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E99D2-CF95-4D66-A15F-74FE8B505863}" v="5" dt="2020-03-22T16:59:50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lumenstiel" userId="da977407de38868c" providerId="LiveId" clId="{AADE99D2-CF95-4D66-A15F-74FE8B505863}"/>
    <pc:docChg chg="custSel addSld delSld modSld delMainMaster">
      <pc:chgData name="David Blumenstiel" userId="da977407de38868c" providerId="LiveId" clId="{AADE99D2-CF95-4D66-A15F-74FE8B505863}" dt="2020-03-22T17:00:08.050" v="15" actId="2696"/>
      <pc:docMkLst>
        <pc:docMk/>
      </pc:docMkLst>
      <pc:sldChg chg="add del">
        <pc:chgData name="David Blumenstiel" userId="da977407de38868c" providerId="LiveId" clId="{AADE99D2-CF95-4D66-A15F-74FE8B505863}" dt="2020-03-22T17:00:08.042" v="3" actId="2696"/>
        <pc:sldMkLst>
          <pc:docMk/>
          <pc:sldMk cId="875941034" sldId="256"/>
        </pc:sldMkLst>
      </pc:sldChg>
      <pc:sldChg chg="add del setBg">
        <pc:chgData name="David Blumenstiel" userId="da977407de38868c" providerId="LiveId" clId="{AADE99D2-CF95-4D66-A15F-74FE8B505863}" dt="2020-03-22T16:59:36.935" v="2"/>
        <pc:sldMkLst>
          <pc:docMk/>
          <pc:sldMk cId="1984553778" sldId="265"/>
        </pc:sldMkLst>
      </pc:sldChg>
      <pc:sldChg chg="add del">
        <pc:chgData name="David Blumenstiel" userId="da977407de38868c" providerId="LiveId" clId="{AADE99D2-CF95-4D66-A15F-74FE8B505863}" dt="2020-03-22T16:59:36.935" v="2"/>
        <pc:sldMkLst>
          <pc:docMk/>
          <pc:sldMk cId="142045546" sldId="268"/>
        </pc:sldMkLst>
      </pc:sldChg>
      <pc:sldMasterChg chg="del delSldLayout">
        <pc:chgData name="David Blumenstiel" userId="da977407de38868c" providerId="LiveId" clId="{AADE99D2-CF95-4D66-A15F-74FE8B505863}" dt="2020-03-22T17:00:08.050" v="15" actId="2696"/>
        <pc:sldMasterMkLst>
          <pc:docMk/>
          <pc:sldMasterMk cId="3200282182" sldId="2147483648"/>
        </pc:sldMasterMkLst>
        <pc:sldLayoutChg chg="del">
          <pc:chgData name="David Blumenstiel" userId="da977407de38868c" providerId="LiveId" clId="{AADE99D2-CF95-4D66-A15F-74FE8B505863}" dt="2020-03-22T17:00:08.042" v="4" actId="2696"/>
          <pc:sldLayoutMkLst>
            <pc:docMk/>
            <pc:sldMasterMk cId="3200282182" sldId="2147483648"/>
            <pc:sldLayoutMk cId="1611722825" sldId="2147483649"/>
          </pc:sldLayoutMkLst>
        </pc:sldLayoutChg>
        <pc:sldLayoutChg chg="del">
          <pc:chgData name="David Blumenstiel" userId="da977407de38868c" providerId="LiveId" clId="{AADE99D2-CF95-4D66-A15F-74FE8B505863}" dt="2020-03-22T17:00:08.043" v="5" actId="2696"/>
          <pc:sldLayoutMkLst>
            <pc:docMk/>
            <pc:sldMasterMk cId="3200282182" sldId="2147483648"/>
            <pc:sldLayoutMk cId="862006818" sldId="2147483650"/>
          </pc:sldLayoutMkLst>
        </pc:sldLayoutChg>
        <pc:sldLayoutChg chg="del">
          <pc:chgData name="David Blumenstiel" userId="da977407de38868c" providerId="LiveId" clId="{AADE99D2-CF95-4D66-A15F-74FE8B505863}" dt="2020-03-22T17:00:08.044" v="6" actId="2696"/>
          <pc:sldLayoutMkLst>
            <pc:docMk/>
            <pc:sldMasterMk cId="3200282182" sldId="2147483648"/>
            <pc:sldLayoutMk cId="1740601992" sldId="2147483651"/>
          </pc:sldLayoutMkLst>
        </pc:sldLayoutChg>
        <pc:sldLayoutChg chg="del">
          <pc:chgData name="David Blumenstiel" userId="da977407de38868c" providerId="LiveId" clId="{AADE99D2-CF95-4D66-A15F-74FE8B505863}" dt="2020-03-22T17:00:08.044" v="7" actId="2696"/>
          <pc:sldLayoutMkLst>
            <pc:docMk/>
            <pc:sldMasterMk cId="3200282182" sldId="2147483648"/>
            <pc:sldLayoutMk cId="1619010964" sldId="2147483652"/>
          </pc:sldLayoutMkLst>
        </pc:sldLayoutChg>
        <pc:sldLayoutChg chg="del">
          <pc:chgData name="David Blumenstiel" userId="da977407de38868c" providerId="LiveId" clId="{AADE99D2-CF95-4D66-A15F-74FE8B505863}" dt="2020-03-22T17:00:08.045" v="8" actId="2696"/>
          <pc:sldLayoutMkLst>
            <pc:docMk/>
            <pc:sldMasterMk cId="3200282182" sldId="2147483648"/>
            <pc:sldLayoutMk cId="3924865049" sldId="2147483653"/>
          </pc:sldLayoutMkLst>
        </pc:sldLayoutChg>
        <pc:sldLayoutChg chg="del">
          <pc:chgData name="David Blumenstiel" userId="da977407de38868c" providerId="LiveId" clId="{AADE99D2-CF95-4D66-A15F-74FE8B505863}" dt="2020-03-22T17:00:08.046" v="9" actId="2696"/>
          <pc:sldLayoutMkLst>
            <pc:docMk/>
            <pc:sldMasterMk cId="3200282182" sldId="2147483648"/>
            <pc:sldLayoutMk cId="943098285" sldId="2147483654"/>
          </pc:sldLayoutMkLst>
        </pc:sldLayoutChg>
        <pc:sldLayoutChg chg="del">
          <pc:chgData name="David Blumenstiel" userId="da977407de38868c" providerId="LiveId" clId="{AADE99D2-CF95-4D66-A15F-74FE8B505863}" dt="2020-03-22T17:00:08.046" v="10" actId="2696"/>
          <pc:sldLayoutMkLst>
            <pc:docMk/>
            <pc:sldMasterMk cId="3200282182" sldId="2147483648"/>
            <pc:sldLayoutMk cId="258972981" sldId="2147483655"/>
          </pc:sldLayoutMkLst>
        </pc:sldLayoutChg>
        <pc:sldLayoutChg chg="del">
          <pc:chgData name="David Blumenstiel" userId="da977407de38868c" providerId="LiveId" clId="{AADE99D2-CF95-4D66-A15F-74FE8B505863}" dt="2020-03-22T17:00:08.047" v="11" actId="2696"/>
          <pc:sldLayoutMkLst>
            <pc:docMk/>
            <pc:sldMasterMk cId="3200282182" sldId="2147483648"/>
            <pc:sldLayoutMk cId="1886553226" sldId="2147483656"/>
          </pc:sldLayoutMkLst>
        </pc:sldLayoutChg>
        <pc:sldLayoutChg chg="del">
          <pc:chgData name="David Blumenstiel" userId="da977407de38868c" providerId="LiveId" clId="{AADE99D2-CF95-4D66-A15F-74FE8B505863}" dt="2020-03-22T17:00:08.048" v="12" actId="2696"/>
          <pc:sldLayoutMkLst>
            <pc:docMk/>
            <pc:sldMasterMk cId="3200282182" sldId="2147483648"/>
            <pc:sldLayoutMk cId="3558792299" sldId="2147483657"/>
          </pc:sldLayoutMkLst>
        </pc:sldLayoutChg>
        <pc:sldLayoutChg chg="del">
          <pc:chgData name="David Blumenstiel" userId="da977407de38868c" providerId="LiveId" clId="{AADE99D2-CF95-4D66-A15F-74FE8B505863}" dt="2020-03-22T17:00:08.048" v="13" actId="2696"/>
          <pc:sldLayoutMkLst>
            <pc:docMk/>
            <pc:sldMasterMk cId="3200282182" sldId="2147483648"/>
            <pc:sldLayoutMk cId="3548725132" sldId="2147483658"/>
          </pc:sldLayoutMkLst>
        </pc:sldLayoutChg>
        <pc:sldLayoutChg chg="del">
          <pc:chgData name="David Blumenstiel" userId="da977407de38868c" providerId="LiveId" clId="{AADE99D2-CF95-4D66-A15F-74FE8B505863}" dt="2020-03-22T17:00:08.049" v="14" actId="2696"/>
          <pc:sldLayoutMkLst>
            <pc:docMk/>
            <pc:sldMasterMk cId="3200282182" sldId="2147483648"/>
            <pc:sldLayoutMk cId="52129080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0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0E40-16B5-4254-ADD6-18B4FDEE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2" y="716376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Proportion of Postings Requiring a Skill By Salary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C239DB-D53A-4CB9-A85D-378C64B6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2" y="2487942"/>
            <a:ext cx="3104751" cy="2931307"/>
          </a:xfrm>
        </p:spPr>
        <p:txBody>
          <a:bodyPr>
            <a:normAutofit/>
          </a:bodyPr>
          <a:lstStyle/>
          <a:p>
            <a:r>
              <a:rPr lang="en-US" sz="1800" dirty="0"/>
              <a:t>Highlights </a:t>
            </a:r>
            <a:r>
              <a:rPr lang="en-US" sz="1800" i="1" dirty="0"/>
              <a:t>Differences</a:t>
            </a:r>
            <a:r>
              <a:rPr lang="en-US" sz="1800" dirty="0"/>
              <a:t> in Proportions Requiring a Skill Across Salary</a:t>
            </a:r>
          </a:p>
          <a:p>
            <a:r>
              <a:rPr lang="en-US" sz="1800" dirty="0"/>
              <a:t>P &gt; 0.05, n &gt; 200</a:t>
            </a:r>
          </a:p>
          <a:p>
            <a:r>
              <a:rPr lang="en-US" sz="1800" dirty="0"/>
              <a:t>About 20 Skills 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36EB9-7EEB-4116-8E60-A0A2B63D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42" y="716376"/>
            <a:ext cx="4259518" cy="2630251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0A7F4-88D4-4B07-B43B-C307FA2F9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764" y="716376"/>
            <a:ext cx="4259518" cy="2630251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64260-27DA-46BB-A927-076B7DEB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642" y="3526971"/>
            <a:ext cx="4259518" cy="2630251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23CD5-294C-4A5A-99E5-D92DBD8D2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763" y="3501177"/>
            <a:ext cx="4259517" cy="26302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45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5D1A7-DC46-48CE-B1C9-3DC566C9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73" y="3780019"/>
            <a:ext cx="5320202" cy="3077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F92EC-D236-451D-81DA-DEAF6BB2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7" y="3780019"/>
            <a:ext cx="5320200" cy="3077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182D6-F054-4BB2-A85C-0F86E772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26" y="523220"/>
            <a:ext cx="5320201" cy="3077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EECC4-79BE-4D0C-B7C9-507354500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773" y="523220"/>
            <a:ext cx="5320201" cy="3077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7B99C5-0D81-485F-9609-42CC6D6B0E4B}"/>
              </a:ext>
            </a:extLst>
          </p:cNvPr>
          <p:cNvSpPr txBox="1"/>
          <p:nvPr/>
        </p:nvSpPr>
        <p:spPr>
          <a:xfrm>
            <a:off x="1362808" y="0"/>
            <a:ext cx="864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How do Programing Languages Perform</a:t>
            </a:r>
          </a:p>
        </p:txBody>
      </p:sp>
    </p:spTree>
    <p:extLst>
      <p:ext uri="{BB962C8B-B14F-4D97-AF65-F5344CB8AC3E}">
        <p14:creationId xmlns:p14="http://schemas.microsoft.com/office/powerpoint/2010/main" val="1420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A11-78E6-483D-9D27-412D9538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13" y="161689"/>
            <a:ext cx="4814371" cy="1657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What Do High Paying Jobs Require (Specifically)?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D2A0A-7592-408F-A460-B00AF1F4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70" y="60808"/>
            <a:ext cx="5196391" cy="67050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E3481-4C7C-4088-B234-885CD046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989" y="3775283"/>
            <a:ext cx="4842988" cy="2990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281247-58D8-4C16-918B-6DB085D9BE2E}"/>
              </a:ext>
            </a:extLst>
          </p:cNvPr>
          <p:cNvSpPr txBox="1"/>
          <p:nvPr/>
        </p:nvSpPr>
        <p:spPr>
          <a:xfrm>
            <a:off x="705080" y="1968486"/>
            <a:ext cx="5012674" cy="155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C/C++, Hadoop, Hive, Java, NLP, Scala, Spark,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78753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Proportion of Postings Requiring a Skill By Salary</vt:lpstr>
      <vt:lpstr>PowerPoint Presentation</vt:lpstr>
      <vt:lpstr>What Do High Paying Jobs Require (Specifically)?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 of Postings Requiring a Skill By Salary</dc:title>
  <dc:creator>David Blumenstiel</dc:creator>
  <cp:lastModifiedBy>David Blumenstiel</cp:lastModifiedBy>
  <cp:revision>1</cp:revision>
  <dcterms:created xsi:type="dcterms:W3CDTF">2020-03-22T16:59:19Z</dcterms:created>
  <dcterms:modified xsi:type="dcterms:W3CDTF">2020-03-22T17:00:10Z</dcterms:modified>
</cp:coreProperties>
</file>