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64" r:id="rId19"/>
    <p:sldId id="265" r:id="rId20"/>
    <p:sldId id="26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e9514f295d2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E19FD-15E1-414B-8A3F-F5E0AA5CF060}" v="128" dt="2020-03-22T17:51:51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undo custSel mod addSld delSld modSld sldOrd">
      <pc:chgData name=" " userId="9de9514f295d26bc" providerId="LiveId" clId="{B15E19FD-15E1-414B-8A3F-F5E0AA5CF060}" dt="2020-03-22T17:52:35.570" v="2664" actId="242"/>
      <pc:docMkLst>
        <pc:docMk/>
      </pc:docMkLst>
      <pc:sldChg chg="addSp delSp modSp mod setBg setClrOvrMap">
        <pc:chgData name=" " userId="9de9514f295d26bc" providerId="LiveId" clId="{B15E19FD-15E1-414B-8A3F-F5E0AA5CF060}" dt="2020-03-22T17:15:40.142" v="1285" actId="26606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3" creationId="{484FD147-C1D3-4029-B68A-ED7B3132BF14}"/>
          </ac:spMkLst>
        </pc:spChg>
        <pc:spChg chg="add del">
          <ac:chgData name=" " userId="9de9514f295d26bc" providerId="LiveId" clId="{B15E19FD-15E1-414B-8A3F-F5E0AA5CF060}" dt="2020-03-14T16:29:21.193" v="162" actId="478"/>
          <ac:spMkLst>
            <pc:docMk/>
            <pc:sldMk cId="1809214026" sldId="256"/>
            <ac:spMk id="4" creationId="{2CE6D0AA-77BB-4941-A8BE-C91F84A2630B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12" creationId="{4FA533C5-33E3-4611-AF9F-72811D8B26A6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18" creationId="{87F0FDC4-AD8C-47D9-9131-623C98ADB0AE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20" creationId="{052BEFF1-896C-45B1-B02C-96A6A1BC389A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22" creationId="{BB237A14-61B1-4C00-A670-5D8D68A8668E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24" creationId="{8598F259-6F54-47A3-8D13-1603D786A328}"/>
          </ac:spMkLst>
        </pc:spChg>
        <pc:spChg chg="add del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26" creationId="{0BA768A8-4FED-4ED8-9E46-6BE72188ECD2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35" creationId="{4FA533C5-33E3-4611-AF9F-72811D8B26A6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41" creationId="{87F0FDC4-AD8C-47D9-9131-623C98ADB0AE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43" creationId="{74CD14DB-BB81-479F-A1FC-1C75640E9F84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45" creationId="{C943A91B-7CA7-4592-A975-73B1BF8C4C74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47" creationId="{EC471314-E46A-414B-8D91-74880E84F187}"/>
          </ac:spMkLst>
        </pc:spChg>
        <pc:spChg chg="add">
          <ac:chgData name=" " userId="9de9514f295d26bc" providerId="LiveId" clId="{B15E19FD-15E1-414B-8A3F-F5E0AA5CF060}" dt="2020-03-22T17:15:40.142" v="1285" actId="26606"/>
          <ac:spMkLst>
            <pc:docMk/>
            <pc:sldMk cId="1809214026" sldId="256"/>
            <ac:spMk id="49" creationId="{6A681326-1C9D-44A3-A627-3871BDAE4127}"/>
          </ac:spMkLst>
        </pc:spChg>
        <pc:picChg chg="add del mod">
          <ac:chgData name=" " userId="9de9514f295d26bc" providerId="LiveId" clId="{B15E19FD-15E1-414B-8A3F-F5E0AA5CF060}" dt="2020-03-14T16:30:14.031" v="169"/>
          <ac:picMkLst>
            <pc:docMk/>
            <pc:sldMk cId="1809214026" sldId="256"/>
            <ac:picMk id="6" creationId="{D88776A1-F725-4CDC-996D-4AFA688149BD}"/>
          </ac:picMkLst>
        </pc:picChg>
        <pc:picChg chg="add del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8" creationId="{91B28F63-CF00-448F-B141-FE33C33B1891}"/>
          </ac:picMkLst>
        </pc:picChg>
        <pc:picChg chg="add del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10" creationId="{2AE609E2-8522-44E4-9077-980E5BCF3E14}"/>
          </ac:picMkLst>
        </pc:picChg>
        <pc:picChg chg="add del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14" creationId="{8949AD42-25FD-4C3D-9EEE-B7FEC5809988}"/>
          </ac:picMkLst>
        </pc:picChg>
        <pc:picChg chg="add del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16" creationId="{6AC7D913-60B7-4603-881B-831DA5D3A940}"/>
          </ac:picMkLst>
        </pc:picChg>
        <pc:picChg chg="add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31" creationId="{91B28F63-CF00-448F-B141-FE33C33B1891}"/>
          </ac:picMkLst>
        </pc:picChg>
        <pc:picChg chg="add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33" creationId="{2AE609E2-8522-44E4-9077-980E5BCF3E14}"/>
          </ac:picMkLst>
        </pc:picChg>
        <pc:picChg chg="add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37" creationId="{8949AD42-25FD-4C3D-9EEE-B7FEC5809988}"/>
          </ac:picMkLst>
        </pc:picChg>
        <pc:picChg chg="add">
          <ac:chgData name=" " userId="9de9514f295d26bc" providerId="LiveId" clId="{B15E19FD-15E1-414B-8A3F-F5E0AA5CF060}" dt="2020-03-22T17:15:40.142" v="1285" actId="26606"/>
          <ac:picMkLst>
            <pc:docMk/>
            <pc:sldMk cId="1809214026" sldId="256"/>
            <ac:picMk id="39" creationId="{6AC7D913-60B7-4603-881B-831DA5D3A940}"/>
          </ac:picMkLst>
        </pc:picChg>
      </pc:sldChg>
      <pc:sldChg chg="addSp delSp modSp del mod setBg setClrOvrMap">
        <pc:chgData name=" " userId="9de9514f295d26bc" providerId="LiveId" clId="{B15E19FD-15E1-414B-8A3F-F5E0AA5CF060}" dt="2020-03-22T17:16:04.116" v="1289" actId="2696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4" creationId="{1415E0C1-9904-483E-A995-42271DD35103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13" creationId="{4FA533C5-33E3-4611-AF9F-72811D8B26A6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19" creationId="{87F0FDC4-AD8C-47D9-9131-623C98ADB0AE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21" creationId="{DE27238C-8EAF-4098-86E6-7723B7DAE601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23" creationId="{992F97B1-1891-4FCC-9E5F-BA97EDB48F89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25" creationId="{78C6C821-FEE1-4EB6-9590-C021440C77DE}"/>
          </ac:spMkLst>
        </pc:spChg>
        <pc:spChg chg="add">
          <ac:chgData name=" " userId="9de9514f295d26bc" providerId="LiveId" clId="{B15E19FD-15E1-414B-8A3F-F5E0AA5CF060}" dt="2020-03-22T17:15:48.667" v="1286" actId="26606"/>
          <ac:spMkLst>
            <pc:docMk/>
            <pc:sldMk cId="1035231468" sldId="257"/>
            <ac:spMk id="27" creationId="{B61A74B3-E247-44D4-8C48-FAE8E2056401}"/>
          </ac:spMkLst>
        </pc:spChg>
        <pc:picChg chg="add">
          <ac:chgData name=" " userId="9de9514f295d26bc" providerId="LiveId" clId="{B15E19FD-15E1-414B-8A3F-F5E0AA5CF060}" dt="2020-03-22T17:15:48.667" v="1286" actId="26606"/>
          <ac:picMkLst>
            <pc:docMk/>
            <pc:sldMk cId="1035231468" sldId="257"/>
            <ac:picMk id="9" creationId="{91B28F63-CF00-448F-B141-FE33C33B1891}"/>
          </ac:picMkLst>
        </pc:picChg>
        <pc:picChg chg="add">
          <ac:chgData name=" " userId="9de9514f295d26bc" providerId="LiveId" clId="{B15E19FD-15E1-414B-8A3F-F5E0AA5CF060}" dt="2020-03-22T17:15:48.667" v="1286" actId="26606"/>
          <ac:picMkLst>
            <pc:docMk/>
            <pc:sldMk cId="1035231468" sldId="257"/>
            <ac:picMk id="11" creationId="{2AE609E2-8522-44E4-9077-980E5BCF3E14}"/>
          </ac:picMkLst>
        </pc:picChg>
        <pc:picChg chg="add">
          <ac:chgData name=" " userId="9de9514f295d26bc" providerId="LiveId" clId="{B15E19FD-15E1-414B-8A3F-F5E0AA5CF060}" dt="2020-03-22T17:15:48.667" v="1286" actId="26606"/>
          <ac:picMkLst>
            <pc:docMk/>
            <pc:sldMk cId="1035231468" sldId="257"/>
            <ac:picMk id="15" creationId="{8949AD42-25FD-4C3D-9EEE-B7FEC5809988}"/>
          </ac:picMkLst>
        </pc:picChg>
        <pc:picChg chg="add">
          <ac:chgData name=" " userId="9de9514f295d26bc" providerId="LiveId" clId="{B15E19FD-15E1-414B-8A3F-F5E0AA5CF060}" dt="2020-03-22T17:15:48.667" v="1286" actId="26606"/>
          <ac:picMkLst>
            <pc:docMk/>
            <pc:sldMk cId="1035231468" sldId="257"/>
            <ac:picMk id="17" creationId="{6AC7D913-60B7-4603-881B-831DA5D3A940}"/>
          </ac:picMkLst>
        </pc:pic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2899774001" sldId="257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2899774001" sldId="257"/>
            <ac:spMk id="3" creationId="{1EBB9F94-3C98-4574-AF4C-B1D61AE582EC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2899774001" sldId="257"/>
            <ac:spMk id="5" creationId="{4FC72A38-280C-4A1B-85AF-322E8F3937BF}"/>
          </ac:spMkLst>
        </pc:sp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1474825674" sldId="258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1474825674" sldId="258"/>
            <ac:spMk id="3" creationId="{BAEA7E4D-BEFF-4899-85D4-727CC5060EDD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1474825674" sldId="258"/>
            <ac:spMk id="5" creationId="{4F60F708-CB80-4E44-A05A-C33BBFED63E8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30528070" sldId="259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30528070" sldId="259"/>
            <ac:spMk id="3" creationId="{8F772928-AB8F-4DFF-9FA7-890D7439F105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0528070" sldId="259"/>
            <ac:spMk id="5" creationId="{5F9B387F-F7E9-4677-8EE4-984C652E9A40}"/>
          </ac:spMkLst>
        </pc:spChg>
      </pc:sldChg>
      <pc:sldChg chg="addSp delSp modSp add del addCm delCm">
        <pc:chgData name=" " userId="9de9514f295d26bc" providerId="LiveId" clId="{B15E19FD-15E1-414B-8A3F-F5E0AA5CF060}" dt="2020-03-22T17:16:06.374" v="1290" actId="2696"/>
        <pc:sldMkLst>
          <pc:docMk/>
          <pc:sldMk cId="1926743661" sldId="259"/>
        </pc:sldMkLst>
        <pc:spChg chg="del">
          <ac:chgData name=" " userId="9de9514f295d26bc" providerId="LiveId" clId="{B15E19FD-15E1-414B-8A3F-F5E0AA5CF060}" dt="2020-03-21T22:48:34.779" v="183" actId="478"/>
          <ac:spMkLst>
            <pc:docMk/>
            <pc:sldMk cId="1926743661" sldId="259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48:12.692" v="182" actId="478"/>
          <ac:spMkLst>
            <pc:docMk/>
            <pc:sldMk cId="1926743661" sldId="259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21T22:58:24.427" v="1061" actId="1076"/>
          <ac:spMkLst>
            <pc:docMk/>
            <pc:sldMk cId="1926743661" sldId="259"/>
            <ac:spMk id="5" creationId="{3F1E9FD3-1ECF-434C-B64D-CD3E70686126}"/>
          </ac:spMkLst>
        </pc:spChg>
        <pc:spChg chg="add mod">
          <ac:chgData name=" " userId="9de9514f295d26bc" providerId="LiveId" clId="{B15E19FD-15E1-414B-8A3F-F5E0AA5CF060}" dt="2020-03-21T22:56:05.766" v="756" actId="14100"/>
          <ac:spMkLst>
            <pc:docMk/>
            <pc:sldMk cId="1926743661" sldId="259"/>
            <ac:spMk id="6" creationId="{46A76703-5D49-42ED-B68F-DBD512084780}"/>
          </ac:spMkLst>
        </pc:spChg>
        <pc:spChg chg="add mod">
          <ac:chgData name=" " userId="9de9514f295d26bc" providerId="LiveId" clId="{B15E19FD-15E1-414B-8A3F-F5E0AA5CF060}" dt="2020-03-21T22:55:44.013" v="754" actId="313"/>
          <ac:spMkLst>
            <pc:docMk/>
            <pc:sldMk cId="1926743661" sldId="259"/>
            <ac:spMk id="7" creationId="{07238736-FF05-4550-845C-FCAEFE0D5AE4}"/>
          </ac:spMkLst>
        </pc:spChg>
        <pc:spChg chg="add mod">
          <ac:chgData name=" " userId="9de9514f295d26bc" providerId="LiveId" clId="{B15E19FD-15E1-414B-8A3F-F5E0AA5CF060}" dt="2020-03-21T22:58:14.963" v="1060" actId="20577"/>
          <ac:spMkLst>
            <pc:docMk/>
            <pc:sldMk cId="1926743661" sldId="259"/>
            <ac:spMk id="8" creationId="{A496CF61-881C-43BD-BCF8-22CDEAA36655}"/>
          </ac:spMkLst>
        </pc:spChg>
        <pc:picChg chg="add mod">
          <ac:chgData name=" " userId="9de9514f295d26bc" providerId="LiveId" clId="{B15E19FD-15E1-414B-8A3F-F5E0AA5CF060}" dt="2020-03-21T22:48:54.005" v="188" actId="1076"/>
          <ac:picMkLst>
            <pc:docMk/>
            <pc:sldMk cId="1926743661" sldId="259"/>
            <ac:picMk id="4" creationId="{8D75ED9E-79E6-4CAA-B52E-C73930DED9A6}"/>
          </ac:picMkLst>
        </pc:picChg>
      </pc:sldChg>
      <pc:sldChg chg="addSp delSp modSp add del">
        <pc:chgData name=" " userId="9de9514f295d26bc" providerId="LiveId" clId="{B15E19FD-15E1-414B-8A3F-F5E0AA5CF060}" dt="2020-03-22T17:18:13.741" v="1330" actId="2696"/>
        <pc:sldMkLst>
          <pc:docMk/>
          <pc:sldMk cId="74770176" sldId="260"/>
        </pc:sldMkLst>
        <pc:spChg chg="del">
          <ac:chgData name=" " userId="9de9514f295d26bc" providerId="LiveId" clId="{B15E19FD-15E1-414B-8A3F-F5E0AA5CF060}" dt="2020-03-21T22:59:02.513" v="1064" actId="478"/>
          <ac:spMkLst>
            <pc:docMk/>
            <pc:sldMk cId="74770176" sldId="260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59:04.428" v="1065" actId="478"/>
          <ac:spMkLst>
            <pc:docMk/>
            <pc:sldMk cId="74770176" sldId="260"/>
            <ac:spMk id="3" creationId="{05DC0EA2-E540-46B3-812D-B409B35D5245}"/>
          </ac:spMkLst>
        </pc:spChg>
        <pc:picChg chg="add mod">
          <ac:chgData name=" " userId="9de9514f295d26bc" providerId="LiveId" clId="{B15E19FD-15E1-414B-8A3F-F5E0AA5CF060}" dt="2020-03-21T23:04:02.700" v="1120" actId="1035"/>
          <ac:picMkLst>
            <pc:docMk/>
            <pc:sldMk cId="74770176" sldId="260"/>
            <ac:picMk id="4" creationId="{F72E4928-0F17-49C3-9159-72F2A5C9CBE5}"/>
          </ac:picMkLst>
        </pc:picChg>
        <pc:picChg chg="add mod">
          <ac:chgData name=" " userId="9de9514f295d26bc" providerId="LiveId" clId="{B15E19FD-15E1-414B-8A3F-F5E0AA5CF060}" dt="2020-03-21T23:02:41.551" v="1103" actId="1037"/>
          <ac:picMkLst>
            <pc:docMk/>
            <pc:sldMk cId="74770176" sldId="260"/>
            <ac:picMk id="5" creationId="{7F72BF95-7819-4792-9526-CABC8809A5A4}"/>
          </ac:picMkLst>
        </pc:picChg>
        <pc:picChg chg="add mod">
          <ac:chgData name=" " userId="9de9514f295d26bc" providerId="LiveId" clId="{B15E19FD-15E1-414B-8A3F-F5E0AA5CF060}" dt="2020-03-21T23:02:35.900" v="1100" actId="1038"/>
          <ac:picMkLst>
            <pc:docMk/>
            <pc:sldMk cId="74770176" sldId="260"/>
            <ac:picMk id="6" creationId="{9FCB9A72-C161-4973-9DBE-8933D14A0508}"/>
          </ac:picMkLst>
        </pc:picChg>
        <pc:picChg chg="add mod">
          <ac:chgData name=" " userId="9de9514f295d26bc" providerId="LiveId" clId="{B15E19FD-15E1-414B-8A3F-F5E0AA5CF060}" dt="2020-03-21T23:03:43.703" v="1112" actId="14100"/>
          <ac:picMkLst>
            <pc:docMk/>
            <pc:sldMk cId="74770176" sldId="260"/>
            <ac:picMk id="7" creationId="{2E3EB8AB-75A7-4CF3-BFD7-023E795A5929}"/>
          </ac:picMkLst>
        </pc:picChg>
        <pc:picChg chg="add mod">
          <ac:chgData name=" " userId="9de9514f295d26bc" providerId="LiveId" clId="{B15E19FD-15E1-414B-8A3F-F5E0AA5CF060}" dt="2020-03-21T23:03:35.002" v="1110" actId="14100"/>
          <ac:picMkLst>
            <pc:docMk/>
            <pc:sldMk cId="74770176" sldId="260"/>
            <ac:picMk id="8" creationId="{0EE4EA88-24E3-485B-B3BE-742FB0989D18}"/>
          </ac:picMkLst>
        </pc:pic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3519786740" sldId="260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3519786740" sldId="260"/>
            <ac:spMk id="3" creationId="{729C0275-AEF5-4803-A191-07FDF7848E44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519786740" sldId="260"/>
            <ac:spMk id="5" creationId="{18F6C068-3D43-461A-824A-BF50B7A67368}"/>
          </ac:spMkLst>
        </pc:sp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1329328220" sldId="261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1329328220" sldId="261"/>
            <ac:spMk id="3" creationId="{1C9032A9-650F-48B8-95FB-11F3CD8B4B74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1329328220" sldId="261"/>
            <ac:spMk id="5" creationId="{AA600DD5-E62D-407E-87E9-FD28ACAF3594}"/>
          </ac:spMkLst>
        </pc:spChg>
      </pc:sldChg>
      <pc:sldChg chg="addSp modSp add del mod setBg setClrOvrMap">
        <pc:chgData name=" " userId="9de9514f295d26bc" providerId="LiveId" clId="{B15E19FD-15E1-414B-8A3F-F5E0AA5CF060}" dt="2020-03-22T17:18:16.032" v="1331" actId="2696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4" creationId="{1415E0C1-9904-483E-A995-42271DD35103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13" creationId="{4FA533C5-33E3-4611-AF9F-72811D8B26A6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19" creationId="{87F0FDC4-AD8C-47D9-9131-623C98ADB0AE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21" creationId="{DE27238C-8EAF-4098-86E6-7723B7DAE601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23" creationId="{992F97B1-1891-4FCC-9E5F-BA97EDB48F89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25" creationId="{78C6C821-FEE1-4EB6-9590-C021440C77DE}"/>
          </ac:spMkLst>
        </pc:spChg>
        <pc:spChg chg="add">
          <ac:chgData name=" " userId="9de9514f295d26bc" providerId="LiveId" clId="{B15E19FD-15E1-414B-8A3F-F5E0AA5CF060}" dt="2020-03-22T17:15:51.829" v="1287" actId="26606"/>
          <ac:spMkLst>
            <pc:docMk/>
            <pc:sldMk cId="2435490494" sldId="261"/>
            <ac:spMk id="27" creationId="{B61A74B3-E247-44D4-8C48-FAE8E2056401}"/>
          </ac:spMkLst>
        </pc:spChg>
        <pc:picChg chg="add">
          <ac:chgData name=" " userId="9de9514f295d26bc" providerId="LiveId" clId="{B15E19FD-15E1-414B-8A3F-F5E0AA5CF060}" dt="2020-03-22T17:15:51.829" v="1287" actId="26606"/>
          <ac:picMkLst>
            <pc:docMk/>
            <pc:sldMk cId="2435490494" sldId="261"/>
            <ac:picMk id="9" creationId="{91B28F63-CF00-448F-B141-FE33C33B1891}"/>
          </ac:picMkLst>
        </pc:picChg>
        <pc:picChg chg="add">
          <ac:chgData name=" " userId="9de9514f295d26bc" providerId="LiveId" clId="{B15E19FD-15E1-414B-8A3F-F5E0AA5CF060}" dt="2020-03-22T17:15:51.829" v="1287" actId="26606"/>
          <ac:picMkLst>
            <pc:docMk/>
            <pc:sldMk cId="2435490494" sldId="261"/>
            <ac:picMk id="11" creationId="{2AE609E2-8522-44E4-9077-980E5BCF3E14}"/>
          </ac:picMkLst>
        </pc:picChg>
        <pc:picChg chg="add">
          <ac:chgData name=" " userId="9de9514f295d26bc" providerId="LiveId" clId="{B15E19FD-15E1-414B-8A3F-F5E0AA5CF060}" dt="2020-03-22T17:15:51.829" v="1287" actId="26606"/>
          <ac:picMkLst>
            <pc:docMk/>
            <pc:sldMk cId="2435490494" sldId="261"/>
            <ac:picMk id="15" creationId="{8949AD42-25FD-4C3D-9EEE-B7FEC5809988}"/>
          </ac:picMkLst>
        </pc:picChg>
        <pc:picChg chg="add">
          <ac:chgData name=" " userId="9de9514f295d26bc" providerId="LiveId" clId="{B15E19FD-15E1-414B-8A3F-F5E0AA5CF060}" dt="2020-03-22T17:15:51.829" v="1287" actId="26606"/>
          <ac:picMkLst>
            <pc:docMk/>
            <pc:sldMk cId="2435490494" sldId="261"/>
            <ac:picMk id="17" creationId="{6AC7D913-60B7-4603-881B-831DA5D3A940}"/>
          </ac:picMkLst>
        </pc:pic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  <pc:sldChg chg="addSp delSp modSp add del">
        <pc:chgData name=" " userId="9de9514f295d26bc" providerId="LiveId" clId="{B15E19FD-15E1-414B-8A3F-F5E0AA5CF060}" dt="2020-03-21T22:58:55.581" v="1063" actId="2696"/>
        <pc:sldMkLst>
          <pc:docMk/>
          <pc:sldMk cId="406152668" sldId="262"/>
        </pc:sldMkLst>
        <pc:spChg chg="del">
          <ac:chgData name=" " userId="9de9514f295d26bc" providerId="LiveId" clId="{B15E19FD-15E1-414B-8A3F-F5E0AA5CF060}" dt="2020-03-14T16:30:18.215" v="171" actId="478"/>
          <ac:spMkLst>
            <pc:docMk/>
            <pc:sldMk cId="406152668" sldId="262"/>
            <ac:spMk id="2" creationId="{CA63D146-D948-4A2C-BB3C-9F295FA00962}"/>
          </ac:spMkLst>
        </pc:spChg>
        <pc:spChg chg="del">
          <ac:chgData name=" " userId="9de9514f295d26bc" providerId="LiveId" clId="{B15E19FD-15E1-414B-8A3F-F5E0AA5CF060}" dt="2020-03-14T16:30:16.456" v="170" actId="478"/>
          <ac:spMkLst>
            <pc:docMk/>
            <pc:sldMk cId="406152668" sldId="262"/>
            <ac:spMk id="3" creationId="{5F7421F0-3A27-4B59-880F-9A3E13856C77}"/>
          </ac:spMkLst>
        </pc:spChg>
        <pc:picChg chg="add mod">
          <ac:chgData name=" " userId="9de9514f295d26bc" providerId="LiveId" clId="{B15E19FD-15E1-414B-8A3F-F5E0AA5CF060}" dt="2020-03-14T16:30:29.231" v="175" actId="14100"/>
          <ac:picMkLst>
            <pc:docMk/>
            <pc:sldMk cId="406152668" sldId="262"/>
            <ac:picMk id="4" creationId="{50DC1870-4B8C-4EA1-B724-C7E4DC0949C7}"/>
          </ac:picMkLst>
        </pc:pic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2536105201" sldId="262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2536105201" sldId="262"/>
            <ac:spMk id="3" creationId="{4A31E000-E077-4A95-9ACF-1E38B6D897E1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2536105201" sldId="262"/>
            <ac:spMk id="5" creationId="{FF4F013D-2A6B-4006-BAFE-B7083A8D7931}"/>
          </ac:spMkLst>
        </pc:spChg>
      </pc:sldChg>
      <pc:sldChg chg="addSp delSp modSp add del">
        <pc:chgData name=" " userId="9de9514f295d26bc" providerId="LiveId" clId="{B15E19FD-15E1-414B-8A3F-F5E0AA5CF060}" dt="2020-03-22T17:19:58.879" v="1358" actId="2696"/>
        <pc:sldMkLst>
          <pc:docMk/>
          <pc:sldMk cId="3629842686" sldId="262"/>
        </pc:sldMkLst>
        <pc:spChg chg="del">
          <ac:chgData name=" " userId="9de9514f295d26bc" providerId="LiveId" clId="{B15E19FD-15E1-414B-8A3F-F5E0AA5CF060}" dt="2020-03-21T23:04:24.939" v="1123" actId="478"/>
          <ac:spMkLst>
            <pc:docMk/>
            <pc:sldMk cId="3629842686" sldId="262"/>
            <ac:spMk id="2" creationId="{F760977E-18AD-46C2-B5FD-F49453FAAADC}"/>
          </ac:spMkLst>
        </pc:spChg>
        <pc:spChg chg="del">
          <ac:chgData name=" " userId="9de9514f295d26bc" providerId="LiveId" clId="{B15E19FD-15E1-414B-8A3F-F5E0AA5CF060}" dt="2020-03-21T23:04:23.613" v="1122" actId="478"/>
          <ac:spMkLst>
            <pc:docMk/>
            <pc:sldMk cId="3629842686" sldId="262"/>
            <ac:spMk id="3" creationId="{E68FE57D-A853-4EC6-A10E-F425A10D97BD}"/>
          </ac:spMkLst>
        </pc:spChg>
        <pc:picChg chg="add mod">
          <ac:chgData name=" " userId="9de9514f295d26bc" providerId="LiveId" clId="{B15E19FD-15E1-414B-8A3F-F5E0AA5CF060}" dt="2020-03-21T23:05:24.953" v="1132" actId="1076"/>
          <ac:picMkLst>
            <pc:docMk/>
            <pc:sldMk cId="3629842686" sldId="262"/>
            <ac:picMk id="4" creationId="{3E21753E-C528-45D3-856B-580C19501F8A}"/>
          </ac:picMkLst>
        </pc:picChg>
      </pc:sldChg>
      <pc:sldChg chg="addSp delSp modSp add del mod setBg">
        <pc:chgData name=" " userId="9de9514f295d26bc" providerId="LiveId" clId="{B15E19FD-15E1-414B-8A3F-F5E0AA5CF060}" dt="2020-03-22T17:20:39.350" v="1364" actId="2696"/>
        <pc:sldMkLst>
          <pc:docMk/>
          <pc:sldMk cId="1085172905" sldId="263"/>
        </pc:sldMkLst>
        <pc:spChg chg="del">
          <ac:chgData name=" " userId="9de9514f295d26bc" providerId="LiveId" clId="{B15E19FD-15E1-414B-8A3F-F5E0AA5CF060}" dt="2020-03-21T23:05:36.091" v="1135" actId="478"/>
          <ac:spMkLst>
            <pc:docMk/>
            <pc:sldMk cId="1085172905" sldId="263"/>
            <ac:spMk id="2" creationId="{07753571-C9CA-4D66-8A91-1688B8CA2DD1}"/>
          </ac:spMkLst>
        </pc:spChg>
        <pc:spChg chg="del">
          <ac:chgData name=" " userId="9de9514f295d26bc" providerId="LiveId" clId="{B15E19FD-15E1-414B-8A3F-F5E0AA5CF060}" dt="2020-03-21T23:05:34.395" v="1134" actId="478"/>
          <ac:spMkLst>
            <pc:docMk/>
            <pc:sldMk cId="1085172905" sldId="263"/>
            <ac:spMk id="3" creationId="{990EC6C2-5993-4615-8DC7-D890706B1EC0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3" creationId="{AEBE9F1A-B38D-446E-83AE-14B17CE77FF2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9" creationId="{5E3EB826-A471-488F-9E8A-D65528A3C0CA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1" creationId="{DFB3CEA1-88D9-42FB-88ED-1E9807FE6596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3" creationId="{9A6C928E-4252-4F33-8C34-E50A12A3170B}"/>
          </ac:spMkLst>
        </pc:spChg>
        <pc:picChg chg="add del mod">
          <ac:chgData name=" " userId="9de9514f295d26bc" providerId="LiveId" clId="{B15E19FD-15E1-414B-8A3F-F5E0AA5CF060}" dt="2020-03-22T17:20:21.445" v="1359" actId="478"/>
          <ac:picMkLst>
            <pc:docMk/>
            <pc:sldMk cId="1085172905" sldId="263"/>
            <ac:picMk id="4" creationId="{AC0A5F0D-B93A-4F1A-A3C1-1B484C3C25F5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9" creationId="{C9ECDD5C-152A-4CC7-8333-0F367B3A62EA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1" creationId="{7F5C92A3-369B-43F3-BDCE-E560B1B0EC89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5" creationId="{915B5014-A7EC-4BA6-9C83-8840CF81DB28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7" creationId="{022C43AB-86D7-420D-8AD7-DC0A15FDD0AF}"/>
          </ac:picMkLst>
        </pc:pic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3332903540" sldId="263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3332903540" sldId="263"/>
            <ac:spMk id="3" creationId="{39F093E5-8330-418C-9F64-E39083ACAAA5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332903540" sldId="263"/>
            <ac:spMk id="5" creationId="{E91C1E7E-88D6-4759-A21B-513C3EA366FC}"/>
          </ac:spMkLst>
        </pc:spChg>
      </pc:sldChg>
      <pc:sldChg chg="addSp delSp modSp add del ord">
        <pc:chgData name=" " userId="9de9514f295d26bc" providerId="LiveId" clId="{B15E19FD-15E1-414B-8A3F-F5E0AA5CF060}" dt="2020-03-22T17:16:00.274" v="1288" actId="2696"/>
        <pc:sldMkLst>
          <pc:docMk/>
          <pc:sldMk cId="2335718094" sldId="264"/>
        </pc:sldMkLst>
        <pc:spChg chg="del">
          <ac:chgData name=" " userId="9de9514f295d26bc" providerId="LiveId" clId="{B15E19FD-15E1-414B-8A3F-F5E0AA5CF060}" dt="2020-03-22T00:03:45.905" v="1242" actId="478"/>
          <ac:spMkLst>
            <pc:docMk/>
            <pc:sldMk cId="2335718094" sldId="264"/>
            <ac:spMk id="2" creationId="{CB609644-C666-4E78-8D5F-51DCE1A76517}"/>
          </ac:spMkLst>
        </pc:spChg>
        <pc:spChg chg="del">
          <ac:chgData name=" " userId="9de9514f295d26bc" providerId="LiveId" clId="{B15E19FD-15E1-414B-8A3F-F5E0AA5CF060}" dt="2020-03-22T00:03:44.097" v="1241" actId="478"/>
          <ac:spMkLst>
            <pc:docMk/>
            <pc:sldMk cId="2335718094" sldId="264"/>
            <ac:spMk id="3" creationId="{CB083B3E-9E28-4655-A16B-A7BB463F44F2}"/>
          </ac:spMkLst>
        </pc:spChg>
        <pc:picChg chg="add mod">
          <ac:chgData name=" " userId="9de9514f295d26bc" providerId="LiveId" clId="{B15E19FD-15E1-414B-8A3F-F5E0AA5CF060}" dt="2020-03-22T14:11:09.612" v="1246" actId="14100"/>
          <ac:picMkLst>
            <pc:docMk/>
            <pc:sldMk cId="2335718094" sldId="264"/>
            <ac:picMk id="2" creationId="{CE8E5971-6773-4D5A-9C55-8C010EB992EA}"/>
          </ac:picMkLst>
        </pc:picChg>
        <pc:picChg chg="add mod">
          <ac:chgData name=" " userId="9de9514f295d26bc" providerId="LiveId" clId="{B15E19FD-15E1-414B-8A3F-F5E0AA5CF060}" dt="2020-03-22T14:13:37.291" v="1273" actId="1035"/>
          <ac:picMkLst>
            <pc:docMk/>
            <pc:sldMk cId="2335718094" sldId="264"/>
            <ac:picMk id="3" creationId="{C503A36C-1CD1-483F-8988-2A4E83BFA1C1}"/>
          </ac:picMkLst>
        </pc:picChg>
        <pc:picChg chg="add mod">
          <ac:chgData name=" " userId="9de9514f295d26bc" providerId="LiveId" clId="{B15E19FD-15E1-414B-8A3F-F5E0AA5CF060}" dt="2020-03-22T14:15:01.728" v="1281" actId="14100"/>
          <ac:picMkLst>
            <pc:docMk/>
            <pc:sldMk cId="2335718094" sldId="264"/>
            <ac:picMk id="4" creationId="{7630DC1A-9CAA-4DC3-9EC2-FDC4F0469B0E}"/>
          </ac:picMkLst>
        </pc:picChg>
      </pc:sldChg>
      <pc:sldChg chg="addSp delSp modSp add mod setBg setClrOvrMap">
        <pc:chgData name=" " userId="9de9514f295d26bc" providerId="LiveId" clId="{B15E19FD-15E1-414B-8A3F-F5E0AA5CF060}" dt="2020-03-22T17:44:16.712" v="2645"/>
        <pc:sldMkLst>
          <pc:docMk/>
          <pc:sldMk cId="3208757187" sldId="264"/>
        </pc:sldMkLst>
        <pc:spChg chg="del">
          <ac:chgData name=" " userId="9de9514f295d26bc" providerId="LiveId" clId="{B15E19FD-15E1-414B-8A3F-F5E0AA5CF060}" dt="2020-03-22T17:16:24.997" v="1293" actId="478"/>
          <ac:spMkLst>
            <pc:docMk/>
            <pc:sldMk cId="3208757187" sldId="264"/>
            <ac:spMk id="2" creationId="{151EDEDE-8DE2-4391-92DE-591A2C3ED12B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208757187" sldId="264"/>
            <ac:spMk id="2" creationId="{A8A93FA6-9600-4368-B77D-4F2A67AB92DD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208757187" sldId="264"/>
            <ac:spMk id="3" creationId="{04055B54-239B-4770-9740-09649C1A0223}"/>
          </ac:spMkLst>
        </pc:spChg>
        <pc:spChg chg="del">
          <ac:chgData name=" " userId="9de9514f295d26bc" providerId="LiveId" clId="{B15E19FD-15E1-414B-8A3F-F5E0AA5CF060}" dt="2020-03-22T17:16:23.110" v="1292" actId="478"/>
          <ac:spMkLst>
            <pc:docMk/>
            <pc:sldMk cId="3208757187" sldId="264"/>
            <ac:spMk id="3" creationId="{30CDDFFD-ABCD-4D7B-A2F6-8D35A2E09605}"/>
          </ac:spMkLst>
        </pc:spChg>
        <pc:spChg chg="add del">
          <ac:chgData name=" " userId="9de9514f295d26bc" providerId="LiveId" clId="{B15E19FD-15E1-414B-8A3F-F5E0AA5CF060}" dt="2020-03-22T17:16:47.582" v="1295" actId="26606"/>
          <ac:spMkLst>
            <pc:docMk/>
            <pc:sldMk cId="3208757187" sldId="264"/>
            <ac:spMk id="4" creationId="{CB4B50E1-96B8-4AB8-A16A-D1C0FDB5483C}"/>
          </ac:spMkLst>
        </pc:spChg>
        <pc:spChg chg="add mod">
          <ac:chgData name=" " userId="9de9514f295d26bc" providerId="LiveId" clId="{B15E19FD-15E1-414B-8A3F-F5E0AA5CF060}" dt="2020-03-22T17:30:12.532" v="2222" actId="12788"/>
          <ac:spMkLst>
            <pc:docMk/>
            <pc:sldMk cId="3208757187" sldId="264"/>
            <ac:spMk id="5" creationId="{2E8826FE-AF71-4F41-9976-00043BECCB81}"/>
          </ac:spMkLst>
        </pc:spChg>
        <pc:spChg chg="add">
          <ac:chgData name=" " userId="9de9514f295d26bc" providerId="LiveId" clId="{B15E19FD-15E1-414B-8A3F-F5E0AA5CF060}" dt="2020-03-22T17:16:47.582" v="1295" actId="26606"/>
          <ac:spMkLst>
            <pc:docMk/>
            <pc:sldMk cId="3208757187" sldId="264"/>
            <ac:spMk id="11" creationId="{4E78424C-6FD0-41F8-9CAA-5DC19C42359F}"/>
          </ac:spMkLst>
        </pc:spChg>
        <pc:spChg chg="add">
          <ac:chgData name=" " userId="9de9514f295d26bc" providerId="LiveId" clId="{B15E19FD-15E1-414B-8A3F-F5E0AA5CF060}" dt="2020-03-22T17:16:47.582" v="1295" actId="26606"/>
          <ac:spMkLst>
            <pc:docMk/>
            <pc:sldMk cId="3208757187" sldId="264"/>
            <ac:spMk id="13" creationId="{DD136760-57DC-4301-8BEA-B71AD2D13905}"/>
          </ac:spMkLst>
        </pc:spChg>
        <pc:spChg chg="add mod">
          <ac:chgData name=" " userId="9de9514f295d26bc" providerId="LiveId" clId="{B15E19FD-15E1-414B-8A3F-F5E0AA5CF060}" dt="2020-03-22T17:23:11.670" v="1481" actId="20577"/>
          <ac:spMkLst>
            <pc:docMk/>
            <pc:sldMk cId="3208757187" sldId="264"/>
            <ac:spMk id="14" creationId="{C2C1B883-352B-43CA-ABC3-B113DED0ED3C}"/>
          </ac:spMkLst>
        </pc:spChg>
        <pc:spChg chg="add">
          <ac:chgData name=" " userId="9de9514f295d26bc" providerId="LiveId" clId="{B15E19FD-15E1-414B-8A3F-F5E0AA5CF060}" dt="2020-03-22T17:16:47.582" v="1295" actId="26606"/>
          <ac:spMkLst>
            <pc:docMk/>
            <pc:sldMk cId="3208757187" sldId="264"/>
            <ac:spMk id="15" creationId="{BDC58DEA-1307-4F44-AD47-E613D8B76A89}"/>
          </ac:spMkLst>
        </pc:spChg>
        <pc:spChg chg="add mod">
          <ac:chgData name=" " userId="9de9514f295d26bc" providerId="LiveId" clId="{B15E19FD-15E1-414B-8A3F-F5E0AA5CF060}" dt="2020-03-22T17:26:36.838" v="1894" actId="20577"/>
          <ac:spMkLst>
            <pc:docMk/>
            <pc:sldMk cId="3208757187" sldId="264"/>
            <ac:spMk id="16" creationId="{BEC0C14C-A9E1-47FF-A5FE-79AC0B2ED612}"/>
          </ac:spMkLst>
        </pc:spChg>
        <pc:spChg chg="add">
          <ac:chgData name=" " userId="9de9514f295d26bc" providerId="LiveId" clId="{B15E19FD-15E1-414B-8A3F-F5E0AA5CF060}" dt="2020-03-22T17:16:47.582" v="1295" actId="26606"/>
          <ac:spMkLst>
            <pc:docMk/>
            <pc:sldMk cId="3208757187" sldId="264"/>
            <ac:spMk id="17" creationId="{C99B912D-1E4B-42AF-A2BE-CFEFEC916EE7}"/>
          </ac:spMkLst>
        </pc:spChg>
        <pc:spChg chg="add mod">
          <ac:chgData name=" " userId="9de9514f295d26bc" providerId="LiveId" clId="{B15E19FD-15E1-414B-8A3F-F5E0AA5CF060}" dt="2020-03-22T17:30:12.532" v="2222" actId="12788"/>
          <ac:spMkLst>
            <pc:docMk/>
            <pc:sldMk cId="3208757187" sldId="264"/>
            <ac:spMk id="18" creationId="{329F1385-E3CD-4F39-A485-99696EB8E09F}"/>
          </ac:spMkLst>
        </pc:spChg>
        <pc:graphicFrameChg chg="add del mod">
          <ac:chgData name=" " userId="9de9514f295d26bc" providerId="LiveId" clId="{B15E19FD-15E1-414B-8A3F-F5E0AA5CF060}" dt="2020-03-22T17:16:53.487" v="1297" actId="478"/>
          <ac:graphicFrameMkLst>
            <pc:docMk/>
            <pc:sldMk cId="3208757187" sldId="264"/>
            <ac:graphicFrameMk id="6" creationId="{4A3C353B-C4B5-4A76-9B3B-E7F18EF53B0B}"/>
          </ac:graphicFrameMkLst>
        </pc:graphicFrameChg>
        <pc:picChg chg="add mod">
          <ac:chgData name=" " userId="9de9514f295d26bc" providerId="LiveId" clId="{B15E19FD-15E1-414B-8A3F-F5E0AA5CF060}" dt="2020-03-22T17:30:12.532" v="2222" actId="12788"/>
          <ac:picMkLst>
            <pc:docMk/>
            <pc:sldMk cId="3208757187" sldId="264"/>
            <ac:picMk id="10" creationId="{A3BDF508-13A3-449D-A8CB-25CF2C9C4354}"/>
          </ac:picMkLst>
        </pc:picChg>
        <pc:picChg chg="add mod">
          <ac:chgData name=" " userId="9de9514f295d26bc" providerId="LiveId" clId="{B15E19FD-15E1-414B-8A3F-F5E0AA5CF060}" dt="2020-03-22T17:30:12.532" v="2222" actId="12788"/>
          <ac:picMkLst>
            <pc:docMk/>
            <pc:sldMk cId="3208757187" sldId="264"/>
            <ac:picMk id="12" creationId="{AABB2C88-1EBE-4450-BC41-B714A6736E06}"/>
          </ac:picMkLst>
        </pc:picChg>
      </pc:sldChg>
      <pc:sldChg chg="addSp delSp modSp add mod setBg setClrOvrMap delDesignElem">
        <pc:chgData name=" " userId="9de9514f295d26bc" providerId="LiveId" clId="{B15E19FD-15E1-414B-8A3F-F5E0AA5CF060}" dt="2020-03-22T17:44:16.712" v="2645"/>
        <pc:sldMkLst>
          <pc:docMk/>
          <pc:sldMk cId="650044647" sldId="265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650044647" sldId="265"/>
            <ac:spMk id="3" creationId="{B210600B-4E7F-4FC1-9815-E4F5175DB83B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650044647" sldId="265"/>
            <ac:spMk id="4" creationId="{6937B507-BA50-4E76-A5C9-8C27FC962182}"/>
          </ac:spMkLst>
        </pc:spChg>
        <pc:spChg chg="add del">
          <ac:chgData name=" " userId="9de9514f295d26bc" providerId="LiveId" clId="{B15E19FD-15E1-414B-8A3F-F5E0AA5CF060}" dt="2020-03-22T17:18:44.083" v="1338" actId="26606"/>
          <ac:spMkLst>
            <pc:docMk/>
            <pc:sldMk cId="650044647" sldId="265"/>
            <ac:spMk id="8" creationId="{61AF52A3-BFC7-4BBB-86B9-5A5D57AC1086}"/>
          </ac:spMkLst>
        </pc:spChg>
        <pc:spChg chg="del">
          <ac:chgData name=" " userId="9de9514f295d26bc" providerId="LiveId" clId="{B15E19FD-15E1-414B-8A3F-F5E0AA5CF060}" dt="2020-03-22T17:18:21.315" v="1333"/>
          <ac:spMkLst>
            <pc:docMk/>
            <pc:sldMk cId="650044647" sldId="265"/>
            <ac:spMk id="11" creationId="{4E78424C-6FD0-41F8-9CAA-5DC19C42359F}"/>
          </ac:spMkLst>
        </pc:spChg>
        <pc:spChg chg="del">
          <ac:chgData name=" " userId="9de9514f295d26bc" providerId="LiveId" clId="{B15E19FD-15E1-414B-8A3F-F5E0AA5CF060}" dt="2020-03-22T17:18:21.315" v="1333"/>
          <ac:spMkLst>
            <pc:docMk/>
            <pc:sldMk cId="650044647" sldId="265"/>
            <ac:spMk id="13" creationId="{DD136760-57DC-4301-8BEA-B71AD2D13905}"/>
          </ac:spMkLst>
        </pc:spChg>
        <pc:spChg chg="add">
          <ac:chgData name=" " userId="9de9514f295d26bc" providerId="LiveId" clId="{B15E19FD-15E1-414B-8A3F-F5E0AA5CF060}" dt="2020-03-22T17:18:44.083" v="1338" actId="26606"/>
          <ac:spMkLst>
            <pc:docMk/>
            <pc:sldMk cId="650044647" sldId="265"/>
            <ac:spMk id="14" creationId="{4E78424C-6FD0-41F8-9CAA-5DC19C42359F}"/>
          </ac:spMkLst>
        </pc:spChg>
        <pc:spChg chg="del">
          <ac:chgData name=" " userId="9de9514f295d26bc" providerId="LiveId" clId="{B15E19FD-15E1-414B-8A3F-F5E0AA5CF060}" dt="2020-03-22T17:18:21.315" v="1333"/>
          <ac:spMkLst>
            <pc:docMk/>
            <pc:sldMk cId="650044647" sldId="265"/>
            <ac:spMk id="15" creationId="{BDC58DEA-1307-4F44-AD47-E613D8B76A89}"/>
          </ac:spMkLst>
        </pc:spChg>
        <pc:spChg chg="add">
          <ac:chgData name=" " userId="9de9514f295d26bc" providerId="LiveId" clId="{B15E19FD-15E1-414B-8A3F-F5E0AA5CF060}" dt="2020-03-22T17:18:44.083" v="1338" actId="26606"/>
          <ac:spMkLst>
            <pc:docMk/>
            <pc:sldMk cId="650044647" sldId="265"/>
            <ac:spMk id="16" creationId="{DD136760-57DC-4301-8BEA-B71AD2D13905}"/>
          </ac:spMkLst>
        </pc:spChg>
        <pc:spChg chg="del">
          <ac:chgData name=" " userId="9de9514f295d26bc" providerId="LiveId" clId="{B15E19FD-15E1-414B-8A3F-F5E0AA5CF060}" dt="2020-03-22T17:18:21.315" v="1333"/>
          <ac:spMkLst>
            <pc:docMk/>
            <pc:sldMk cId="650044647" sldId="265"/>
            <ac:spMk id="17" creationId="{C99B912D-1E4B-42AF-A2BE-CFEFEC916EE7}"/>
          </ac:spMkLst>
        </pc:spChg>
        <pc:spChg chg="add">
          <ac:chgData name=" " userId="9de9514f295d26bc" providerId="LiveId" clId="{B15E19FD-15E1-414B-8A3F-F5E0AA5CF060}" dt="2020-03-22T17:18:44.083" v="1338" actId="26606"/>
          <ac:spMkLst>
            <pc:docMk/>
            <pc:sldMk cId="650044647" sldId="265"/>
            <ac:spMk id="19" creationId="{BDC58DEA-1307-4F44-AD47-E613D8B76A89}"/>
          </ac:spMkLst>
        </pc:spChg>
        <pc:spChg chg="add">
          <ac:chgData name=" " userId="9de9514f295d26bc" providerId="LiveId" clId="{B15E19FD-15E1-414B-8A3F-F5E0AA5CF060}" dt="2020-03-22T17:18:44.083" v="1338" actId="26606"/>
          <ac:spMkLst>
            <pc:docMk/>
            <pc:sldMk cId="650044647" sldId="265"/>
            <ac:spMk id="21" creationId="{C99B912D-1E4B-42AF-A2BE-CFEFEC916EE7}"/>
          </ac:spMkLst>
        </pc:spChg>
        <pc:spChg chg="add mod">
          <ac:chgData name=" " userId="9de9514f295d26bc" providerId="LiveId" clId="{B15E19FD-15E1-414B-8A3F-F5E0AA5CF060}" dt="2020-03-22T17:27:48.374" v="2027" actId="20577"/>
          <ac:spMkLst>
            <pc:docMk/>
            <pc:sldMk cId="650044647" sldId="265"/>
            <ac:spMk id="22" creationId="{CDCAA30A-D744-4F27-962A-38983D3DB072}"/>
          </ac:spMkLst>
        </pc:spChg>
        <pc:spChg chg="add mod">
          <ac:chgData name=" " userId="9de9514f295d26bc" providerId="LiveId" clId="{B15E19FD-15E1-414B-8A3F-F5E0AA5CF060}" dt="2020-03-22T17:28:48.443" v="2170" actId="20577"/>
          <ac:spMkLst>
            <pc:docMk/>
            <pc:sldMk cId="650044647" sldId="265"/>
            <ac:spMk id="23" creationId="{F8D486B9-C212-4305-86D2-DD8898CFDDE3}"/>
          </ac:spMkLst>
        </pc:spChg>
        <pc:spChg chg="add mod">
          <ac:chgData name=" " userId="9de9514f295d26bc" providerId="LiveId" clId="{B15E19FD-15E1-414B-8A3F-F5E0AA5CF060}" dt="2020-03-22T17:30:58.380" v="2271" actId="12788"/>
          <ac:spMkLst>
            <pc:docMk/>
            <pc:sldMk cId="650044647" sldId="265"/>
            <ac:spMk id="24" creationId="{FDEB3DE3-D1AD-4C29-BA7C-6E26717E0FEF}"/>
          </ac:spMkLst>
        </pc:spChg>
        <pc:graphicFrameChg chg="add del mod">
          <ac:chgData name=" " userId="9de9514f295d26bc" providerId="LiveId" clId="{B15E19FD-15E1-414B-8A3F-F5E0AA5CF060}" dt="2020-03-22T17:18:56.917" v="1345" actId="478"/>
          <ac:graphicFrameMkLst>
            <pc:docMk/>
            <pc:sldMk cId="650044647" sldId="265"/>
            <ac:graphicFrameMk id="18" creationId="{EEFC72B9-5A11-4B8D-B420-7DB4C2945966}"/>
          </ac:graphicFrameMkLst>
        </pc:graphicFrameChg>
        <pc:picChg chg="add mod">
          <ac:chgData name=" " userId="9de9514f295d26bc" providerId="LiveId" clId="{B15E19FD-15E1-414B-8A3F-F5E0AA5CF060}" dt="2020-03-22T17:30:58.380" v="2271" actId="12788"/>
          <ac:picMkLst>
            <pc:docMk/>
            <pc:sldMk cId="650044647" sldId="265"/>
            <ac:picMk id="2" creationId="{5CC27924-62A0-4311-8B0B-F15A434690C1}"/>
          </ac:picMkLst>
        </pc:picChg>
        <pc:picChg chg="del">
          <ac:chgData name=" " userId="9de9514f295d26bc" providerId="LiveId" clId="{B15E19FD-15E1-414B-8A3F-F5E0AA5CF060}" dt="2020-03-22T17:18:28.084" v="1334" actId="478"/>
          <ac:picMkLst>
            <pc:docMk/>
            <pc:sldMk cId="650044647" sldId="265"/>
            <ac:picMk id="10" creationId="{A3BDF508-13A3-449D-A8CB-25CF2C9C4354}"/>
          </ac:picMkLst>
        </pc:picChg>
        <pc:picChg chg="del">
          <ac:chgData name=" " userId="9de9514f295d26bc" providerId="LiveId" clId="{B15E19FD-15E1-414B-8A3F-F5E0AA5CF060}" dt="2020-03-22T17:18:28.724" v="1335" actId="478"/>
          <ac:picMkLst>
            <pc:docMk/>
            <pc:sldMk cId="650044647" sldId="265"/>
            <ac:picMk id="12" creationId="{AABB2C88-1EBE-4450-BC41-B714A6736E06}"/>
          </ac:picMkLst>
        </pc:picChg>
        <pc:picChg chg="add del mod">
          <ac:chgData name=" " userId="9de9514f295d26bc" providerId="LiveId" clId="{B15E19FD-15E1-414B-8A3F-F5E0AA5CF060}" dt="2020-03-22T17:19:39.236" v="1351" actId="478"/>
          <ac:picMkLst>
            <pc:docMk/>
            <pc:sldMk cId="650044647" sldId="265"/>
            <ac:picMk id="20" creationId="{B49CC96C-9E90-4128-B754-6C2176C2D778}"/>
          </ac:picMkLst>
        </pc:picChg>
      </pc:sldChg>
      <pc:sldChg chg="delSp add del setBg delDesignElem">
        <pc:chgData name=" " userId="9de9514f295d26bc" providerId="LiveId" clId="{B15E19FD-15E1-414B-8A3F-F5E0AA5CF060}" dt="2020-03-22T17:17:00.024" v="1300" actId="2696"/>
        <pc:sldMkLst>
          <pc:docMk/>
          <pc:sldMk cId="1154664725" sldId="265"/>
        </pc:sldMkLst>
        <pc:spChg chg="del">
          <ac:chgData name=" " userId="9de9514f295d26bc" providerId="LiveId" clId="{B15E19FD-15E1-414B-8A3F-F5E0AA5CF060}" dt="2020-03-22T17:16:58.442" v="1299"/>
          <ac:spMkLst>
            <pc:docMk/>
            <pc:sldMk cId="1154664725" sldId="265"/>
            <ac:spMk id="11" creationId="{4E78424C-6FD0-41F8-9CAA-5DC19C42359F}"/>
          </ac:spMkLst>
        </pc:spChg>
        <pc:spChg chg="del">
          <ac:chgData name=" " userId="9de9514f295d26bc" providerId="LiveId" clId="{B15E19FD-15E1-414B-8A3F-F5E0AA5CF060}" dt="2020-03-22T17:16:58.442" v="1299"/>
          <ac:spMkLst>
            <pc:docMk/>
            <pc:sldMk cId="1154664725" sldId="265"/>
            <ac:spMk id="13" creationId="{DD136760-57DC-4301-8BEA-B71AD2D13905}"/>
          </ac:spMkLst>
        </pc:spChg>
        <pc:spChg chg="del">
          <ac:chgData name=" " userId="9de9514f295d26bc" providerId="LiveId" clId="{B15E19FD-15E1-414B-8A3F-F5E0AA5CF060}" dt="2020-03-22T17:16:58.442" v="1299"/>
          <ac:spMkLst>
            <pc:docMk/>
            <pc:sldMk cId="1154664725" sldId="265"/>
            <ac:spMk id="15" creationId="{BDC58DEA-1307-4F44-AD47-E613D8B76A89}"/>
          </ac:spMkLst>
        </pc:spChg>
        <pc:spChg chg="del">
          <ac:chgData name=" " userId="9de9514f295d26bc" providerId="LiveId" clId="{B15E19FD-15E1-414B-8A3F-F5E0AA5CF060}" dt="2020-03-22T17:16:58.442" v="1299"/>
          <ac:spMkLst>
            <pc:docMk/>
            <pc:sldMk cId="1154664725" sldId="265"/>
            <ac:spMk id="17" creationId="{C99B912D-1E4B-42AF-A2BE-CFEFEC916EE7}"/>
          </ac:spMkLst>
        </pc:spChg>
      </pc:sldChg>
      <pc:sldChg chg="delSp add del setBg delDesignElem">
        <pc:chgData name=" " userId="9de9514f295d26bc" providerId="LiveId" clId="{B15E19FD-15E1-414B-8A3F-F5E0AA5CF060}" dt="2020-03-22T17:17:12.414" v="1303" actId="2696"/>
        <pc:sldMkLst>
          <pc:docMk/>
          <pc:sldMk cId="2563213957" sldId="265"/>
        </pc:sldMkLst>
        <pc:spChg chg="del">
          <ac:chgData name=" " userId="9de9514f295d26bc" providerId="LiveId" clId="{B15E19FD-15E1-414B-8A3F-F5E0AA5CF060}" dt="2020-03-22T17:17:07.209" v="1302"/>
          <ac:spMkLst>
            <pc:docMk/>
            <pc:sldMk cId="2563213957" sldId="265"/>
            <ac:spMk id="11" creationId="{4E78424C-6FD0-41F8-9CAA-5DC19C42359F}"/>
          </ac:spMkLst>
        </pc:spChg>
        <pc:spChg chg="del">
          <ac:chgData name=" " userId="9de9514f295d26bc" providerId="LiveId" clId="{B15E19FD-15E1-414B-8A3F-F5E0AA5CF060}" dt="2020-03-22T17:17:07.209" v="1302"/>
          <ac:spMkLst>
            <pc:docMk/>
            <pc:sldMk cId="2563213957" sldId="265"/>
            <ac:spMk id="13" creationId="{DD136760-57DC-4301-8BEA-B71AD2D13905}"/>
          </ac:spMkLst>
        </pc:spChg>
        <pc:spChg chg="del">
          <ac:chgData name=" " userId="9de9514f295d26bc" providerId="LiveId" clId="{B15E19FD-15E1-414B-8A3F-F5E0AA5CF060}" dt="2020-03-22T17:17:07.209" v="1302"/>
          <ac:spMkLst>
            <pc:docMk/>
            <pc:sldMk cId="2563213957" sldId="265"/>
            <ac:spMk id="15" creationId="{BDC58DEA-1307-4F44-AD47-E613D8B76A89}"/>
          </ac:spMkLst>
        </pc:spChg>
        <pc:spChg chg="del">
          <ac:chgData name=" " userId="9de9514f295d26bc" providerId="LiveId" clId="{B15E19FD-15E1-414B-8A3F-F5E0AA5CF060}" dt="2020-03-22T17:17:07.209" v="1302"/>
          <ac:spMkLst>
            <pc:docMk/>
            <pc:sldMk cId="2563213957" sldId="265"/>
            <ac:spMk id="17" creationId="{C99B912D-1E4B-42AF-A2BE-CFEFEC916EE7}"/>
          </ac:spMkLst>
        </pc:spChg>
      </pc:sldChg>
      <pc:sldChg chg="addSp delSp modSp add mod setBg setClrOvrMap">
        <pc:chgData name=" " userId="9de9514f295d26bc" providerId="LiveId" clId="{B15E19FD-15E1-414B-8A3F-F5E0AA5CF060}" dt="2020-03-22T17:44:16.712" v="2645"/>
        <pc:sldMkLst>
          <pc:docMk/>
          <pc:sldMk cId="2209502669" sldId="266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2209502669" sldId="266"/>
            <ac:spMk id="3" creationId="{C15EE49C-E7BF-4A05-B5F3-9AB2ACDD9CB5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2209502669" sldId="266"/>
            <ac:spMk id="4" creationId="{B667B223-9925-4361-81F0-316674C2F7BC}"/>
          </ac:spMkLst>
        </pc:spChg>
        <pc:spChg chg="del">
          <ac:chgData name=" " userId="9de9514f295d26bc" providerId="LiveId" clId="{B15E19FD-15E1-414B-8A3F-F5E0AA5CF060}" dt="2020-03-22T17:18:47.954" v="1339" actId="26606"/>
          <ac:spMkLst>
            <pc:docMk/>
            <pc:sldMk cId="2209502669" sldId="266"/>
            <ac:spMk id="8" creationId="{61AF52A3-BFC7-4BBB-86B9-5A5D57AC1086}"/>
          </ac:spMkLst>
        </pc:spChg>
        <pc:spChg chg="add mod">
          <ac:chgData name=" " userId="9de9514f295d26bc" providerId="LiveId" clId="{B15E19FD-15E1-414B-8A3F-F5E0AA5CF060}" dt="2020-03-22T17:31:42.030" v="2315" actId="20577"/>
          <ac:spMkLst>
            <pc:docMk/>
            <pc:sldMk cId="2209502669" sldId="266"/>
            <ac:spMk id="9" creationId="{0889D3A8-2C51-462D-B42A-6322AC0D111D}"/>
          </ac:spMkLst>
        </pc:spChg>
        <pc:spChg chg="add mod">
          <ac:chgData name=" " userId="9de9514f295d26bc" providerId="LiveId" clId="{B15E19FD-15E1-414B-8A3F-F5E0AA5CF060}" dt="2020-03-22T17:33:08.692" v="2527" actId="20577"/>
          <ac:spMkLst>
            <pc:docMk/>
            <pc:sldMk cId="2209502669" sldId="266"/>
            <ac:spMk id="11" creationId="{DE1C69F2-AF5C-40FA-8ED0-18255D7F9D63}"/>
          </ac:spMkLst>
        </pc:spChg>
        <pc:spChg chg="add mod">
          <ac:chgData name=" " userId="9de9514f295d26bc" providerId="LiveId" clId="{B15E19FD-15E1-414B-8A3F-F5E0AA5CF060}" dt="2020-03-22T17:31:17.522" v="2276" actId="1036"/>
          <ac:spMkLst>
            <pc:docMk/>
            <pc:sldMk cId="2209502669" sldId="266"/>
            <ac:spMk id="12" creationId="{FA0A3165-2662-45C0-9164-90C7A87AD1D1}"/>
          </ac:spMkLst>
        </pc:spChg>
        <pc:spChg chg="add">
          <ac:chgData name=" " userId="9de9514f295d26bc" providerId="LiveId" clId="{B15E19FD-15E1-414B-8A3F-F5E0AA5CF060}" dt="2020-03-22T17:18:47.954" v="1339" actId="26606"/>
          <ac:spMkLst>
            <pc:docMk/>
            <pc:sldMk cId="2209502669" sldId="266"/>
            <ac:spMk id="15" creationId="{4E78424C-6FD0-41F8-9CAA-5DC19C42359F}"/>
          </ac:spMkLst>
        </pc:spChg>
        <pc:spChg chg="add">
          <ac:chgData name=" " userId="9de9514f295d26bc" providerId="LiveId" clId="{B15E19FD-15E1-414B-8A3F-F5E0AA5CF060}" dt="2020-03-22T17:18:47.954" v="1339" actId="26606"/>
          <ac:spMkLst>
            <pc:docMk/>
            <pc:sldMk cId="2209502669" sldId="266"/>
            <ac:spMk id="17" creationId="{DD136760-57DC-4301-8BEA-B71AD2D13905}"/>
          </ac:spMkLst>
        </pc:spChg>
        <pc:spChg chg="add">
          <ac:chgData name=" " userId="9de9514f295d26bc" providerId="LiveId" clId="{B15E19FD-15E1-414B-8A3F-F5E0AA5CF060}" dt="2020-03-22T17:18:47.954" v="1339" actId="26606"/>
          <ac:spMkLst>
            <pc:docMk/>
            <pc:sldMk cId="2209502669" sldId="266"/>
            <ac:spMk id="19" creationId="{BDC58DEA-1307-4F44-AD47-E613D8B76A89}"/>
          </ac:spMkLst>
        </pc:spChg>
        <pc:spChg chg="add">
          <ac:chgData name=" " userId="9de9514f295d26bc" providerId="LiveId" clId="{B15E19FD-15E1-414B-8A3F-F5E0AA5CF060}" dt="2020-03-22T17:18:47.954" v="1339" actId="26606"/>
          <ac:spMkLst>
            <pc:docMk/>
            <pc:sldMk cId="2209502669" sldId="266"/>
            <ac:spMk id="21" creationId="{C99B912D-1E4B-42AF-A2BE-CFEFEC916EE7}"/>
          </ac:spMkLst>
        </pc:spChg>
        <pc:graphicFrameChg chg="add del">
          <ac:chgData name=" " userId="9de9514f295d26bc" providerId="LiveId" clId="{B15E19FD-15E1-414B-8A3F-F5E0AA5CF060}" dt="2020-03-22T17:18:59.224" v="1346" actId="478"/>
          <ac:graphicFrameMkLst>
            <pc:docMk/>
            <pc:sldMk cId="2209502669" sldId="266"/>
            <ac:graphicFrameMk id="10" creationId="{26E45902-4F2C-4476-AB81-9DF2C5D9AE2C}"/>
          </ac:graphicFrameMkLst>
        </pc:graphicFrameChg>
        <pc:picChg chg="add mod">
          <ac:chgData name=" " userId="9de9514f295d26bc" providerId="LiveId" clId="{B15E19FD-15E1-414B-8A3F-F5E0AA5CF060}" dt="2020-03-22T17:31:17.522" v="2276" actId="1036"/>
          <ac:picMkLst>
            <pc:docMk/>
            <pc:sldMk cId="2209502669" sldId="266"/>
            <ac:picMk id="2" creationId="{87E66AB1-CE8D-404D-A797-E65BF7B2CA53}"/>
          </ac:picMkLst>
        </pc:picChg>
      </pc:sldChg>
      <pc:sldChg chg="addSp delSp add del setBg delDesignElem">
        <pc:chgData name=" " userId="9de9514f295d26bc" providerId="LiveId" clId="{B15E19FD-15E1-414B-8A3F-F5E0AA5CF060}" dt="2020-03-22T17:39:51.771" v="2634"/>
        <pc:sldMkLst>
          <pc:docMk/>
          <pc:sldMk cId="2556347573" sldId="267"/>
        </pc:sldMkLst>
        <pc:spChg chg="add del">
          <ac:chgData name=" " userId="9de9514f295d26bc" providerId="LiveId" clId="{B15E19FD-15E1-414B-8A3F-F5E0AA5CF060}" dt="2020-03-22T17:39:51.771" v="2634"/>
          <ac:spMkLst>
            <pc:docMk/>
            <pc:sldMk cId="2556347573" sldId="267"/>
            <ac:spMk id="11" creationId="{4E78424C-6FD0-41F8-9CAA-5DC19C42359F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556347573" sldId="267"/>
            <ac:spMk id="13" creationId="{DD136760-57DC-4301-8BEA-B71AD2D13905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556347573" sldId="267"/>
            <ac:spMk id="15" creationId="{BDC58DEA-1307-4F44-AD47-E613D8B76A89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556347573" sldId="267"/>
            <ac:spMk id="17" creationId="{C99B912D-1E4B-42AF-A2BE-CFEFEC916EE7}"/>
          </ac:spMkLst>
        </pc:spChg>
      </pc:sldChg>
      <pc:sldChg chg="addSp delSp modSp add del mod ord setBg setClrOvrMap">
        <pc:chgData name=" " userId="9de9514f295d26bc" providerId="LiveId" clId="{B15E19FD-15E1-414B-8A3F-F5E0AA5CF060}" dt="2020-03-22T17:44:16.712" v="2645"/>
        <pc:sldMkLst>
          <pc:docMk/>
          <pc:sldMk cId="3822394953" sldId="267"/>
        </pc:sldMkLst>
        <pc:spChg chg="del">
          <ac:chgData name=" " userId="9de9514f295d26bc" providerId="LiveId" clId="{B15E19FD-15E1-414B-8A3F-F5E0AA5CF060}" dt="2020-03-22T17:33:47.924" v="2530" actId="478"/>
          <ac:spMkLst>
            <pc:docMk/>
            <pc:sldMk cId="3822394953" sldId="267"/>
            <ac:spMk id="2" creationId="{1044E4BA-6F55-4F84-A211-0DDFCDB70E5B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822394953" sldId="267"/>
            <ac:spMk id="2" creationId="{9FDCEC84-36B0-4F26-BFC3-2B9DC5214FD6}"/>
          </ac:spMkLst>
        </pc:spChg>
        <pc:spChg chg="del">
          <ac:chgData name=" " userId="9de9514f295d26bc" providerId="LiveId" clId="{B15E19FD-15E1-414B-8A3F-F5E0AA5CF060}" dt="2020-03-22T17:33:46.117" v="2529" actId="478"/>
          <ac:spMkLst>
            <pc:docMk/>
            <pc:sldMk cId="3822394953" sldId="267"/>
            <ac:spMk id="3" creationId="{4B994F34-7809-45CB-B9A3-E28A8462B4FD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822394953" sldId="267"/>
            <ac:spMk id="3" creationId="{912398C7-57A3-4600-BE1A-C4EE58A9A881}"/>
          </ac:spMkLst>
        </pc:spChg>
        <pc:spChg chg="add del">
          <ac:chgData name=" " userId="9de9514f295d26bc" providerId="LiveId" clId="{B15E19FD-15E1-414B-8A3F-F5E0AA5CF060}" dt="2020-03-22T17:34:12.346" v="2532" actId="26606"/>
          <ac:spMkLst>
            <pc:docMk/>
            <pc:sldMk cId="3822394953" sldId="267"/>
            <ac:spMk id="4" creationId="{3F6D5BE3-A6EE-4CF2-9EB7-12F4A3706AEB}"/>
          </ac:spMkLst>
        </pc:spChg>
        <pc:spChg chg="add mod">
          <ac:chgData name=" " userId="9de9514f295d26bc" providerId="LiveId" clId="{B15E19FD-15E1-414B-8A3F-F5E0AA5CF060}" dt="2020-03-22T17:35:31.569" v="2560" actId="207"/>
          <ac:spMkLst>
            <pc:docMk/>
            <pc:sldMk cId="3822394953" sldId="267"/>
            <ac:spMk id="10" creationId="{53DC078B-D5F7-40CF-ABA1-22CCED4AEA27}"/>
          </ac:spMkLst>
        </pc:spChg>
        <pc:spChg chg="add">
          <ac:chgData name=" " userId="9de9514f295d26bc" providerId="LiveId" clId="{B15E19FD-15E1-414B-8A3F-F5E0AA5CF060}" dt="2020-03-22T17:34:12.346" v="2532" actId="26606"/>
          <ac:spMkLst>
            <pc:docMk/>
            <pc:sldMk cId="3822394953" sldId="267"/>
            <ac:spMk id="11" creationId="{4E78424C-6FD0-41F8-9CAA-5DC19C42359F}"/>
          </ac:spMkLst>
        </pc:spChg>
        <pc:spChg chg="add mod">
          <ac:chgData name=" " userId="9de9514f295d26bc" providerId="LiveId" clId="{B15E19FD-15E1-414B-8A3F-F5E0AA5CF060}" dt="2020-03-22T17:35:45.331" v="2565" actId="20577"/>
          <ac:spMkLst>
            <pc:docMk/>
            <pc:sldMk cId="3822394953" sldId="267"/>
            <ac:spMk id="12" creationId="{1CD55CEF-BB30-4CC8-8266-05354EC25E81}"/>
          </ac:spMkLst>
        </pc:spChg>
        <pc:spChg chg="add">
          <ac:chgData name=" " userId="9de9514f295d26bc" providerId="LiveId" clId="{B15E19FD-15E1-414B-8A3F-F5E0AA5CF060}" dt="2020-03-22T17:34:12.346" v="2532" actId="26606"/>
          <ac:spMkLst>
            <pc:docMk/>
            <pc:sldMk cId="3822394953" sldId="267"/>
            <ac:spMk id="13" creationId="{DD136760-57DC-4301-8BEA-B71AD2D13905}"/>
          </ac:spMkLst>
        </pc:spChg>
        <pc:spChg chg="add">
          <ac:chgData name=" " userId="9de9514f295d26bc" providerId="LiveId" clId="{B15E19FD-15E1-414B-8A3F-F5E0AA5CF060}" dt="2020-03-22T17:34:12.346" v="2532" actId="26606"/>
          <ac:spMkLst>
            <pc:docMk/>
            <pc:sldMk cId="3822394953" sldId="267"/>
            <ac:spMk id="15" creationId="{BDC58DEA-1307-4F44-AD47-E613D8B76A89}"/>
          </ac:spMkLst>
        </pc:spChg>
        <pc:spChg chg="add">
          <ac:chgData name=" " userId="9de9514f295d26bc" providerId="LiveId" clId="{B15E19FD-15E1-414B-8A3F-F5E0AA5CF060}" dt="2020-03-22T17:34:12.346" v="2532" actId="26606"/>
          <ac:spMkLst>
            <pc:docMk/>
            <pc:sldMk cId="3822394953" sldId="267"/>
            <ac:spMk id="17" creationId="{C99B912D-1E4B-42AF-A2BE-CFEFEC916EE7}"/>
          </ac:spMkLst>
        </pc:spChg>
        <pc:grpChg chg="add mod">
          <ac:chgData name=" " userId="9de9514f295d26bc" providerId="LiveId" clId="{B15E19FD-15E1-414B-8A3F-F5E0AA5CF060}" dt="2020-03-22T17:36:19.770" v="2572" actId="14100"/>
          <ac:grpSpMkLst>
            <pc:docMk/>
            <pc:sldMk cId="3822394953" sldId="267"/>
            <ac:grpSpMk id="5" creationId="{85AC7EAB-0B13-41F7-A47E-0C33BCA95D8D}"/>
          </ac:grpSpMkLst>
        </pc:grpChg>
        <pc:graphicFrameChg chg="add del mod">
          <ac:chgData name=" " userId="9de9514f295d26bc" providerId="LiveId" clId="{B15E19FD-15E1-414B-8A3F-F5E0AA5CF060}" dt="2020-03-22T17:35:15.241" v="2558" actId="478"/>
          <ac:graphicFrameMkLst>
            <pc:docMk/>
            <pc:sldMk cId="3822394953" sldId="267"/>
            <ac:graphicFrameMk id="6" creationId="{DDD1AC12-AEFD-492D-8601-1115E9EAA0AE}"/>
          </ac:graphicFrameMkLst>
        </pc:graphicFrameChg>
        <pc:picChg chg="add mod">
          <ac:chgData name=" " userId="9de9514f295d26bc" providerId="LiveId" clId="{B15E19FD-15E1-414B-8A3F-F5E0AA5CF060}" dt="2020-03-22T17:36:04.380" v="2567" actId="164"/>
          <ac:picMkLst>
            <pc:docMk/>
            <pc:sldMk cId="3822394953" sldId="267"/>
            <ac:picMk id="14" creationId="{BEB49E24-40CE-4DDA-AE76-EA03DF72A289}"/>
          </ac:picMkLst>
        </pc:picChg>
        <pc:picChg chg="add mod">
          <ac:chgData name=" " userId="9de9514f295d26bc" providerId="LiveId" clId="{B15E19FD-15E1-414B-8A3F-F5E0AA5CF060}" dt="2020-03-22T17:36:04.380" v="2567" actId="164"/>
          <ac:picMkLst>
            <pc:docMk/>
            <pc:sldMk cId="3822394953" sldId="267"/>
            <ac:picMk id="16" creationId="{27A4B5B0-8926-4614-9A49-9CF6033A6F82}"/>
          </ac:picMkLst>
        </pc:picChg>
        <pc:picChg chg="add mod">
          <ac:chgData name=" " userId="9de9514f295d26bc" providerId="LiveId" clId="{B15E19FD-15E1-414B-8A3F-F5E0AA5CF060}" dt="2020-03-22T17:36:04.380" v="2567" actId="164"/>
          <ac:picMkLst>
            <pc:docMk/>
            <pc:sldMk cId="3822394953" sldId="267"/>
            <ac:picMk id="18" creationId="{6C19B48D-060E-486E-A0AB-32CA61D86869}"/>
          </ac:picMkLst>
        </pc:picChg>
        <pc:picChg chg="add mod">
          <ac:chgData name=" " userId="9de9514f295d26bc" providerId="LiveId" clId="{B15E19FD-15E1-414B-8A3F-F5E0AA5CF060}" dt="2020-03-22T17:36:04.380" v="2567" actId="164"/>
          <ac:picMkLst>
            <pc:docMk/>
            <pc:sldMk cId="3822394953" sldId="267"/>
            <ac:picMk id="19" creationId="{052F869E-0E2C-49A1-87C3-99B313F1F17B}"/>
          </ac:picMkLst>
        </pc:picChg>
      </pc:sldChg>
      <pc:sldChg chg="addSp delSp modSp add del mod ord setBg setClrOvrMap delDesignElem">
        <pc:chgData name=" " userId="9de9514f295d26bc" providerId="LiveId" clId="{B15E19FD-15E1-414B-8A3F-F5E0AA5CF060}" dt="2020-03-22T17:44:16.712" v="2645"/>
        <pc:sldMkLst>
          <pc:docMk/>
          <pc:sldMk cId="1245671206" sldId="268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1245671206" sldId="268"/>
            <ac:spMk id="3" creationId="{574F8016-1CF6-4603-9C06-BA901CD013D0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1245671206" sldId="268"/>
            <ac:spMk id="4" creationId="{8FA19CC8-7FE4-4440-B577-B7256682850D}"/>
          </ac:spMkLst>
        </pc:spChg>
        <pc:spChg chg="add del">
          <ac:chgData name=" " userId="9de9514f295d26bc" providerId="LiveId" clId="{B15E19FD-15E1-414B-8A3F-F5E0AA5CF060}" dt="2020-03-22T17:34:48.069" v="2546" actId="26606"/>
          <ac:spMkLst>
            <pc:docMk/>
            <pc:sldMk cId="1245671206" sldId="268"/>
            <ac:spMk id="7" creationId="{7B096F23-5511-41EF-9A6E-2BC0D3FB61C2}"/>
          </ac:spMkLst>
        </pc:spChg>
        <pc:spChg chg="del">
          <ac:chgData name=" " userId="9de9514f295d26bc" providerId="LiveId" clId="{B15E19FD-15E1-414B-8A3F-F5E0AA5CF060}" dt="2020-03-22T17:34:14.564" v="2534"/>
          <ac:spMkLst>
            <pc:docMk/>
            <pc:sldMk cId="1245671206" sldId="268"/>
            <ac:spMk id="11" creationId="{4E78424C-6FD0-41F8-9CAA-5DC19C42359F}"/>
          </ac:spMkLst>
        </pc:spChg>
        <pc:spChg chg="del">
          <ac:chgData name=" " userId="9de9514f295d26bc" providerId="LiveId" clId="{B15E19FD-15E1-414B-8A3F-F5E0AA5CF060}" dt="2020-03-22T17:34:14.564" v="2534"/>
          <ac:spMkLst>
            <pc:docMk/>
            <pc:sldMk cId="1245671206" sldId="268"/>
            <ac:spMk id="13" creationId="{DD136760-57DC-4301-8BEA-B71AD2D13905}"/>
          </ac:spMkLst>
        </pc:spChg>
        <pc:spChg chg="add">
          <ac:chgData name=" " userId="9de9514f295d26bc" providerId="LiveId" clId="{B15E19FD-15E1-414B-8A3F-F5E0AA5CF060}" dt="2020-03-22T17:34:48.069" v="2546" actId="26606"/>
          <ac:spMkLst>
            <pc:docMk/>
            <pc:sldMk cId="1245671206" sldId="268"/>
            <ac:spMk id="14" creationId="{4E78424C-6FD0-41F8-9CAA-5DC19C42359F}"/>
          </ac:spMkLst>
        </pc:spChg>
        <pc:spChg chg="del">
          <ac:chgData name=" " userId="9de9514f295d26bc" providerId="LiveId" clId="{B15E19FD-15E1-414B-8A3F-F5E0AA5CF060}" dt="2020-03-22T17:34:14.564" v="2534"/>
          <ac:spMkLst>
            <pc:docMk/>
            <pc:sldMk cId="1245671206" sldId="268"/>
            <ac:spMk id="15" creationId="{BDC58DEA-1307-4F44-AD47-E613D8B76A89}"/>
          </ac:spMkLst>
        </pc:spChg>
        <pc:spChg chg="add">
          <ac:chgData name=" " userId="9de9514f295d26bc" providerId="LiveId" clId="{B15E19FD-15E1-414B-8A3F-F5E0AA5CF060}" dt="2020-03-22T17:34:48.069" v="2546" actId="26606"/>
          <ac:spMkLst>
            <pc:docMk/>
            <pc:sldMk cId="1245671206" sldId="268"/>
            <ac:spMk id="16" creationId="{DD136760-57DC-4301-8BEA-B71AD2D13905}"/>
          </ac:spMkLst>
        </pc:spChg>
        <pc:spChg chg="del">
          <ac:chgData name=" " userId="9de9514f295d26bc" providerId="LiveId" clId="{B15E19FD-15E1-414B-8A3F-F5E0AA5CF060}" dt="2020-03-22T17:34:14.564" v="2534"/>
          <ac:spMkLst>
            <pc:docMk/>
            <pc:sldMk cId="1245671206" sldId="268"/>
            <ac:spMk id="17" creationId="{C99B912D-1E4B-42AF-A2BE-CFEFEC916EE7}"/>
          </ac:spMkLst>
        </pc:spChg>
        <pc:spChg chg="add">
          <ac:chgData name=" " userId="9de9514f295d26bc" providerId="LiveId" clId="{B15E19FD-15E1-414B-8A3F-F5E0AA5CF060}" dt="2020-03-22T17:34:48.069" v="2546" actId="26606"/>
          <ac:spMkLst>
            <pc:docMk/>
            <pc:sldMk cId="1245671206" sldId="268"/>
            <ac:spMk id="18" creationId="{BDC58DEA-1307-4F44-AD47-E613D8B76A89}"/>
          </ac:spMkLst>
        </pc:spChg>
        <pc:spChg chg="add mod">
          <ac:chgData name=" " userId="9de9514f295d26bc" providerId="LiveId" clId="{B15E19FD-15E1-414B-8A3F-F5E0AA5CF060}" dt="2020-03-22T17:36:32.039" v="2573"/>
          <ac:spMkLst>
            <pc:docMk/>
            <pc:sldMk cId="1245671206" sldId="268"/>
            <ac:spMk id="19" creationId="{B775487C-32B0-4D2B-A561-5545D699E34D}"/>
          </ac:spMkLst>
        </pc:spChg>
        <pc:spChg chg="add">
          <ac:chgData name=" " userId="9de9514f295d26bc" providerId="LiveId" clId="{B15E19FD-15E1-414B-8A3F-F5E0AA5CF060}" dt="2020-03-22T17:34:48.069" v="2546" actId="26606"/>
          <ac:spMkLst>
            <pc:docMk/>
            <pc:sldMk cId="1245671206" sldId="268"/>
            <ac:spMk id="20" creationId="{C99B912D-1E4B-42AF-A2BE-CFEFEC916EE7}"/>
          </ac:spMkLst>
        </pc:spChg>
        <pc:spChg chg="add del mod">
          <ac:chgData name=" " userId="9de9514f295d26bc" providerId="LiveId" clId="{B15E19FD-15E1-414B-8A3F-F5E0AA5CF060}" dt="2020-03-22T17:36:36.898" v="2575" actId="478"/>
          <ac:spMkLst>
            <pc:docMk/>
            <pc:sldMk cId="1245671206" sldId="268"/>
            <ac:spMk id="21" creationId="{AD12B165-0907-4636-A26A-72224E0FA1A5}"/>
          </ac:spMkLst>
        </pc:spChg>
        <pc:grpChg chg="add mod">
          <ac:chgData name=" " userId="9de9514f295d26bc" providerId="LiveId" clId="{B15E19FD-15E1-414B-8A3F-F5E0AA5CF060}" dt="2020-03-22T17:37:14.971" v="2603" actId="14100"/>
          <ac:grpSpMkLst>
            <pc:docMk/>
            <pc:sldMk cId="1245671206" sldId="268"/>
            <ac:grpSpMk id="2" creationId="{CD20C626-423B-4C79-A14C-A1BE0F77F33E}"/>
          </ac:grpSpMkLst>
        </pc:grpChg>
        <pc:graphicFrameChg chg="del mod">
          <ac:chgData name=" " userId="9de9514f295d26bc" providerId="LiveId" clId="{B15E19FD-15E1-414B-8A3F-F5E0AA5CF060}" dt="2020-03-22T17:34:36.421" v="2542" actId="478"/>
          <ac:graphicFrameMkLst>
            <pc:docMk/>
            <pc:sldMk cId="1245671206" sldId="268"/>
            <ac:graphicFrameMk id="6" creationId="{DDD1AC12-AEFD-492D-8601-1115E9EAA0AE}"/>
          </ac:graphicFrameMkLst>
        </pc:graphicFrameChg>
        <pc:graphicFrameChg chg="add del">
          <ac:chgData name=" " userId="9de9514f295d26bc" providerId="LiveId" clId="{B15E19FD-15E1-414B-8A3F-F5E0AA5CF060}" dt="2020-03-22T17:34:53.747" v="2548" actId="478"/>
          <ac:graphicFrameMkLst>
            <pc:docMk/>
            <pc:sldMk cId="1245671206" sldId="268"/>
            <ac:graphicFrameMk id="9" creationId="{8D4244CB-2C82-4B16-9964-109C87BA1C47}"/>
          </ac:graphicFrameMkLst>
        </pc:graphicFrameChg>
        <pc:picChg chg="add mod">
          <ac:chgData name=" " userId="9de9514f295d26bc" providerId="LiveId" clId="{B15E19FD-15E1-414B-8A3F-F5E0AA5CF060}" dt="2020-03-22T17:36:56.168" v="2597" actId="164"/>
          <ac:picMkLst>
            <pc:docMk/>
            <pc:sldMk cId="1245671206" sldId="268"/>
            <ac:picMk id="22" creationId="{5807C43D-BF54-48D9-AA47-C3E014DBC1D5}"/>
          </ac:picMkLst>
        </pc:picChg>
        <pc:picChg chg="add mod">
          <ac:chgData name=" " userId="9de9514f295d26bc" providerId="LiveId" clId="{B15E19FD-15E1-414B-8A3F-F5E0AA5CF060}" dt="2020-03-22T17:36:56.168" v="2597" actId="164"/>
          <ac:picMkLst>
            <pc:docMk/>
            <pc:sldMk cId="1245671206" sldId="268"/>
            <ac:picMk id="23" creationId="{C8480C58-CB1F-4A30-A1BE-22535D617CBC}"/>
          </ac:picMkLst>
        </pc:picChg>
        <pc:picChg chg="add mod">
          <ac:chgData name=" " userId="9de9514f295d26bc" providerId="LiveId" clId="{B15E19FD-15E1-414B-8A3F-F5E0AA5CF060}" dt="2020-03-22T17:36:56.168" v="2597" actId="164"/>
          <ac:picMkLst>
            <pc:docMk/>
            <pc:sldMk cId="1245671206" sldId="268"/>
            <ac:picMk id="24" creationId="{3304E5FE-15CB-424C-BDAF-EA21DC7121FB}"/>
          </ac:picMkLst>
        </pc:picChg>
        <pc:picChg chg="add mod">
          <ac:chgData name=" " userId="9de9514f295d26bc" providerId="LiveId" clId="{B15E19FD-15E1-414B-8A3F-F5E0AA5CF060}" dt="2020-03-22T17:36:56.168" v="2597" actId="164"/>
          <ac:picMkLst>
            <pc:docMk/>
            <pc:sldMk cId="1245671206" sldId="268"/>
            <ac:picMk id="25" creationId="{297EB2B4-8E5D-4CD0-A31A-7CBCC3C84DF0}"/>
          </ac:picMkLst>
        </pc:picChg>
      </pc:sldChg>
      <pc:sldChg chg="addSp delSp add del setBg delDesignElem">
        <pc:chgData name=" " userId="9de9514f295d26bc" providerId="LiveId" clId="{B15E19FD-15E1-414B-8A3F-F5E0AA5CF060}" dt="2020-03-22T17:39:51.771" v="2634"/>
        <pc:sldMkLst>
          <pc:docMk/>
          <pc:sldMk cId="2853558083" sldId="268"/>
        </pc:sldMkLst>
        <pc:spChg chg="add del">
          <ac:chgData name=" " userId="9de9514f295d26bc" providerId="LiveId" clId="{B15E19FD-15E1-414B-8A3F-F5E0AA5CF060}" dt="2020-03-22T17:39:51.771" v="2634"/>
          <ac:spMkLst>
            <pc:docMk/>
            <pc:sldMk cId="2853558083" sldId="268"/>
            <ac:spMk id="14" creationId="{4E78424C-6FD0-41F8-9CAA-5DC19C42359F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853558083" sldId="268"/>
            <ac:spMk id="16" creationId="{DD136760-57DC-4301-8BEA-B71AD2D13905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853558083" sldId="268"/>
            <ac:spMk id="18" creationId="{BDC58DEA-1307-4F44-AD47-E613D8B76A89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2853558083" sldId="268"/>
            <ac:spMk id="20" creationId="{C99B912D-1E4B-42AF-A2BE-CFEFEC916EE7}"/>
          </ac:spMkLst>
        </pc:spChg>
      </pc:sldChg>
      <pc:sldChg chg="addSp delSp modSp add del mod ord setBg setClrOvrMap delDesignElem">
        <pc:chgData name=" " userId="9de9514f295d26bc" providerId="LiveId" clId="{B15E19FD-15E1-414B-8A3F-F5E0AA5CF060}" dt="2020-03-22T17:44:16.712" v="2645"/>
        <pc:sldMkLst>
          <pc:docMk/>
          <pc:sldMk cId="3996269154" sldId="269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3996269154" sldId="269"/>
            <ac:spMk id="2" creationId="{4AD83201-A9A5-4DA9-A386-C3E203AD7DAB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996269154" sldId="269"/>
            <ac:spMk id="3" creationId="{84FBD5C3-6451-4677-9DE5-D107FE50DD27}"/>
          </ac:spMkLst>
        </pc:spChg>
        <pc:spChg chg="add del">
          <ac:chgData name=" " userId="9de9514f295d26bc" providerId="LiveId" clId="{B15E19FD-15E1-414B-8A3F-F5E0AA5CF060}" dt="2020-03-22T17:34:50.544" v="2547" actId="26606"/>
          <ac:spMkLst>
            <pc:docMk/>
            <pc:sldMk cId="3996269154" sldId="269"/>
            <ac:spMk id="7" creationId="{143E70FB-E3BB-4005-B67D-831D89BD7269}"/>
          </ac:spMkLst>
        </pc:spChg>
        <pc:spChg chg="del">
          <ac:chgData name=" " userId="9de9514f295d26bc" providerId="LiveId" clId="{B15E19FD-15E1-414B-8A3F-F5E0AA5CF060}" dt="2020-03-22T17:34:16.371" v="2536"/>
          <ac:spMkLst>
            <pc:docMk/>
            <pc:sldMk cId="3996269154" sldId="269"/>
            <ac:spMk id="11" creationId="{4E78424C-6FD0-41F8-9CAA-5DC19C42359F}"/>
          </ac:spMkLst>
        </pc:spChg>
        <pc:spChg chg="del">
          <ac:chgData name=" " userId="9de9514f295d26bc" providerId="LiveId" clId="{B15E19FD-15E1-414B-8A3F-F5E0AA5CF060}" dt="2020-03-22T17:34:16.371" v="2536"/>
          <ac:spMkLst>
            <pc:docMk/>
            <pc:sldMk cId="3996269154" sldId="269"/>
            <ac:spMk id="13" creationId="{DD136760-57DC-4301-8BEA-B71AD2D13905}"/>
          </ac:spMkLst>
        </pc:spChg>
        <pc:spChg chg="add">
          <ac:chgData name=" " userId="9de9514f295d26bc" providerId="LiveId" clId="{B15E19FD-15E1-414B-8A3F-F5E0AA5CF060}" dt="2020-03-22T17:34:50.544" v="2547" actId="26606"/>
          <ac:spMkLst>
            <pc:docMk/>
            <pc:sldMk cId="3996269154" sldId="269"/>
            <ac:spMk id="14" creationId="{4E78424C-6FD0-41F8-9CAA-5DC19C42359F}"/>
          </ac:spMkLst>
        </pc:spChg>
        <pc:spChg chg="del">
          <ac:chgData name=" " userId="9de9514f295d26bc" providerId="LiveId" clId="{B15E19FD-15E1-414B-8A3F-F5E0AA5CF060}" dt="2020-03-22T17:34:16.371" v="2536"/>
          <ac:spMkLst>
            <pc:docMk/>
            <pc:sldMk cId="3996269154" sldId="269"/>
            <ac:spMk id="15" creationId="{BDC58DEA-1307-4F44-AD47-E613D8B76A89}"/>
          </ac:spMkLst>
        </pc:spChg>
        <pc:spChg chg="add">
          <ac:chgData name=" " userId="9de9514f295d26bc" providerId="LiveId" clId="{B15E19FD-15E1-414B-8A3F-F5E0AA5CF060}" dt="2020-03-22T17:34:50.544" v="2547" actId="26606"/>
          <ac:spMkLst>
            <pc:docMk/>
            <pc:sldMk cId="3996269154" sldId="269"/>
            <ac:spMk id="16" creationId="{DD136760-57DC-4301-8BEA-B71AD2D13905}"/>
          </ac:spMkLst>
        </pc:spChg>
        <pc:spChg chg="del">
          <ac:chgData name=" " userId="9de9514f295d26bc" providerId="LiveId" clId="{B15E19FD-15E1-414B-8A3F-F5E0AA5CF060}" dt="2020-03-22T17:34:16.371" v="2536"/>
          <ac:spMkLst>
            <pc:docMk/>
            <pc:sldMk cId="3996269154" sldId="269"/>
            <ac:spMk id="17" creationId="{C99B912D-1E4B-42AF-A2BE-CFEFEC916EE7}"/>
          </ac:spMkLst>
        </pc:spChg>
        <pc:spChg chg="add">
          <ac:chgData name=" " userId="9de9514f295d26bc" providerId="LiveId" clId="{B15E19FD-15E1-414B-8A3F-F5E0AA5CF060}" dt="2020-03-22T17:34:50.544" v="2547" actId="26606"/>
          <ac:spMkLst>
            <pc:docMk/>
            <pc:sldMk cId="3996269154" sldId="269"/>
            <ac:spMk id="18" creationId="{BDC58DEA-1307-4F44-AD47-E613D8B76A89}"/>
          </ac:spMkLst>
        </pc:spChg>
        <pc:spChg chg="add mod">
          <ac:chgData name=" " userId="9de9514f295d26bc" providerId="LiveId" clId="{B15E19FD-15E1-414B-8A3F-F5E0AA5CF060}" dt="2020-03-22T17:37:29.947" v="2605" actId="207"/>
          <ac:spMkLst>
            <pc:docMk/>
            <pc:sldMk cId="3996269154" sldId="269"/>
            <ac:spMk id="19" creationId="{3479DBB2-419E-414F-9053-E9372A44CD45}"/>
          </ac:spMkLst>
        </pc:spChg>
        <pc:spChg chg="add">
          <ac:chgData name=" " userId="9de9514f295d26bc" providerId="LiveId" clId="{B15E19FD-15E1-414B-8A3F-F5E0AA5CF060}" dt="2020-03-22T17:34:50.544" v="2547" actId="26606"/>
          <ac:spMkLst>
            <pc:docMk/>
            <pc:sldMk cId="3996269154" sldId="269"/>
            <ac:spMk id="20" creationId="{C99B912D-1E4B-42AF-A2BE-CFEFEC916EE7}"/>
          </ac:spMkLst>
        </pc:spChg>
        <pc:spChg chg="add mod">
          <ac:chgData name=" " userId="9de9514f295d26bc" providerId="LiveId" clId="{B15E19FD-15E1-414B-8A3F-F5E0AA5CF060}" dt="2020-03-22T17:37:48.916" v="2612" actId="6549"/>
          <ac:spMkLst>
            <pc:docMk/>
            <pc:sldMk cId="3996269154" sldId="269"/>
            <ac:spMk id="21" creationId="{BB0813F7-D06D-4441-9643-00D619FEBF01}"/>
          </ac:spMkLst>
        </pc:spChg>
        <pc:graphicFrameChg chg="del">
          <ac:chgData name=" " userId="9de9514f295d26bc" providerId="LiveId" clId="{B15E19FD-15E1-414B-8A3F-F5E0AA5CF060}" dt="2020-03-22T17:34:39.383" v="2543" actId="478"/>
          <ac:graphicFrameMkLst>
            <pc:docMk/>
            <pc:sldMk cId="3996269154" sldId="269"/>
            <ac:graphicFrameMk id="6" creationId="{DDD1AC12-AEFD-492D-8601-1115E9EAA0AE}"/>
          </ac:graphicFrameMkLst>
        </pc:graphicFrameChg>
        <pc:graphicFrameChg chg="add del">
          <ac:chgData name=" " userId="9de9514f295d26bc" providerId="LiveId" clId="{B15E19FD-15E1-414B-8A3F-F5E0AA5CF060}" dt="2020-03-22T17:34:55.620" v="2549" actId="478"/>
          <ac:graphicFrameMkLst>
            <pc:docMk/>
            <pc:sldMk cId="3996269154" sldId="269"/>
            <ac:graphicFrameMk id="9" creationId="{C764CB94-3439-46B0-980D-044D90C5C9E7}"/>
          </ac:graphicFrameMkLst>
        </pc:graphicFrameChg>
        <pc:picChg chg="add mod">
          <ac:chgData name=" " userId="9de9514f295d26bc" providerId="LiveId" clId="{B15E19FD-15E1-414B-8A3F-F5E0AA5CF060}" dt="2020-03-22T17:38:45.783" v="2625" actId="14100"/>
          <ac:picMkLst>
            <pc:docMk/>
            <pc:sldMk cId="3996269154" sldId="269"/>
            <ac:picMk id="22" creationId="{D8F2CC2A-F5A6-410D-ACE9-C79E1DC5D69B}"/>
          </ac:picMkLst>
        </pc:picChg>
        <pc:picChg chg="add mod">
          <ac:chgData name=" " userId="9de9514f295d26bc" providerId="LiveId" clId="{B15E19FD-15E1-414B-8A3F-F5E0AA5CF060}" dt="2020-03-22T17:38:48.120" v="2626" actId="14100"/>
          <ac:picMkLst>
            <pc:docMk/>
            <pc:sldMk cId="3996269154" sldId="269"/>
            <ac:picMk id="23" creationId="{D6E19FD2-5EA7-4B5F-A45D-FF8F83AF5664}"/>
          </ac:picMkLst>
        </pc:picChg>
      </pc:sldChg>
      <pc:sldChg chg="addSp delSp add del setBg delDesignElem">
        <pc:chgData name=" " userId="9de9514f295d26bc" providerId="LiveId" clId="{B15E19FD-15E1-414B-8A3F-F5E0AA5CF060}" dt="2020-03-22T17:39:51.771" v="2634"/>
        <pc:sldMkLst>
          <pc:docMk/>
          <pc:sldMk cId="4272683570" sldId="269"/>
        </pc:sldMkLst>
        <pc:spChg chg="add del">
          <ac:chgData name=" " userId="9de9514f295d26bc" providerId="LiveId" clId="{B15E19FD-15E1-414B-8A3F-F5E0AA5CF060}" dt="2020-03-22T17:39:51.771" v="2634"/>
          <ac:spMkLst>
            <pc:docMk/>
            <pc:sldMk cId="4272683570" sldId="269"/>
            <ac:spMk id="14" creationId="{4E78424C-6FD0-41F8-9CAA-5DC19C42359F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4272683570" sldId="269"/>
            <ac:spMk id="16" creationId="{DD136760-57DC-4301-8BEA-B71AD2D13905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4272683570" sldId="269"/>
            <ac:spMk id="18" creationId="{BDC58DEA-1307-4F44-AD47-E613D8B76A89}"/>
          </ac:spMkLst>
        </pc:spChg>
        <pc:spChg chg="add del">
          <ac:chgData name=" " userId="9de9514f295d26bc" providerId="LiveId" clId="{B15E19FD-15E1-414B-8A3F-F5E0AA5CF060}" dt="2020-03-22T17:39:51.771" v="2634"/>
          <ac:spMkLst>
            <pc:docMk/>
            <pc:sldMk cId="4272683570" sldId="269"/>
            <ac:spMk id="20" creationId="{C99B912D-1E4B-42AF-A2BE-CFEFEC916EE7}"/>
          </ac:spMkLst>
        </pc:sp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3396196082" sldId="270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3396196082" sldId="270"/>
            <ac:spMk id="3" creationId="{CDD7692C-17DC-4C78-8A3A-1647A8A84DB2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3396196082" sldId="270"/>
            <ac:spMk id="5" creationId="{47369A58-949F-4291-A70D-0D5A864E37FF}"/>
          </ac:spMkLst>
        </pc:spChg>
      </pc:sldChg>
      <pc:sldChg chg="delSp">
        <pc:chgData name=" " userId="9de9514f295d26bc" providerId="LiveId" clId="{B15E19FD-15E1-414B-8A3F-F5E0AA5CF060}" dt="2020-03-22T17:44:16.712" v="2645"/>
        <pc:sldMkLst>
          <pc:docMk/>
          <pc:sldMk cId="2683794397" sldId="271"/>
        </pc:sldMkLst>
        <pc:spChg chg="del">
          <ac:chgData name=" " userId="9de9514f295d26bc" providerId="LiveId" clId="{B15E19FD-15E1-414B-8A3F-F5E0AA5CF060}" dt="2020-03-22T17:44:16.712" v="2645"/>
          <ac:spMkLst>
            <pc:docMk/>
            <pc:sldMk cId="2683794397" sldId="271"/>
            <ac:spMk id="3" creationId="{84A4D2EE-0F95-44FD-95C3-959B8EFECF95}"/>
          </ac:spMkLst>
        </pc:spChg>
        <pc:spChg chg="del">
          <ac:chgData name=" " userId="9de9514f295d26bc" providerId="LiveId" clId="{B15E19FD-15E1-414B-8A3F-F5E0AA5CF060}" dt="2020-03-22T17:44:16.712" v="2645"/>
          <ac:spMkLst>
            <pc:docMk/>
            <pc:sldMk cId="2683794397" sldId="271"/>
            <ac:spMk id="5" creationId="{AA24E3FF-C067-4D4F-8EB1-60164EF861BB}"/>
          </ac:spMkLst>
        </pc:spChg>
      </pc:sldChg>
      <pc:sldChg chg="delSp add del">
        <pc:chgData name=" " userId="9de9514f295d26bc" providerId="LiveId" clId="{B15E19FD-15E1-414B-8A3F-F5E0AA5CF060}" dt="2020-03-22T17:42:43.416" v="2644" actId="2696"/>
        <pc:sldMkLst>
          <pc:docMk/>
          <pc:sldMk cId="3935405690" sldId="272"/>
        </pc:sldMkLst>
        <pc:spChg chg="del">
          <ac:chgData name=" " userId="9de9514f295d26bc" providerId="LiveId" clId="{B15E19FD-15E1-414B-8A3F-F5E0AA5CF060}" dt="2020-03-22T17:42:37.603" v="2643" actId="478"/>
          <ac:spMkLst>
            <pc:docMk/>
            <pc:sldMk cId="3935405690" sldId="272"/>
            <ac:spMk id="2" creationId="{E5F79A07-9F06-4787-8091-DBCE8A812F9C}"/>
          </ac:spMkLst>
        </pc:spChg>
        <pc:spChg chg="del">
          <ac:chgData name=" " userId="9de9514f295d26bc" providerId="LiveId" clId="{B15E19FD-15E1-414B-8A3F-F5E0AA5CF060}" dt="2020-03-22T17:42:35.863" v="2642" actId="478"/>
          <ac:spMkLst>
            <pc:docMk/>
            <pc:sldMk cId="3935405690" sldId="272"/>
            <ac:spMk id="3" creationId="{CC0C26C3-CB02-4D34-B75A-4B0B13AD7825}"/>
          </ac:spMkLst>
        </pc:spChg>
      </pc:sldChg>
      <pc:sldChg chg="addSp delSp modSp add mod setBg setClrOvrMap">
        <pc:chgData name=" " userId="9de9514f295d26bc" providerId="LiveId" clId="{B15E19FD-15E1-414B-8A3F-F5E0AA5CF060}" dt="2020-03-22T17:52:35.570" v="2664" actId="242"/>
        <pc:sldMkLst>
          <pc:docMk/>
          <pc:sldMk cId="4275254019" sldId="275"/>
        </pc:sldMkLst>
        <pc:spChg chg="del">
          <ac:chgData name=" " userId="9de9514f295d26bc" providerId="LiveId" clId="{B15E19FD-15E1-414B-8A3F-F5E0AA5CF060}" dt="2020-03-22T17:47:14.773" v="2648" actId="478"/>
          <ac:spMkLst>
            <pc:docMk/>
            <pc:sldMk cId="4275254019" sldId="275"/>
            <ac:spMk id="2" creationId="{D27A9BB1-1472-4571-AC8B-B9FE2EAF3967}"/>
          </ac:spMkLst>
        </pc:spChg>
        <pc:spChg chg="del">
          <ac:chgData name=" " userId="9de9514f295d26bc" providerId="LiveId" clId="{B15E19FD-15E1-414B-8A3F-F5E0AA5CF060}" dt="2020-03-22T17:47:12.389" v="2647" actId="478"/>
          <ac:spMkLst>
            <pc:docMk/>
            <pc:sldMk cId="4275254019" sldId="275"/>
            <ac:spMk id="3" creationId="{9EB66756-BAA0-427E-94CB-0CF5BBD7A2B3}"/>
          </ac:spMkLst>
        </pc:spChg>
        <pc:spChg chg="mod or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4" creationId="{DD1788B5-73B5-47A7-9371-E7D3F5CAD53B}"/>
          </ac:spMkLst>
        </pc:spChg>
        <pc:spChg chg="add mod">
          <ac:chgData name=" " userId="9de9514f295d26bc" providerId="LiveId" clId="{B15E19FD-15E1-414B-8A3F-F5E0AA5CF060}" dt="2020-03-22T17:52:35.570" v="2664" actId="242"/>
          <ac:spMkLst>
            <pc:docMk/>
            <pc:sldMk cId="4275254019" sldId="275"/>
            <ac:spMk id="5" creationId="{63952DED-7528-4C98-AB70-9D12DD62B891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16" creationId="{4AC0CD9D-7610-4620-93B4-798CCD9AB581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22" creationId="{DE4D62F9-188E-4530-84C2-24BDEE4BEB82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24" creationId="{C6A81905-F480-46A4-BC10-215D24EA1AE6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26" creationId="{36FD4D9D-3784-41E8-8405-A42B72F51331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28" creationId="{09811DF6-66E4-43D5-B564-3151796531ED}"/>
          </ac:spMkLst>
        </pc:spChg>
        <pc:spChg chg="add del">
          <ac:chgData name=" " userId="9de9514f295d26bc" providerId="LiveId" clId="{B15E19FD-15E1-414B-8A3F-F5E0AA5CF060}" dt="2020-03-22T17:52:19.296" v="2660" actId="26606"/>
          <ac:spMkLst>
            <pc:docMk/>
            <pc:sldMk cId="4275254019" sldId="275"/>
            <ac:spMk id="30" creationId="{60817A52-B891-4228-A61E-0C0A57632DDA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34" creationId="{4AC0CD9D-7610-4620-93B4-798CCD9AB581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37" creationId="{DE4D62F9-188E-4530-84C2-24BDEE4BEB82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38" creationId="{C6A81905-F480-46A4-BC10-215D24EA1AE6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39" creationId="{36FD4D9D-3784-41E8-8405-A42B72F51331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40" creationId="{09811DF6-66E4-43D5-B564-3151796531ED}"/>
          </ac:spMkLst>
        </pc:spChg>
        <pc:spChg chg="add del">
          <ac:chgData name=" " userId="9de9514f295d26bc" providerId="LiveId" clId="{B15E19FD-15E1-414B-8A3F-F5E0AA5CF060}" dt="2020-03-22T17:52:28.555" v="2662" actId="26606"/>
          <ac:spMkLst>
            <pc:docMk/>
            <pc:sldMk cId="4275254019" sldId="275"/>
            <ac:spMk id="41" creationId="{60817A52-B891-4228-A61E-0C0A57632DDA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46" creationId="{4AC0CD9D-7610-4620-93B4-798CCD9AB581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49" creationId="{DE4D62F9-188E-4530-84C2-24BDEE4BEB82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50" creationId="{C6A81905-F480-46A4-BC10-215D24EA1AE6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51" creationId="{36FD4D9D-3784-41E8-8405-A42B72F51331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52" creationId="{09811DF6-66E4-43D5-B564-3151796531ED}"/>
          </ac:spMkLst>
        </pc:spChg>
        <pc:spChg chg="add">
          <ac:chgData name=" " userId="9de9514f295d26bc" providerId="LiveId" clId="{B15E19FD-15E1-414B-8A3F-F5E0AA5CF060}" dt="2020-03-22T17:52:28.584" v="2663" actId="26606"/>
          <ac:spMkLst>
            <pc:docMk/>
            <pc:sldMk cId="4275254019" sldId="275"/>
            <ac:spMk id="53" creationId="{60817A52-B891-4228-A61E-0C0A57632DDA}"/>
          </ac:spMkLst>
        </pc:spChg>
        <pc:picChg chg="add del">
          <ac:chgData name=" " userId="9de9514f295d26bc" providerId="LiveId" clId="{B15E19FD-15E1-414B-8A3F-F5E0AA5CF060}" dt="2020-03-22T17:52:19.296" v="2660" actId="26606"/>
          <ac:picMkLst>
            <pc:docMk/>
            <pc:sldMk cId="4275254019" sldId="275"/>
            <ac:picMk id="9" creationId="{122221C8-E3AE-473C-8F61-83D2562D3AF8}"/>
          </ac:picMkLst>
        </pc:picChg>
        <pc:picChg chg="add del">
          <ac:chgData name=" " userId="9de9514f295d26bc" providerId="LiveId" clId="{B15E19FD-15E1-414B-8A3F-F5E0AA5CF060}" dt="2020-03-22T17:52:19.296" v="2660" actId="26606"/>
          <ac:picMkLst>
            <pc:docMk/>
            <pc:sldMk cId="4275254019" sldId="275"/>
            <ac:picMk id="12" creationId="{41B68C77-138E-4BF7-A276-BD0C78A4219F}"/>
          </ac:picMkLst>
        </pc:picChg>
        <pc:picChg chg="add del">
          <ac:chgData name=" " userId="9de9514f295d26bc" providerId="LiveId" clId="{B15E19FD-15E1-414B-8A3F-F5E0AA5CF060}" dt="2020-03-22T17:52:19.296" v="2660" actId="26606"/>
          <ac:picMkLst>
            <pc:docMk/>
            <pc:sldMk cId="4275254019" sldId="275"/>
            <ac:picMk id="14" creationId="{7C268552-D473-46ED-B1B8-422042C4DEF1}"/>
          </ac:picMkLst>
        </pc:picChg>
        <pc:picChg chg="add del">
          <ac:chgData name=" " userId="9de9514f295d26bc" providerId="LiveId" clId="{B15E19FD-15E1-414B-8A3F-F5E0AA5CF060}" dt="2020-03-22T17:52:19.296" v="2660" actId="26606"/>
          <ac:picMkLst>
            <pc:docMk/>
            <pc:sldMk cId="4275254019" sldId="275"/>
            <ac:picMk id="18" creationId="{B9238B3E-24AA-439A-B527-6C5DF6D72145}"/>
          </ac:picMkLst>
        </pc:picChg>
        <pc:picChg chg="add del">
          <ac:chgData name=" " userId="9de9514f295d26bc" providerId="LiveId" clId="{B15E19FD-15E1-414B-8A3F-F5E0AA5CF060}" dt="2020-03-22T17:52:19.296" v="2660" actId="26606"/>
          <ac:picMkLst>
            <pc:docMk/>
            <pc:sldMk cId="4275254019" sldId="275"/>
            <ac:picMk id="20" creationId="{69F01145-BEA3-4CBF-AA21-10077B948CA8}"/>
          </ac:picMkLst>
        </pc:picChg>
        <pc:picChg chg="add del">
          <ac:chgData name=" " userId="9de9514f295d26bc" providerId="LiveId" clId="{B15E19FD-15E1-414B-8A3F-F5E0AA5CF060}" dt="2020-03-22T17:52:28.555" v="2662" actId="26606"/>
          <ac:picMkLst>
            <pc:docMk/>
            <pc:sldMk cId="4275254019" sldId="275"/>
            <ac:picMk id="32" creationId="{41B68C77-138E-4BF7-A276-BD0C78A4219F}"/>
          </ac:picMkLst>
        </pc:picChg>
        <pc:picChg chg="add del">
          <ac:chgData name=" " userId="9de9514f295d26bc" providerId="LiveId" clId="{B15E19FD-15E1-414B-8A3F-F5E0AA5CF060}" dt="2020-03-22T17:52:28.555" v="2662" actId="26606"/>
          <ac:picMkLst>
            <pc:docMk/>
            <pc:sldMk cId="4275254019" sldId="275"/>
            <ac:picMk id="33" creationId="{7C268552-D473-46ED-B1B8-422042C4DEF1}"/>
          </ac:picMkLst>
        </pc:picChg>
        <pc:picChg chg="add del">
          <ac:chgData name=" " userId="9de9514f295d26bc" providerId="LiveId" clId="{B15E19FD-15E1-414B-8A3F-F5E0AA5CF060}" dt="2020-03-22T17:52:28.555" v="2662" actId="26606"/>
          <ac:picMkLst>
            <pc:docMk/>
            <pc:sldMk cId="4275254019" sldId="275"/>
            <ac:picMk id="35" creationId="{B9238B3E-24AA-439A-B527-6C5DF6D72145}"/>
          </ac:picMkLst>
        </pc:picChg>
        <pc:picChg chg="add del">
          <ac:chgData name=" " userId="9de9514f295d26bc" providerId="LiveId" clId="{B15E19FD-15E1-414B-8A3F-F5E0AA5CF060}" dt="2020-03-22T17:52:28.555" v="2662" actId="26606"/>
          <ac:picMkLst>
            <pc:docMk/>
            <pc:sldMk cId="4275254019" sldId="275"/>
            <ac:picMk id="36" creationId="{69F01145-BEA3-4CBF-AA21-10077B948CA8}"/>
          </ac:picMkLst>
        </pc:picChg>
        <pc:picChg chg="add del">
          <ac:chgData name=" " userId="9de9514f295d26bc" providerId="LiveId" clId="{B15E19FD-15E1-414B-8A3F-F5E0AA5CF060}" dt="2020-03-22T17:52:28.555" v="2662" actId="26606"/>
          <ac:picMkLst>
            <pc:docMk/>
            <pc:sldMk cId="4275254019" sldId="275"/>
            <ac:picMk id="42" creationId="{62F35A1A-3EF6-4691-8912-53843637B8D3}"/>
          </ac:picMkLst>
        </pc:picChg>
        <pc:picChg chg="add">
          <ac:chgData name=" " userId="9de9514f295d26bc" providerId="LiveId" clId="{B15E19FD-15E1-414B-8A3F-F5E0AA5CF060}" dt="2020-03-22T17:52:28.584" v="2663" actId="26606"/>
          <ac:picMkLst>
            <pc:docMk/>
            <pc:sldMk cId="4275254019" sldId="275"/>
            <ac:picMk id="44" creationId="{41B68C77-138E-4BF7-A276-BD0C78A4219F}"/>
          </ac:picMkLst>
        </pc:picChg>
        <pc:picChg chg="add">
          <ac:chgData name=" " userId="9de9514f295d26bc" providerId="LiveId" clId="{B15E19FD-15E1-414B-8A3F-F5E0AA5CF060}" dt="2020-03-22T17:52:28.584" v="2663" actId="26606"/>
          <ac:picMkLst>
            <pc:docMk/>
            <pc:sldMk cId="4275254019" sldId="275"/>
            <ac:picMk id="45" creationId="{7C268552-D473-46ED-B1B8-422042C4DEF1}"/>
          </ac:picMkLst>
        </pc:picChg>
        <pc:picChg chg="add">
          <ac:chgData name=" " userId="9de9514f295d26bc" providerId="LiveId" clId="{B15E19FD-15E1-414B-8A3F-F5E0AA5CF060}" dt="2020-03-22T17:52:28.584" v="2663" actId="26606"/>
          <ac:picMkLst>
            <pc:docMk/>
            <pc:sldMk cId="4275254019" sldId="275"/>
            <ac:picMk id="47" creationId="{B9238B3E-24AA-439A-B527-6C5DF6D72145}"/>
          </ac:picMkLst>
        </pc:picChg>
        <pc:picChg chg="add">
          <ac:chgData name=" " userId="9de9514f295d26bc" providerId="LiveId" clId="{B15E19FD-15E1-414B-8A3F-F5E0AA5CF060}" dt="2020-03-22T17:52:28.584" v="2663" actId="26606"/>
          <ac:picMkLst>
            <pc:docMk/>
            <pc:sldMk cId="4275254019" sldId="275"/>
            <ac:picMk id="48" creationId="{69F01145-BEA3-4CBF-AA21-10077B948CA8}"/>
          </ac:picMkLst>
        </pc:picChg>
        <pc:picChg chg="add">
          <ac:chgData name=" " userId="9de9514f295d26bc" providerId="LiveId" clId="{B15E19FD-15E1-414B-8A3F-F5E0AA5CF060}" dt="2020-03-22T17:52:28.584" v="2663" actId="26606"/>
          <ac:picMkLst>
            <pc:docMk/>
            <pc:sldMk cId="4275254019" sldId="275"/>
            <ac:picMk id="54" creationId="{122221C8-E3AE-473C-8F61-83D2562D3AF8}"/>
          </ac:picMkLst>
        </pc:picChg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44DF-0FD8-49D6-AADE-ACAA5C985335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E859-84F4-450A-9606-C4372E174B83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D227-CEA9-47DD-829B-67E805F1BC9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362B-786C-4704-864D-85599A835DC4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FA26-EDD7-45B8-9235-BE0F5118EC53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3C36-17E1-48CF-AA71-87369749C57A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DC3C-E657-4B99-B3EE-868642B37F06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46BC-9A1A-4C21-8FC2-C5E470ECDFC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4B15-A5D1-4D6E-8B5E-3191E93AC8A5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D01E-AEE2-43A9-B33F-2CC95CA8675A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5929-BEE9-4F1D-8EF0-29B3E2EB00D8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AED-C108-4448-917B-A6A9E1E80839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188-57C6-4A95-83B8-FEA3817830F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04CC-5F70-49CA-85A9-282BE8185B00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5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D17-9BB1-4F55-BD78-F7403E045835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E39A-A80D-4858-862C-A65A533DA27A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0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A34-953D-48D3-9CA3-8E83AE58214B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0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CC1-41DB-47AC-BB3F-F104D19041E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2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4EE4-AACA-4F05-BB98-A88E5AB27B30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4C6-961D-4E58-A0D2-73E458B82342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9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56F-A142-4187-89B3-168E4A8BFFE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7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7E8E-E0EF-49E7-9ED7-582354B0290D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2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5305-1B35-490D-A07D-486AE4C29D38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BFC2-9C13-4134-8D13-3C9F26E9960B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7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5318-1E82-4DBE-B0E2-D81613C781D3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6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14AB-830B-4B9F-AD7B-D90C15C95811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6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05B1-E37E-4290-AA3A-F53EA8B1BFD5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8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E0FF-585D-4A53-9E69-83B58C781D4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5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D79-B178-4F52-9AFC-CA6531AD93D7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A07-D720-496F-8C43-261D9D853F52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05D5-85E1-480D-844E-E5059F73C981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896-10D6-4630-AF33-33ADF11B3A4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A279-D0E8-49DE-87ED-6CF5909ADE2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95F-FDDF-4B68-810E-87136BA074D7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598D0C-DEBA-43DF-A519-620F93F13188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8131AB-53BF-452D-BE1D-A9E5948DD77C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3- Indeed Dataset on Job Posting on Data Science related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u="sng" dirty="0">
                <a:solidFill>
                  <a:schemeClr val="tx1"/>
                </a:solidFill>
              </a:rPr>
              <a:t>Data 607 – MSDS 2020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LEO YI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DAVID BLUMENSTEIL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MANOLIS MANOLI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227D4-EA7C-4D98-935B-49121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Industry Overview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A2C688-01CE-439A-A779-AE97622E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Data Science is essentially a business service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Internet and Software have massive amounts of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Banks and Financial Services have a lot to gain with incremental benefits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6E4F0-704E-43BC-AC69-C3F3D63F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6EA7-1BEB-4126-A2AB-BEF8E8EB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DC078B-D5F7-40CF-ABA1-22CCED4AEA27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Proportion of Postings Requiring a Skill By Salary</a:t>
            </a:r>
          </a:p>
        </p:txBody>
      </p:sp>
      <p:sp>
        <p:nvSpPr>
          <p:cNvPr id="12" name="Content Placeholder 28">
            <a:extLst>
              <a:ext uri="{FF2B5EF4-FFF2-40B4-BE49-F238E27FC236}">
                <a16:creationId xmlns:a16="http://schemas.microsoft.com/office/drawing/2014/main" id="{1CD55CEF-BB30-4CC8-8266-05354EC25E81}"/>
              </a:ext>
            </a:extLst>
          </p:cNvPr>
          <p:cNvSpPr>
            <a:spLocks noGrp="1"/>
          </p:cNvSpPr>
          <p:nvPr/>
        </p:nvSpPr>
        <p:spPr>
          <a:xfrm>
            <a:off x="526342" y="2767586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Highlights </a:t>
            </a:r>
            <a:r>
              <a:rPr lang="en-US" sz="1400" i="1" dirty="0">
                <a:solidFill>
                  <a:schemeClr val="bg1"/>
                </a:solidFill>
              </a:rPr>
              <a:t>Differences</a:t>
            </a:r>
            <a:r>
              <a:rPr lang="en-US" sz="1400" dirty="0">
                <a:solidFill>
                  <a:schemeClr val="bg1"/>
                </a:solidFill>
              </a:rPr>
              <a:t> in Proportions Requiring a Skill Across Salary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P &gt; 0.05, n &gt; 200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About 20 Skills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AC7EAB-0B13-41F7-A47E-0C33BCA95D8D}"/>
              </a:ext>
            </a:extLst>
          </p:cNvPr>
          <p:cNvGrpSpPr/>
          <p:nvPr/>
        </p:nvGrpSpPr>
        <p:grpSpPr>
          <a:xfrm>
            <a:off x="4507583" y="1142999"/>
            <a:ext cx="7601290" cy="5516419"/>
            <a:chOff x="3077642" y="716376"/>
            <a:chExt cx="8565640" cy="54408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B49E24-40CE-4DDA-AE76-EA03DF72A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642" y="716376"/>
              <a:ext cx="4259518" cy="2630251"/>
            </a:xfrm>
            <a:prstGeom prst="rect">
              <a:avLst/>
            </a:prstGeom>
            <a:effectLst/>
          </p:spPr>
        </p:pic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27A4B5B0-8926-4614-9A49-9CF6033A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3764" y="716376"/>
              <a:ext cx="4259518" cy="2630251"/>
            </a:xfrm>
            <a:prstGeom prst="rect">
              <a:avLst/>
            </a:prstGeom>
            <a:effectLst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C19B48D-060E-486E-A0AB-32CA61D8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642" y="3526971"/>
              <a:ext cx="4259518" cy="2630251"/>
            </a:xfrm>
            <a:prstGeom prst="rect">
              <a:avLst/>
            </a:prstGeom>
            <a:effectLst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52F869E-0E2C-49A1-87C3-99B313F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3763" y="3501177"/>
              <a:ext cx="4259517" cy="2630251"/>
            </a:xfrm>
            <a:prstGeom prst="rect">
              <a:avLst/>
            </a:prstGeom>
            <a:effectLst/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DDFFA-BE5E-4AA4-8BA5-F59531B2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4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75487C-32B0-4D2B-A561-5545D699E34D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</a:rPr>
              <a:t>How do Programing Languages Perform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20C626-423B-4C79-A14C-A1BE0F77F33E}"/>
              </a:ext>
            </a:extLst>
          </p:cNvPr>
          <p:cNvGrpSpPr/>
          <p:nvPr/>
        </p:nvGrpSpPr>
        <p:grpSpPr>
          <a:xfrm>
            <a:off x="4507582" y="1143000"/>
            <a:ext cx="7481218" cy="5470236"/>
            <a:chOff x="364026" y="523220"/>
            <a:chExt cx="10801475" cy="633478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807C43D-BF54-48D9-AA47-C3E014DB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5299" y="3780019"/>
              <a:ext cx="5320202" cy="30779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480C58-CB1F-4A30-A1BE-22535D617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027" y="3780019"/>
              <a:ext cx="5320200" cy="30779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304E5FE-15CB-424C-BDAF-EA21DC7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026" y="523220"/>
              <a:ext cx="5320201" cy="307798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97EB2B4-8E5D-4CD0-A31A-7CBCC3C8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5299" y="523220"/>
              <a:ext cx="5320201" cy="307798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6D2C6-B5C1-42B8-B6C8-D292221E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479DBB2-419E-414F-9053-E9372A44CD45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Do High Paying Jobs Require (Specifically)?</a:t>
            </a:r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BB0813F7-D06D-4441-9643-00D619FEBF01}"/>
              </a:ext>
            </a:extLst>
          </p:cNvPr>
          <p:cNvSpPr>
            <a:spLocks noGrp="1"/>
          </p:cNvSpPr>
          <p:nvPr/>
        </p:nvSpPr>
        <p:spPr>
          <a:xfrm>
            <a:off x="526342" y="2767586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prstClr val="white"/>
                </a:solidFill>
              </a:rPr>
              <a:t>C/C++, Hadoop, Hive, Java, NLP, Scala, Spark, and TensorFlow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F2CC2A-F5A6-410D-ACE9-C79E1DC5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84" y="199843"/>
            <a:ext cx="5883827" cy="42155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E19FD2-5EA7-4B5F-A45D-FF8F83AF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331" y="4550360"/>
            <a:ext cx="5834480" cy="2231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946FC-5E59-46B5-BE2A-C18F59B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B883-352B-43CA-ABC3-B113DED0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47" y="1029046"/>
            <a:ext cx="3108626" cy="144475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How many soft skills are mentioned in the 3 Job Types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EC0C14C-A9E1-47FF-A5FE-79AC0B2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Average number of soft skills mentioned in job description: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Data Analyst 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Data Scientist 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Data Engineer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B998D-31BB-4425-87E4-B303958E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57" y="1039206"/>
            <a:ext cx="6436429" cy="4861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EC8F-AF62-42AB-81A0-67C4F738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E706F-9746-4F41-AC63-5EA4E273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905257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EBEBEB"/>
                </a:solidFill>
              </a:rPr>
              <a:t>Impact of salary to soft skills mentioned?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59EAC-612C-4542-B117-ABB7C2BAC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9" t="16445" r="9655" b="7554"/>
          <a:stretch/>
        </p:blipFill>
        <p:spPr>
          <a:xfrm>
            <a:off x="4703211" y="976992"/>
            <a:ext cx="7217411" cy="4904015"/>
          </a:xfrm>
          <a:prstGeom prst="rect">
            <a:avLst/>
          </a:pr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A26795FB-0A65-47F9-84B7-668706A1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Increasing</a:t>
            </a:r>
            <a:r>
              <a:rPr lang="en-US" sz="1400" dirty="0">
                <a:solidFill>
                  <a:srgbClr val="FFFFFF"/>
                </a:solidFill>
              </a:rPr>
              <a:t> # soft skills mentioned for Data </a:t>
            </a:r>
            <a:r>
              <a:rPr lang="en-US" sz="1400" b="1" dirty="0">
                <a:solidFill>
                  <a:srgbClr val="FFFFFF"/>
                </a:solidFill>
              </a:rPr>
              <a:t>analysts</a:t>
            </a:r>
            <a:r>
              <a:rPr lang="en-US" sz="1400" dirty="0">
                <a:solidFill>
                  <a:srgbClr val="FFFFFF"/>
                </a:solidFill>
              </a:rPr>
              <a:t> with increasing pay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Decreasing</a:t>
            </a:r>
            <a:r>
              <a:rPr lang="en-US" sz="1400" dirty="0">
                <a:solidFill>
                  <a:srgbClr val="FFFFFF"/>
                </a:solidFill>
              </a:rPr>
              <a:t> # soft skills mentioned for Data </a:t>
            </a:r>
            <a:r>
              <a:rPr lang="en-US" sz="1400" b="1" dirty="0">
                <a:solidFill>
                  <a:srgbClr val="FFFFFF"/>
                </a:solidFill>
              </a:rPr>
              <a:t>engineers</a:t>
            </a:r>
            <a:r>
              <a:rPr lang="en-US" sz="1400" dirty="0">
                <a:solidFill>
                  <a:srgbClr val="FFFFFF"/>
                </a:solidFill>
              </a:rPr>
              <a:t> with increasing pay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4948D-C4FE-416F-B1C9-4EA24E95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8222-56D6-480A-89E1-B710597A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70611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EBEBEB"/>
                </a:solidFill>
              </a:rPr>
              <a:t>Soft Skills required in either “extreme” cases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841A7B-9192-4CE6-B672-44EFD180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Highest amount of soft skills in data analyst jobs with low salaries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Lowest amount of soft skills in data engineer jobs with high salaries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Similar soft skill priorities overall, however, less number of soft skill mentions for high salary data engineers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A0A50-93A6-46C7-9831-C8A5B815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1"/>
          <a:stretch/>
        </p:blipFill>
        <p:spPr>
          <a:xfrm>
            <a:off x="5221147" y="310624"/>
            <a:ext cx="1880759" cy="620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04A58-D506-41B3-936A-7E884EBCE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0" t="21629" r="51250" b="14445"/>
          <a:stretch/>
        </p:blipFill>
        <p:spPr>
          <a:xfrm>
            <a:off x="7709513" y="236592"/>
            <a:ext cx="1832612" cy="62759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F689-30A2-4EC1-BA68-CBE0BE9B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DF508-13A3-449D-A8CB-25CF2C9C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57" y="555576"/>
            <a:ext cx="4724400" cy="2694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B2C88-1EBE-4450-BC41-B714A673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7" y="3940056"/>
            <a:ext cx="4724400" cy="26946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2C1B883-352B-43CA-ABC3-B113DED0ED3C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Hard and Soft Skill that Companies look for in Engineer vs. Analyst/Scientist</a:t>
            </a:r>
          </a:p>
        </p:txBody>
      </p:sp>
      <p:sp>
        <p:nvSpPr>
          <p:cNvPr id="16" name="Content Placeholder 28">
            <a:extLst>
              <a:ext uri="{FF2B5EF4-FFF2-40B4-BE49-F238E27FC236}">
                <a16:creationId xmlns:a16="http://schemas.microsoft.com/office/drawing/2014/main" id="{BEC0C14C-A9E1-47FF-A5FE-79AC0B2ED612}"/>
              </a:ext>
            </a:extLst>
          </p:cNvPr>
          <p:cNvSpPr>
            <a:spLocks noGrp="1"/>
          </p:cNvSpPr>
          <p:nvPr/>
        </p:nvSpPr>
        <p:spPr>
          <a:xfrm>
            <a:off x="526342" y="2767586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From the Word Cloud we can see Engineers are asked for more hard skills like Python, Hadoop, SQL, AWS, etc..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From the Word Cloud we can see Analyst and Scientist are asked for more soft skills like Team, Communication, management, Leadership, etc..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Quite few skills are common on both hard and soft skill that both these roles are expected to have.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826FE-AF71-4F41-9976-00043BECCB81}"/>
              </a:ext>
            </a:extLst>
          </p:cNvPr>
          <p:cNvSpPr txBox="1"/>
          <p:nvPr/>
        </p:nvSpPr>
        <p:spPr>
          <a:xfrm>
            <a:off x="6712939" y="205273"/>
            <a:ext cx="269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accent4">
                    <a:lumMod val="75000"/>
                  </a:schemeClr>
                </a:solidFill>
              </a:rPr>
              <a:t>Work Cloud- Engineers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F1385-E3CD-4F39-A485-99696EB8E09F}"/>
              </a:ext>
            </a:extLst>
          </p:cNvPr>
          <p:cNvSpPr txBox="1"/>
          <p:nvPr/>
        </p:nvSpPr>
        <p:spPr>
          <a:xfrm>
            <a:off x="6071521" y="3716794"/>
            <a:ext cx="398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accent4">
                    <a:lumMod val="75000"/>
                  </a:schemeClr>
                </a:solidFill>
              </a:rPr>
              <a:t>Work Cloud- Analyst/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E3A5-ED54-4197-ACE9-1D9C3270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27924-62A0-4311-8B0B-F15A434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52" y="2279269"/>
            <a:ext cx="6553772" cy="2299462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DCAA30A-D744-4F27-962A-38983D3DB072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Looking at Salary Range at the different role and junior/senior position; that top rated companies look for.</a:t>
            </a:r>
          </a:p>
        </p:txBody>
      </p:sp>
      <p:sp>
        <p:nvSpPr>
          <p:cNvPr id="23" name="Content Placeholder 28">
            <a:extLst>
              <a:ext uri="{FF2B5EF4-FFF2-40B4-BE49-F238E27FC236}">
                <a16:creationId xmlns:a16="http://schemas.microsoft.com/office/drawing/2014/main" id="{F8D486B9-C212-4305-86D2-DD8898CFDDE3}"/>
              </a:ext>
            </a:extLst>
          </p:cNvPr>
          <p:cNvSpPr>
            <a:spLocks noGrp="1"/>
          </p:cNvSpPr>
          <p:nvPr/>
        </p:nvSpPr>
        <p:spPr>
          <a:xfrm>
            <a:off x="526342" y="2767586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No Junior Level roles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Top bracket salary of 160,000 USD are more in scientist roles and none in engineers.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Analysts nearly a third of posts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Generalized title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3DE3-D1AD-4C29-BA7C-6E26717E0FEF}"/>
              </a:ext>
            </a:extLst>
          </p:cNvPr>
          <p:cNvSpPr txBox="1"/>
          <p:nvPr/>
        </p:nvSpPr>
        <p:spPr>
          <a:xfrm>
            <a:off x="6259320" y="1700931"/>
            <a:ext cx="387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accent4">
                    <a:lumMod val="75000"/>
                  </a:schemeClr>
                </a:solidFill>
              </a:rPr>
              <a:t>Salary Range by Top rated Companies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4C506-1A1A-4106-BA97-2A6DBEC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66AB1-CE8D-404D-A797-E65BF7B2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04" y="1763199"/>
            <a:ext cx="7438894" cy="37883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89D3A8-2C51-462D-B42A-6322AC0D111D}"/>
              </a:ext>
            </a:extLst>
          </p:cNvPr>
          <p:cNvSpPr>
            <a:spLocks noGrp="1"/>
          </p:cNvSpPr>
          <p:nvPr/>
        </p:nvSpPr>
        <p:spPr>
          <a:xfrm>
            <a:off x="526342" y="1143000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Data Science Openings by US State</a:t>
            </a:r>
          </a:p>
        </p:txBody>
      </p:sp>
      <p:sp>
        <p:nvSpPr>
          <p:cNvPr id="11" name="Content Placeholder 28">
            <a:extLst>
              <a:ext uri="{FF2B5EF4-FFF2-40B4-BE49-F238E27FC236}">
                <a16:creationId xmlns:a16="http://schemas.microsoft.com/office/drawing/2014/main" id="{DE1C69F2-AF5C-40FA-8ED0-18255D7F9D63}"/>
              </a:ext>
            </a:extLst>
          </p:cNvPr>
          <p:cNvSpPr>
            <a:spLocks noGrp="1"/>
          </p:cNvSpPr>
          <p:nvPr/>
        </p:nvSpPr>
        <p:spPr>
          <a:xfrm>
            <a:off x="526342" y="2767586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California Leads in the overall opening for Data Science related roles.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New York comes second to California.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There were few REMOTE roles as well; not tagged on the map.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A3165-2662-45C0-9164-90C7A87AD1D1}"/>
              </a:ext>
            </a:extLst>
          </p:cNvPr>
          <p:cNvSpPr txBox="1"/>
          <p:nvPr/>
        </p:nvSpPr>
        <p:spPr>
          <a:xfrm>
            <a:off x="6360633" y="1189530"/>
            <a:ext cx="387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accent4">
                    <a:lumMod val="75000"/>
                  </a:schemeClr>
                </a:solidFill>
              </a:rPr>
              <a:t>Salary Range by Top rated Companies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AF8A-C421-4974-863F-9623A556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0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B883-352B-43CA-ABC3-B113DED0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Types of Roles Are Out There?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EC0C14C-A9E1-47FF-A5FE-79AC0B2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5,715 Job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Data Science in highest relative demand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Analysts nearly a third of posts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Generalized title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3E75C-E6FC-4660-AA07-9D6FC674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06DF-2CDE-43BB-9616-10008EF1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52DED-7528-4C98-AB70-9D12DD62B891}"/>
              </a:ext>
            </a:extLst>
          </p:cNvPr>
          <p:cNvSpPr txBox="1"/>
          <p:nvPr/>
        </p:nvSpPr>
        <p:spPr>
          <a:xfrm>
            <a:off x="4872012" y="1447800"/>
            <a:ext cx="5222325" cy="332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Closing ?</a:t>
            </a: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2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88B5-73B5-47A7-9371-E7D3F5C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27C8B92-D056-4AEE-9298-CFA0C5AA5BA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4" name="Graphic 8" descr="Questions">
            <a:extLst>
              <a:ext uri="{FF2B5EF4-FFF2-40B4-BE49-F238E27FC236}">
                <a16:creationId xmlns:a16="http://schemas.microsoft.com/office/drawing/2014/main" id="{122221C8-E3AE-473C-8F61-83D2562D3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525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E706F-9746-4F41-AC63-5EA4E273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Top Skill for All Data Roles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A26795FB-0A65-47F9-84B7-668706A1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Python and SQL in high demand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Machine Learning and R are 2</a:t>
            </a:r>
            <a:r>
              <a:rPr lang="en-US" sz="1400" baseline="30000" dirty="0">
                <a:solidFill>
                  <a:srgbClr val="FFFFFF"/>
                </a:solidFill>
              </a:rPr>
              <a:t>nd</a:t>
            </a:r>
            <a:r>
              <a:rPr lang="en-US" sz="1400" dirty="0">
                <a:solidFill>
                  <a:srgbClr val="FFFFFF"/>
                </a:solidFill>
              </a:rPr>
              <a:t> Tier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84DFE-6398-400F-B3F2-4BD2A70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D18C-F95F-4B38-8B6D-EF921CEF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8222-56D6-480A-89E1-B710597A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841A7B-9192-4CE6-B672-44EFD180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half of post seeking top 3 skills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Python mentioned in about ¾ of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also in high demand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87C5F-1AF5-4D13-8843-CF2E50F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02CD-B0F5-458D-AFD3-F55A330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E5812-7FA4-4CA1-93E2-4907A450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Analysts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F9DC284-89FA-449E-BC90-F8DDAF7F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SQL seems to define this role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Python, R, Tableau suggest tools for analysis and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CF312-285A-47D2-95D1-A66F1A1B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9005-4AB8-4C53-9A02-1411C623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6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AD3D0-65D8-45E8-85D0-22CDFCC6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Engineers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1A721F-CB5F-4D4C-A18C-4A3352E9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Half of all posts seeking 5 skills</a:t>
            </a:r>
          </a:p>
          <a:p>
            <a:pPr lvl="1"/>
            <a:r>
              <a:rPr lang="en-US" sz="1200" dirty="0">
                <a:solidFill>
                  <a:srgbClr val="FFFFFF"/>
                </a:solidFill>
              </a:rPr>
              <a:t>Highly skilled role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 is #16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9B5F5-EE24-465C-B8F7-7C257D53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1F8B-9793-4648-AB66-F87129B2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10E0E-346E-4D29-A835-6BCC9D5B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Junior vs Senior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>
                <a:solidFill>
                  <a:srgbClr val="EBEBEB"/>
                </a:solidFill>
              </a:rPr>
              <a:t>Data Roles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798298-4A36-4417-A8C5-257D6A02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About 7.5% of Data Scientist postings are for junior roles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Junior Engineers are rarest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Data roles are mostly seeking seniors, which suggests the demand for experience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F14F1-37CC-4C8C-956E-ACC28698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6CE0-7048-46F5-B3E3-B4720407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F7593-DE5C-48B0-B882-07EFED77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Junior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4144EFE-0FAF-4C06-BE95-5D488C92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60% of roles mention top 3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Tableau is #4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ranked relatively lower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6327F-F4FC-4673-9B9F-DD69301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06A1-B122-4D77-8AB0-9A77E39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ED641-DC0C-41D6-BD23-8CD39381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Senior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EBB4FB-5C5A-4873-A58A-AE72993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60% of roles mention top 3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mentioned in more than half of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Tableau #8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EC98B-FAD5-4737-9C40-8E55C9D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49E-8F63-43B2-B94A-EB8D74E8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117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1_Ion</vt:lpstr>
      <vt:lpstr>Project 3- Indeed Dataset on Job Posting on Data Science related Jobs</vt:lpstr>
      <vt:lpstr>What Types of Roles Are Out There?</vt:lpstr>
      <vt:lpstr>Top Skill for All Data Roles</vt:lpstr>
      <vt:lpstr>Hard Skills for Data Scientists</vt:lpstr>
      <vt:lpstr>Hard Skills for Data Analysts</vt:lpstr>
      <vt:lpstr>Hard Skills for Data Engineers</vt:lpstr>
      <vt:lpstr>Junior vs Senior Data Roles</vt:lpstr>
      <vt:lpstr>Junior Data Scientists</vt:lpstr>
      <vt:lpstr>Senior Data Scientists</vt:lpstr>
      <vt:lpstr>Industry Overview</vt:lpstr>
      <vt:lpstr>PowerPoint Presentation</vt:lpstr>
      <vt:lpstr>PowerPoint Presentation</vt:lpstr>
      <vt:lpstr>PowerPoint Presentation</vt:lpstr>
      <vt:lpstr>How many soft skills are mentioned in the 3 Job Types</vt:lpstr>
      <vt:lpstr>Impact of salary to soft skills mentioned?</vt:lpstr>
      <vt:lpstr>Soft Skills required in either “extreme” cases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Indeed Dataset on Job Posting on Data Science related Jobs</dc:title>
  <dc:creator>kamat</dc:creator>
  <cp:lastModifiedBy>kamat</cp:lastModifiedBy>
  <cp:revision>1</cp:revision>
  <dcterms:created xsi:type="dcterms:W3CDTF">2020-03-22T17:52:28Z</dcterms:created>
  <dcterms:modified xsi:type="dcterms:W3CDTF">2020-03-22T17:52:37Z</dcterms:modified>
</cp:coreProperties>
</file>