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5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3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8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2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1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7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965C-2883-4566-B6EB-FC5B77382016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39D5-B500-40AD-AC22-45DBCEDB6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6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An,Fengyi</dc:creator>
  <cp:lastModifiedBy>An,Fengyi</cp:lastModifiedBy>
  <cp:revision>2</cp:revision>
  <dcterms:created xsi:type="dcterms:W3CDTF">2016-02-19T07:33:07Z</dcterms:created>
  <dcterms:modified xsi:type="dcterms:W3CDTF">2016-02-19T07:33:40Z</dcterms:modified>
</cp:coreProperties>
</file>