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Ubuntu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Ubuntu-boldItalic.fntdata"/><Relationship Id="rId10" Type="http://schemas.openxmlformats.org/officeDocument/2006/relationships/font" Target="fonts/Ubuntu-italic.fntdata"/><Relationship Id="rId9" Type="http://schemas.openxmlformats.org/officeDocument/2006/relationships/font" Target="fonts/Ubuntu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Ubuntu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C458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SAML 2.0 vs OAuth2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SAML 2.0 Flow</a:t>
            </a:r>
          </a:p>
        </p:txBody>
      </p:sp>
      <p:pic>
        <p:nvPicPr>
          <p:cNvPr descr="SAML2.0FlowDiagram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271" y="0"/>
            <a:ext cx="77074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Auth2FlowDiagram.png" id="66" name="Shape 66"/>
          <p:cNvPicPr preferRelativeResize="0"/>
          <p:nvPr/>
        </p:nvPicPr>
        <p:blipFill rotWithShape="1">
          <a:blip r:embed="rId3">
            <a:alphaModFix/>
          </a:blip>
          <a:srcRect b="9771" l="0" r="-4942" t="0"/>
          <a:stretch/>
        </p:blipFill>
        <p:spPr>
          <a:xfrm>
            <a:off x="824025" y="445025"/>
            <a:ext cx="7426148" cy="46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type="title"/>
          </p:nvPr>
        </p:nvSpPr>
        <p:spPr>
          <a:xfrm>
            <a:off x="276800" y="123425"/>
            <a:ext cx="8520600" cy="39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OAuth 2.0 Flow (OAuth2)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