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1" r:id="rId3"/>
    <p:sldId id="269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6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8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A716B188-0D86-45A4-8A70-D0A52316C051}"/>
    <pc:docChg chg="custSel modSld">
      <pc:chgData name="Rubén Ruiz Torrubiano" userId="ddd0f3cd-3a8a-485f-9545-112726c5e697" providerId="ADAL" clId="{A716B188-0D86-45A4-8A70-D0A52316C051}" dt="2022-05-18T09:23:12.359" v="99" actId="20577"/>
      <pc:docMkLst>
        <pc:docMk/>
      </pc:docMkLst>
      <pc:sldChg chg="modTransition">
        <pc:chgData name="Rubén Ruiz Torrubiano" userId="ddd0f3cd-3a8a-485f-9545-112726c5e697" providerId="ADAL" clId="{A716B188-0D86-45A4-8A70-D0A52316C051}" dt="2022-05-17T14:04:41.724" v="0"/>
        <pc:sldMkLst>
          <pc:docMk/>
          <pc:sldMk cId="3306552325" sldId="261"/>
        </pc:sldMkLst>
      </pc:sldChg>
      <pc:sldChg chg="modTransition">
        <pc:chgData name="Rubén Ruiz Torrubiano" userId="ddd0f3cd-3a8a-485f-9545-112726c5e697" providerId="ADAL" clId="{A716B188-0D86-45A4-8A70-D0A52316C051}" dt="2022-05-17T14:04:41.724" v="0"/>
        <pc:sldMkLst>
          <pc:docMk/>
          <pc:sldMk cId="578530894" sldId="268"/>
        </pc:sldMkLst>
      </pc:sldChg>
      <pc:sldChg chg="modSp">
        <pc:chgData name="Rubén Ruiz Torrubiano" userId="ddd0f3cd-3a8a-485f-9545-112726c5e697" providerId="ADAL" clId="{A716B188-0D86-45A4-8A70-D0A52316C051}" dt="2022-05-18T09:23:12.359" v="99" actId="20577"/>
        <pc:sldMkLst>
          <pc:docMk/>
          <pc:sldMk cId="1138358697" sldId="269"/>
        </pc:sldMkLst>
        <pc:spChg chg="mod">
          <ac:chgData name="Rubén Ruiz Torrubiano" userId="ddd0f3cd-3a8a-485f-9545-112726c5e697" providerId="ADAL" clId="{A716B188-0D86-45A4-8A70-D0A52316C051}" dt="2022-05-18T09:23:12.359" v="99" actId="20577"/>
          <ac:spMkLst>
            <pc:docMk/>
            <pc:sldMk cId="1138358697" sldId="269"/>
            <ac:spMk id="2" creationId="{8E512129-CA99-F343-8F09-0A9E9CB0C99A}"/>
          </ac:spMkLst>
        </pc:spChg>
        <pc:spChg chg="mod">
          <ac:chgData name="Rubén Ruiz Torrubiano" userId="ddd0f3cd-3a8a-485f-9545-112726c5e697" providerId="ADAL" clId="{A716B188-0D86-45A4-8A70-D0A52316C051}" dt="2022-05-17T14:04:46.032" v="1" actId="20577"/>
          <ac:spMkLst>
            <pc:docMk/>
            <pc:sldMk cId="1138358697" sldId="269"/>
            <ac:spMk id="3" creationId="{B49A9CE1-F49D-6F4F-A4A6-84545C7C443C}"/>
          </ac:spMkLst>
        </pc:spChg>
      </pc:sldChg>
    </pc:docChg>
  </pc:docChgLst>
  <pc:docChgLst>
    <pc:chgData name="Rubén Ruiz Torrubiano" userId="ddd0f3cd-3a8a-485f-9545-112726c5e697" providerId="ADAL" clId="{F5BC7F8A-D6E1-4145-B79B-E3D52632CB5D}"/>
    <pc:docChg chg="delSld">
      <pc:chgData name="Rubén Ruiz Torrubiano" userId="ddd0f3cd-3a8a-485f-9545-112726c5e697" providerId="ADAL" clId="{F5BC7F8A-D6E1-4145-B79B-E3D52632CB5D}" dt="2022-07-06T08:25:51.378" v="5" actId="2696"/>
      <pc:docMkLst>
        <pc:docMk/>
      </pc:docMkLst>
      <pc:sldChg chg="del">
        <pc:chgData name="Rubén Ruiz Torrubiano" userId="ddd0f3cd-3a8a-485f-9545-112726c5e697" providerId="ADAL" clId="{F5BC7F8A-D6E1-4145-B79B-E3D52632CB5D}" dt="2022-07-06T08:25:48.379" v="0" actId="2696"/>
        <pc:sldMkLst>
          <pc:docMk/>
          <pc:sldMk cId="534191238" sldId="262"/>
        </pc:sldMkLst>
      </pc:sldChg>
      <pc:sldChg chg="del">
        <pc:chgData name="Rubén Ruiz Torrubiano" userId="ddd0f3cd-3a8a-485f-9545-112726c5e697" providerId="ADAL" clId="{F5BC7F8A-D6E1-4145-B79B-E3D52632CB5D}" dt="2022-07-06T08:25:50.127" v="3" actId="2696"/>
        <pc:sldMkLst>
          <pc:docMk/>
          <pc:sldMk cId="2559102578" sldId="263"/>
        </pc:sldMkLst>
      </pc:sldChg>
      <pc:sldChg chg="del">
        <pc:chgData name="Rubén Ruiz Torrubiano" userId="ddd0f3cd-3a8a-485f-9545-112726c5e697" providerId="ADAL" clId="{F5BC7F8A-D6E1-4145-B79B-E3D52632CB5D}" dt="2022-07-06T08:25:50.653" v="4" actId="2696"/>
        <pc:sldMkLst>
          <pc:docMk/>
          <pc:sldMk cId="899479335" sldId="264"/>
        </pc:sldMkLst>
      </pc:sldChg>
      <pc:sldChg chg="del">
        <pc:chgData name="Rubén Ruiz Torrubiano" userId="ddd0f3cd-3a8a-485f-9545-112726c5e697" providerId="ADAL" clId="{F5BC7F8A-D6E1-4145-B79B-E3D52632CB5D}" dt="2022-07-06T08:25:51.378" v="5" actId="2696"/>
        <pc:sldMkLst>
          <pc:docMk/>
          <pc:sldMk cId="3319212469" sldId="265"/>
        </pc:sldMkLst>
      </pc:sldChg>
      <pc:sldChg chg="del">
        <pc:chgData name="Rubén Ruiz Torrubiano" userId="ddd0f3cd-3a8a-485f-9545-112726c5e697" providerId="ADAL" clId="{F5BC7F8A-D6E1-4145-B79B-E3D52632CB5D}" dt="2022-07-06T08:25:48.985" v="1" actId="2696"/>
        <pc:sldMkLst>
          <pc:docMk/>
          <pc:sldMk cId="262895495" sldId="266"/>
        </pc:sldMkLst>
      </pc:sldChg>
      <pc:sldChg chg="del">
        <pc:chgData name="Rubén Ruiz Torrubiano" userId="ddd0f3cd-3a8a-485f-9545-112726c5e697" providerId="ADAL" clId="{F5BC7F8A-D6E1-4145-B79B-E3D52632CB5D}" dt="2022-07-06T08:25:49.565" v="2" actId="2696"/>
        <pc:sldMkLst>
          <pc:docMk/>
          <pc:sldMk cId="998644717" sldId="267"/>
        </pc:sldMkLst>
      </pc:sldChg>
    </pc:docChg>
  </pc:docChgLst>
  <pc:docChgLst>
    <pc:chgData name="Rubén Ruiz Torrubiano" userId="ddd0f3cd-3a8a-485f-9545-112726c5e697" providerId="ADAL" clId="{C259837B-6B15-48B6-B0F5-EBE429A114F2}"/>
    <pc:docChg chg="modSld">
      <pc:chgData name="Rubén Ruiz Torrubiano" userId="ddd0f3cd-3a8a-485f-9545-112726c5e697" providerId="ADAL" clId="{C259837B-6B15-48B6-B0F5-EBE429A114F2}" dt="2023-05-15T12:39:45.346" v="3" actId="20577"/>
      <pc:docMkLst>
        <pc:docMk/>
      </pc:docMkLst>
      <pc:sldChg chg="mod modShow">
        <pc:chgData name="Rubén Ruiz Torrubiano" userId="ddd0f3cd-3a8a-485f-9545-112726c5e697" providerId="ADAL" clId="{C259837B-6B15-48B6-B0F5-EBE429A114F2}" dt="2023-05-15T12:36:39.183" v="0" actId="729"/>
        <pc:sldMkLst>
          <pc:docMk/>
          <pc:sldMk cId="3306552325" sldId="261"/>
        </pc:sldMkLst>
      </pc:sldChg>
      <pc:sldChg chg="modSp mod">
        <pc:chgData name="Rubén Ruiz Torrubiano" userId="ddd0f3cd-3a8a-485f-9545-112726c5e697" providerId="ADAL" clId="{C259837B-6B15-48B6-B0F5-EBE429A114F2}" dt="2023-05-15T12:39:45.346" v="3" actId="20577"/>
        <pc:sldMkLst>
          <pc:docMk/>
          <pc:sldMk cId="1138358697" sldId="269"/>
        </pc:sldMkLst>
        <pc:spChg chg="mod">
          <ac:chgData name="Rubén Ruiz Torrubiano" userId="ddd0f3cd-3a8a-485f-9545-112726c5e697" providerId="ADAL" clId="{C259837B-6B15-48B6-B0F5-EBE429A114F2}" dt="2023-05-15T12:39:45.346" v="3" actId="20577"/>
          <ac:spMkLst>
            <pc:docMk/>
            <pc:sldMk cId="1138358697" sldId="269"/>
            <ac:spMk id="3" creationId="{B49A9CE1-F49D-6F4F-A4A6-84545C7C4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4A6C-3B1E-0A4D-ABA0-6B2EF029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9029-53A0-7E42-AB73-77BED973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75E7-2CC7-D043-B1A0-003E598E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48F-60F3-4849-8F91-0B7E49D4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5F47-64FE-8D4E-AED4-EA2F4EF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2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CF53-F294-FE48-8517-4155C73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FC2B-134C-EF4C-9344-82CDE5E2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71B-C1E0-F04A-8CA4-21D0111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3922-80D1-3F4D-879C-40E00E84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5F2B-94F3-2C46-98B4-EB4F849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90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103F-5EE6-8F4D-B958-DE8ED862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E738-5ED7-7C4C-8956-A591FA2D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DD9D-BE1D-614B-91F1-6B85928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EE7F-5603-FD4A-B696-E1F8C69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3D4-E875-494C-B7C9-CF37E3D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23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3BE-7E38-504D-B785-804C877F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1A0-4966-F246-A49D-CCD6665C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1D2-9B9B-B546-BB17-3494920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498D-0A79-C343-B2E1-1E02759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B2D7-B6F4-1F47-ABCD-89B5ACAA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9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7C25-8EDB-7944-83F8-E6212C33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E129-4BB8-FE45-A93B-D192FEE2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C86E-108D-6B41-90A0-7436D6C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220C-B0F6-C14B-A850-6FD184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C380-22FC-8B47-B81B-3B1A653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8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AD1-C27F-AA4B-A282-9067FCF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692-8D68-AA43-BD86-0FC28806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45BA-6A1C-6E43-AD8A-1B5B213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A97A-6E9A-5A45-B7EF-86045361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20CA-4DC8-1F47-8A50-A86AACB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CB82-C9DA-2046-B9D2-6DA76D4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85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D01-E955-694E-A7C6-5B2530E9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A516-3149-294B-B4CA-A70BEE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2AC0-4E37-8C49-909D-A2EBD177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4E94B-EEE5-7E40-BD69-3DB09F50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7161-2D79-0748-B0BC-4BAFC7F08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8817-ACAA-E641-B36A-ACC7776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A67B2-B535-7846-8251-08BF464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4AD7-8DF4-554A-B9BB-5095D0B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61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208-EC41-F24F-8BC2-93F04DF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15C2-7A2C-D343-9634-E4106085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5059-4353-1A42-8571-41405E82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C4F1-E6D0-B145-809A-886222A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48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12A87-0B41-A14A-9A3F-B2940B25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41B1-23F3-E945-A4F9-98E6816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141AF-1362-2A45-8A91-6D66A6D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90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2AEA-0DE5-1147-B0B7-90F1EE6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EDC4-5BD1-3C44-846A-AD4946B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00B3-BEA3-1D46-B51F-3EB7E0CC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0BC5-842F-E745-A1F2-A6CF0755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E40E-001F-B742-BD6A-626EB60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E35E-633D-5740-A307-A73A6D8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9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A30-CC2C-094D-A167-15F24A98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669E6-F9FD-454F-A260-E76D2740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051B-DC77-1141-8B7E-AB8AB5B3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AA7D-2D09-B04C-992B-4EAFD33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56BB-6ABB-FD48-994B-1A189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7943-0084-4A44-8346-932017E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64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873B-11CC-9540-AA52-6A30A20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DD3-6271-4C43-B17A-538AACA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7E67-1168-A84F-B406-2279B6732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1ECB-7FC0-B241-8CDD-4C92F8DCA6D5}" type="datetimeFigureOut">
              <a:rPr lang="en-AT" smtClean="0"/>
              <a:t>05/15/2023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042-FD55-1A48-84DD-A557412D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A4D0-E8F1-8A45-A615-186B6EE48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37F6-66ED-FC46-BA4A-515B31C8251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3922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1007-2F2A-594B-AA80-DFCD539E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 3 (comment)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D9D0-972D-0E49-988B-4FDB0751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8689"/>
          </a:xfrm>
        </p:spPr>
        <p:txBody>
          <a:bodyPr/>
          <a:lstStyle/>
          <a:p>
            <a:r>
              <a:rPr lang="en-AT" dirty="0"/>
              <a:t>Service vs API</a:t>
            </a:r>
          </a:p>
          <a:p>
            <a:r>
              <a:rPr lang="en-AT" dirty="0"/>
              <a:t>API: set of interrelated endpoints for inter-process communication</a:t>
            </a:r>
          </a:p>
          <a:p>
            <a:r>
              <a:rPr lang="en-AT" dirty="0"/>
              <a:t>Service: a process/application implementing a given functionality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7DE4F-3025-8842-853B-63D506AB44CA}"/>
              </a:ext>
            </a:extLst>
          </p:cNvPr>
          <p:cNvSpPr/>
          <p:nvPr/>
        </p:nvSpPr>
        <p:spPr>
          <a:xfrm>
            <a:off x="1796143" y="3902529"/>
            <a:ext cx="3543300" cy="178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21C4C-B4B4-504C-9552-BD93C885B80B}"/>
              </a:ext>
            </a:extLst>
          </p:cNvPr>
          <p:cNvSpPr/>
          <p:nvPr/>
        </p:nvSpPr>
        <p:spPr>
          <a:xfrm>
            <a:off x="2243816" y="5377089"/>
            <a:ext cx="955221" cy="310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API-1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5177D-54D6-1442-AFB2-FDE07CF3F3FC}"/>
              </a:ext>
            </a:extLst>
          </p:cNvPr>
          <p:cNvSpPr/>
          <p:nvPr/>
        </p:nvSpPr>
        <p:spPr>
          <a:xfrm>
            <a:off x="4078059" y="5377090"/>
            <a:ext cx="955221" cy="310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API-2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62E12-5186-584F-B7C8-BC8542C461F6}"/>
              </a:ext>
            </a:extLst>
          </p:cNvPr>
          <p:cNvSpPr/>
          <p:nvPr/>
        </p:nvSpPr>
        <p:spPr>
          <a:xfrm>
            <a:off x="6291944" y="4368573"/>
            <a:ext cx="1864177" cy="89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6001D-79F8-3A44-8E3A-1E170C60DF6C}"/>
              </a:ext>
            </a:extLst>
          </p:cNvPr>
          <p:cNvSpPr/>
          <p:nvPr/>
        </p:nvSpPr>
        <p:spPr>
          <a:xfrm>
            <a:off x="8738508" y="4368574"/>
            <a:ext cx="1730828" cy="89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0C286-B069-AF40-8F18-AF6CF343F533}"/>
              </a:ext>
            </a:extLst>
          </p:cNvPr>
          <p:cNvSpPr/>
          <p:nvPr/>
        </p:nvSpPr>
        <p:spPr>
          <a:xfrm>
            <a:off x="6746421" y="4955497"/>
            <a:ext cx="955221" cy="310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API-1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77DCC-F80E-CB48-B113-1B98334E769A}"/>
              </a:ext>
            </a:extLst>
          </p:cNvPr>
          <p:cNvSpPr/>
          <p:nvPr/>
        </p:nvSpPr>
        <p:spPr>
          <a:xfrm>
            <a:off x="9078685" y="4955496"/>
            <a:ext cx="955221" cy="3102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API-2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6ECE5-9B2E-874F-BF78-2F62972D76B1}"/>
              </a:ext>
            </a:extLst>
          </p:cNvPr>
          <p:cNvSpPr txBox="1"/>
          <p:nvPr/>
        </p:nvSpPr>
        <p:spPr>
          <a:xfrm>
            <a:off x="1796143" y="6172200"/>
            <a:ext cx="355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(a) monolithic-oriented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D54BD-649B-A948-985B-33B86B83FF86}"/>
              </a:ext>
            </a:extLst>
          </p:cNvPr>
          <p:cNvSpPr txBox="1"/>
          <p:nvPr/>
        </p:nvSpPr>
        <p:spPr>
          <a:xfrm>
            <a:off x="6837577" y="6172200"/>
            <a:ext cx="322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(b) service-oriented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57853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D3D1-35FD-CC45-8835-CF50F90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 (last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3074-7CE7-7E4A-94EA-DEFD0010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DS_Examples/sync</a:t>
            </a:r>
          </a:p>
          <a:p>
            <a:r>
              <a:rPr lang="en-GB" dirty="0" err="1"/>
              <a:t>clocks_example.py</a:t>
            </a:r>
            <a:endParaRPr lang="en-GB" dirty="0"/>
          </a:p>
          <a:p>
            <a:r>
              <a:rPr lang="en-GB" dirty="0"/>
              <a:t>Solution → </a:t>
            </a:r>
            <a:r>
              <a:rPr lang="en-GB" dirty="0" err="1"/>
              <a:t>clocks_queue.py</a:t>
            </a:r>
            <a:endParaRPr lang="en-GB" dirty="0"/>
          </a:p>
          <a:p>
            <a:endParaRPr lang="en-GB" dirty="0"/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Modify the example so that it performs all pairwise comparisons of events that happened and prints “causally precedes” if C(a) &lt; C(b) or “concurrent” otherwise</a:t>
            </a:r>
          </a:p>
          <a:p>
            <a:pPr lvl="1"/>
            <a:r>
              <a:rPr lang="en-GB" b="1" dirty="0"/>
              <a:t>Suggestion</a:t>
            </a:r>
            <a:r>
              <a:rPr lang="en-GB" dirty="0"/>
              <a:t>: each process writes events in a shared queue. After each process terminates, the queue is read by the “master” process</a:t>
            </a:r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5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2129-CA99-F343-8F09-0A9E9CB0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Assignment</a:t>
            </a:r>
            <a:r>
              <a:rPr lang="de-AT"/>
              <a:t> 4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CE1-F49D-6F4F-A4A6-84545C7C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Implement calculation service using Message Passing Interface (MPI)</a:t>
            </a:r>
          </a:p>
          <a:p>
            <a:r>
              <a:rPr lang="en-AT" dirty="0"/>
              <a:t>Main idea: service that pulls request from the jobs queue, process them in parallel and pushes the result to the results queue</a:t>
            </a:r>
          </a:p>
          <a:p>
            <a:r>
              <a:rPr lang="en-AT" dirty="0"/>
              <a:t>Time series calculations (linear regressions)</a:t>
            </a:r>
          </a:p>
          <a:p>
            <a:endParaRPr lang="en-AT" dirty="0"/>
          </a:p>
          <a:p>
            <a:r>
              <a:rPr lang="en-AT" dirty="0"/>
              <a:t>Deadline: </a:t>
            </a:r>
            <a:r>
              <a:rPr lang="de-AT"/>
              <a:t>11</a:t>
            </a:r>
            <a:r>
              <a:rPr lang="en-AT"/>
              <a:t>/6</a:t>
            </a:r>
            <a:endParaRPr lang="en-AT" dirty="0"/>
          </a:p>
          <a:p>
            <a:r>
              <a:rPr lang="en-AT" dirty="0"/>
              <a:t>Assessment: 15 points + 5 extra points</a:t>
            </a:r>
          </a:p>
        </p:txBody>
      </p:sp>
    </p:spTree>
    <p:extLst>
      <p:ext uri="{BB962C8B-B14F-4D97-AF65-F5344CB8AC3E}">
        <p14:creationId xmlns:p14="http://schemas.microsoft.com/office/powerpoint/2010/main" val="113835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ACBA9F-8989-4575-B92D-D36B3158DBD1}"/>
</file>

<file path=customXml/itemProps2.xml><?xml version="1.0" encoding="utf-8"?>
<ds:datastoreItem xmlns:ds="http://schemas.openxmlformats.org/officeDocument/2006/customXml" ds:itemID="{3CA5626A-57E3-410B-A858-C604A7D61B06}"/>
</file>

<file path=customXml/itemProps3.xml><?xml version="1.0" encoding="utf-8"?>
<ds:datastoreItem xmlns:ds="http://schemas.openxmlformats.org/officeDocument/2006/customXml" ds:itemID="{4A60AC47-3459-43EF-A21A-7CA1AB022D4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27</Paragraphs>
  <Slides>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3 (comment)</vt:lpstr>
      <vt:lpstr>Exercises (last week)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Multiprocessing and Clocks</dc:title>
  <dc:creator>Ruben Ruiz Torrubiano</dc:creator>
  <cp:lastModifiedBy>Rubén Ruiz Torrubiano</cp:lastModifiedBy>
  <cp:revision>80</cp:revision>
  <dcterms:created xsi:type="dcterms:W3CDTF">2021-05-09T13:59:27Z</dcterms:created>
  <dcterms:modified xsi:type="dcterms:W3CDTF">2023-05-15T12:39:45Z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