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6" r:id="rId3"/>
    <p:sldId id="26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6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8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A716B188-0D86-45A4-8A70-D0A52316C051}"/>
    <pc:docChg chg="custSel modSld">
      <pc:chgData name="Rubén Ruiz Torrubiano" userId="ddd0f3cd-3a8a-485f-9545-112726c5e697" providerId="ADAL" clId="{A716B188-0D86-45A4-8A70-D0A52316C051}" dt="2022-05-18T09:23:12.359" v="99" actId="20577"/>
      <pc:docMkLst>
        <pc:docMk/>
      </pc:docMkLst>
      <pc:sldChg chg="modSp">
        <pc:chgData name="Rubén Ruiz Torrubiano" userId="ddd0f3cd-3a8a-485f-9545-112726c5e697" providerId="ADAL" clId="{A716B188-0D86-45A4-8A70-D0A52316C051}" dt="2022-05-17T14:16:27.825" v="81" actId="20577"/>
        <pc:sldMkLst>
          <pc:docMk/>
          <pc:sldMk cId="2559102578" sldId="263"/>
        </pc:sldMkLst>
        <pc:spChg chg="mod">
          <ac:chgData name="Rubén Ruiz Torrubiano" userId="ddd0f3cd-3a8a-485f-9545-112726c5e697" providerId="ADAL" clId="{A716B188-0D86-45A4-8A70-D0A52316C051}" dt="2022-05-17T14:16:27.825" v="81" actId="20577"/>
          <ac:spMkLst>
            <pc:docMk/>
            <pc:sldMk cId="2559102578" sldId="263"/>
            <ac:spMk id="3" creationId="{1AC8A2A2-FDDF-9F45-9DA4-61D684E7508A}"/>
          </ac:spMkLst>
        </pc:spChg>
      </pc:sldChg>
      <pc:sldChg chg="modSp">
        <pc:chgData name="Rubén Ruiz Torrubiano" userId="ddd0f3cd-3a8a-485f-9545-112726c5e697" providerId="ADAL" clId="{A716B188-0D86-45A4-8A70-D0A52316C051}" dt="2022-05-18T09:23:12.359" v="99" actId="20577"/>
        <pc:sldMkLst>
          <pc:docMk/>
          <pc:sldMk cId="1138358697" sldId="269"/>
        </pc:sldMkLst>
        <pc:spChg chg="mod">
          <ac:chgData name="Rubén Ruiz Torrubiano" userId="ddd0f3cd-3a8a-485f-9545-112726c5e697" providerId="ADAL" clId="{A716B188-0D86-45A4-8A70-D0A52316C051}" dt="2022-05-18T09:23:12.359" v="99" actId="20577"/>
          <ac:spMkLst>
            <pc:docMk/>
            <pc:sldMk cId="1138358697" sldId="269"/>
            <ac:spMk id="2" creationId="{8E512129-CA99-F343-8F09-0A9E9CB0C99A}"/>
          </ac:spMkLst>
        </pc:spChg>
        <pc:spChg chg="mod">
          <ac:chgData name="Rubén Ruiz Torrubiano" userId="ddd0f3cd-3a8a-485f-9545-112726c5e697" providerId="ADAL" clId="{A716B188-0D86-45A4-8A70-D0A52316C051}" dt="2022-05-17T14:04:46.032" v="1" actId="20577"/>
          <ac:spMkLst>
            <pc:docMk/>
            <pc:sldMk cId="1138358697" sldId="269"/>
            <ac:spMk id="3" creationId="{B49A9CE1-F49D-6F4F-A4A6-84545C7C443C}"/>
          </ac:spMkLst>
        </pc:spChg>
      </pc:sldChg>
    </pc:docChg>
  </pc:docChgLst>
  <pc:docChgLst>
    <pc:chgData name="Rubén Ruiz Torrubiano" userId="ddd0f3cd-3a8a-485f-9545-112726c5e697" providerId="ADAL" clId="{5DB5E7D7-D120-4FED-B278-A20BD0ECCF9C}"/>
    <pc:docChg chg="custSel delSld modSld">
      <pc:chgData name="Rubén Ruiz Torrubiano" userId="ddd0f3cd-3a8a-485f-9545-112726c5e697" providerId="ADAL" clId="{5DB5E7D7-D120-4FED-B278-A20BD0ECCF9C}" dt="2023-05-15T12:35:57.658" v="50" actId="47"/>
      <pc:docMkLst>
        <pc:docMk/>
      </pc:docMkLst>
      <pc:sldChg chg="modSp mod">
        <pc:chgData name="Rubén Ruiz Torrubiano" userId="ddd0f3cd-3a8a-485f-9545-112726c5e697" providerId="ADAL" clId="{5DB5E7D7-D120-4FED-B278-A20BD0ECCF9C}" dt="2023-05-15T12:27:43.670" v="7" actId="20577"/>
        <pc:sldMkLst>
          <pc:docMk/>
          <pc:sldMk cId="534191238" sldId="262"/>
        </pc:sldMkLst>
        <pc:spChg chg="mod">
          <ac:chgData name="Rubén Ruiz Torrubiano" userId="ddd0f3cd-3a8a-485f-9545-112726c5e697" providerId="ADAL" clId="{5DB5E7D7-D120-4FED-B278-A20BD0ECCF9C}" dt="2023-05-15T12:27:43.670" v="7" actId="20577"/>
          <ac:spMkLst>
            <pc:docMk/>
            <pc:sldMk cId="534191238" sldId="262"/>
            <ac:spMk id="3" creationId="{1AC8A2A2-FDDF-9F45-9DA4-61D684E7508A}"/>
          </ac:spMkLst>
        </pc:spChg>
      </pc:sldChg>
      <pc:sldChg chg="modSp mod">
        <pc:chgData name="Rubén Ruiz Torrubiano" userId="ddd0f3cd-3a8a-485f-9545-112726c5e697" providerId="ADAL" clId="{5DB5E7D7-D120-4FED-B278-A20BD0ECCF9C}" dt="2023-05-15T12:30:31.991" v="49" actId="20577"/>
        <pc:sldMkLst>
          <pc:docMk/>
          <pc:sldMk cId="2559102578" sldId="263"/>
        </pc:sldMkLst>
        <pc:spChg chg="mod">
          <ac:chgData name="Rubén Ruiz Torrubiano" userId="ddd0f3cd-3a8a-485f-9545-112726c5e697" providerId="ADAL" clId="{5DB5E7D7-D120-4FED-B278-A20BD0ECCF9C}" dt="2023-05-15T12:30:31.991" v="49" actId="20577"/>
          <ac:spMkLst>
            <pc:docMk/>
            <pc:sldMk cId="2559102578" sldId="263"/>
            <ac:spMk id="3" creationId="{1AC8A2A2-FDDF-9F45-9DA4-61D684E7508A}"/>
          </ac:spMkLst>
        </pc:spChg>
      </pc:sldChg>
      <pc:sldChg chg="modSp del mod">
        <pc:chgData name="Rubén Ruiz Torrubiano" userId="ddd0f3cd-3a8a-485f-9545-112726c5e697" providerId="ADAL" clId="{5DB5E7D7-D120-4FED-B278-A20BD0ECCF9C}" dt="2023-05-15T12:35:57.658" v="50" actId="47"/>
        <pc:sldMkLst>
          <pc:docMk/>
          <pc:sldMk cId="1138358697" sldId="269"/>
        </pc:sldMkLst>
        <pc:spChg chg="mod">
          <ac:chgData name="Rubén Ruiz Torrubiano" userId="ddd0f3cd-3a8a-485f-9545-112726c5e697" providerId="ADAL" clId="{5DB5E7D7-D120-4FED-B278-A20BD0ECCF9C}" dt="2023-05-15T12:27:33.904" v="3" actId="20577"/>
          <ac:spMkLst>
            <pc:docMk/>
            <pc:sldMk cId="1138358697" sldId="269"/>
            <ac:spMk id="3" creationId="{B49A9CE1-F49D-6F4F-A4A6-84545C7C443C}"/>
          </ac:spMkLst>
        </pc:spChg>
      </pc:sldChg>
    </pc:docChg>
  </pc:docChgLst>
  <pc:docChgLst>
    <pc:chgData name="Rubén Ruiz Torrubiano" userId="ddd0f3cd-3a8a-485f-9545-112726c5e697" providerId="ADAL" clId="{626538EE-0F25-4520-A727-90B298A009E0}"/>
    <pc:docChg chg="delSld modSld">
      <pc:chgData name="Rubén Ruiz Torrubiano" userId="ddd0f3cd-3a8a-485f-9545-112726c5e697" providerId="ADAL" clId="{626538EE-0F25-4520-A727-90B298A009E0}" dt="2022-07-06T08:27:15.141" v="3" actId="2696"/>
      <pc:docMkLst>
        <pc:docMk/>
      </pc:docMkLst>
      <pc:sldChg chg="del modTransition">
        <pc:chgData name="Rubén Ruiz Torrubiano" userId="ddd0f3cd-3a8a-485f-9545-112726c5e697" providerId="ADAL" clId="{626538EE-0F25-4520-A727-90B298A009E0}" dt="2022-07-06T08:27:15.141" v="3" actId="2696"/>
        <pc:sldMkLst>
          <pc:docMk/>
          <pc:sldMk cId="3306552325" sldId="261"/>
        </pc:sldMkLst>
      </pc:sldChg>
      <pc:sldChg chg="del modTransition">
        <pc:chgData name="Rubén Ruiz Torrubiano" userId="ddd0f3cd-3a8a-485f-9545-112726c5e697" providerId="ADAL" clId="{626538EE-0F25-4520-A727-90B298A009E0}" dt="2022-07-06T08:26:57.519" v="2" actId="2696"/>
        <pc:sldMkLst>
          <pc:docMk/>
          <pc:sldMk cId="57853089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4A6C-3B1E-0A4D-ABA0-6B2EF029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9029-53A0-7E42-AB73-77BED973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75E7-2CC7-D043-B1A0-003E598E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48F-60F3-4849-8F91-0B7E49D4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5F47-64FE-8D4E-AED4-EA2F4EF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2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CF53-F294-FE48-8517-4155C73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FC2B-134C-EF4C-9344-82CDE5E2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71B-C1E0-F04A-8CA4-21D0111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3922-80D1-3F4D-879C-40E00E84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5F2B-94F3-2C46-98B4-EB4F849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90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103F-5EE6-8F4D-B958-DE8ED862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E738-5ED7-7C4C-8956-A591FA2D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DD9D-BE1D-614B-91F1-6B85928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EE7F-5603-FD4A-B696-E1F8C69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3D4-E875-494C-B7C9-CF37E3D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23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3BE-7E38-504D-B785-804C877F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1A0-4966-F246-A49D-CCD6665C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1D2-9B9B-B546-BB17-3494920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498D-0A79-C343-B2E1-1E02759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B2D7-B6F4-1F47-ABCD-89B5ACAA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9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7C25-8EDB-7944-83F8-E6212C33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E129-4BB8-FE45-A93B-D192FEE2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C86E-108D-6B41-90A0-7436D6C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220C-B0F6-C14B-A850-6FD184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C380-22FC-8B47-B81B-3B1A653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8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AD1-C27F-AA4B-A282-9067FCF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692-8D68-AA43-BD86-0FC28806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45BA-6A1C-6E43-AD8A-1B5B213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A97A-6E9A-5A45-B7EF-86045361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20CA-4DC8-1F47-8A50-A86AACB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CB82-C9DA-2046-B9D2-6DA76D4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85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D01-E955-694E-A7C6-5B2530E9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A516-3149-294B-B4CA-A70BEE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2AC0-4E37-8C49-909D-A2EBD177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4E94B-EEE5-7E40-BD69-3DB09F50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7161-2D79-0748-B0BC-4BAFC7F08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8817-ACAA-E641-B36A-ACC7776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A67B2-B535-7846-8251-08BF464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4AD7-8DF4-554A-B9BB-5095D0B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61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208-EC41-F24F-8BC2-93F04DF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15C2-7A2C-D343-9634-E4106085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5059-4353-1A42-8571-41405E82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C4F1-E6D0-B145-809A-886222A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48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12A87-0B41-A14A-9A3F-B2940B25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41B1-23F3-E945-A4F9-98E6816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141AF-1362-2A45-8A91-6D66A6D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90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2AEA-0DE5-1147-B0B7-90F1EE6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EDC4-5BD1-3C44-846A-AD4946B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00B3-BEA3-1D46-B51F-3EB7E0CC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0BC5-842F-E745-A1F2-A6CF0755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E40E-001F-B742-BD6A-626EB60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E35E-633D-5740-A307-A73A6D8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9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A30-CC2C-094D-A167-15F24A98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669E6-F9FD-454F-A260-E76D2740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051B-DC77-1141-8B7E-AB8AB5B3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AA7D-2D09-B04C-992B-4EAFD33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56BB-6ABB-FD48-994B-1A189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7943-0084-4A44-8346-932017E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64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873B-11CC-9540-AA52-6A30A20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DD3-6271-4C43-B17A-538AACA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7E67-1168-A84F-B406-2279B6732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042-FD55-1A48-84DD-A557412D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A4D0-E8F1-8A45-A615-186B6EE48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3922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essage-passing-interface/microsoft-m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92FB-D3B5-ED42-AAED-58EA9A43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A2A2-FDDF-9F45-9DA4-61D684E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601"/>
          </a:xfrm>
        </p:spPr>
        <p:txBody>
          <a:bodyPr>
            <a:normAutofit lnSpcReduction="10000"/>
          </a:bodyPr>
          <a:lstStyle/>
          <a:p>
            <a:r>
              <a:rPr lang="en-AT" dirty="0"/>
              <a:t>Standard for message passing between processes in high performance computing (HPC) applications</a:t>
            </a:r>
            <a:r>
              <a:rPr lang="de-AT" dirty="0"/>
              <a:t>.</a:t>
            </a:r>
            <a:endParaRPr lang="en-AT" dirty="0"/>
          </a:p>
          <a:p>
            <a:r>
              <a:rPr lang="en-AT" dirty="0"/>
              <a:t>Parallel distributed computing model</a:t>
            </a:r>
            <a:r>
              <a:rPr lang="de-AT" dirty="0"/>
              <a:t>.</a:t>
            </a:r>
            <a:endParaRPr lang="en-AT" dirty="0"/>
          </a:p>
          <a:p>
            <a:r>
              <a:rPr lang="en-AT" dirty="0"/>
              <a:t>Processes are executed in parallel</a:t>
            </a:r>
          </a:p>
          <a:p>
            <a:pPr lvl="1"/>
            <a:r>
              <a:rPr lang="en-AT" dirty="0"/>
              <a:t>As separated processes in the same host</a:t>
            </a:r>
            <a:r>
              <a:rPr lang="de-AT" dirty="0"/>
              <a:t>.</a:t>
            </a:r>
            <a:endParaRPr lang="en-AT" dirty="0"/>
          </a:p>
          <a:p>
            <a:pPr lvl="1"/>
            <a:r>
              <a:rPr lang="en-AT" dirty="0"/>
              <a:t>As separated processes in different hosts</a:t>
            </a:r>
            <a:r>
              <a:rPr lang="de-AT" dirty="0"/>
              <a:t>.</a:t>
            </a:r>
            <a:endParaRPr lang="en-AT" dirty="0"/>
          </a:p>
          <a:p>
            <a:r>
              <a:rPr lang="en-AT" dirty="0"/>
              <a:t>Primitives for point-to-point and multicast communication</a:t>
            </a:r>
          </a:p>
          <a:p>
            <a:pPr lvl="1"/>
            <a:r>
              <a:rPr lang="en-GB" dirty="0"/>
              <a:t>send/</a:t>
            </a:r>
            <a:r>
              <a:rPr lang="en-GB" dirty="0" err="1"/>
              <a:t>recv</a:t>
            </a:r>
            <a:endParaRPr lang="en-GB" dirty="0"/>
          </a:p>
          <a:p>
            <a:pPr lvl="1"/>
            <a:r>
              <a:rPr lang="en-GB" dirty="0"/>
              <a:t>broadcast</a:t>
            </a:r>
          </a:p>
          <a:p>
            <a:pPr lvl="1"/>
            <a:r>
              <a:rPr lang="en-GB" dirty="0"/>
              <a:t>scatter</a:t>
            </a:r>
          </a:p>
          <a:p>
            <a:pPr lvl="1"/>
            <a:r>
              <a:rPr lang="en-GB" dirty="0"/>
              <a:t>gather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341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CF29-33D3-1446-8721-8B9A6327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415C-502B-9846-8452-7B8F639A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Broadcast (bcast)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r>
              <a:rPr lang="en-AT" dirty="0"/>
              <a:t>Scatter </a:t>
            </a:r>
          </a:p>
        </p:txBody>
      </p:sp>
      <p:pic>
        <p:nvPicPr>
          <p:cNvPr id="1030" name="Picture 6" descr="MPI_Bcast vs MPI_Scatter">
            <a:extLst>
              <a:ext uri="{FF2B5EF4-FFF2-40B4-BE49-F238E27FC236}">
                <a16:creationId xmlns:a16="http://schemas.microsoft.com/office/drawing/2014/main" id="{2E4DDC83-E74E-3B46-B60A-E372DA6A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6" y="1765546"/>
            <a:ext cx="36449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780A2-BEE0-E54B-B32E-BA04012AC972}"/>
              </a:ext>
            </a:extLst>
          </p:cNvPr>
          <p:cNvSpPr txBox="1"/>
          <p:nvPr/>
        </p:nvSpPr>
        <p:spPr>
          <a:xfrm>
            <a:off x="7164699" y="6046158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</a:t>
            </a:r>
            <a:r>
              <a:rPr lang="en-AT" sz="1100" dirty="0"/>
              <a:t>ource: mpitutorials.com</a:t>
            </a:r>
          </a:p>
        </p:txBody>
      </p:sp>
    </p:spTree>
    <p:extLst>
      <p:ext uri="{BB962C8B-B14F-4D97-AF65-F5344CB8AC3E}">
        <p14:creationId xmlns:p14="http://schemas.microsoft.com/office/powerpoint/2010/main" val="26289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CF29-33D3-1446-8721-8B9A6327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415C-502B-9846-8452-7B8F639A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Gather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r>
              <a:rPr lang="en-AT" dirty="0"/>
              <a:t>Allgather </a:t>
            </a:r>
          </a:p>
        </p:txBody>
      </p:sp>
      <p:pic>
        <p:nvPicPr>
          <p:cNvPr id="2050" name="Picture 2" descr="MPI_Gather">
            <a:extLst>
              <a:ext uri="{FF2B5EF4-FFF2-40B4-BE49-F238E27FC236}">
                <a16:creationId xmlns:a16="http://schemas.microsoft.com/office/drawing/2014/main" id="{CBBD45E2-B357-C94C-85C4-4C355B1C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3" y="1908360"/>
            <a:ext cx="35560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I_Allgather">
            <a:extLst>
              <a:ext uri="{FF2B5EF4-FFF2-40B4-BE49-F238E27FC236}">
                <a16:creationId xmlns:a16="http://schemas.microsoft.com/office/drawing/2014/main" id="{A7E73F05-801F-2846-B0A8-F2948D5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3" y="4165600"/>
            <a:ext cx="26797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3232B-67EA-3D49-8C24-C26C9ED621AB}"/>
              </a:ext>
            </a:extLst>
          </p:cNvPr>
          <p:cNvSpPr txBox="1"/>
          <p:nvPr/>
        </p:nvSpPr>
        <p:spPr>
          <a:xfrm>
            <a:off x="6534274" y="6311900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</a:t>
            </a:r>
            <a:r>
              <a:rPr lang="en-AT" sz="1100" dirty="0"/>
              <a:t>ource: mpitutorials.com</a:t>
            </a:r>
          </a:p>
        </p:txBody>
      </p:sp>
    </p:spTree>
    <p:extLst>
      <p:ext uri="{BB962C8B-B14F-4D97-AF65-F5344CB8AC3E}">
        <p14:creationId xmlns:p14="http://schemas.microsoft.com/office/powerpoint/2010/main" val="99864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92FB-D3B5-ED42-AAED-58EA9A43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A2A2-FDDF-9F45-9DA4-61D684E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601"/>
          </a:xfrm>
        </p:spPr>
        <p:txBody>
          <a:bodyPr>
            <a:normAutofit/>
          </a:bodyPr>
          <a:lstStyle/>
          <a:p>
            <a:r>
              <a:rPr lang="de-AT" dirty="0"/>
              <a:t>Mac/Linux: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en-AT" dirty="0"/>
              <a:t>OpenMPI (current version 4.1.</a:t>
            </a:r>
            <a:r>
              <a:rPr lang="de-AT" dirty="0"/>
              <a:t>5</a:t>
            </a:r>
            <a:r>
              <a:rPr lang="en-AT" dirty="0"/>
              <a:t>)</a:t>
            </a:r>
          </a:p>
          <a:p>
            <a:r>
              <a:rPr lang="de-AT" dirty="0"/>
              <a:t>Windows: </a:t>
            </a:r>
            <a:r>
              <a:rPr lang="de-AT" dirty="0" err="1"/>
              <a:t>Install</a:t>
            </a:r>
            <a:r>
              <a:rPr lang="de-AT" dirty="0"/>
              <a:t> Microsoft MPI</a:t>
            </a:r>
          </a:p>
          <a:p>
            <a:pPr lvl="2"/>
            <a:r>
              <a:rPr lang="de-AT" dirty="0">
                <a:hlinkClick r:id="rId2"/>
              </a:rPr>
              <a:t>https://docs.microsoft.com/en-us/message-passing-interface/microsoft-mpi</a:t>
            </a:r>
            <a:endParaRPr lang="de-AT" dirty="0"/>
          </a:p>
          <a:p>
            <a:pPr lvl="2"/>
            <a:r>
              <a:rPr lang="de-AT" dirty="0"/>
              <a:t>Set </a:t>
            </a:r>
            <a:r>
              <a:rPr lang="nn-NO" dirty="0"/>
              <a:t>C:\Program Files\Microsoft MPI\Bin to PATH</a:t>
            </a:r>
            <a:endParaRPr lang="en-AT" dirty="0"/>
          </a:p>
          <a:p>
            <a:r>
              <a:rPr lang="en-AT" dirty="0"/>
              <a:t>Python package mp</a:t>
            </a:r>
            <a:r>
              <a:rPr lang="de-AT" dirty="0"/>
              <a:t>i</a:t>
            </a:r>
            <a:r>
              <a:rPr lang="en-AT" dirty="0"/>
              <a:t>4py</a:t>
            </a:r>
            <a:endParaRPr lang="en-GB" dirty="0"/>
          </a:p>
          <a:p>
            <a:r>
              <a:rPr lang="en-GB" dirty="0"/>
              <a:t>m</a:t>
            </a:r>
            <a:r>
              <a:rPr lang="en-AT" dirty="0"/>
              <a:t>pirun</a:t>
            </a:r>
            <a:r>
              <a:rPr lang="de-AT" dirty="0"/>
              <a:t> (</a:t>
            </a:r>
            <a:r>
              <a:rPr lang="de-AT" dirty="0" err="1"/>
              <a:t>mpiexec</a:t>
            </a:r>
            <a:r>
              <a:rPr lang="de-AT" dirty="0"/>
              <a:t>)</a:t>
            </a:r>
            <a:r>
              <a:rPr lang="en-AT" dirty="0"/>
              <a:t> –h hostfile –n N python script.py</a:t>
            </a:r>
          </a:p>
          <a:p>
            <a:r>
              <a:rPr lang="en-GB" dirty="0"/>
              <a:t>H</a:t>
            </a:r>
            <a:r>
              <a:rPr lang="en-AT" dirty="0"/>
              <a:t>ostfile</a:t>
            </a:r>
          </a:p>
          <a:p>
            <a:pPr lvl="1"/>
            <a:r>
              <a:rPr lang="en-AT" dirty="0"/>
              <a:t>Tells MPI where to run processes</a:t>
            </a:r>
          </a:p>
          <a:p>
            <a:pPr lvl="1"/>
            <a:r>
              <a:rPr lang="en-GB" dirty="0"/>
              <a:t>S</a:t>
            </a:r>
            <a:r>
              <a:rPr lang="en-AT" dirty="0"/>
              <a:t>yntax &lt;hostname&gt; &lt;number_of_processors&gt;</a:t>
            </a:r>
          </a:p>
          <a:p>
            <a:pPr marL="0" indent="0">
              <a:buNone/>
            </a:pP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10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0CF-CA9E-7944-9F0F-82562C50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1997-8D1C-B841-8CE6-86C050A5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T" dirty="0"/>
              <a:t>DS_Examples/mpi/mpi_example.py</a:t>
            </a:r>
          </a:p>
          <a:p>
            <a:pPr marL="514350" indent="-514350">
              <a:buFont typeface="+mj-lt"/>
              <a:buAutoNum type="arabicPeriod"/>
            </a:pPr>
            <a:endParaRPr lang="en-AT" dirty="0"/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Change the example so that each tasks includes a command to be executed by the worker</a:t>
            </a:r>
          </a:p>
          <a:p>
            <a:pPr lvl="1"/>
            <a:r>
              <a:rPr lang="de-AT" dirty="0"/>
              <a:t>ADD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worker</a:t>
            </a:r>
            <a:r>
              <a:rPr lang="de-AT" dirty="0"/>
              <a:t> </a:t>
            </a:r>
            <a:r>
              <a:rPr lang="de-AT" dirty="0" err="1"/>
              <a:t>adds</a:t>
            </a:r>
            <a:r>
              <a:rPr lang="de-AT" dirty="0"/>
              <a:t> all </a:t>
            </a:r>
            <a:r>
              <a:rPr lang="de-AT" dirty="0" err="1"/>
              <a:t>parameters</a:t>
            </a:r>
            <a:endParaRPr lang="de-AT" dirty="0"/>
          </a:p>
          <a:p>
            <a:pPr lvl="1"/>
            <a:r>
              <a:rPr lang="de-AT" dirty="0"/>
              <a:t>SUB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worker</a:t>
            </a:r>
            <a:r>
              <a:rPr lang="de-AT" dirty="0"/>
              <a:t> </a:t>
            </a:r>
            <a:r>
              <a:rPr lang="de-AT" dirty="0" err="1"/>
              <a:t>substracts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lvl="1"/>
            <a:r>
              <a:rPr lang="de-AT" dirty="0"/>
              <a:t>POW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worker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sum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elevate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power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The worker will then execute the operation and send the result back, along with its rank. If the operation is not known, it will return the string ‘UNKNOWN’</a:t>
            </a:r>
          </a:p>
        </p:txBody>
      </p:sp>
    </p:spTree>
    <p:extLst>
      <p:ext uri="{BB962C8B-B14F-4D97-AF65-F5344CB8AC3E}">
        <p14:creationId xmlns:p14="http://schemas.microsoft.com/office/powerpoint/2010/main" val="8994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0CF-CA9E-7944-9F0F-82562C50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1997-8D1C-B841-8CE6-86C050A5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/>
              <a:t>Change the example so the root node can cope with any number of processors</a:t>
            </a:r>
          </a:p>
          <a:p>
            <a:pPr lvl="1"/>
            <a:r>
              <a:rPr lang="en-GB" dirty="0"/>
              <a:t>If there are fewer data than processors, fill the rest with None</a:t>
            </a:r>
          </a:p>
          <a:p>
            <a:pPr lvl="1"/>
            <a:r>
              <a:rPr lang="en-GB" dirty="0"/>
              <a:t>If there are more data than processors, distribute the data among the processors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Hint: use lists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1921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2A4380-FE0C-4B91-BA3C-C010AF832339}"/>
</file>

<file path=customXml/itemProps2.xml><?xml version="1.0" encoding="utf-8"?>
<ds:datastoreItem xmlns:ds="http://schemas.openxmlformats.org/officeDocument/2006/customXml" ds:itemID="{374D0829-E249-41DF-9E27-0F37FCDAC8A8}"/>
</file>

<file path=customXml/itemProps3.xml><?xml version="1.0" encoding="utf-8"?>
<ds:datastoreItem xmlns:ds="http://schemas.openxmlformats.org/officeDocument/2006/customXml" ds:itemID="{414F7BD0-65AE-4D34-A00A-8483C691A37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Message Passing Interface (MPI)</vt:lpstr>
      <vt:lpstr>Message Passing Interface (MPI)</vt:lpstr>
      <vt:lpstr>Message Passing Interface (MPI)</vt:lpstr>
      <vt:lpstr>Message Passing Interface (MPI)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Multiprocessing and Clocks</dc:title>
  <dc:creator>Ruben Ruiz Torrubiano</dc:creator>
  <cp:lastModifiedBy>Rubén Ruiz Torrubiano</cp:lastModifiedBy>
  <cp:revision>80</cp:revision>
  <dcterms:created xsi:type="dcterms:W3CDTF">2021-05-09T13:59:27Z</dcterms:created>
  <dcterms:modified xsi:type="dcterms:W3CDTF">2023-05-15T12:35:58Z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