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2"/>
    <p:restoredTop sz="94720"/>
  </p:normalViewPr>
  <p:slideViewPr>
    <p:cSldViewPr snapToGrid="0" snapToObjects="1">
      <p:cViewPr varScale="1">
        <p:scale>
          <a:sx n="129" d="100"/>
          <a:sy n="129" d="100"/>
        </p:scale>
        <p:origin x="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Ruiz Torrubiano" userId="ddd0f3cd-3a8a-485f-9545-112726c5e697" providerId="ADAL" clId="{48DF2F10-A117-44F3-B1F2-65E22C723981}"/>
    <pc:docChg chg="delSld">
      <pc:chgData name="Rubén Ruiz Torrubiano" userId="ddd0f3cd-3a8a-485f-9545-112726c5e697" providerId="ADAL" clId="{48DF2F10-A117-44F3-B1F2-65E22C723981}" dt="2022-07-05T12:24:34.913" v="2" actId="2696"/>
      <pc:docMkLst>
        <pc:docMk/>
      </pc:docMkLst>
      <pc:sldChg chg="del">
        <pc:chgData name="Rubén Ruiz Torrubiano" userId="ddd0f3cd-3a8a-485f-9545-112726c5e697" providerId="ADAL" clId="{48DF2F10-A117-44F3-B1F2-65E22C723981}" dt="2022-07-05T12:24:33.784" v="0" actId="2696"/>
        <pc:sldMkLst>
          <pc:docMk/>
          <pc:sldMk cId="2369844660" sldId="257"/>
        </pc:sldMkLst>
      </pc:sldChg>
      <pc:sldChg chg="del">
        <pc:chgData name="Rubén Ruiz Torrubiano" userId="ddd0f3cd-3a8a-485f-9545-112726c5e697" providerId="ADAL" clId="{48DF2F10-A117-44F3-B1F2-65E22C723981}" dt="2022-07-05T12:24:34.362" v="1" actId="2696"/>
        <pc:sldMkLst>
          <pc:docMk/>
          <pc:sldMk cId="3447675355" sldId="258"/>
        </pc:sldMkLst>
      </pc:sldChg>
      <pc:sldChg chg="del">
        <pc:chgData name="Rubén Ruiz Torrubiano" userId="ddd0f3cd-3a8a-485f-9545-112726c5e697" providerId="ADAL" clId="{48DF2F10-A117-44F3-B1F2-65E22C723981}" dt="2022-07-05T12:24:34.913" v="2" actId="2696"/>
        <pc:sldMkLst>
          <pc:docMk/>
          <pc:sldMk cId="897562361" sldId="259"/>
        </pc:sldMkLst>
      </pc:sldChg>
    </pc:docChg>
  </pc:docChgLst>
  <pc:docChgLst>
    <pc:chgData name="Rubén Ruiz Torrubiano" userId="ddd0f3cd-3a8a-485f-9545-112726c5e697" providerId="ADAL" clId="{0B04D456-7D0B-4EB7-B7A1-A76237550248}"/>
    <pc:docChg chg="custSel modSld">
      <pc:chgData name="Rubén Ruiz Torrubiano" userId="ddd0f3cd-3a8a-485f-9545-112726c5e697" providerId="ADAL" clId="{0B04D456-7D0B-4EB7-B7A1-A76237550248}" dt="2022-05-30T19:17:28.348" v="42"/>
      <pc:docMkLst>
        <pc:docMk/>
      </pc:docMkLst>
      <pc:sldChg chg="modSp">
        <pc:chgData name="Rubén Ruiz Torrubiano" userId="ddd0f3cd-3a8a-485f-9545-112726c5e697" providerId="ADAL" clId="{0B04D456-7D0B-4EB7-B7A1-A76237550248}" dt="2022-05-03T19:50:05.301" v="41" actId="20577"/>
        <pc:sldMkLst>
          <pc:docMk/>
          <pc:sldMk cId="2122522262" sldId="260"/>
        </pc:sldMkLst>
        <pc:spChg chg="mod">
          <ac:chgData name="Rubén Ruiz Torrubiano" userId="ddd0f3cd-3a8a-485f-9545-112726c5e697" providerId="ADAL" clId="{0B04D456-7D0B-4EB7-B7A1-A76237550248}" dt="2022-05-03T19:50:05.301" v="41" actId="20577"/>
          <ac:spMkLst>
            <pc:docMk/>
            <pc:sldMk cId="2122522262" sldId="260"/>
            <ac:spMk id="3" creationId="{819C8B3B-FFCC-1348-8272-92639C8715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8912-DA7C-EB43-B01F-7A52CF272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B1B1C-3DBB-A945-94D0-DD814DD24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4CE0-4E27-154C-8F40-423718E7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8530-FF2C-C84D-AE7D-E96FAE7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7F8F-75E4-4942-97AB-4AF270DA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18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A76C-D77C-0D45-9FBD-9CD9CF9F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85851-923A-624F-9192-A985CD4AD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D2F1-4036-3843-8797-B602B532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9E5B-85CE-E749-8B3F-CBD82F2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6A9A-0F98-1B44-BA41-1BE0B609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5162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8F3A6-F62A-D748-B5A8-50028AE56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72DC-9A33-CA42-BC16-6B6A927D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ABA1B-73C7-374E-928D-B1689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1566-6A6D-704F-BEB3-10B75559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01B1-431D-4543-8416-B5EFC2AF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18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3258-DDAB-484E-912F-2190A6D9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3A7F-B0CF-F34D-8CD1-B8EEEC30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15D5-70BC-E947-8766-A485F866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8C88-6475-6141-97DD-A99C633A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F526-4E17-CD4B-9D58-38875FD1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683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8F7F-D897-AC47-9531-BEDCFAF1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0441-8107-884B-BFA9-4C7DAE5E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1B3F-B3C2-5942-8D9C-244B6396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4E11-54E1-504E-A2CC-B9E1BDD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DEC-EDD7-6648-BAE0-CD30E2AB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35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FFEE-4EBC-8646-91D9-69971308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55AD-FB32-164C-85D1-166B63F96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CF145-D43C-B543-A121-57530169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23ED0-D87A-CC43-B748-B42D7D4C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0357-E777-DB49-820A-216BEBDB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E666-2E9E-2F47-B507-92E9DE01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25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C12D-8AB8-BB45-84DA-F75C4597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F202-B169-A745-87B5-927127BC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1B1A1-9B2D-7844-BB43-CA31F2A1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AE4A7-9D8B-BA4C-8EA4-2C59ECC0A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0E055-878B-AE49-8238-EF0B27D29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2D25-ADC8-3747-969F-048243D6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3A2BC-BAED-1042-AF5A-1D40A7A7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A0108-C646-404D-86FA-DD035BFC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535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BF8F-146D-F34C-B897-8B167D41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4075F-CF84-3E4D-AA25-37A604E3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738CF-FEAD-E54D-940F-7AAA478A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015AC-C96E-C04E-856E-07BA3A52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606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C4F5-DF89-6846-970E-699EEA9F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FFC0A-C3C8-5C4E-875D-81AC3024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AD59E-D08E-254D-802C-2F1784EF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54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5E12-1FB4-DA4D-9247-9E7519B8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10DF-8D2B-4A4D-8588-44D2F243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542F-6C3A-8845-8CF0-987E5C29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ED41-6FCB-0D41-AE81-B4EA839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98C6-58C9-C543-89A8-1CA71AFE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9BF36-1E13-8C47-B2D6-AEF697E1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5683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EDE3-E87A-1B48-BCED-72A5DDD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5A38F-AC97-8646-9C8F-FCB609CCD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44D5-772B-8D40-ABEB-D4BFCC89F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CFE2-B2D7-544D-A457-C08434D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84C7-4725-B64C-BE43-B07F587E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6BE5B-4CC1-754E-BCB3-AC526412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710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86DB3-2C06-5541-8899-0C29CCCB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5DEE-670A-2A46-A78B-0F61A3A0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E15D-241F-164E-9E49-4C747D2D5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C7C6-EC20-9141-98E0-EC03A13D29AC}" type="datetimeFigureOut">
              <a:rPr lang="en-AT" smtClean="0"/>
              <a:t>07/05/2022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6B2D-F8AD-2141-A67F-02DCD467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DC79-C84C-5B45-983C-5544479D4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B1DC-78B8-A448-9C8E-837816EF636C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008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17B3-8763-864C-94D9-4405A0A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8B3B-FFCC-1348-8272-92639C87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Socket programming with Zero MQ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pyzmq</a:t>
            </a:r>
            <a:endParaRPr lang="en-GB" dirty="0"/>
          </a:p>
          <a:p>
            <a:pPr lvl="1"/>
            <a:r>
              <a:rPr lang="en-GB"/>
              <a:t>pip install tornado</a:t>
            </a:r>
            <a:endParaRPr lang="en-GB" dirty="0"/>
          </a:p>
          <a:p>
            <a:r>
              <a:rPr lang="en-AT" dirty="0"/>
              <a:t>Special TCP sockets, not classical Unix sockets</a:t>
            </a:r>
          </a:p>
          <a:p>
            <a:r>
              <a:rPr lang="en-GB" dirty="0"/>
              <a:t>Support for different messaging patterns</a:t>
            </a:r>
          </a:p>
          <a:p>
            <a:pPr lvl="1"/>
            <a:r>
              <a:rPr lang="en-GB" dirty="0"/>
              <a:t>Request/Response</a:t>
            </a:r>
          </a:p>
          <a:p>
            <a:pPr lvl="1"/>
            <a:r>
              <a:rPr lang="en-GB" dirty="0"/>
              <a:t>Publish/Subscribe</a:t>
            </a:r>
          </a:p>
          <a:p>
            <a:pPr lvl="1"/>
            <a:r>
              <a:rPr lang="en-GB" dirty="0"/>
              <a:t>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12252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BF77-F746-BF4B-B4B0-37A974B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Exercise: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5958-301F-C349-AE7C-4C3469F1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Types of sockets</a:t>
            </a:r>
          </a:p>
          <a:p>
            <a:r>
              <a:rPr lang="en-AT" dirty="0"/>
              <a:t>Request/response</a:t>
            </a:r>
          </a:p>
          <a:p>
            <a:pPr lvl="1"/>
            <a:r>
              <a:rPr lang="en-AT" dirty="0"/>
              <a:t>REQ client-side</a:t>
            </a:r>
          </a:p>
          <a:p>
            <a:pPr lvl="1"/>
            <a:r>
              <a:rPr lang="en-AT" dirty="0"/>
              <a:t>REP server-side</a:t>
            </a:r>
          </a:p>
          <a:p>
            <a:pPr lvl="1"/>
            <a:r>
              <a:rPr lang="en-GB" dirty="0"/>
              <a:t>send – </a:t>
            </a:r>
            <a:r>
              <a:rPr lang="en-GB" dirty="0" err="1"/>
              <a:t>recv</a:t>
            </a:r>
            <a:r>
              <a:rPr lang="en-GB" dirty="0"/>
              <a:t> – send – </a:t>
            </a:r>
            <a:r>
              <a:rPr lang="en-GB" dirty="0" err="1"/>
              <a:t>recv</a:t>
            </a:r>
            <a:r>
              <a:rPr lang="en-GB" dirty="0"/>
              <a:t> …</a:t>
            </a:r>
          </a:p>
          <a:p>
            <a:r>
              <a:rPr lang="en-GB" dirty="0"/>
              <a:t>Publish/subscribe</a:t>
            </a:r>
          </a:p>
          <a:p>
            <a:pPr lvl="1"/>
            <a:r>
              <a:rPr lang="en-GB" dirty="0"/>
              <a:t>PUB server-side</a:t>
            </a:r>
          </a:p>
          <a:p>
            <a:pPr lvl="1"/>
            <a:r>
              <a:rPr lang="en-GB" dirty="0"/>
              <a:t>SUB client-side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recv</a:t>
            </a:r>
            <a:r>
              <a:rPr lang="en-GB" dirty="0"/>
              <a:t>) – send – </a:t>
            </a:r>
            <a:r>
              <a:rPr lang="en-GB" dirty="0" err="1"/>
              <a:t>recv</a:t>
            </a:r>
            <a:endParaRPr lang="en-GB" dirty="0"/>
          </a:p>
          <a:p>
            <a:r>
              <a:rPr lang="en-GB" dirty="0"/>
              <a:t>Chatroom app: </a:t>
            </a:r>
          </a:p>
          <a:p>
            <a:pPr lvl="1"/>
            <a:r>
              <a:rPr lang="en-GB" dirty="0" err="1"/>
              <a:t>DS_Examples</a:t>
            </a:r>
            <a:r>
              <a:rPr lang="en-GB" dirty="0"/>
              <a:t>/</a:t>
            </a:r>
            <a:r>
              <a:rPr lang="en-GB" dirty="0" err="1"/>
              <a:t>misc</a:t>
            </a:r>
            <a:r>
              <a:rPr lang="en-GB" dirty="0"/>
              <a:t>/</a:t>
            </a:r>
            <a:r>
              <a:rPr lang="en-GB" dirty="0" err="1"/>
              <a:t>chatroom_sockets_server.py</a:t>
            </a:r>
            <a:endParaRPr lang="en-AT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908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EADA-692E-224D-9E43-0A0FC54F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A71A-06A8-6C4D-B12A-E534FFF3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T" dirty="0"/>
              <a:t>Modify the client so that it listens to the SUB socket and prints a message as soon as a message arrives. The program should listen asynchronously and print the message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74916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81D4-153C-704A-A507-5311E57B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7FAB-DFBE-AA4C-B81C-399279C7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AT" dirty="0"/>
              <a:t>Modify the client to check the acknowledgement of the server as soon as a message is sent</a:t>
            </a:r>
          </a:p>
          <a:p>
            <a:pPr marL="514350" indent="-514350">
              <a:buFont typeface="+mj-lt"/>
              <a:buAutoNum type="arabicPeriod" startAt="2"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4361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38B5-D61E-1440-8D3C-DCE7ADCD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C73F-8895-714A-AC06-BFA70315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AT" dirty="0"/>
              <a:t>Modify client/server to add the following functionality</a:t>
            </a:r>
          </a:p>
          <a:p>
            <a:pPr lvl="1"/>
            <a:r>
              <a:rPr lang="en-AT" dirty="0"/>
              <a:t>The client sends username to the server</a:t>
            </a:r>
          </a:p>
          <a:p>
            <a:pPr lvl="1"/>
            <a:r>
              <a:rPr lang="en-AT" dirty="0"/>
              <a:t>Server returns “OK” if there is no active session for that user, or “ERR” otherwise </a:t>
            </a:r>
          </a:p>
          <a:p>
            <a:pPr lvl="1"/>
            <a:r>
              <a:rPr lang="en-AT" dirty="0"/>
              <a:t>As soon as client disconnects, the client sends a message to the server announcing that it will disconnect next. Then the server forgets the user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4618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0D0C68-E57A-476E-800B-94E347D6085C}"/>
</file>

<file path=customXml/itemProps2.xml><?xml version="1.0" encoding="utf-8"?>
<ds:datastoreItem xmlns:ds="http://schemas.openxmlformats.org/officeDocument/2006/customXml" ds:itemID="{07084589-4F46-49D0-AF61-A171C2B0ED6A}"/>
</file>

<file path=customXml/itemProps3.xml><?xml version="1.0" encoding="utf-8"?>
<ds:datastoreItem xmlns:ds="http://schemas.openxmlformats.org/officeDocument/2006/customXml" ds:itemID="{89979E63-4BB0-486C-8F56-5D933E1827A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Exercises: sockets</vt:lpstr>
      <vt:lpstr>Exercise: sockets</vt:lpstr>
      <vt:lpstr>Exercises: sockets</vt:lpstr>
      <vt:lpstr>Exercises: sockets</vt:lpstr>
      <vt:lpstr>Exercises: 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4</dc:title>
  <dc:creator>Ruben Ruiz Torrubiano</dc:creator>
  <cp:lastModifiedBy>Rubén Ruiz Torrubiano</cp:lastModifiedBy>
  <cp:revision>22</cp:revision>
  <dcterms:created xsi:type="dcterms:W3CDTF">2021-04-19T10:45:43Z</dcterms:created>
  <dcterms:modified xsi:type="dcterms:W3CDTF">2022-07-05T12:24:37Z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