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2"/>
    <p:restoredTop sz="94720"/>
  </p:normalViewPr>
  <p:slideViewPr>
    <p:cSldViewPr snapToGrid="0" snapToObjects="1">
      <p:cViewPr varScale="1">
        <p:scale>
          <a:sx n="152" d="100"/>
          <a:sy n="152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22F5D3DD-3E68-478A-B440-F9F47165ACDA}"/>
    <pc:docChg chg="delSld modSld">
      <pc:chgData name="Rubén Ruiz Torrubiano" userId="ddd0f3cd-3a8a-485f-9545-112726c5e697" providerId="ADAL" clId="{22F5D3DD-3E68-478A-B440-F9F47165ACDA}" dt="2022-07-05T12:20:54.093" v="21"/>
      <pc:docMkLst>
        <pc:docMk/>
      </pc:docMkLst>
      <pc:sldChg chg="modSp modTransition">
        <pc:chgData name="Rubén Ruiz Torrubiano" userId="ddd0f3cd-3a8a-485f-9545-112726c5e697" providerId="ADAL" clId="{22F5D3DD-3E68-478A-B440-F9F47165ACDA}" dt="2022-07-05T12:20:44.934" v="19" actId="20577"/>
        <pc:sldMkLst>
          <pc:docMk/>
          <pc:sldMk cId="2369844660" sldId="257"/>
        </pc:sldMkLst>
        <pc:spChg chg="mod">
          <ac:chgData name="Rubén Ruiz Torrubiano" userId="ddd0f3cd-3a8a-485f-9545-112726c5e697" providerId="ADAL" clId="{22F5D3DD-3E68-478A-B440-F9F47165ACDA}" dt="2022-07-05T12:20:44.934" v="19" actId="20577"/>
          <ac:spMkLst>
            <pc:docMk/>
            <pc:sldMk cId="2369844660" sldId="257"/>
            <ac:spMk id="2" creationId="{951E0C26-69DE-2E4A-963E-2E5D5A5494E4}"/>
          </ac:spMkLst>
        </pc:spChg>
      </pc:sldChg>
      <pc:sldChg chg="modSp modTransition">
        <pc:chgData name="Rubén Ruiz Torrubiano" userId="ddd0f3cd-3a8a-485f-9545-112726c5e697" providerId="ADAL" clId="{22F5D3DD-3E68-478A-B440-F9F47165ACDA}" dt="2022-07-05T12:20:50.511" v="20"/>
        <pc:sldMkLst>
          <pc:docMk/>
          <pc:sldMk cId="3447675355" sldId="258"/>
        </pc:sldMkLst>
        <pc:spChg chg="mod">
          <ac:chgData name="Rubén Ruiz Torrubiano" userId="ddd0f3cd-3a8a-485f-9545-112726c5e697" providerId="ADAL" clId="{22F5D3DD-3E68-478A-B440-F9F47165ACDA}" dt="2022-07-05T12:20:50.511" v="20"/>
          <ac:spMkLst>
            <pc:docMk/>
            <pc:sldMk cId="3447675355" sldId="258"/>
            <ac:spMk id="2" creationId="{D23B0DA8-FD04-FF4A-8662-BCAF26DCE60D}"/>
          </ac:spMkLst>
        </pc:spChg>
      </pc:sldChg>
      <pc:sldChg chg="modSp modTransition">
        <pc:chgData name="Rubén Ruiz Torrubiano" userId="ddd0f3cd-3a8a-485f-9545-112726c5e697" providerId="ADAL" clId="{22F5D3DD-3E68-478A-B440-F9F47165ACDA}" dt="2022-07-05T12:20:54.093" v="21"/>
        <pc:sldMkLst>
          <pc:docMk/>
          <pc:sldMk cId="897562361" sldId="259"/>
        </pc:sldMkLst>
        <pc:spChg chg="mod">
          <ac:chgData name="Rubén Ruiz Torrubiano" userId="ddd0f3cd-3a8a-485f-9545-112726c5e697" providerId="ADAL" clId="{22F5D3DD-3E68-478A-B440-F9F47165ACDA}" dt="2022-07-05T12:20:54.093" v="21"/>
          <ac:spMkLst>
            <pc:docMk/>
            <pc:sldMk cId="897562361" sldId="259"/>
            <ac:spMk id="2" creationId="{E0A7DD17-BA4F-F640-9AC6-91B63B71597C}"/>
          </ac:spMkLst>
        </pc:spChg>
      </pc:sldChg>
      <pc:sldChg chg="del">
        <pc:chgData name="Rubén Ruiz Torrubiano" userId="ddd0f3cd-3a8a-485f-9545-112726c5e697" providerId="ADAL" clId="{22F5D3DD-3E68-478A-B440-F9F47165ACDA}" dt="2022-07-05T12:20:35.554" v="3" actId="2696"/>
        <pc:sldMkLst>
          <pc:docMk/>
          <pc:sldMk cId="2122522262" sldId="260"/>
        </pc:sldMkLst>
      </pc:sldChg>
      <pc:sldChg chg="del">
        <pc:chgData name="Rubén Ruiz Torrubiano" userId="ddd0f3cd-3a8a-485f-9545-112726c5e697" providerId="ADAL" clId="{22F5D3DD-3E68-478A-B440-F9F47165ACDA}" dt="2022-07-05T12:20:36.623" v="5" actId="2696"/>
        <pc:sldMkLst>
          <pc:docMk/>
          <pc:sldMk cId="749163930" sldId="261"/>
        </pc:sldMkLst>
      </pc:sldChg>
      <pc:sldChg chg="del">
        <pc:chgData name="Rubén Ruiz Torrubiano" userId="ddd0f3cd-3a8a-485f-9545-112726c5e697" providerId="ADAL" clId="{22F5D3DD-3E68-478A-B440-F9F47165ACDA}" dt="2022-07-05T12:20:37.120" v="6" actId="2696"/>
        <pc:sldMkLst>
          <pc:docMk/>
          <pc:sldMk cId="2943611700" sldId="262"/>
        </pc:sldMkLst>
      </pc:sldChg>
      <pc:sldChg chg="del">
        <pc:chgData name="Rubén Ruiz Torrubiano" userId="ddd0f3cd-3a8a-485f-9545-112726c5e697" providerId="ADAL" clId="{22F5D3DD-3E68-478A-B440-F9F47165ACDA}" dt="2022-07-05T12:20:37.610" v="7" actId="2696"/>
        <pc:sldMkLst>
          <pc:docMk/>
          <pc:sldMk cId="3346183100" sldId="263"/>
        </pc:sldMkLst>
      </pc:sldChg>
      <pc:sldChg chg="del">
        <pc:chgData name="Rubén Ruiz Torrubiano" userId="ddd0f3cd-3a8a-485f-9545-112726c5e697" providerId="ADAL" clId="{22F5D3DD-3E68-478A-B440-F9F47165ACDA}" dt="2022-07-05T12:20:36.113" v="4" actId="2696"/>
        <pc:sldMkLst>
          <pc:docMk/>
          <pc:sldMk cId="4290860403" sldId="264"/>
        </pc:sldMkLst>
      </pc:sldChg>
    </pc:docChg>
  </pc:docChgLst>
  <pc:docChgLst>
    <pc:chgData name="Rubén Ruiz Torrubiano" userId="ddd0f3cd-3a8a-485f-9545-112726c5e697" providerId="ADAL" clId="{0B04D456-7D0B-4EB7-B7A1-A76237550248}"/>
    <pc:docChg chg="custSel modSld">
      <pc:chgData name="Rubén Ruiz Torrubiano" userId="ddd0f3cd-3a8a-485f-9545-112726c5e697" providerId="ADAL" clId="{0B04D456-7D0B-4EB7-B7A1-A76237550248}" dt="2022-05-30T19:17:28.348" v="42"/>
      <pc:docMkLst>
        <pc:docMk/>
      </pc:docMkLst>
      <pc:sldChg chg="modTransition">
        <pc:chgData name="Rubén Ruiz Torrubiano" userId="ddd0f3cd-3a8a-485f-9545-112726c5e697" providerId="ADAL" clId="{0B04D456-7D0B-4EB7-B7A1-A76237550248}" dt="2022-05-30T19:17:28.348" v="42"/>
        <pc:sldMkLst>
          <pc:docMk/>
          <pc:sldMk cId="2369844660" sldId="257"/>
        </pc:sldMkLst>
      </pc:sldChg>
      <pc:sldChg chg="modTransition">
        <pc:chgData name="Rubén Ruiz Torrubiano" userId="ddd0f3cd-3a8a-485f-9545-112726c5e697" providerId="ADAL" clId="{0B04D456-7D0B-4EB7-B7A1-A76237550248}" dt="2022-05-30T19:17:28.348" v="42"/>
        <pc:sldMkLst>
          <pc:docMk/>
          <pc:sldMk cId="3447675355" sldId="258"/>
        </pc:sldMkLst>
      </pc:sldChg>
      <pc:sldChg chg="modSp modTransition">
        <pc:chgData name="Rubén Ruiz Torrubiano" userId="ddd0f3cd-3a8a-485f-9545-112726c5e697" providerId="ADAL" clId="{0B04D456-7D0B-4EB7-B7A1-A76237550248}" dt="2022-05-30T19:17:28.348" v="42"/>
        <pc:sldMkLst>
          <pc:docMk/>
          <pc:sldMk cId="897562361" sldId="259"/>
        </pc:sldMkLst>
        <pc:spChg chg="mod">
          <ac:chgData name="Rubén Ruiz Torrubiano" userId="ddd0f3cd-3a8a-485f-9545-112726c5e697" providerId="ADAL" clId="{0B04D456-7D0B-4EB7-B7A1-A76237550248}" dt="2022-04-19T11:54:45.747" v="1" actId="20577"/>
          <ac:spMkLst>
            <pc:docMk/>
            <pc:sldMk cId="897562361" sldId="259"/>
            <ac:spMk id="3" creationId="{3EA63C2C-D55D-C04E-8051-BC2A2C0AFF80}"/>
          </ac:spMkLst>
        </pc:spChg>
      </pc:sldChg>
    </pc:docChg>
  </pc:docChgLst>
  <pc:docChgLst>
    <pc:chgData name="Rubén Ruiz Torrubiano" userId="ddd0f3cd-3a8a-485f-9545-112726c5e697" providerId="ADAL" clId="{E0D1C9BB-F779-4EAC-BCA0-380393C6B886}"/>
    <pc:docChg chg="modSld">
      <pc:chgData name="Rubén Ruiz Torrubiano" userId="ddd0f3cd-3a8a-485f-9545-112726c5e697" providerId="ADAL" clId="{E0D1C9BB-F779-4EAC-BCA0-380393C6B886}" dt="2023-04-25T12:08:58.404" v="1" actId="20577"/>
      <pc:docMkLst>
        <pc:docMk/>
      </pc:docMkLst>
      <pc:sldChg chg="modSp mod">
        <pc:chgData name="Rubén Ruiz Torrubiano" userId="ddd0f3cd-3a8a-485f-9545-112726c5e697" providerId="ADAL" clId="{E0D1C9BB-F779-4EAC-BCA0-380393C6B886}" dt="2023-04-25T12:08:58.404" v="1" actId="20577"/>
        <pc:sldMkLst>
          <pc:docMk/>
          <pc:sldMk cId="897562361" sldId="259"/>
        </pc:sldMkLst>
        <pc:spChg chg="mod">
          <ac:chgData name="Rubén Ruiz Torrubiano" userId="ddd0f3cd-3a8a-485f-9545-112726c5e697" providerId="ADAL" clId="{E0D1C9BB-F779-4EAC-BCA0-380393C6B886}" dt="2023-04-25T12:08:58.404" v="1" actId="20577"/>
          <ac:spMkLst>
            <pc:docMk/>
            <pc:sldMk cId="897562361" sldId="259"/>
            <ac:spMk id="3" creationId="{3EA63C2C-D55D-C04E-8051-BC2A2C0AF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8912-DA7C-EB43-B01F-7A52CF272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B1B1C-3DBB-A945-94D0-DD814DD24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4CE0-4E27-154C-8F40-423718E7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8530-FF2C-C84D-AE7D-E96FAE7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7F8F-75E4-4942-97AB-4AF270D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18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A76C-D77C-0D45-9FBD-9CD9CF9F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85851-923A-624F-9192-A985CD4AD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D2F1-4036-3843-8797-B602B532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9E5B-85CE-E749-8B3F-CBD82F2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6A9A-0F98-1B44-BA41-1BE0B609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516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8F3A6-F62A-D748-B5A8-50028AE56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72DC-9A33-CA42-BC16-6B6A927D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BA1B-73C7-374E-928D-B1689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1566-6A6D-704F-BEB3-10B7555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01B1-431D-4543-8416-B5EFC2AF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3258-DDAB-484E-912F-2190A6D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3A7F-B0CF-F34D-8CD1-B8EEEC30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15D5-70BC-E947-8766-A485F866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8C88-6475-6141-97DD-A99C633A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F526-4E17-CD4B-9D58-38875FD1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683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8F7F-D897-AC47-9531-BEDCFAF1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441-8107-884B-BFA9-4C7DAE5E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1B3F-B3C2-5942-8D9C-244B6396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4E11-54E1-504E-A2CC-B9E1BD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DEC-EDD7-6648-BAE0-CD30E2AB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35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FEE-4EBC-8646-91D9-6997130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55AD-FB32-164C-85D1-166B63F96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CF145-D43C-B543-A121-57530169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3ED0-D87A-CC43-B748-B42D7D4C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0357-E777-DB49-820A-216BEBDB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E666-2E9E-2F47-B507-92E9DE01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25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C12D-8AB8-BB45-84DA-F75C4597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F202-B169-A745-87B5-927127BC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1B1A1-9B2D-7844-BB43-CA31F2A1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AE4A7-9D8B-BA4C-8EA4-2C59ECC0A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0E055-878B-AE49-8238-EF0B27D29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2D25-ADC8-3747-969F-048243D6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A2BC-BAED-1042-AF5A-1D40A7A7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A0108-C646-404D-86FA-DD035BFC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535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BF8F-146D-F34C-B897-8B167D4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4075F-CF84-3E4D-AA25-37A604E3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38CF-FEAD-E54D-940F-7AAA478A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15AC-C96E-C04E-856E-07BA3A5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0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C4F5-DF89-6846-970E-699EEA9F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FC0A-C3C8-5C4E-875D-81AC3024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AD59E-D08E-254D-802C-2F1784E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54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E12-1FB4-DA4D-9247-9E7519B8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0DF-8D2B-4A4D-8588-44D2F243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542F-6C3A-8845-8CF0-987E5C29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ED41-6FCB-0D41-AE81-B4EA839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98C6-58C9-C543-89A8-1CA71AF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9BF36-1E13-8C47-B2D6-AEF697E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68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DE3-E87A-1B48-BCED-72A5DDD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5A38F-AC97-8646-9C8F-FCB609CCD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44D5-772B-8D40-ABEB-D4BFCC89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CFE2-B2D7-544D-A457-C08434D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84C7-4725-B64C-BE43-B07F587E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BE5B-4CC1-754E-BCB3-AC52641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10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86DB3-2C06-5541-8899-0C29CCCB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5DEE-670A-2A46-A78B-0F61A3A0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E15D-241F-164E-9E49-4C747D2D5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C7C6-EC20-9141-98E0-EC03A13D29AC}" type="datetimeFigureOut">
              <a:rPr lang="en-AT" smtClean="0"/>
              <a:t>04/25/2023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6B2D-F8AD-2141-A67F-02DCD467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DC79-C84C-5B45-983C-5544479D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008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C26-69DE-2E4A-963E-2E5D5A54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Assignment</a:t>
            </a:r>
            <a:r>
              <a:rPr lang="de-AT" dirty="0"/>
              <a:t> 3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F1A4-3C09-D843-8D7C-101E8461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88" y="1826441"/>
            <a:ext cx="10515600" cy="1203151"/>
          </a:xfrm>
        </p:spPr>
        <p:txBody>
          <a:bodyPr/>
          <a:lstStyle/>
          <a:p>
            <a:r>
              <a:rPr lang="en-AT" dirty="0"/>
              <a:t>Communication: Message Queues</a:t>
            </a:r>
          </a:p>
          <a:p>
            <a:r>
              <a:rPr lang="en-AT" dirty="0"/>
              <a:t>Build your own MQ for our financial trading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DB524-52D0-B449-8DED-E090856BCF47}"/>
              </a:ext>
            </a:extLst>
          </p:cNvPr>
          <p:cNvSpPr/>
          <p:nvPr/>
        </p:nvSpPr>
        <p:spPr>
          <a:xfrm>
            <a:off x="1556951" y="3289645"/>
            <a:ext cx="1812324" cy="1079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Master data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92B54-179A-6A43-A538-1699EFE0BCE0}"/>
              </a:ext>
            </a:extLst>
          </p:cNvPr>
          <p:cNvSpPr/>
          <p:nvPr/>
        </p:nvSpPr>
        <p:spPr>
          <a:xfrm>
            <a:off x="4841790" y="3289645"/>
            <a:ext cx="2199502" cy="1079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Message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41989-7CE8-8E49-9FF8-AFB6B84E503C}"/>
              </a:ext>
            </a:extLst>
          </p:cNvPr>
          <p:cNvSpPr/>
          <p:nvPr/>
        </p:nvSpPr>
        <p:spPr>
          <a:xfrm>
            <a:off x="8513807" y="2012737"/>
            <a:ext cx="2199502" cy="1079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1A0D6-9091-CC46-B283-03088AA579DB}"/>
              </a:ext>
            </a:extLst>
          </p:cNvPr>
          <p:cNvSpPr/>
          <p:nvPr/>
        </p:nvSpPr>
        <p:spPr>
          <a:xfrm>
            <a:off x="8513807" y="3429000"/>
            <a:ext cx="2199502" cy="1079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F5B40-828D-DB40-858C-980942C5FA16}"/>
              </a:ext>
            </a:extLst>
          </p:cNvPr>
          <p:cNvSpPr/>
          <p:nvPr/>
        </p:nvSpPr>
        <p:spPr>
          <a:xfrm>
            <a:off x="8513807" y="4990071"/>
            <a:ext cx="2199502" cy="1079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AABA6-DAA8-5041-806E-479B94E48EF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69275" y="3829224"/>
            <a:ext cx="147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676EE9-AEF7-894A-9F67-8BB075E835F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041292" y="2552316"/>
            <a:ext cx="1472515" cy="127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B53E0B-C384-BB4A-8110-D913AEF867D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041292" y="3829224"/>
            <a:ext cx="1472515" cy="13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771BAB-F7B4-914B-BC05-CAFC8F41D5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041292" y="3829224"/>
            <a:ext cx="1472515" cy="170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4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DA8-FD04-FF4A-8662-BCAF26DC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Assignment</a:t>
            </a:r>
            <a:r>
              <a:rPr lang="de-AT" dirty="0"/>
              <a:t> 3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D5F4-318B-C340-A2FD-13792DE4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Message queue will maintain at least 2 queues</a:t>
            </a:r>
          </a:p>
          <a:p>
            <a:pPr lvl="1"/>
            <a:r>
              <a:rPr lang="en-AT" dirty="0"/>
              <a:t>Jobs</a:t>
            </a:r>
          </a:p>
          <a:p>
            <a:pPr lvl="1"/>
            <a:r>
              <a:rPr lang="en-AT" dirty="0"/>
              <a:t>Results</a:t>
            </a:r>
          </a:p>
          <a:p>
            <a:r>
              <a:rPr lang="en-AT" dirty="0"/>
              <a:t>Master data service sends jobs to queue. Workers take jobs from the queue</a:t>
            </a:r>
          </a:p>
          <a:p>
            <a:r>
              <a:rPr lang="en-AT" dirty="0"/>
              <a:t>Workers send results to queue when done. Master data service pulls results from queue.</a:t>
            </a:r>
          </a:p>
          <a:p>
            <a:r>
              <a:rPr lang="en-AT" dirty="0"/>
              <a:t>Endpoint for creating/deleting/listing queues</a:t>
            </a:r>
          </a:p>
        </p:txBody>
      </p:sp>
    </p:spTree>
    <p:extLst>
      <p:ext uri="{BB962C8B-B14F-4D97-AF65-F5344CB8AC3E}">
        <p14:creationId xmlns:p14="http://schemas.microsoft.com/office/powerpoint/2010/main" val="3447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DD17-BA4F-F640-9AC6-91B63B71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Assignment</a:t>
            </a:r>
            <a:r>
              <a:rPr lang="de-AT"/>
              <a:t> 3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3C2C-D55D-C04E-8051-BC2A2C0A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dirty="0"/>
              <a:t>Due date: 1</a:t>
            </a:r>
            <a:r>
              <a:rPr lang="de-DE"/>
              <a:t>6</a:t>
            </a:r>
            <a:r>
              <a:rPr lang="en-AT"/>
              <a:t>/05</a:t>
            </a:r>
            <a:endParaRPr lang="en-AT" dirty="0"/>
          </a:p>
          <a:p>
            <a:r>
              <a:rPr lang="en-AT" dirty="0"/>
              <a:t>15 points</a:t>
            </a:r>
          </a:p>
          <a:p>
            <a:r>
              <a:rPr lang="en-AT" dirty="0"/>
              <a:t>Some requirements:</a:t>
            </a:r>
          </a:p>
          <a:p>
            <a:pPr lvl="1"/>
            <a:r>
              <a:rPr lang="en-GB" dirty="0"/>
              <a:t>The queue will support an arbitrary number of processes that can consume or append new messages.</a:t>
            </a:r>
          </a:p>
          <a:p>
            <a:pPr lvl="1"/>
            <a:r>
              <a:rPr lang="en-GB" dirty="0"/>
              <a:t>The service will have a maximum number of messages per queue that can be configured using a configuration file.</a:t>
            </a:r>
          </a:p>
          <a:p>
            <a:pPr lvl="1"/>
            <a:r>
              <a:rPr lang="en-GB" dirty="0"/>
              <a:t>The service will gracefully handle any possible error condition (like queue non-existent, empty queue, queue too long, etc.).</a:t>
            </a:r>
          </a:p>
          <a:p>
            <a:pPr lvl="1"/>
            <a:r>
              <a:rPr lang="en-GB" dirty="0"/>
              <a:t>The service will write its queues to a persistent storage from time to time (time to persist can be configured using the configuration file). If the service is restarted, it will restore its state from the persistent storage.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975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52FB53-0896-4814-A94B-43E5191D52E4}"/>
</file>

<file path=customXml/itemProps2.xml><?xml version="1.0" encoding="utf-8"?>
<ds:datastoreItem xmlns:ds="http://schemas.openxmlformats.org/officeDocument/2006/customXml" ds:itemID="{206BDDCB-EA6A-4D6A-B3D6-268A46FCB332}"/>
</file>

<file path=customXml/itemProps3.xml><?xml version="1.0" encoding="utf-8"?>
<ds:datastoreItem xmlns:ds="http://schemas.openxmlformats.org/officeDocument/2006/customXml" ds:itemID="{663627ED-467D-4527-B8C4-FD7E68E1AD7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3</vt:lpstr>
      <vt:lpstr>Assignment 3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</dc:title>
  <dc:creator>Ruben Ruiz Torrubiano</dc:creator>
  <cp:lastModifiedBy>Rubén Ruiz Torrubiano</cp:lastModifiedBy>
  <cp:revision>22</cp:revision>
  <dcterms:created xsi:type="dcterms:W3CDTF">2021-04-19T10:45:43Z</dcterms:created>
  <dcterms:modified xsi:type="dcterms:W3CDTF">2023-04-25T12:08:59Z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