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70" r:id="rId4"/>
    <p:sldId id="268" r:id="rId5"/>
    <p:sldId id="269" r:id="rId6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47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9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én Ruiz Torrubiano" userId="ddd0f3cd-3a8a-485f-9545-112726c5e697" providerId="ADAL" clId="{9DFD4152-3F4C-4E36-A0C1-BC4F9AFB72A8}"/>
    <pc:docChg chg="delSld">
      <pc:chgData name="Rubén Ruiz Torrubiano" userId="ddd0f3cd-3a8a-485f-9545-112726c5e697" providerId="ADAL" clId="{9DFD4152-3F4C-4E36-A0C1-BC4F9AFB72A8}" dt="2022-07-06T08:27:27.309" v="0" actId="2696"/>
      <pc:docMkLst>
        <pc:docMk/>
      </pc:docMkLst>
      <pc:sldChg chg="del">
        <pc:chgData name="Rubén Ruiz Torrubiano" userId="ddd0f3cd-3a8a-485f-9545-112726c5e697" providerId="ADAL" clId="{9DFD4152-3F4C-4E36-A0C1-BC4F9AFB72A8}" dt="2022-07-06T08:27:27.309" v="0" actId="2696"/>
        <pc:sldMkLst>
          <pc:docMk/>
          <pc:sldMk cId="3319212469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4A6C-3B1E-0A4D-ABA0-6B2EF0298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D9029-53A0-7E42-AB73-77BED9737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075E7-2CC7-D043-B1A0-003E598E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07/06/2022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D448F-60F3-4849-8F91-0B7E49D4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E5F47-64FE-8D4E-AED4-EA2F4EF0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721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CF53-F294-FE48-8517-4155C731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4FC2B-134C-EF4C-9344-82CDE5E21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7371B-C1E0-F04A-8CA4-21D01111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07/06/2022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73922-80D1-3F4D-879C-40E00E84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5F2B-94F3-2C46-98B4-EB4F849D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490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E103F-5EE6-8F4D-B958-DE8ED8620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0E738-5ED7-7C4C-8956-A591FA2D6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DD9D-BE1D-614B-91F1-6B859289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07/06/2022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7EE7F-5603-FD4A-B696-E1F8C697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C3D4-E875-494C-B7C9-CF37E3DC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623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63BE-7E38-504D-B785-804C877F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C1A0-4966-F246-A49D-CCD6665C0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941D2-9B9B-B546-BB17-3494920D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07/06/2022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498D-0A79-C343-B2E1-1E027592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AB2D7-B6F4-1F47-ABCD-89B5ACAA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8794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7C25-8EDB-7944-83F8-E6212C33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AE129-4BB8-FE45-A93B-D192FEE2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C86E-108D-6B41-90A0-7436D6C2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07/06/2022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F220C-B0F6-C14B-A850-6FD184E4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9C380-22FC-8B47-B81B-3B1A6532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81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4AD1-C27F-AA4B-A282-9067FCFC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F692-8D68-AA43-BD86-0FC28806E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F45BA-6A1C-6E43-AD8A-1B5B21361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CA97A-6E9A-5A45-B7EF-86045361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07/06/2022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220CA-4DC8-1F47-8A50-A86AACB2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5CB82-C9DA-2046-B9D2-6DA76D42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2859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AD01-E955-694E-A7C6-5B2530E9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EA516-3149-294B-B4CA-A70BEE177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42AC0-4E37-8C49-909D-A2EBD1772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4E94B-EEE5-7E40-BD69-3DB09F502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87161-2D79-0748-B0BC-4BAFC7F08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18817-ACAA-E641-B36A-ACC7776C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07/06/2022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A67B2-B535-7846-8251-08BF4643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74AD7-8DF4-554A-B9BB-5095D0BF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1613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6208-EC41-F24F-8BC2-93F04DF8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A15C2-7A2C-D343-9634-E4106085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07/06/2022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05059-4353-1A42-8571-41405E82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3C4F1-E6D0-B145-809A-886222A4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4481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12A87-0B41-A14A-9A3F-B2940B25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07/06/2022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C41B1-23F3-E945-A4F9-98E68161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141AF-1362-2A45-8A91-6D66A6D3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8904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2AEA-0DE5-1147-B0B7-90F1EE62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EDC4-5BD1-3C44-846A-AD4946B98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B00B3-BEA3-1D46-B51F-3EB7E0CCE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E0BC5-842F-E745-A1F2-A6CF0755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07/06/2022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8E40E-001F-B742-BD6A-626EB609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7E35E-633D-5740-A307-A73A6D81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1599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FA30-CC2C-094D-A167-15F24A98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669E6-F9FD-454F-A260-E76D2740D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C051B-DC77-1141-8B7E-AB8AB5B37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9AA7D-2D09-B04C-992B-4EAFD33B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07/06/2022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656BB-6ABB-FD48-994B-1A1896C9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07943-0084-4A44-8346-932017E4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7647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C873B-11CC-9540-AA52-6A30A207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86DD3-6271-4C43-B17A-538AACAF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D7E67-1168-A84F-B406-2279B6732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81ECB-7FC0-B241-8CDD-4C92F8DCA6D5}" type="datetimeFigureOut">
              <a:rPr lang="en-AT" smtClean="0"/>
              <a:t>07/06/2022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FA042-FD55-1A48-84DD-A557412D3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0A4D0-E8F1-8A45-A615-186B6EE48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23922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92C5-BBB8-1C4A-AA13-4E28482A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The Bully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1E4C-3F44-174C-B482-1707193CF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Today’s goal: A working implementation of the Bully Algorithm</a:t>
            </a:r>
          </a:p>
          <a:p>
            <a:pPr marL="0" indent="0">
              <a:buNone/>
            </a:pP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7BB9238-CEB4-474A-9574-018A659EEE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31136" y="2638044"/>
                <a:ext cx="7729728" cy="3255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T" b="1" dirty="0"/>
                  <a:t>Bully algorithm</a:t>
                </a:r>
              </a:p>
              <a:p>
                <a:r>
                  <a:rPr lang="en-AT" dirty="0"/>
                  <a:t>A group of processes </a:t>
                </a:r>
                <a14:m>
                  <m:oMath xmlns:m="http://schemas.openxmlformats.org/officeDocument/2006/math">
                    <m:r>
                      <a:rPr lang="de-AT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AT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AT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AT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AT" dirty="0"/>
                  <a:t> needs to elect a coordinator. We assume that processes are ordered in ascending order by their IDs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AT" smtClean="0">
                        <a:latin typeface="Cambria Math" panose="02040503050406030204" pitchFamily="18" charset="0"/>
                      </a:rPr>
                      <m:t>id</m:t>
                    </m:r>
                    <m:d>
                      <m:d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de-AT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AT" dirty="0"/>
              </a:p>
              <a:p>
                <a:r>
                  <a:rPr lang="en-AT" dirty="0"/>
                  <a:t>A process </a:t>
                </a:r>
                <a14:m>
                  <m:oMath xmlns:m="http://schemas.openxmlformats.org/officeDocument/2006/math">
                    <m:r>
                      <a:rPr lang="de-AT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T" dirty="0"/>
                  <a:t> announces that it will hold an election by means of a ELECTION message and sends it to all processes above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AT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T" dirty="0"/>
              </a:p>
              <a:p>
                <a:r>
                  <a:rPr lang="en-AT" dirty="0"/>
                  <a:t>If some process </a:t>
                </a:r>
                <a14:m>
                  <m:oMath xmlns:m="http://schemas.openxmlformats.org/officeDocument/2006/math">
                    <m:r>
                      <a:rPr lang="de-AT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AT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AT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T" dirty="0"/>
                  <a:t> answers, </a:t>
                </a:r>
                <a:r>
                  <a:rPr lang="de-AT" dirty="0" err="1"/>
                  <a:t>then</a:t>
                </a:r>
                <a:r>
                  <a:rPr lang="de-AT" dirty="0"/>
                  <a:t> </a:t>
                </a:r>
                <a:r>
                  <a:rPr lang="de-AT" dirty="0" err="1"/>
                  <a:t>it</a:t>
                </a:r>
                <a:r>
                  <a:rPr lang="de-AT" dirty="0"/>
                  <a:t> </a:t>
                </a:r>
                <a:r>
                  <a:rPr lang="de-AT" dirty="0" err="1"/>
                  <a:t>takes</a:t>
                </a:r>
                <a:r>
                  <a:rPr lang="de-AT" dirty="0"/>
                  <a:t> </a:t>
                </a:r>
                <a:r>
                  <a:rPr lang="de-AT" dirty="0" err="1"/>
                  <a:t>over</a:t>
                </a:r>
                <a:r>
                  <a:rPr lang="de-AT" dirty="0"/>
                  <a:t> </a:t>
                </a:r>
                <a:r>
                  <a:rPr lang="de-AT" dirty="0" err="1"/>
                  <a:t>and</a:t>
                </a:r>
                <a:r>
                  <a:rPr lang="de-A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T" dirty="0"/>
                  <a:t> waits for the result</a:t>
                </a:r>
              </a:p>
              <a:p>
                <a:r>
                  <a:rPr lang="en-AT" dirty="0"/>
                  <a:t>If no process replies,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T" dirty="0"/>
                  <a:t> has won. It will be the new coordinator and announces it by means of a COORDINATOR message to all other processes</a:t>
                </a:r>
              </a:p>
              <a:p>
                <a:endParaRPr lang="en-AT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7BB9238-CEB4-474A-9574-018A659EE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36" y="2638044"/>
                <a:ext cx="7729728" cy="3255264"/>
              </a:xfrm>
              <a:prstGeom prst="rect">
                <a:avLst/>
              </a:prstGeom>
              <a:blipFill>
                <a:blip r:embed="rId2"/>
                <a:stretch>
                  <a:fillRect l="-820" t="-310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53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7D99-30EE-E549-A1E3-A43B3EFA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The Bully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3235C-07CD-3C47-9F15-9E834C776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4619"/>
          </a:xfrm>
        </p:spPr>
        <p:txBody>
          <a:bodyPr/>
          <a:lstStyle/>
          <a:p>
            <a:r>
              <a:rPr lang="en-AT" dirty="0"/>
              <a:t>DS_Examples/election/bully_exercise.py</a:t>
            </a:r>
          </a:p>
          <a:p>
            <a:pPr marL="0" indent="0">
              <a:buNone/>
            </a:pPr>
            <a:endParaRPr lang="en-AT" dirty="0"/>
          </a:p>
          <a:p>
            <a:pPr marL="0" indent="0">
              <a:buNone/>
            </a:pPr>
            <a:endParaRPr lang="en-A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7D62944-950F-F84C-B57C-208E2957891E}"/>
              </a:ext>
            </a:extLst>
          </p:cNvPr>
          <p:cNvSpPr/>
          <p:nvPr/>
        </p:nvSpPr>
        <p:spPr>
          <a:xfrm>
            <a:off x="5315919" y="2785121"/>
            <a:ext cx="650928" cy="619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28A56F-DA98-1744-8D17-324375BDF826}"/>
              </a:ext>
            </a:extLst>
          </p:cNvPr>
          <p:cNvSpPr/>
          <p:nvPr/>
        </p:nvSpPr>
        <p:spPr>
          <a:xfrm>
            <a:off x="3177153" y="4316278"/>
            <a:ext cx="619932" cy="6044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N</a:t>
            </a:r>
            <a:r>
              <a:rPr lang="en-AT" baseline="-25000" dirty="0"/>
              <a:t>1</a:t>
            </a:r>
            <a:endParaRPr lang="en-A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18ABC3-E9B4-8449-BD1D-D5DB6DBA07F9}"/>
              </a:ext>
            </a:extLst>
          </p:cNvPr>
          <p:cNvSpPr/>
          <p:nvPr/>
        </p:nvSpPr>
        <p:spPr>
          <a:xfrm>
            <a:off x="5476068" y="4778644"/>
            <a:ext cx="619932" cy="6044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N</a:t>
            </a:r>
            <a:r>
              <a:rPr lang="en-AT" baseline="-25000" dirty="0"/>
              <a:t>2</a:t>
            </a:r>
            <a:endParaRPr lang="en-AT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06665F-60DF-CB49-9117-50C56AABA64B}"/>
              </a:ext>
            </a:extLst>
          </p:cNvPr>
          <p:cNvSpPr/>
          <p:nvPr/>
        </p:nvSpPr>
        <p:spPr>
          <a:xfrm>
            <a:off x="7650997" y="4293031"/>
            <a:ext cx="619932" cy="6044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N</a:t>
            </a:r>
            <a:r>
              <a:rPr lang="en-AT" baseline="-25000" dirty="0"/>
              <a:t>3</a:t>
            </a:r>
            <a:endParaRPr lang="en-AT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1FBE3E-045D-D34B-8930-D1C1DF5A4909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3706298" y="3314266"/>
            <a:ext cx="1704947" cy="109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8733C3-4D9F-E84A-A6D9-E3DF8391AA7C}"/>
              </a:ext>
            </a:extLst>
          </p:cNvPr>
          <p:cNvCxnSpPr>
            <a:stCxn id="6" idx="0"/>
            <a:endCxn id="4" idx="4"/>
          </p:cNvCxnSpPr>
          <p:nvPr/>
        </p:nvCxnSpPr>
        <p:spPr>
          <a:xfrm flipH="1" flipV="1">
            <a:off x="5641383" y="3405053"/>
            <a:ext cx="144651" cy="137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962504-53B5-E045-B8EF-650520F80FB1}"/>
              </a:ext>
            </a:extLst>
          </p:cNvPr>
          <p:cNvCxnSpPr>
            <a:stCxn id="7" idx="1"/>
            <a:endCxn id="4" idx="5"/>
          </p:cNvCxnSpPr>
          <p:nvPr/>
        </p:nvCxnSpPr>
        <p:spPr>
          <a:xfrm flipH="1" flipV="1">
            <a:off x="5871521" y="3314266"/>
            <a:ext cx="1870263" cy="1067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C526241-F050-0946-9846-AC8EF42118CB}"/>
              </a:ext>
            </a:extLst>
          </p:cNvPr>
          <p:cNvSpPr txBox="1"/>
          <p:nvPr/>
        </p:nvSpPr>
        <p:spPr>
          <a:xfrm>
            <a:off x="6119629" y="2680362"/>
            <a:ext cx="381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1. Coordinator starts and waits for connections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2DCA4-08B5-FC43-8DBB-470A56595CD3}"/>
              </a:ext>
            </a:extLst>
          </p:cNvPr>
          <p:cNvSpPr txBox="1"/>
          <p:nvPr/>
        </p:nvSpPr>
        <p:spPr>
          <a:xfrm>
            <a:off x="1343568" y="5080861"/>
            <a:ext cx="356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2. Nodes join coordinator and send periodic heart beats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EDEF7-4340-7A49-A2E9-DA1140E505D2}"/>
              </a:ext>
            </a:extLst>
          </p:cNvPr>
          <p:cNvSpPr txBox="1"/>
          <p:nvPr/>
        </p:nvSpPr>
        <p:spPr>
          <a:xfrm>
            <a:off x="7028672" y="5383078"/>
            <a:ext cx="3569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3. As soon as coordinator stops responding</a:t>
            </a:r>
            <a:r>
              <a:rPr lang="en-AT"/>
              <a:t>, a new coordinator will be elected using the Bully Algorithm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40370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7D99-30EE-E549-A1E3-A43B3EFA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The Bully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3235C-07CD-3C47-9F15-9E834C776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DS_Examples/election/bully_exercise.py</a:t>
            </a:r>
          </a:p>
          <a:p>
            <a:endParaRPr lang="en-AT" dirty="0"/>
          </a:p>
          <a:p>
            <a:pPr marL="514350" indent="-514350">
              <a:buFont typeface="+mj-lt"/>
              <a:buAutoNum type="arabicPeriod"/>
            </a:pPr>
            <a:r>
              <a:rPr lang="en-AT" dirty="0"/>
              <a:t>Implement the </a:t>
            </a:r>
            <a:r>
              <a:rPr lang="en-AT" sz="1800" dirty="0">
                <a:latin typeface="Andale Mono" panose="020B0509000000000004" pitchFamily="49" charset="0"/>
              </a:rPr>
              <a:t>check_coordinator </a:t>
            </a:r>
            <a:r>
              <a:rPr lang="en-AT" dirty="0"/>
              <a:t>function. It will send a heartbeat message to the current coordinator and start an election if the coordinator is considered to be down (after 5 sec. inactivity)</a:t>
            </a:r>
          </a:p>
          <a:p>
            <a:pPr marL="457200" lvl="1" indent="0">
              <a:buNone/>
            </a:pPr>
            <a:r>
              <a:rPr lang="en-AT" dirty="0"/>
              <a:t>The coordinator returns a copy of its list of current processes, which will be stored by the process, too</a:t>
            </a:r>
          </a:p>
          <a:p>
            <a:pPr marL="457200" lvl="1" indent="0">
              <a:buNone/>
            </a:pPr>
            <a:r>
              <a:rPr lang="en-AT" dirty="0"/>
              <a:t>Hint : Use </a:t>
            </a:r>
            <a:r>
              <a:rPr lang="en-GB" sz="1800" dirty="0" err="1">
                <a:latin typeface="Andale Mono" panose="020B0509000000000004" pitchFamily="49" charset="0"/>
              </a:rPr>
              <a:t>socket.setsockopt</a:t>
            </a:r>
            <a:r>
              <a:rPr lang="en-GB" sz="1800" dirty="0">
                <a:latin typeface="Andale Mono" panose="020B0509000000000004" pitchFamily="49" charset="0"/>
              </a:rPr>
              <a:t>(</a:t>
            </a:r>
            <a:r>
              <a:rPr lang="en-GB" sz="1800" dirty="0" err="1">
                <a:latin typeface="Andale Mono" panose="020B0509000000000004" pitchFamily="49" charset="0"/>
              </a:rPr>
              <a:t>zmq.RCVTIMEO</a:t>
            </a:r>
            <a:r>
              <a:rPr lang="en-GB" sz="1800" dirty="0">
                <a:latin typeface="Andale Mono" panose="020B0509000000000004" pitchFamily="49" charset="0"/>
              </a:rPr>
              <a:t>, timeout) </a:t>
            </a:r>
            <a:r>
              <a:rPr lang="en-GB" dirty="0"/>
              <a:t>to set a timeout upon receive</a:t>
            </a:r>
            <a:r>
              <a:rPr lang="en-AT" dirty="0"/>
              <a:t>. When timeout is exceeded, an exception ZMQError.Again will be raised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778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7D99-30EE-E549-A1E3-A43B3EFA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The Bully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3235C-07CD-3C47-9F15-9E834C776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DS_Examples/election/bully_exercise.py</a:t>
            </a:r>
          </a:p>
          <a:p>
            <a:endParaRPr lang="en-AT" dirty="0"/>
          </a:p>
          <a:p>
            <a:pPr marL="514350" indent="-514350">
              <a:buFont typeface="+mj-lt"/>
              <a:buAutoNum type="arabicPeriod" startAt="2"/>
            </a:pPr>
            <a:r>
              <a:rPr lang="en-AT" dirty="0"/>
              <a:t>Implement the </a:t>
            </a:r>
            <a:r>
              <a:rPr lang="en-AT" sz="1800" dirty="0">
                <a:latin typeface="Andale Mono" panose="020B0509000000000004" pitchFamily="49" charset="0"/>
              </a:rPr>
              <a:t>start_election </a:t>
            </a:r>
            <a:r>
              <a:rPr lang="en-AT" dirty="0"/>
              <a:t>function. This function will send a request to all processes with higher ID. If the request is acknowledged, the process waits until the end of the election</a:t>
            </a:r>
          </a:p>
          <a:p>
            <a:pPr lvl="1"/>
            <a:r>
              <a:rPr lang="en-AT" dirty="0"/>
              <a:t>First step: go through the local process list</a:t>
            </a:r>
          </a:p>
          <a:p>
            <a:pPr lvl="1"/>
            <a:r>
              <a:rPr lang="en-AT" dirty="0"/>
              <a:t>If reply is received: election will be held by someone else</a:t>
            </a:r>
          </a:p>
          <a:p>
            <a:pPr lvl="1"/>
            <a:r>
              <a:rPr lang="en-AT" dirty="0"/>
              <a:t>If no reply is received: process becomes coordinator</a:t>
            </a:r>
          </a:p>
        </p:txBody>
      </p:sp>
    </p:spTree>
    <p:extLst>
      <p:ext uri="{BB962C8B-B14F-4D97-AF65-F5344CB8AC3E}">
        <p14:creationId xmlns:p14="http://schemas.microsoft.com/office/powerpoint/2010/main" val="322236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7D99-30EE-E549-A1E3-A43B3EFA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The Bully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3235C-07CD-3C47-9F15-9E834C776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DS_Examples/election/bully_exercise.py</a:t>
            </a:r>
          </a:p>
          <a:p>
            <a:endParaRPr lang="en-AT" dirty="0"/>
          </a:p>
          <a:p>
            <a:pPr marL="514350" indent="-514350">
              <a:buFont typeface="+mj-lt"/>
              <a:buAutoNum type="arabicPeriod" startAt="3"/>
            </a:pPr>
            <a:r>
              <a:rPr lang="en-AT" dirty="0"/>
              <a:t>Implement the </a:t>
            </a:r>
            <a:r>
              <a:rPr lang="en-AT" sz="1800" dirty="0">
                <a:latin typeface="Andale Mono" panose="020B0509000000000004" pitchFamily="49" charset="0"/>
              </a:rPr>
              <a:t>notify_new_coordinator </a:t>
            </a:r>
            <a:r>
              <a:rPr lang="en-AT" dirty="0"/>
              <a:t>function. This function will send a notification to all processes that a new coordinator was elected.</a:t>
            </a:r>
          </a:p>
          <a:p>
            <a:pPr marL="457200" lvl="1" indent="0">
              <a:buNone/>
            </a:pPr>
            <a:r>
              <a:rPr lang="en-AT" dirty="0"/>
              <a:t>Send the new coordinator ID along with the message</a:t>
            </a:r>
          </a:p>
        </p:txBody>
      </p:sp>
    </p:spTree>
    <p:extLst>
      <p:ext uri="{BB962C8B-B14F-4D97-AF65-F5344CB8AC3E}">
        <p14:creationId xmlns:p14="http://schemas.microsoft.com/office/powerpoint/2010/main" val="296907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74060432EB5394785BC5BA63AB83C2F" ma:contentTypeVersion="3" ma:contentTypeDescription="Ein neues Dokument erstellen." ma:contentTypeScope="" ma:versionID="c60661eea103965b60cacd1ba41d2f65">
  <xsd:schema xmlns:xsd="http://www.w3.org/2001/XMLSchema" xmlns:xs="http://www.w3.org/2001/XMLSchema" xmlns:p="http://schemas.microsoft.com/office/2006/metadata/properties" xmlns:ns2="303e744c-e287-4634-ade2-b7a407c07cbc" targetNamespace="http://schemas.microsoft.com/office/2006/metadata/properties" ma:root="true" ma:fieldsID="a4101ac2ba8c2cad0ce266060994c76b" ns2:_="">
    <xsd:import namespace="303e744c-e287-4634-ade2-b7a407c07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e744c-e287-4634-ade2-b7a407c07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1126BD-F58B-48F9-BE8B-70003B5A1E98}"/>
</file>

<file path=customXml/itemProps2.xml><?xml version="1.0" encoding="utf-8"?>
<ds:datastoreItem xmlns:ds="http://schemas.openxmlformats.org/officeDocument/2006/customXml" ds:itemID="{400C7E1B-5F83-4D62-A9C0-75F77E6A22B6}"/>
</file>

<file path=customXml/itemProps3.xml><?xml version="1.0" encoding="utf-8"?>
<ds:datastoreItem xmlns:ds="http://schemas.openxmlformats.org/officeDocument/2006/customXml" ds:itemID="{026A8119-DE85-4731-B793-54C684AE234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Breitbild</PresentationFormat>
  <Paragraphs>34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Andale Mono</vt:lpstr>
      <vt:lpstr>Arial</vt:lpstr>
      <vt:lpstr>Calibri</vt:lpstr>
      <vt:lpstr>Calibri Light</vt:lpstr>
      <vt:lpstr>Cambria Math</vt:lpstr>
      <vt:lpstr>Office Theme</vt:lpstr>
      <vt:lpstr>Exercises: The Bully Algorithm</vt:lpstr>
      <vt:lpstr>Exercises: The Bully Algorithm</vt:lpstr>
      <vt:lpstr>Exercises: The Bully Algorithm</vt:lpstr>
      <vt:lpstr>Exercises: The Bully Algorithm</vt:lpstr>
      <vt:lpstr>Exercises: The Bully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Exercises: Multiprocessing and Clocks</dc:title>
  <dc:creator>Ruben Ruiz Torrubiano</dc:creator>
  <cp:lastModifiedBy>Rubén Ruiz Torrubiano</cp:lastModifiedBy>
  <cp:revision>104</cp:revision>
  <dcterms:created xsi:type="dcterms:W3CDTF">2021-05-09T13:59:27Z</dcterms:created>
  <dcterms:modified xsi:type="dcterms:W3CDTF">2022-07-06T08:27:46Z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0x010100C74060432EB5394785BC5BA63AB83C2F</vt:lpwstr>
  </property>
</Properties>
</file>