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370" autoAdjust="0"/>
  </p:normalViewPr>
  <p:slideViewPr>
    <p:cSldViewPr snapToGrid="0" snapToObjects="1">
      <p:cViewPr varScale="1">
        <p:scale>
          <a:sx n="145" d="100"/>
          <a:sy n="145" d="100"/>
        </p:scale>
        <p:origin x="87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uiz Torrubiano" userId="ddd0f3cd-3a8a-485f-9545-112726c5e697" providerId="ADAL" clId="{4EC735B6-029A-487C-862A-C52349642A0A}"/>
    <pc:docChg chg="modSld">
      <pc:chgData name="Rubén Ruiz Torrubiano" userId="ddd0f3cd-3a8a-485f-9545-112726c5e697" providerId="ADAL" clId="{4EC735B6-029A-487C-862A-C52349642A0A}" dt="2023-03-21T14:18:53.284" v="4" actId="20577"/>
      <pc:docMkLst>
        <pc:docMk/>
      </pc:docMkLst>
      <pc:sldChg chg="modSp mod">
        <pc:chgData name="Rubén Ruiz Torrubiano" userId="ddd0f3cd-3a8a-485f-9545-112726c5e697" providerId="ADAL" clId="{4EC735B6-029A-487C-862A-C52349642A0A}" dt="2023-03-21T14:18:53.284" v="4" actId="20577"/>
        <pc:sldMkLst>
          <pc:docMk/>
          <pc:sldMk cId="4232098939" sldId="257"/>
        </pc:sldMkLst>
        <pc:spChg chg="mod">
          <ac:chgData name="Rubén Ruiz Torrubiano" userId="ddd0f3cd-3a8a-485f-9545-112726c5e697" providerId="ADAL" clId="{4EC735B6-029A-487C-862A-C52349642A0A}" dt="2023-03-21T14:18:53.284" v="4" actId="20577"/>
          <ac:spMkLst>
            <pc:docMk/>
            <pc:sldMk cId="4232098939" sldId="257"/>
            <ac:spMk id="3" creationId="{7CD5A2BA-4153-4A49-8A5E-84AF11B13183}"/>
          </ac:spMkLst>
        </pc:spChg>
      </pc:sldChg>
    </pc:docChg>
  </pc:docChgLst>
  <pc:docChgLst>
    <pc:chgData name="Rubén Ruiz Torrubiano" userId="ddd0f3cd-3a8a-485f-9545-112726c5e697" providerId="ADAL" clId="{B6C035CD-078F-44F6-A04D-14DD7887B007}"/>
    <pc:docChg chg="delSld">
      <pc:chgData name="Rubén Ruiz Torrubiano" userId="ddd0f3cd-3a8a-485f-9545-112726c5e697" providerId="ADAL" clId="{B6C035CD-078F-44F6-A04D-14DD7887B007}" dt="2022-07-04T08:36:46.936" v="4" actId="2696"/>
      <pc:docMkLst>
        <pc:docMk/>
      </pc:docMkLst>
      <pc:sldChg chg="del">
        <pc:chgData name="Rubén Ruiz Torrubiano" userId="ddd0f3cd-3a8a-485f-9545-112726c5e697" providerId="ADAL" clId="{B6C035CD-078F-44F6-A04D-14DD7887B007}" dt="2022-07-04T08:36:44.593" v="1" actId="2696"/>
        <pc:sldMkLst>
          <pc:docMk/>
          <pc:sldMk cId="4034718063" sldId="260"/>
        </pc:sldMkLst>
      </pc:sldChg>
      <pc:sldChg chg="del">
        <pc:chgData name="Rubén Ruiz Torrubiano" userId="ddd0f3cd-3a8a-485f-9545-112726c5e697" providerId="ADAL" clId="{B6C035CD-078F-44F6-A04D-14DD7887B007}" dt="2022-07-04T08:36:43.944" v="0" actId="2696"/>
        <pc:sldMkLst>
          <pc:docMk/>
          <pc:sldMk cId="4088679445" sldId="261"/>
        </pc:sldMkLst>
      </pc:sldChg>
      <pc:sldChg chg="del">
        <pc:chgData name="Rubén Ruiz Torrubiano" userId="ddd0f3cd-3a8a-485f-9545-112726c5e697" providerId="ADAL" clId="{B6C035CD-078F-44F6-A04D-14DD7887B007}" dt="2022-07-04T08:36:45.378" v="2" actId="2696"/>
        <pc:sldMkLst>
          <pc:docMk/>
          <pc:sldMk cId="2628798631" sldId="262"/>
        </pc:sldMkLst>
      </pc:sldChg>
      <pc:sldChg chg="del">
        <pc:chgData name="Rubén Ruiz Torrubiano" userId="ddd0f3cd-3a8a-485f-9545-112726c5e697" providerId="ADAL" clId="{B6C035CD-078F-44F6-A04D-14DD7887B007}" dt="2022-07-04T08:36:45.935" v="3" actId="2696"/>
        <pc:sldMkLst>
          <pc:docMk/>
          <pc:sldMk cId="2709259198" sldId="263"/>
        </pc:sldMkLst>
      </pc:sldChg>
      <pc:sldChg chg="del">
        <pc:chgData name="Rubén Ruiz Torrubiano" userId="ddd0f3cd-3a8a-485f-9545-112726c5e697" providerId="ADAL" clId="{B6C035CD-078F-44F6-A04D-14DD7887B007}" dt="2022-07-04T08:36:46.936" v="4" actId="2696"/>
        <pc:sldMkLst>
          <pc:docMk/>
          <pc:sldMk cId="4294206684" sldId="264"/>
        </pc:sldMkLst>
      </pc:sldChg>
    </pc:docChg>
  </pc:docChgLst>
  <pc:docChgLst>
    <pc:chgData name="Rubén Ruiz Torrubiano" userId="ddd0f3cd-3a8a-485f-9545-112726c5e697" providerId="ADAL" clId="{D6A914B8-1C22-45EF-847E-60CF12255759}"/>
    <pc:docChg chg="modSld">
      <pc:chgData name="Rubén Ruiz Torrubiano" userId="ddd0f3cd-3a8a-485f-9545-112726c5e697" providerId="ADAL" clId="{D6A914B8-1C22-45EF-847E-60CF12255759}" dt="2022-07-05T12:21:51.437" v="21" actId="20577"/>
      <pc:docMkLst>
        <pc:docMk/>
      </pc:docMkLst>
      <pc:sldChg chg="modSp">
        <pc:chgData name="Rubén Ruiz Torrubiano" userId="ddd0f3cd-3a8a-485f-9545-112726c5e697" providerId="ADAL" clId="{D6A914B8-1C22-45EF-847E-60CF12255759}" dt="2022-07-05T12:21:51.437" v="21" actId="20577"/>
        <pc:sldMkLst>
          <pc:docMk/>
          <pc:sldMk cId="4232098939" sldId="257"/>
        </pc:sldMkLst>
        <pc:spChg chg="mod">
          <ac:chgData name="Rubén Ruiz Torrubiano" userId="ddd0f3cd-3a8a-485f-9545-112726c5e697" providerId="ADAL" clId="{D6A914B8-1C22-45EF-847E-60CF12255759}" dt="2022-07-05T12:21:51.437" v="21" actId="20577"/>
          <ac:spMkLst>
            <pc:docMk/>
            <pc:sldMk cId="4232098939" sldId="257"/>
            <ac:spMk id="2" creationId="{212CB7FE-7E20-8845-8262-17F1E43A24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71C2-AF82-404B-9C97-864889288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8573E-7243-4A4F-B54A-BACEFD30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2F32-23FF-CE47-95F5-A793E0A4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079D-F102-5640-848B-169668E8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C736-0706-654B-B6C2-50AE8E3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84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BB85-50BA-3546-92A4-67A7D402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83EB8-2786-EE4E-80C8-2E75EE59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E7C2-1116-6D4A-8C52-5E97D186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048D-2347-5745-BF90-B018BE7F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2A63-1D60-944A-9713-2976AB62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148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C0F6-9082-FC40-A76E-6224144A1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94925-429D-354B-8B7D-C120F4B1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2B99-2C7E-7D44-8F54-E393CCE0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4A7C-810F-6644-9493-8659F0DE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AAE0-A92F-4746-8CAD-5C5EF88D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4760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E79B-5913-6C47-8756-05D77FC3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7BB8-5BB2-DC4C-AFC0-5DCFF46A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815F-46B5-E844-99B7-3781CDB8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1EFC-3391-C54D-AC30-A089008D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3630-C07F-7344-A981-60D27260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77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ED65-D610-EF45-AF80-5D8946CD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815E-C470-E542-8E2E-80808C92C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6400-3652-DC4B-ADBB-21ECBAAE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FA466-97DE-F24A-9591-ECA32D93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DA0E-534D-B642-BF49-25746581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069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D5EB-FE23-3041-BD41-2A107937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8468-EA01-7947-BB73-F4A89873E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D2C14-AE5F-AA44-8C51-2AD1708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2A28-F5DC-214B-967D-239AFAAD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E33F-8649-3A4A-9B9F-1BF0666D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CD245-24C0-EB4A-AB3A-11C05AF0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85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33D4-6D98-9F46-A8B8-8FAA61B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8040-6549-7343-91ED-E8DDB9741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A76CE-4115-4B40-A12D-F03CF27E7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EA9CE-92C5-834C-B347-905E9F0CC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D3F99-C9A9-B04C-8F20-05DF22DAD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235F5-CA4D-2E41-AA31-044C1CDB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CB47C-8D27-BB49-B283-4958190F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C9FF-2761-5247-9DCD-F5C58C30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908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D80D-20A9-6447-AD8F-4E33051F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C4792-161B-A648-B5FA-FA2264BD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3EAF0-94EB-A649-853E-D4876CD5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65E8F-1741-8E43-A1D4-27A13130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705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9967A-98BF-1748-B27C-9D5DA827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EB8F-5C28-4446-ABBF-30DA391B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43CF7-7E08-4C47-A8FD-7FFCB90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0207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8F24-09E4-C34E-A5A6-238E59E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6E44-E594-A045-AF10-D5BF5340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8A63-B61B-2546-8EF6-7AF4CB1B5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11DC3-62D7-344C-8B37-9A3188FA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5D109-46F0-B44A-BCCE-E26496F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2D59B-6A20-5548-AADD-EF815A3E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943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7B67-162F-3141-92AE-D72A18A7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103D4-2CAF-B440-BC8F-6FB80C54B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BF217-E5AE-374B-84E9-BC4F8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3C421-0A9E-2D4C-9F02-2163A723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29559-E274-AB49-8AB9-CF0CCC61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6B6A2-50FB-9A48-8945-72260A7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277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05B23-13F7-9B44-91FD-8831292F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C2786-D761-B544-82F7-4B079309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D8E8-E066-8A41-B8D9-9DD6D422E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8C93-D759-2049-818C-FA2277269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3888-70CC-414C-96D4-C93A1803B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015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7FE-7E20-8845-8262-17F1E43A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Assignment</a:t>
            </a:r>
            <a:r>
              <a:rPr lang="de-AT"/>
              <a:t> 2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A2BA-4153-4A49-8A5E-84AF11B1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Deadline </a:t>
            </a:r>
            <a:r>
              <a:rPr lang="de-DE"/>
              <a:t>Apr 18th</a:t>
            </a:r>
            <a:endParaRPr lang="en-AT" dirty="0"/>
          </a:p>
          <a:p>
            <a:r>
              <a:rPr lang="en-AT" dirty="0"/>
              <a:t>15 points</a:t>
            </a:r>
          </a:p>
          <a:p>
            <a:r>
              <a:rPr lang="en-AT" dirty="0"/>
              <a:t>Implementation of two services</a:t>
            </a:r>
          </a:p>
          <a:p>
            <a:pPr lvl="1"/>
            <a:r>
              <a:rPr lang="en-AT" dirty="0"/>
              <a:t>Authentication/authorization</a:t>
            </a:r>
          </a:p>
          <a:p>
            <a:pPr lvl="1"/>
            <a:r>
              <a:rPr lang="en-AT" dirty="0"/>
              <a:t>Master data</a:t>
            </a:r>
          </a:p>
          <a:p>
            <a:r>
              <a:rPr lang="en-AT" dirty="0"/>
              <a:t>Focus on interfaces (SOAP, REST, gRPC) and data flow between services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3209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4C44-96AB-7B42-934E-344F4D53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Auth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377F-8E66-B547-92E7-220B4374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service will be responsible for authenticating and logging users into the system. The following user groups (roles) are defined:</a:t>
            </a:r>
          </a:p>
          <a:p>
            <a:pPr lvl="1"/>
            <a:r>
              <a:rPr lang="en-GB" dirty="0"/>
              <a:t>Administrator: can create and delete users and manage all types of data.</a:t>
            </a:r>
          </a:p>
          <a:p>
            <a:pPr lvl="1"/>
            <a:r>
              <a:rPr lang="en-GB" dirty="0"/>
              <a:t>Secretary: can manage some data.</a:t>
            </a:r>
          </a:p>
          <a:p>
            <a:pPr lvl="1"/>
            <a:r>
              <a:rPr lang="en-GB" dirty="0"/>
              <a:t>Manager: can submit optimization requests (batch jobs) and collect results.</a:t>
            </a:r>
          </a:p>
          <a:p>
            <a:r>
              <a:rPr lang="en-GB" dirty="0"/>
              <a:t>This service will be implemented with an in-memory cache (without persistent storage).</a:t>
            </a:r>
          </a:p>
          <a:p>
            <a:pPr marL="0" indent="0">
              <a:buNone/>
            </a:pP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283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4C44-96AB-7B42-934E-344F4D53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Auth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377F-8E66-B547-92E7-220B4374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service will expose an authentication API with the following functions:</a:t>
            </a:r>
          </a:p>
          <a:p>
            <a:pPr lvl="1"/>
            <a:r>
              <a:rPr lang="en-GB" dirty="0"/>
              <a:t>A function that accepts username/password and, if correct, emits a simple token (containing user role and a random base-64 string).</a:t>
            </a:r>
          </a:p>
          <a:p>
            <a:pPr lvl="1"/>
            <a:r>
              <a:rPr lang="en-GB" dirty="0"/>
              <a:t>A function for verifying that the token for a given user is still valid.</a:t>
            </a:r>
          </a:p>
          <a:p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417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15D8-B9E0-B241-AAE8-4B70E8AE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Master data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F040-A8D3-384A-8EE1-951BDF0E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service will be responsible for the metadata for the simulations and manage at least two data tables in a persistent data store:</a:t>
            </a:r>
          </a:p>
          <a:p>
            <a:pPr lvl="1"/>
            <a:r>
              <a:rPr lang="en-GB" dirty="0"/>
              <a:t>Jobs: a table containing metadata information for each submitted simulation job (data fields: see PDF)</a:t>
            </a:r>
          </a:p>
          <a:p>
            <a:pPr lvl="1"/>
            <a:r>
              <a:rPr lang="en-GB" dirty="0"/>
              <a:t>results: a table containing metadata information for the result of each job (data fields: see PDF)</a:t>
            </a:r>
          </a:p>
          <a:p>
            <a:r>
              <a:rPr lang="en-GB" dirty="0"/>
              <a:t>The service will expose an API for submitting jobs and fetching and updating data on running or done jobs. </a:t>
            </a:r>
          </a:p>
          <a:p>
            <a:r>
              <a:rPr lang="en-GB" dirty="0"/>
              <a:t>Only users of the user group </a:t>
            </a:r>
            <a:r>
              <a:rPr lang="en-GB" i="1" dirty="0"/>
              <a:t>managers</a:t>
            </a:r>
            <a:r>
              <a:rPr lang="en-GB" dirty="0"/>
              <a:t> and </a:t>
            </a:r>
            <a:r>
              <a:rPr lang="en-GB" i="1" dirty="0"/>
              <a:t>administrators</a:t>
            </a:r>
            <a:r>
              <a:rPr lang="en-GB" dirty="0"/>
              <a:t> are allowed to use this service. All other users and unauthenticated users will get an authorization error.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3077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F0993A-5E1D-475F-B1C8-DD691C6391C6}"/>
</file>

<file path=customXml/itemProps2.xml><?xml version="1.0" encoding="utf-8"?>
<ds:datastoreItem xmlns:ds="http://schemas.openxmlformats.org/officeDocument/2006/customXml" ds:itemID="{8F452784-06E1-43E7-B990-B3D72617CA73}"/>
</file>

<file path=customXml/itemProps3.xml><?xml version="1.0" encoding="utf-8"?>
<ds:datastoreItem xmlns:ds="http://schemas.openxmlformats.org/officeDocument/2006/customXml" ds:itemID="{902B9B77-21B6-4B79-8280-B80D358FE43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Assignment 2</vt:lpstr>
      <vt:lpstr>Auth service</vt:lpstr>
      <vt:lpstr>Auth service</vt:lpstr>
      <vt:lpstr>Master data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- SOA</dc:title>
  <dc:creator>Ruben Ruiz Torrubiano</dc:creator>
  <cp:lastModifiedBy>Rubén Ruiz Torrubiano</cp:lastModifiedBy>
  <cp:revision>19</cp:revision>
  <dcterms:created xsi:type="dcterms:W3CDTF">2021-03-23T10:37:50Z</dcterms:created>
  <dcterms:modified xsi:type="dcterms:W3CDTF">2023-03-21T14:18:55Z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