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ED5-C451-48C8-B9B0-5D4A3397E56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5E8E2-3C0B-4F0D-93E4-D77F10923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5E8E2-3C0B-4F0D-93E4-D77F109238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E99CB0-10D0-4D52-9648-8271E61EC81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C3C9AC-CA3A-4A2F-BD9B-254465C4F8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To-Do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IT370 – </a:t>
            </a:r>
            <a:r>
              <a:rPr lang="en-US" dirty="0" err="1" smtClean="0"/>
              <a:t>Interakcija</a:t>
            </a:r>
            <a:r>
              <a:rPr lang="en-US" dirty="0" smtClean="0"/>
              <a:t> </a:t>
            </a:r>
            <a:r>
              <a:rPr lang="en-US" dirty="0" err="1" smtClean="0"/>
              <a:t>čovek</a:t>
            </a:r>
            <a:r>
              <a:rPr lang="en-US" dirty="0" smtClean="0"/>
              <a:t> </a:t>
            </a:r>
            <a:r>
              <a:rPr lang="en-US" dirty="0" err="1" smtClean="0"/>
              <a:t>računar</a:t>
            </a:r>
            <a:endParaRPr lang="en-US" dirty="0" smtClean="0"/>
          </a:p>
          <a:p>
            <a:r>
              <a:rPr lang="en-US" dirty="0" smtClean="0"/>
              <a:t>Student: David </a:t>
            </a:r>
            <a:r>
              <a:rPr lang="en-US" dirty="0" err="1" smtClean="0"/>
              <a:t>Bondžić</a:t>
            </a:r>
            <a:r>
              <a:rPr lang="en-US" dirty="0" smtClean="0"/>
              <a:t> 4887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7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Hvala</a:t>
            </a:r>
            <a:r>
              <a:rPr lang="en-US" sz="6600" dirty="0" smtClean="0"/>
              <a:t> </a:t>
            </a:r>
            <a:r>
              <a:rPr lang="en-US" sz="6600" dirty="0" err="1" smtClean="0"/>
              <a:t>na</a:t>
            </a:r>
            <a:r>
              <a:rPr lang="en-US" sz="6600" dirty="0" smtClean="0"/>
              <a:t> </a:t>
            </a:r>
            <a:r>
              <a:rPr lang="en-US" sz="6600" dirty="0" err="1" smtClean="0"/>
              <a:t>pažnji</a:t>
            </a:r>
            <a:r>
              <a:rPr lang="en-US" sz="6600" dirty="0" smtClean="0"/>
              <a:t>!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Ideja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err="1" smtClean="0"/>
              <a:t>Ciljna</a:t>
            </a:r>
            <a:r>
              <a:rPr lang="en-US" dirty="0" smtClean="0"/>
              <a:t> </a:t>
            </a:r>
            <a:r>
              <a:rPr lang="en-US" dirty="0" err="1" smtClean="0"/>
              <a:t>grupa</a:t>
            </a:r>
            <a:endParaRPr lang="en-US" dirty="0" smtClean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prototipa</a:t>
            </a:r>
            <a:endParaRPr lang="en-US" dirty="0" smtClean="0"/>
          </a:p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Pomoć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planiranju</a:t>
            </a:r>
            <a:endParaRPr lang="en-US" dirty="0" smtClean="0"/>
          </a:p>
          <a:p>
            <a:r>
              <a:rPr lang="en-US" dirty="0" err="1" smtClean="0"/>
              <a:t>Jednostavan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endParaRPr lang="en-US" dirty="0" smtClean="0"/>
          </a:p>
          <a:p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naloga</a:t>
            </a:r>
            <a:endParaRPr lang="en-US" dirty="0" smtClean="0"/>
          </a:p>
          <a:p>
            <a:r>
              <a:rPr lang="en-US" dirty="0" err="1" smtClean="0"/>
              <a:t>Obavestavanje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7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Ljudi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poteškoćama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planiranju</a:t>
            </a:r>
            <a:endParaRPr lang="en-US" dirty="0" smtClean="0"/>
          </a:p>
          <a:p>
            <a:r>
              <a:rPr lang="en-US" dirty="0" err="1" smtClean="0"/>
              <a:t>Učenici</a:t>
            </a:r>
            <a:r>
              <a:rPr lang="en-US" dirty="0" smtClean="0"/>
              <a:t> I </a:t>
            </a:r>
            <a:r>
              <a:rPr lang="en-US" dirty="0" err="1" smtClean="0"/>
              <a:t>studenti</a:t>
            </a:r>
            <a:endParaRPr lang="en-US" dirty="0" smtClean="0"/>
          </a:p>
          <a:p>
            <a:r>
              <a:rPr lang="en-US" dirty="0" err="1" smtClean="0"/>
              <a:t>Zaposleni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Ciljna</a:t>
            </a:r>
            <a:r>
              <a:rPr lang="en-US" dirty="0" smtClean="0"/>
              <a:t> </a:t>
            </a:r>
            <a:r>
              <a:rPr lang="en-US" dirty="0" err="1" smtClean="0"/>
              <a:t>grupa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6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Struktuirani</a:t>
            </a:r>
            <a:r>
              <a:rPr lang="en-US" dirty="0" smtClean="0"/>
              <a:t> </a:t>
            </a:r>
            <a:r>
              <a:rPr lang="en-US" dirty="0" err="1" smtClean="0"/>
              <a:t>intervju</a:t>
            </a:r>
            <a:endParaRPr lang="en-US" dirty="0" smtClean="0"/>
          </a:p>
          <a:p>
            <a:r>
              <a:rPr lang="en-US" dirty="0" err="1" smtClean="0"/>
              <a:t>Uporedjivanje</a:t>
            </a:r>
            <a:r>
              <a:rPr lang="en-US" dirty="0" smtClean="0"/>
              <a:t> (</a:t>
            </a:r>
            <a:r>
              <a:rPr lang="en-US" dirty="0" err="1" smtClean="0"/>
              <a:t>kompetetivna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Task </a:t>
            </a:r>
            <a:r>
              <a:rPr lang="en-US" dirty="0" err="1" smtClean="0"/>
              <a:t>analiza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9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imate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planiranjem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 li </a:t>
            </a:r>
            <a:r>
              <a:rPr lang="en-US" dirty="0" err="1" smtClean="0"/>
              <a:t>ste</a:t>
            </a:r>
            <a:r>
              <a:rPr lang="en-US" dirty="0" smtClean="0"/>
              <a:t> student / </a:t>
            </a:r>
            <a:r>
              <a:rPr lang="en-US" dirty="0" err="1" smtClean="0"/>
              <a:t>učenik</a:t>
            </a:r>
            <a:r>
              <a:rPr lang="en-US" dirty="0" smtClean="0"/>
              <a:t> i </a:t>
            </a:r>
            <a:r>
              <a:rPr lang="en-US" dirty="0" err="1" smtClean="0"/>
              <a:t>potrebna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je </a:t>
            </a:r>
            <a:r>
              <a:rPr lang="en-US" dirty="0" err="1" smtClean="0"/>
              <a:t>pomoć</a:t>
            </a:r>
            <a:r>
              <a:rPr lang="en-US" dirty="0" smtClean="0"/>
              <a:t> u </a:t>
            </a:r>
            <a:r>
              <a:rPr lang="en-US" dirty="0" err="1" smtClean="0"/>
              <a:t>planiranju</a:t>
            </a:r>
            <a:r>
              <a:rPr lang="en-US" dirty="0" smtClean="0"/>
              <a:t> </a:t>
            </a:r>
            <a:r>
              <a:rPr lang="en-US" dirty="0" err="1" smtClean="0"/>
              <a:t>učenja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 li bi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ovakva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olakšala</a:t>
            </a:r>
            <a:r>
              <a:rPr lang="en-US" dirty="0" smtClean="0"/>
              <a:t> </a:t>
            </a:r>
            <a:r>
              <a:rPr lang="en-US" dirty="0" err="1" smtClean="0"/>
              <a:t>planiranje</a:t>
            </a:r>
            <a:r>
              <a:rPr lang="en-US" dirty="0" smtClean="0"/>
              <a:t> </a:t>
            </a:r>
            <a:r>
              <a:rPr lang="en-US" dirty="0" err="1" smtClean="0"/>
              <a:t>svakodnevnice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Da li bi </a:t>
            </a:r>
            <a:r>
              <a:rPr lang="en-US" dirty="0" err="1" smtClean="0"/>
              <a:t>preporučili</a:t>
            </a:r>
            <a:r>
              <a:rPr lang="en-US" dirty="0" smtClean="0"/>
              <a:t> </a:t>
            </a:r>
            <a:r>
              <a:rPr lang="en-US" dirty="0" err="1" smtClean="0"/>
              <a:t>ovakvu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</a:t>
            </a:r>
            <a:r>
              <a:rPr lang="en-US" dirty="0" err="1" smtClean="0"/>
              <a:t>prijateljima</a:t>
            </a:r>
            <a:r>
              <a:rPr lang="en-US" dirty="0" smtClean="0"/>
              <a:t> i </a:t>
            </a:r>
            <a:r>
              <a:rPr lang="en-US" dirty="0" err="1" smtClean="0"/>
              <a:t>porodici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Struktuirani</a:t>
            </a:r>
            <a:r>
              <a:rPr lang="en-US" dirty="0" smtClean="0"/>
              <a:t> </a:t>
            </a:r>
            <a:r>
              <a:rPr lang="en-US" dirty="0" err="1" smtClean="0"/>
              <a:t>intervju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4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Prednost</a:t>
            </a:r>
            <a:r>
              <a:rPr lang="en-US" dirty="0" smtClean="0"/>
              <a:t>: </a:t>
            </a:r>
            <a:r>
              <a:rPr lang="en-US" dirty="0" err="1" smtClean="0"/>
              <a:t>Glasovni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, </a:t>
            </a:r>
            <a:r>
              <a:rPr lang="en-US" dirty="0" err="1" smtClean="0"/>
              <a:t>jednostavni</a:t>
            </a:r>
            <a:r>
              <a:rPr lang="en-US" dirty="0" smtClean="0"/>
              <a:t> </a:t>
            </a:r>
            <a:r>
              <a:rPr lang="en-US" dirty="0" err="1" smtClean="0"/>
              <a:t>interfejs</a:t>
            </a:r>
            <a:endParaRPr lang="en-US" dirty="0" smtClean="0"/>
          </a:p>
          <a:p>
            <a:r>
              <a:rPr lang="en-US" dirty="0" err="1" smtClean="0"/>
              <a:t>Mana</a:t>
            </a:r>
            <a:r>
              <a:rPr lang="en-US" dirty="0" smtClean="0"/>
              <a:t>: </a:t>
            </a:r>
            <a:r>
              <a:rPr lang="en-US" dirty="0" err="1" smtClean="0"/>
              <a:t>Nedostatak</a:t>
            </a:r>
            <a:r>
              <a:rPr lang="en-US" dirty="0" smtClean="0"/>
              <a:t> </a:t>
            </a:r>
            <a:r>
              <a:rPr lang="en-US" dirty="0" err="1" smtClean="0"/>
              <a:t>drugih</a:t>
            </a:r>
            <a:r>
              <a:rPr lang="en-US" dirty="0" smtClean="0"/>
              <a:t> </a:t>
            </a:r>
            <a:r>
              <a:rPr lang="en-US" dirty="0" err="1" smtClean="0"/>
              <a:t>opcija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Kompetetivna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endParaRPr lang="en-US" dirty="0"/>
          </a:p>
        </p:txBody>
      </p:sp>
      <p:pic>
        <p:nvPicPr>
          <p:cNvPr id="1026" name="Picture 2" descr="C:\Users\User\Desktop\Screenshot_2023-08-14-22-56-23-300_com.splendapps.splen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1318001" cy="292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6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analiza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Korisnici</a:t>
            </a:r>
            <a:r>
              <a:rPr lang="en-US" dirty="0" smtClean="0"/>
              <a:t>:</a:t>
            </a:r>
          </a:p>
          <a:p>
            <a:r>
              <a:rPr lang="en-US" sz="1800" dirty="0" smtClean="0"/>
              <a:t>Student, 20 </a:t>
            </a:r>
            <a:r>
              <a:rPr lang="en-US" sz="1800" dirty="0" err="1" smtClean="0"/>
              <a:t>godina</a:t>
            </a:r>
            <a:endParaRPr lang="en-US" sz="1800" dirty="0" smtClean="0"/>
          </a:p>
          <a:p>
            <a:r>
              <a:rPr lang="en-US" sz="1800" dirty="0" err="1" smtClean="0"/>
              <a:t>Ekonomista</a:t>
            </a:r>
            <a:r>
              <a:rPr lang="en-US" sz="1800" dirty="0" smtClean="0"/>
              <a:t>, 44 </a:t>
            </a:r>
            <a:r>
              <a:rPr lang="en-US" sz="1800" dirty="0" err="1" smtClean="0"/>
              <a:t>godine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dirty="0" err="1" smtClean="0"/>
              <a:t>Zadaci</a:t>
            </a:r>
            <a:r>
              <a:rPr lang="en-US" dirty="0" smtClean="0"/>
              <a:t>:</a:t>
            </a:r>
          </a:p>
          <a:p>
            <a:r>
              <a:rPr lang="en-US" sz="1800" dirty="0" smtClean="0"/>
              <a:t>1. </a:t>
            </a:r>
            <a:r>
              <a:rPr lang="en-US" sz="1800" dirty="0" err="1" smtClean="0"/>
              <a:t>Napraviti</a:t>
            </a:r>
            <a:r>
              <a:rPr lang="en-US" sz="1800" dirty="0" smtClean="0"/>
              <a:t> </a:t>
            </a:r>
            <a:r>
              <a:rPr lang="en-US" sz="1800" dirty="0" err="1" smtClean="0"/>
              <a:t>nalog</a:t>
            </a:r>
            <a:endParaRPr lang="en-US" sz="1800" dirty="0" smtClean="0"/>
          </a:p>
          <a:p>
            <a:r>
              <a:rPr lang="en-US" sz="1800" dirty="0" smtClean="0"/>
              <a:t>2. </a:t>
            </a:r>
            <a:r>
              <a:rPr lang="en-US" sz="1800" dirty="0" err="1" smtClean="0"/>
              <a:t>Dodati</a:t>
            </a:r>
            <a:r>
              <a:rPr lang="en-US" sz="1800" dirty="0" smtClean="0"/>
              <a:t> </a:t>
            </a:r>
            <a:r>
              <a:rPr lang="en-US" sz="1800" dirty="0" err="1" smtClean="0"/>
              <a:t>novu</a:t>
            </a:r>
            <a:r>
              <a:rPr lang="en-US" sz="1800" dirty="0" smtClean="0"/>
              <a:t> </a:t>
            </a:r>
            <a:r>
              <a:rPr lang="en-US" sz="1800" dirty="0" err="1" smtClean="0"/>
              <a:t>stavku</a:t>
            </a:r>
            <a:endParaRPr lang="en-US" sz="1800" dirty="0" smtClean="0"/>
          </a:p>
          <a:p>
            <a:r>
              <a:rPr lang="en-US" sz="1800" dirty="0" smtClean="0"/>
              <a:t>3. </a:t>
            </a:r>
            <a:r>
              <a:rPr lang="en-US" sz="1800" dirty="0" err="1" smtClean="0"/>
              <a:t>Povezati</a:t>
            </a:r>
            <a:r>
              <a:rPr lang="en-US" sz="1800" dirty="0" smtClean="0"/>
              <a:t> </a:t>
            </a:r>
            <a:r>
              <a:rPr lang="en-US" sz="1800" dirty="0" err="1" smtClean="0"/>
              <a:t>nalog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drustvenom</a:t>
            </a:r>
            <a:r>
              <a:rPr lang="en-US" sz="1800" dirty="0" smtClean="0"/>
              <a:t> </a:t>
            </a:r>
            <a:r>
              <a:rPr lang="en-US" sz="1800" dirty="0" err="1" smtClean="0"/>
              <a:t>mrezom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0295"/>
            <a:ext cx="3276600" cy="134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2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https://marvelapp.com/prototype/bjd7e9f/screen/92469519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133599"/>
            <a:ext cx="2077378" cy="35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25" y="2133600"/>
            <a:ext cx="1955354" cy="35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8" y="2133600"/>
            <a:ext cx="2035287" cy="35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78" y="2133598"/>
            <a:ext cx="1988281" cy="356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51" y="2133600"/>
            <a:ext cx="2003949" cy="36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6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</TotalTime>
  <Words>152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To-Do App</vt:lpstr>
      <vt:lpstr>Uvod</vt:lpstr>
      <vt:lpstr>Ideja</vt:lpstr>
      <vt:lpstr>Ciljna grupa</vt:lpstr>
      <vt:lpstr>Analiza I testiranje</vt:lpstr>
      <vt:lpstr>Struktuirani intervju</vt:lpstr>
      <vt:lpstr>Kompetetivna analiza</vt:lpstr>
      <vt:lpstr>Task analiza</vt:lpstr>
      <vt:lpstr>Prototip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App</dc:title>
  <dc:creator>User</dc:creator>
  <cp:lastModifiedBy>User</cp:lastModifiedBy>
  <cp:revision>3</cp:revision>
  <dcterms:created xsi:type="dcterms:W3CDTF">2023-08-14T20:41:10Z</dcterms:created>
  <dcterms:modified xsi:type="dcterms:W3CDTF">2023-08-14T21:06:58Z</dcterms:modified>
</cp:coreProperties>
</file>