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57" r:id="rId3"/>
    <p:sldId id="256" r:id="rId4"/>
    <p:sldId id="259" r:id="rId5"/>
    <p:sldId id="260" r:id="rId6"/>
    <p:sldId id="261" r:id="rId7"/>
    <p:sldId id="262" r:id="rId8"/>
    <p:sldId id="263"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42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F:\spectra\samp1_20jul_05.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mburns-k\My%20Documents\RESEARCH\Liquid%20drop%20research\jet%20transi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manualLayout>
          <c:xMode val="edge"/>
          <c:yMode val="edge"/>
          <c:x val="0.40237495313085919"/>
          <c:y val="0"/>
        </c:manualLayout>
      </c:layout>
    </c:title>
    <c:plotArea>
      <c:layout>
        <c:manualLayout>
          <c:layoutTarget val="inner"/>
          <c:xMode val="edge"/>
          <c:yMode val="edge"/>
          <c:x val="0.14366336532152241"/>
          <c:y val="5.4307178176912094E-2"/>
          <c:w val="0.80946283081802251"/>
          <c:h val="0.76966380105899623"/>
        </c:manualLayout>
      </c:layout>
      <c:scatterChart>
        <c:scatterStyle val="lineMarker"/>
        <c:ser>
          <c:idx val="0"/>
          <c:order val="0"/>
          <c:tx>
            <c:strRef>
              <c:f>samp1_20jul_05!$B$1</c:f>
              <c:strCache>
                <c:ptCount val="1"/>
              </c:strCache>
            </c:strRef>
          </c:tx>
          <c:spPr>
            <a:ln w="12700">
              <a:solidFill>
                <a:srgbClr val="000080"/>
              </a:solidFill>
              <a:prstDash val="solid"/>
            </a:ln>
          </c:spPr>
          <c:marker>
            <c:symbol val="diamond"/>
            <c:size val="5"/>
            <c:spPr>
              <a:solidFill>
                <a:srgbClr val="000080"/>
              </a:solidFill>
              <a:ln w="9525">
                <a:noFill/>
              </a:ln>
            </c:spPr>
          </c:marker>
          <c:xVal>
            <c:numRef>
              <c:f>samp1_20jul_05!$A$2:$A$3664</c:f>
              <c:numCache>
                <c:formatCode>General</c:formatCode>
                <c:ptCount val="3663"/>
                <c:pt idx="0">
                  <c:v>178.45000000000007</c:v>
                </c:pt>
                <c:pt idx="1">
                  <c:v>178.66</c:v>
                </c:pt>
                <c:pt idx="2">
                  <c:v>178.88000000000011</c:v>
                </c:pt>
                <c:pt idx="3">
                  <c:v>179.09</c:v>
                </c:pt>
                <c:pt idx="4">
                  <c:v>179.31</c:v>
                </c:pt>
                <c:pt idx="5">
                  <c:v>179.53</c:v>
                </c:pt>
                <c:pt idx="6">
                  <c:v>179.73999999999998</c:v>
                </c:pt>
                <c:pt idx="7">
                  <c:v>179.96</c:v>
                </c:pt>
                <c:pt idx="8">
                  <c:v>180.17</c:v>
                </c:pt>
                <c:pt idx="9">
                  <c:v>180.39000000000001</c:v>
                </c:pt>
                <c:pt idx="10">
                  <c:v>180.6</c:v>
                </c:pt>
                <c:pt idx="11">
                  <c:v>180.82000000000011</c:v>
                </c:pt>
                <c:pt idx="12">
                  <c:v>181.04</c:v>
                </c:pt>
                <c:pt idx="13">
                  <c:v>181.25</c:v>
                </c:pt>
                <c:pt idx="14">
                  <c:v>181.47</c:v>
                </c:pt>
                <c:pt idx="15">
                  <c:v>181.68</c:v>
                </c:pt>
                <c:pt idx="16">
                  <c:v>181.9</c:v>
                </c:pt>
                <c:pt idx="17">
                  <c:v>182.10999999999999</c:v>
                </c:pt>
                <c:pt idx="18">
                  <c:v>182.33</c:v>
                </c:pt>
                <c:pt idx="19">
                  <c:v>182.55</c:v>
                </c:pt>
                <c:pt idx="20">
                  <c:v>182.76</c:v>
                </c:pt>
                <c:pt idx="21">
                  <c:v>182.9800000000001</c:v>
                </c:pt>
                <c:pt idx="22">
                  <c:v>183.19</c:v>
                </c:pt>
                <c:pt idx="23">
                  <c:v>183.41</c:v>
                </c:pt>
                <c:pt idx="24">
                  <c:v>183.62</c:v>
                </c:pt>
                <c:pt idx="25">
                  <c:v>183.84</c:v>
                </c:pt>
                <c:pt idx="26">
                  <c:v>184.05</c:v>
                </c:pt>
                <c:pt idx="27">
                  <c:v>184.26999999999998</c:v>
                </c:pt>
                <c:pt idx="28">
                  <c:v>184.49</c:v>
                </c:pt>
                <c:pt idx="29">
                  <c:v>184.7</c:v>
                </c:pt>
                <c:pt idx="30">
                  <c:v>184.92000000000004</c:v>
                </c:pt>
                <c:pt idx="31">
                  <c:v>185.13</c:v>
                </c:pt>
                <c:pt idx="32">
                  <c:v>185.35000000000011</c:v>
                </c:pt>
                <c:pt idx="33">
                  <c:v>185.56</c:v>
                </c:pt>
                <c:pt idx="34">
                  <c:v>185.78</c:v>
                </c:pt>
                <c:pt idx="35">
                  <c:v>185.99</c:v>
                </c:pt>
                <c:pt idx="36">
                  <c:v>186.20999999999998</c:v>
                </c:pt>
                <c:pt idx="37">
                  <c:v>186.43</c:v>
                </c:pt>
                <c:pt idx="38">
                  <c:v>186.64</c:v>
                </c:pt>
                <c:pt idx="39">
                  <c:v>186.86</c:v>
                </c:pt>
                <c:pt idx="40">
                  <c:v>187.07</c:v>
                </c:pt>
                <c:pt idx="41">
                  <c:v>187.29</c:v>
                </c:pt>
                <c:pt idx="42">
                  <c:v>187.5</c:v>
                </c:pt>
                <c:pt idx="43">
                  <c:v>187.72</c:v>
                </c:pt>
                <c:pt idx="44">
                  <c:v>187.93</c:v>
                </c:pt>
                <c:pt idx="45">
                  <c:v>188.15</c:v>
                </c:pt>
                <c:pt idx="46">
                  <c:v>188.36</c:v>
                </c:pt>
                <c:pt idx="47">
                  <c:v>188.58</c:v>
                </c:pt>
                <c:pt idx="48">
                  <c:v>188.8</c:v>
                </c:pt>
                <c:pt idx="49">
                  <c:v>189.01</c:v>
                </c:pt>
                <c:pt idx="50">
                  <c:v>189.23</c:v>
                </c:pt>
                <c:pt idx="51">
                  <c:v>189.44</c:v>
                </c:pt>
                <c:pt idx="52">
                  <c:v>189.66</c:v>
                </c:pt>
                <c:pt idx="53">
                  <c:v>189.87</c:v>
                </c:pt>
                <c:pt idx="54">
                  <c:v>190.09</c:v>
                </c:pt>
                <c:pt idx="55">
                  <c:v>190.3</c:v>
                </c:pt>
                <c:pt idx="56">
                  <c:v>190.52</c:v>
                </c:pt>
                <c:pt idx="57">
                  <c:v>190.73</c:v>
                </c:pt>
                <c:pt idx="58">
                  <c:v>190.95000000000007</c:v>
                </c:pt>
                <c:pt idx="59">
                  <c:v>191.16</c:v>
                </c:pt>
                <c:pt idx="60">
                  <c:v>191.38000000000011</c:v>
                </c:pt>
                <c:pt idx="61">
                  <c:v>191.6</c:v>
                </c:pt>
                <c:pt idx="62">
                  <c:v>191.81</c:v>
                </c:pt>
                <c:pt idx="63">
                  <c:v>192.03</c:v>
                </c:pt>
                <c:pt idx="64">
                  <c:v>192.23999999999998</c:v>
                </c:pt>
                <c:pt idx="65">
                  <c:v>192.46</c:v>
                </c:pt>
                <c:pt idx="66">
                  <c:v>192.67</c:v>
                </c:pt>
                <c:pt idx="67">
                  <c:v>192.89000000000001</c:v>
                </c:pt>
                <c:pt idx="68">
                  <c:v>193.1</c:v>
                </c:pt>
                <c:pt idx="69">
                  <c:v>193.32000000000011</c:v>
                </c:pt>
                <c:pt idx="70">
                  <c:v>193.53</c:v>
                </c:pt>
                <c:pt idx="71">
                  <c:v>193.75</c:v>
                </c:pt>
                <c:pt idx="72">
                  <c:v>193.96</c:v>
                </c:pt>
                <c:pt idx="73">
                  <c:v>194.18</c:v>
                </c:pt>
                <c:pt idx="74">
                  <c:v>194.39000000000001</c:v>
                </c:pt>
                <c:pt idx="75">
                  <c:v>194.60999999999999</c:v>
                </c:pt>
                <c:pt idx="76">
                  <c:v>194.83</c:v>
                </c:pt>
                <c:pt idx="77">
                  <c:v>195.04</c:v>
                </c:pt>
                <c:pt idx="78">
                  <c:v>195.26</c:v>
                </c:pt>
                <c:pt idx="79">
                  <c:v>195.47</c:v>
                </c:pt>
                <c:pt idx="80">
                  <c:v>195.69</c:v>
                </c:pt>
                <c:pt idx="81">
                  <c:v>195.9</c:v>
                </c:pt>
                <c:pt idx="82">
                  <c:v>196.12</c:v>
                </c:pt>
                <c:pt idx="83">
                  <c:v>196.33</c:v>
                </c:pt>
                <c:pt idx="84">
                  <c:v>196.55</c:v>
                </c:pt>
                <c:pt idx="85">
                  <c:v>196.76</c:v>
                </c:pt>
                <c:pt idx="86">
                  <c:v>196.9800000000001</c:v>
                </c:pt>
                <c:pt idx="87">
                  <c:v>197.19</c:v>
                </c:pt>
                <c:pt idx="88">
                  <c:v>197.41</c:v>
                </c:pt>
                <c:pt idx="89">
                  <c:v>197.62</c:v>
                </c:pt>
                <c:pt idx="90">
                  <c:v>197.84</c:v>
                </c:pt>
                <c:pt idx="91">
                  <c:v>198.05</c:v>
                </c:pt>
                <c:pt idx="92">
                  <c:v>198.26999999999998</c:v>
                </c:pt>
                <c:pt idx="93">
                  <c:v>198.4800000000001</c:v>
                </c:pt>
                <c:pt idx="94">
                  <c:v>198.7</c:v>
                </c:pt>
                <c:pt idx="95">
                  <c:v>198.91</c:v>
                </c:pt>
                <c:pt idx="96">
                  <c:v>199.13</c:v>
                </c:pt>
                <c:pt idx="97">
                  <c:v>199.34</c:v>
                </c:pt>
                <c:pt idx="98">
                  <c:v>199.56</c:v>
                </c:pt>
                <c:pt idx="99">
                  <c:v>199.76999999999998</c:v>
                </c:pt>
                <c:pt idx="100">
                  <c:v>199.99</c:v>
                </c:pt>
                <c:pt idx="101">
                  <c:v>200.2</c:v>
                </c:pt>
                <c:pt idx="102">
                  <c:v>200.42000000000004</c:v>
                </c:pt>
                <c:pt idx="103">
                  <c:v>200.63</c:v>
                </c:pt>
                <c:pt idx="104">
                  <c:v>200.85000000000011</c:v>
                </c:pt>
                <c:pt idx="105">
                  <c:v>201.06</c:v>
                </c:pt>
                <c:pt idx="106">
                  <c:v>201.28</c:v>
                </c:pt>
                <c:pt idx="107">
                  <c:v>201.49</c:v>
                </c:pt>
                <c:pt idx="108">
                  <c:v>201.70999999999998</c:v>
                </c:pt>
                <c:pt idx="109">
                  <c:v>201.92000000000004</c:v>
                </c:pt>
                <c:pt idx="110">
                  <c:v>202.14</c:v>
                </c:pt>
                <c:pt idx="111">
                  <c:v>202.35000000000011</c:v>
                </c:pt>
                <c:pt idx="112">
                  <c:v>202.57</c:v>
                </c:pt>
                <c:pt idx="113">
                  <c:v>202.78</c:v>
                </c:pt>
                <c:pt idx="114">
                  <c:v>203</c:v>
                </c:pt>
                <c:pt idx="115">
                  <c:v>203.20999999999998</c:v>
                </c:pt>
                <c:pt idx="116">
                  <c:v>203.43</c:v>
                </c:pt>
                <c:pt idx="117">
                  <c:v>203.64</c:v>
                </c:pt>
                <c:pt idx="118">
                  <c:v>203.86</c:v>
                </c:pt>
                <c:pt idx="119">
                  <c:v>204.07</c:v>
                </c:pt>
                <c:pt idx="120">
                  <c:v>204.29</c:v>
                </c:pt>
                <c:pt idx="121">
                  <c:v>204.5</c:v>
                </c:pt>
                <c:pt idx="122">
                  <c:v>204.72</c:v>
                </c:pt>
                <c:pt idx="123">
                  <c:v>204.93</c:v>
                </c:pt>
                <c:pt idx="124">
                  <c:v>205.15</c:v>
                </c:pt>
                <c:pt idx="125">
                  <c:v>205.36</c:v>
                </c:pt>
                <c:pt idx="126">
                  <c:v>205.58</c:v>
                </c:pt>
                <c:pt idx="127">
                  <c:v>205.79</c:v>
                </c:pt>
                <c:pt idx="128">
                  <c:v>206.01</c:v>
                </c:pt>
                <c:pt idx="129">
                  <c:v>206.22</c:v>
                </c:pt>
                <c:pt idx="130">
                  <c:v>206.44</c:v>
                </c:pt>
                <c:pt idx="131">
                  <c:v>206.65</c:v>
                </c:pt>
                <c:pt idx="132">
                  <c:v>206.87</c:v>
                </c:pt>
                <c:pt idx="133">
                  <c:v>207.08</c:v>
                </c:pt>
                <c:pt idx="134">
                  <c:v>207.3</c:v>
                </c:pt>
                <c:pt idx="135">
                  <c:v>207.51</c:v>
                </c:pt>
                <c:pt idx="136">
                  <c:v>207.73</c:v>
                </c:pt>
                <c:pt idx="137">
                  <c:v>207.94</c:v>
                </c:pt>
                <c:pt idx="138">
                  <c:v>208.16</c:v>
                </c:pt>
                <c:pt idx="139">
                  <c:v>208.37</c:v>
                </c:pt>
                <c:pt idx="140">
                  <c:v>208.59</c:v>
                </c:pt>
                <c:pt idx="141">
                  <c:v>208.8</c:v>
                </c:pt>
                <c:pt idx="142">
                  <c:v>209.02</c:v>
                </c:pt>
                <c:pt idx="143">
                  <c:v>209.23</c:v>
                </c:pt>
                <c:pt idx="144">
                  <c:v>209.45000000000007</c:v>
                </c:pt>
                <c:pt idx="145">
                  <c:v>209.66</c:v>
                </c:pt>
                <c:pt idx="146">
                  <c:v>209.88000000000011</c:v>
                </c:pt>
                <c:pt idx="147">
                  <c:v>210.09</c:v>
                </c:pt>
                <c:pt idx="148">
                  <c:v>210.31</c:v>
                </c:pt>
                <c:pt idx="149">
                  <c:v>210.52</c:v>
                </c:pt>
                <c:pt idx="150">
                  <c:v>210.73999999999998</c:v>
                </c:pt>
                <c:pt idx="151">
                  <c:v>210.95000000000007</c:v>
                </c:pt>
                <c:pt idx="152">
                  <c:v>211.16</c:v>
                </c:pt>
                <c:pt idx="153">
                  <c:v>211.38000000000011</c:v>
                </c:pt>
                <c:pt idx="154">
                  <c:v>211.59</c:v>
                </c:pt>
                <c:pt idx="155">
                  <c:v>211.81</c:v>
                </c:pt>
                <c:pt idx="156">
                  <c:v>212.02</c:v>
                </c:pt>
                <c:pt idx="157">
                  <c:v>212.23999999999998</c:v>
                </c:pt>
                <c:pt idx="158">
                  <c:v>212.45000000000007</c:v>
                </c:pt>
                <c:pt idx="159">
                  <c:v>212.67</c:v>
                </c:pt>
                <c:pt idx="160">
                  <c:v>212.88000000000011</c:v>
                </c:pt>
                <c:pt idx="161">
                  <c:v>213.1</c:v>
                </c:pt>
                <c:pt idx="162">
                  <c:v>213.31</c:v>
                </c:pt>
                <c:pt idx="163">
                  <c:v>213.53</c:v>
                </c:pt>
                <c:pt idx="164">
                  <c:v>213.73999999999998</c:v>
                </c:pt>
                <c:pt idx="165">
                  <c:v>213.96</c:v>
                </c:pt>
                <c:pt idx="166">
                  <c:v>214.17</c:v>
                </c:pt>
                <c:pt idx="167">
                  <c:v>214.39000000000001</c:v>
                </c:pt>
                <c:pt idx="168">
                  <c:v>214.6</c:v>
                </c:pt>
                <c:pt idx="169">
                  <c:v>214.81</c:v>
                </c:pt>
                <c:pt idx="170">
                  <c:v>215.03</c:v>
                </c:pt>
                <c:pt idx="171">
                  <c:v>215.23999999999998</c:v>
                </c:pt>
                <c:pt idx="172">
                  <c:v>215.46</c:v>
                </c:pt>
                <c:pt idx="173">
                  <c:v>215.67</c:v>
                </c:pt>
                <c:pt idx="174">
                  <c:v>215.89000000000001</c:v>
                </c:pt>
                <c:pt idx="175">
                  <c:v>216.1</c:v>
                </c:pt>
                <c:pt idx="176">
                  <c:v>216.32000000000011</c:v>
                </c:pt>
                <c:pt idx="177">
                  <c:v>216.53</c:v>
                </c:pt>
                <c:pt idx="178">
                  <c:v>216.75</c:v>
                </c:pt>
                <c:pt idx="179">
                  <c:v>216.96</c:v>
                </c:pt>
                <c:pt idx="180">
                  <c:v>217.17</c:v>
                </c:pt>
                <c:pt idx="181">
                  <c:v>217.39000000000001</c:v>
                </c:pt>
                <c:pt idx="182">
                  <c:v>217.6</c:v>
                </c:pt>
                <c:pt idx="183">
                  <c:v>217.82000000000011</c:v>
                </c:pt>
                <c:pt idx="184">
                  <c:v>218.03</c:v>
                </c:pt>
                <c:pt idx="185">
                  <c:v>218.25</c:v>
                </c:pt>
                <c:pt idx="186">
                  <c:v>218.46</c:v>
                </c:pt>
                <c:pt idx="187">
                  <c:v>218.68</c:v>
                </c:pt>
                <c:pt idx="188">
                  <c:v>218.89000000000001</c:v>
                </c:pt>
                <c:pt idx="189">
                  <c:v>219.10999999999999</c:v>
                </c:pt>
                <c:pt idx="190">
                  <c:v>219.32000000000011</c:v>
                </c:pt>
                <c:pt idx="191">
                  <c:v>219.53</c:v>
                </c:pt>
                <c:pt idx="192">
                  <c:v>219.75</c:v>
                </c:pt>
                <c:pt idx="193">
                  <c:v>219.96</c:v>
                </c:pt>
                <c:pt idx="194">
                  <c:v>220.18</c:v>
                </c:pt>
                <c:pt idx="195">
                  <c:v>220.39000000000001</c:v>
                </c:pt>
                <c:pt idx="196">
                  <c:v>220.60999999999999</c:v>
                </c:pt>
                <c:pt idx="197">
                  <c:v>220.82000000000011</c:v>
                </c:pt>
                <c:pt idx="198">
                  <c:v>221.04</c:v>
                </c:pt>
                <c:pt idx="199">
                  <c:v>221.25</c:v>
                </c:pt>
                <c:pt idx="200">
                  <c:v>221.46</c:v>
                </c:pt>
                <c:pt idx="201">
                  <c:v>221.68</c:v>
                </c:pt>
                <c:pt idx="202">
                  <c:v>221.89000000000001</c:v>
                </c:pt>
                <c:pt idx="203">
                  <c:v>222.10999999999999</c:v>
                </c:pt>
                <c:pt idx="204">
                  <c:v>222.32000000000011</c:v>
                </c:pt>
                <c:pt idx="205">
                  <c:v>222.54</c:v>
                </c:pt>
                <c:pt idx="206">
                  <c:v>222.75</c:v>
                </c:pt>
                <c:pt idx="207">
                  <c:v>222.96</c:v>
                </c:pt>
                <c:pt idx="208">
                  <c:v>223.18</c:v>
                </c:pt>
                <c:pt idx="209">
                  <c:v>223.39000000000001</c:v>
                </c:pt>
                <c:pt idx="210">
                  <c:v>223.60999999999999</c:v>
                </c:pt>
                <c:pt idx="211">
                  <c:v>223.82000000000011</c:v>
                </c:pt>
                <c:pt idx="212">
                  <c:v>224.04</c:v>
                </c:pt>
                <c:pt idx="213">
                  <c:v>224.25</c:v>
                </c:pt>
                <c:pt idx="214">
                  <c:v>224.47</c:v>
                </c:pt>
                <c:pt idx="215">
                  <c:v>224.68</c:v>
                </c:pt>
                <c:pt idx="216">
                  <c:v>224.89000000000001</c:v>
                </c:pt>
                <c:pt idx="217">
                  <c:v>225.10999999999999</c:v>
                </c:pt>
                <c:pt idx="218">
                  <c:v>225.32000000000011</c:v>
                </c:pt>
                <c:pt idx="219">
                  <c:v>225.54</c:v>
                </c:pt>
                <c:pt idx="220">
                  <c:v>225.75</c:v>
                </c:pt>
                <c:pt idx="221">
                  <c:v>225.97</c:v>
                </c:pt>
                <c:pt idx="222">
                  <c:v>226.18</c:v>
                </c:pt>
                <c:pt idx="223">
                  <c:v>226.39000000000001</c:v>
                </c:pt>
                <c:pt idx="224">
                  <c:v>226.60999999999999</c:v>
                </c:pt>
                <c:pt idx="225">
                  <c:v>226.82000000000011</c:v>
                </c:pt>
                <c:pt idx="226">
                  <c:v>227.04</c:v>
                </c:pt>
                <c:pt idx="227">
                  <c:v>227.25</c:v>
                </c:pt>
                <c:pt idx="228">
                  <c:v>227.46</c:v>
                </c:pt>
                <c:pt idx="229">
                  <c:v>227.68</c:v>
                </c:pt>
                <c:pt idx="230">
                  <c:v>227.89000000000001</c:v>
                </c:pt>
                <c:pt idx="231">
                  <c:v>228.10999999999999</c:v>
                </c:pt>
                <c:pt idx="232">
                  <c:v>228.32000000000011</c:v>
                </c:pt>
                <c:pt idx="233">
                  <c:v>228.54</c:v>
                </c:pt>
                <c:pt idx="234">
                  <c:v>228.75</c:v>
                </c:pt>
                <c:pt idx="235">
                  <c:v>228.96</c:v>
                </c:pt>
                <c:pt idx="236">
                  <c:v>229.18</c:v>
                </c:pt>
                <c:pt idx="237">
                  <c:v>229.39000000000001</c:v>
                </c:pt>
                <c:pt idx="238">
                  <c:v>229.60999999999999</c:v>
                </c:pt>
                <c:pt idx="239">
                  <c:v>229.82000000000011</c:v>
                </c:pt>
                <c:pt idx="240">
                  <c:v>230.03</c:v>
                </c:pt>
                <c:pt idx="241">
                  <c:v>230.25</c:v>
                </c:pt>
                <c:pt idx="242">
                  <c:v>230.46</c:v>
                </c:pt>
                <c:pt idx="243">
                  <c:v>230.68</c:v>
                </c:pt>
                <c:pt idx="244">
                  <c:v>230.89000000000001</c:v>
                </c:pt>
                <c:pt idx="245">
                  <c:v>231.10999999999999</c:v>
                </c:pt>
                <c:pt idx="246">
                  <c:v>231.32000000000011</c:v>
                </c:pt>
                <c:pt idx="247">
                  <c:v>231.53</c:v>
                </c:pt>
                <c:pt idx="248">
                  <c:v>231.75</c:v>
                </c:pt>
                <c:pt idx="249">
                  <c:v>231.96</c:v>
                </c:pt>
                <c:pt idx="250">
                  <c:v>232.18</c:v>
                </c:pt>
                <c:pt idx="251">
                  <c:v>232.39000000000001</c:v>
                </c:pt>
                <c:pt idx="252">
                  <c:v>232.6</c:v>
                </c:pt>
                <c:pt idx="253">
                  <c:v>232.82000000000011</c:v>
                </c:pt>
                <c:pt idx="254">
                  <c:v>233.03</c:v>
                </c:pt>
                <c:pt idx="255">
                  <c:v>233.25</c:v>
                </c:pt>
                <c:pt idx="256">
                  <c:v>233.46</c:v>
                </c:pt>
                <c:pt idx="257">
                  <c:v>233.67</c:v>
                </c:pt>
                <c:pt idx="258">
                  <c:v>233.89000000000001</c:v>
                </c:pt>
                <c:pt idx="259">
                  <c:v>234.1</c:v>
                </c:pt>
                <c:pt idx="260">
                  <c:v>234.32000000000011</c:v>
                </c:pt>
                <c:pt idx="261">
                  <c:v>234.53</c:v>
                </c:pt>
                <c:pt idx="262">
                  <c:v>234.73999999999998</c:v>
                </c:pt>
                <c:pt idx="263">
                  <c:v>234.96</c:v>
                </c:pt>
                <c:pt idx="264">
                  <c:v>235.17</c:v>
                </c:pt>
                <c:pt idx="265">
                  <c:v>235.39000000000001</c:v>
                </c:pt>
                <c:pt idx="266">
                  <c:v>235.6</c:v>
                </c:pt>
                <c:pt idx="267">
                  <c:v>235.81</c:v>
                </c:pt>
                <c:pt idx="268">
                  <c:v>236.03</c:v>
                </c:pt>
                <c:pt idx="269">
                  <c:v>236.23999999999998</c:v>
                </c:pt>
                <c:pt idx="270">
                  <c:v>236.45000000000007</c:v>
                </c:pt>
                <c:pt idx="271">
                  <c:v>236.67</c:v>
                </c:pt>
                <c:pt idx="272">
                  <c:v>236.88000000000011</c:v>
                </c:pt>
                <c:pt idx="273">
                  <c:v>237.1</c:v>
                </c:pt>
                <c:pt idx="274">
                  <c:v>237.31</c:v>
                </c:pt>
                <c:pt idx="275">
                  <c:v>237.52</c:v>
                </c:pt>
                <c:pt idx="276">
                  <c:v>237.73999999999998</c:v>
                </c:pt>
                <c:pt idx="277">
                  <c:v>237.95000000000007</c:v>
                </c:pt>
                <c:pt idx="278">
                  <c:v>238.17</c:v>
                </c:pt>
                <c:pt idx="279">
                  <c:v>238.38000000000011</c:v>
                </c:pt>
                <c:pt idx="280">
                  <c:v>238.59</c:v>
                </c:pt>
                <c:pt idx="281">
                  <c:v>238.81</c:v>
                </c:pt>
                <c:pt idx="282">
                  <c:v>239.02</c:v>
                </c:pt>
                <c:pt idx="283">
                  <c:v>239.23</c:v>
                </c:pt>
                <c:pt idx="284">
                  <c:v>239.45000000000007</c:v>
                </c:pt>
                <c:pt idx="285">
                  <c:v>239.66</c:v>
                </c:pt>
                <c:pt idx="286">
                  <c:v>239.88000000000011</c:v>
                </c:pt>
                <c:pt idx="287">
                  <c:v>240.09</c:v>
                </c:pt>
                <c:pt idx="288">
                  <c:v>240.3</c:v>
                </c:pt>
                <c:pt idx="289">
                  <c:v>240.52</c:v>
                </c:pt>
                <c:pt idx="290">
                  <c:v>240.73</c:v>
                </c:pt>
                <c:pt idx="291">
                  <c:v>240.95000000000007</c:v>
                </c:pt>
                <c:pt idx="292">
                  <c:v>241.16</c:v>
                </c:pt>
                <c:pt idx="293">
                  <c:v>241.37</c:v>
                </c:pt>
                <c:pt idx="294">
                  <c:v>241.59</c:v>
                </c:pt>
                <c:pt idx="295">
                  <c:v>241.8</c:v>
                </c:pt>
                <c:pt idx="296">
                  <c:v>242.01</c:v>
                </c:pt>
                <c:pt idx="297">
                  <c:v>242.23</c:v>
                </c:pt>
                <c:pt idx="298">
                  <c:v>242.44</c:v>
                </c:pt>
                <c:pt idx="299">
                  <c:v>242.65</c:v>
                </c:pt>
                <c:pt idx="300">
                  <c:v>242.87</c:v>
                </c:pt>
                <c:pt idx="301">
                  <c:v>243.08</c:v>
                </c:pt>
                <c:pt idx="302">
                  <c:v>243.3</c:v>
                </c:pt>
                <c:pt idx="303">
                  <c:v>243.51</c:v>
                </c:pt>
                <c:pt idx="304">
                  <c:v>243.72</c:v>
                </c:pt>
                <c:pt idx="305">
                  <c:v>243.94</c:v>
                </c:pt>
                <c:pt idx="306">
                  <c:v>244.15</c:v>
                </c:pt>
                <c:pt idx="307">
                  <c:v>244.36</c:v>
                </c:pt>
                <c:pt idx="308">
                  <c:v>244.58</c:v>
                </c:pt>
                <c:pt idx="309">
                  <c:v>244.79</c:v>
                </c:pt>
                <c:pt idx="310">
                  <c:v>245</c:v>
                </c:pt>
                <c:pt idx="311">
                  <c:v>245.22</c:v>
                </c:pt>
                <c:pt idx="312">
                  <c:v>245.43</c:v>
                </c:pt>
                <c:pt idx="313">
                  <c:v>245.65</c:v>
                </c:pt>
                <c:pt idx="314">
                  <c:v>245.86</c:v>
                </c:pt>
                <c:pt idx="315">
                  <c:v>246.07</c:v>
                </c:pt>
                <c:pt idx="316">
                  <c:v>246.29</c:v>
                </c:pt>
                <c:pt idx="317">
                  <c:v>246.5</c:v>
                </c:pt>
                <c:pt idx="318">
                  <c:v>246.70999999999998</c:v>
                </c:pt>
                <c:pt idx="319">
                  <c:v>246.93</c:v>
                </c:pt>
                <c:pt idx="320">
                  <c:v>247.14</c:v>
                </c:pt>
                <c:pt idx="321">
                  <c:v>247.35000000000011</c:v>
                </c:pt>
                <c:pt idx="322">
                  <c:v>247.57</c:v>
                </c:pt>
                <c:pt idx="323">
                  <c:v>247.78</c:v>
                </c:pt>
                <c:pt idx="324">
                  <c:v>247.99</c:v>
                </c:pt>
                <c:pt idx="325">
                  <c:v>248.20999999999998</c:v>
                </c:pt>
                <c:pt idx="326">
                  <c:v>248.42000000000004</c:v>
                </c:pt>
                <c:pt idx="327">
                  <c:v>248.64</c:v>
                </c:pt>
                <c:pt idx="328">
                  <c:v>248.85000000000011</c:v>
                </c:pt>
                <c:pt idx="329">
                  <c:v>249.06</c:v>
                </c:pt>
                <c:pt idx="330">
                  <c:v>249.28</c:v>
                </c:pt>
                <c:pt idx="331">
                  <c:v>249.49</c:v>
                </c:pt>
                <c:pt idx="332">
                  <c:v>249.7</c:v>
                </c:pt>
                <c:pt idx="333">
                  <c:v>249.92000000000004</c:v>
                </c:pt>
                <c:pt idx="334">
                  <c:v>250.13</c:v>
                </c:pt>
                <c:pt idx="335">
                  <c:v>250.34</c:v>
                </c:pt>
                <c:pt idx="336">
                  <c:v>250.56</c:v>
                </c:pt>
                <c:pt idx="337">
                  <c:v>250.76999999999998</c:v>
                </c:pt>
                <c:pt idx="338">
                  <c:v>250.9800000000001</c:v>
                </c:pt>
                <c:pt idx="339">
                  <c:v>251.2</c:v>
                </c:pt>
                <c:pt idx="340">
                  <c:v>251.41</c:v>
                </c:pt>
                <c:pt idx="341">
                  <c:v>251.62</c:v>
                </c:pt>
                <c:pt idx="342">
                  <c:v>251.84</c:v>
                </c:pt>
                <c:pt idx="343">
                  <c:v>252.05</c:v>
                </c:pt>
                <c:pt idx="344">
                  <c:v>252.26</c:v>
                </c:pt>
                <c:pt idx="345">
                  <c:v>252.4800000000001</c:v>
                </c:pt>
                <c:pt idx="346">
                  <c:v>252.69</c:v>
                </c:pt>
                <c:pt idx="347">
                  <c:v>252.9</c:v>
                </c:pt>
                <c:pt idx="348">
                  <c:v>253.12</c:v>
                </c:pt>
                <c:pt idx="349">
                  <c:v>253.33</c:v>
                </c:pt>
                <c:pt idx="350">
                  <c:v>253.54</c:v>
                </c:pt>
                <c:pt idx="351">
                  <c:v>253.76</c:v>
                </c:pt>
                <c:pt idx="352">
                  <c:v>253.97</c:v>
                </c:pt>
                <c:pt idx="353">
                  <c:v>254.18</c:v>
                </c:pt>
                <c:pt idx="354">
                  <c:v>254.4</c:v>
                </c:pt>
                <c:pt idx="355">
                  <c:v>254.60999999999999</c:v>
                </c:pt>
                <c:pt idx="356">
                  <c:v>254.82000000000011</c:v>
                </c:pt>
                <c:pt idx="357">
                  <c:v>255.04</c:v>
                </c:pt>
                <c:pt idx="358">
                  <c:v>255.25</c:v>
                </c:pt>
                <c:pt idx="359">
                  <c:v>255.46</c:v>
                </c:pt>
                <c:pt idx="360">
                  <c:v>255.68</c:v>
                </c:pt>
                <c:pt idx="361">
                  <c:v>255.89000000000001</c:v>
                </c:pt>
                <c:pt idx="362">
                  <c:v>256.10000000000002</c:v>
                </c:pt>
                <c:pt idx="363">
                  <c:v>256.32</c:v>
                </c:pt>
                <c:pt idx="364">
                  <c:v>256.52999999999975</c:v>
                </c:pt>
                <c:pt idx="365">
                  <c:v>256.74</c:v>
                </c:pt>
                <c:pt idx="366">
                  <c:v>256.95</c:v>
                </c:pt>
                <c:pt idx="367">
                  <c:v>257.17</c:v>
                </c:pt>
                <c:pt idx="368">
                  <c:v>257.38</c:v>
                </c:pt>
                <c:pt idx="369">
                  <c:v>257.58999999999975</c:v>
                </c:pt>
                <c:pt idx="370">
                  <c:v>257.81</c:v>
                </c:pt>
                <c:pt idx="371">
                  <c:v>258.02</c:v>
                </c:pt>
                <c:pt idx="372">
                  <c:v>258.22999999999979</c:v>
                </c:pt>
                <c:pt idx="373">
                  <c:v>258.45</c:v>
                </c:pt>
                <c:pt idx="374">
                  <c:v>258.66000000000008</c:v>
                </c:pt>
                <c:pt idx="375">
                  <c:v>258.87</c:v>
                </c:pt>
                <c:pt idx="376">
                  <c:v>259.08999999999975</c:v>
                </c:pt>
                <c:pt idx="377">
                  <c:v>259.3</c:v>
                </c:pt>
                <c:pt idx="378">
                  <c:v>259.51</c:v>
                </c:pt>
                <c:pt idx="379">
                  <c:v>259.72999999999979</c:v>
                </c:pt>
                <c:pt idx="380">
                  <c:v>259.94</c:v>
                </c:pt>
                <c:pt idx="381">
                  <c:v>260.14999999999998</c:v>
                </c:pt>
                <c:pt idx="382">
                  <c:v>260.36</c:v>
                </c:pt>
                <c:pt idx="383">
                  <c:v>260.58</c:v>
                </c:pt>
                <c:pt idx="384">
                  <c:v>260.78999999999979</c:v>
                </c:pt>
                <c:pt idx="385">
                  <c:v>261</c:v>
                </c:pt>
                <c:pt idx="386">
                  <c:v>261.22000000000003</c:v>
                </c:pt>
                <c:pt idx="387">
                  <c:v>261.42999999999978</c:v>
                </c:pt>
                <c:pt idx="388">
                  <c:v>261.64000000000021</c:v>
                </c:pt>
                <c:pt idx="389">
                  <c:v>261.86</c:v>
                </c:pt>
                <c:pt idx="390">
                  <c:v>262.07</c:v>
                </c:pt>
                <c:pt idx="391">
                  <c:v>262.27999999999975</c:v>
                </c:pt>
                <c:pt idx="392">
                  <c:v>262.48999999999978</c:v>
                </c:pt>
                <c:pt idx="393">
                  <c:v>262.70999999999975</c:v>
                </c:pt>
                <c:pt idx="394">
                  <c:v>262.91999999999979</c:v>
                </c:pt>
                <c:pt idx="395">
                  <c:v>263.13</c:v>
                </c:pt>
                <c:pt idx="396">
                  <c:v>263.35000000000002</c:v>
                </c:pt>
                <c:pt idx="397">
                  <c:v>263.56</c:v>
                </c:pt>
                <c:pt idx="398">
                  <c:v>263.77</c:v>
                </c:pt>
                <c:pt idx="399">
                  <c:v>263.98999999999978</c:v>
                </c:pt>
                <c:pt idx="400">
                  <c:v>264.2</c:v>
                </c:pt>
                <c:pt idx="401">
                  <c:v>264.41000000000003</c:v>
                </c:pt>
                <c:pt idx="402">
                  <c:v>264.62</c:v>
                </c:pt>
                <c:pt idx="403">
                  <c:v>264.83999999999975</c:v>
                </c:pt>
                <c:pt idx="404">
                  <c:v>265.05</c:v>
                </c:pt>
                <c:pt idx="405">
                  <c:v>265.26</c:v>
                </c:pt>
                <c:pt idx="406">
                  <c:v>265.47999999999979</c:v>
                </c:pt>
                <c:pt idx="407">
                  <c:v>265.69</c:v>
                </c:pt>
                <c:pt idx="408">
                  <c:v>265.89999999999975</c:v>
                </c:pt>
                <c:pt idx="409">
                  <c:v>266.11</c:v>
                </c:pt>
                <c:pt idx="410">
                  <c:v>266.33</c:v>
                </c:pt>
                <c:pt idx="411">
                  <c:v>266.54000000000002</c:v>
                </c:pt>
                <c:pt idx="412">
                  <c:v>266.75</c:v>
                </c:pt>
                <c:pt idx="413">
                  <c:v>266.97000000000003</c:v>
                </c:pt>
                <c:pt idx="414">
                  <c:v>267.18</c:v>
                </c:pt>
                <c:pt idx="415">
                  <c:v>267.39</c:v>
                </c:pt>
                <c:pt idx="416">
                  <c:v>267.60000000000002</c:v>
                </c:pt>
                <c:pt idx="417">
                  <c:v>267.82</c:v>
                </c:pt>
                <c:pt idx="418">
                  <c:v>268.02999999999975</c:v>
                </c:pt>
                <c:pt idx="419">
                  <c:v>268.24</c:v>
                </c:pt>
                <c:pt idx="420">
                  <c:v>268.45999999999975</c:v>
                </c:pt>
                <c:pt idx="421">
                  <c:v>268.67</c:v>
                </c:pt>
                <c:pt idx="422">
                  <c:v>268.88</c:v>
                </c:pt>
                <c:pt idx="423">
                  <c:v>269.08999999999975</c:v>
                </c:pt>
                <c:pt idx="424">
                  <c:v>269.31</c:v>
                </c:pt>
                <c:pt idx="425">
                  <c:v>269.52</c:v>
                </c:pt>
                <c:pt idx="426">
                  <c:v>269.72999999999979</c:v>
                </c:pt>
                <c:pt idx="427">
                  <c:v>269.94</c:v>
                </c:pt>
                <c:pt idx="428">
                  <c:v>270.16000000000008</c:v>
                </c:pt>
                <c:pt idx="429">
                  <c:v>270.37</c:v>
                </c:pt>
                <c:pt idx="430">
                  <c:v>270.58</c:v>
                </c:pt>
                <c:pt idx="431">
                  <c:v>270.8</c:v>
                </c:pt>
                <c:pt idx="432">
                  <c:v>271.01</c:v>
                </c:pt>
                <c:pt idx="433">
                  <c:v>271.22000000000003</c:v>
                </c:pt>
                <c:pt idx="434">
                  <c:v>271.42999999999978</c:v>
                </c:pt>
                <c:pt idx="435">
                  <c:v>271.64999999999998</c:v>
                </c:pt>
                <c:pt idx="436">
                  <c:v>271.86</c:v>
                </c:pt>
                <c:pt idx="437">
                  <c:v>272.07</c:v>
                </c:pt>
                <c:pt idx="438">
                  <c:v>272.27999999999975</c:v>
                </c:pt>
                <c:pt idx="439">
                  <c:v>272.5</c:v>
                </c:pt>
                <c:pt idx="440">
                  <c:v>272.70999999999975</c:v>
                </c:pt>
                <c:pt idx="441">
                  <c:v>272.91999999999979</c:v>
                </c:pt>
                <c:pt idx="442">
                  <c:v>273.13</c:v>
                </c:pt>
                <c:pt idx="443">
                  <c:v>273.35000000000002</c:v>
                </c:pt>
                <c:pt idx="444">
                  <c:v>273.56</c:v>
                </c:pt>
                <c:pt idx="445">
                  <c:v>273.77</c:v>
                </c:pt>
                <c:pt idx="446">
                  <c:v>273.97999999999979</c:v>
                </c:pt>
                <c:pt idx="447">
                  <c:v>274.2</c:v>
                </c:pt>
                <c:pt idx="448">
                  <c:v>274.41000000000003</c:v>
                </c:pt>
                <c:pt idx="449">
                  <c:v>274.62</c:v>
                </c:pt>
                <c:pt idx="450">
                  <c:v>274.83</c:v>
                </c:pt>
                <c:pt idx="451">
                  <c:v>275.05</c:v>
                </c:pt>
                <c:pt idx="452">
                  <c:v>275.26</c:v>
                </c:pt>
                <c:pt idx="453">
                  <c:v>275.47000000000003</c:v>
                </c:pt>
                <c:pt idx="454">
                  <c:v>275.68</c:v>
                </c:pt>
                <c:pt idx="455">
                  <c:v>275.89999999999975</c:v>
                </c:pt>
                <c:pt idx="456">
                  <c:v>276.11</c:v>
                </c:pt>
                <c:pt idx="457">
                  <c:v>276.32</c:v>
                </c:pt>
                <c:pt idx="458">
                  <c:v>276.52999999999975</c:v>
                </c:pt>
                <c:pt idx="459">
                  <c:v>276.75</c:v>
                </c:pt>
                <c:pt idx="460">
                  <c:v>276.95999999999975</c:v>
                </c:pt>
                <c:pt idx="461">
                  <c:v>277.17</c:v>
                </c:pt>
                <c:pt idx="462">
                  <c:v>277.38</c:v>
                </c:pt>
                <c:pt idx="463">
                  <c:v>277.60000000000002</c:v>
                </c:pt>
                <c:pt idx="464">
                  <c:v>277.81</c:v>
                </c:pt>
                <c:pt idx="465">
                  <c:v>278.02</c:v>
                </c:pt>
                <c:pt idx="466">
                  <c:v>278.22999999999979</c:v>
                </c:pt>
                <c:pt idx="467">
                  <c:v>278.45</c:v>
                </c:pt>
                <c:pt idx="468">
                  <c:v>278.66000000000008</c:v>
                </c:pt>
                <c:pt idx="469">
                  <c:v>278.87</c:v>
                </c:pt>
                <c:pt idx="470">
                  <c:v>279.08</c:v>
                </c:pt>
                <c:pt idx="471">
                  <c:v>279.3</c:v>
                </c:pt>
                <c:pt idx="472">
                  <c:v>279.51</c:v>
                </c:pt>
                <c:pt idx="473">
                  <c:v>279.72000000000003</c:v>
                </c:pt>
                <c:pt idx="474">
                  <c:v>279.92999999999978</c:v>
                </c:pt>
                <c:pt idx="475">
                  <c:v>280.14999999999998</c:v>
                </c:pt>
                <c:pt idx="476">
                  <c:v>280.36</c:v>
                </c:pt>
                <c:pt idx="477">
                  <c:v>280.57</c:v>
                </c:pt>
                <c:pt idx="478">
                  <c:v>280.77999999999975</c:v>
                </c:pt>
                <c:pt idx="479">
                  <c:v>280.98999999999978</c:v>
                </c:pt>
                <c:pt idx="480">
                  <c:v>281.20999999999975</c:v>
                </c:pt>
                <c:pt idx="481">
                  <c:v>281.41999999999979</c:v>
                </c:pt>
                <c:pt idx="482">
                  <c:v>281.63</c:v>
                </c:pt>
                <c:pt idx="483">
                  <c:v>281.83999999999975</c:v>
                </c:pt>
                <c:pt idx="484">
                  <c:v>282.06</c:v>
                </c:pt>
                <c:pt idx="485">
                  <c:v>282.27</c:v>
                </c:pt>
                <c:pt idx="486">
                  <c:v>282.47999999999979</c:v>
                </c:pt>
                <c:pt idx="487">
                  <c:v>282.69</c:v>
                </c:pt>
                <c:pt idx="488">
                  <c:v>282.89999999999975</c:v>
                </c:pt>
                <c:pt idx="489">
                  <c:v>283.12</c:v>
                </c:pt>
                <c:pt idx="490">
                  <c:v>283.33</c:v>
                </c:pt>
                <c:pt idx="491">
                  <c:v>283.54000000000002</c:v>
                </c:pt>
                <c:pt idx="492">
                  <c:v>283.75</c:v>
                </c:pt>
                <c:pt idx="493">
                  <c:v>283.97000000000003</c:v>
                </c:pt>
                <c:pt idx="494">
                  <c:v>284.18</c:v>
                </c:pt>
                <c:pt idx="495">
                  <c:v>284.39</c:v>
                </c:pt>
                <c:pt idx="496">
                  <c:v>284.60000000000002</c:v>
                </c:pt>
                <c:pt idx="497">
                  <c:v>284.81</c:v>
                </c:pt>
                <c:pt idx="498">
                  <c:v>285.02999999999975</c:v>
                </c:pt>
                <c:pt idx="499">
                  <c:v>285.24</c:v>
                </c:pt>
                <c:pt idx="500">
                  <c:v>285.45</c:v>
                </c:pt>
                <c:pt idx="501">
                  <c:v>285.66000000000008</c:v>
                </c:pt>
                <c:pt idx="502">
                  <c:v>285.87</c:v>
                </c:pt>
                <c:pt idx="503">
                  <c:v>286.08999999999975</c:v>
                </c:pt>
                <c:pt idx="504">
                  <c:v>286.3</c:v>
                </c:pt>
                <c:pt idx="505">
                  <c:v>286.51</c:v>
                </c:pt>
                <c:pt idx="506">
                  <c:v>286.72000000000003</c:v>
                </c:pt>
                <c:pt idx="507">
                  <c:v>286.94</c:v>
                </c:pt>
                <c:pt idx="508">
                  <c:v>287.14999999999998</c:v>
                </c:pt>
                <c:pt idx="509">
                  <c:v>287.36</c:v>
                </c:pt>
                <c:pt idx="510">
                  <c:v>287.57</c:v>
                </c:pt>
                <c:pt idx="511">
                  <c:v>287.77999999999975</c:v>
                </c:pt>
                <c:pt idx="512">
                  <c:v>288</c:v>
                </c:pt>
                <c:pt idx="513">
                  <c:v>288.20999999999975</c:v>
                </c:pt>
                <c:pt idx="514">
                  <c:v>288.41999999999979</c:v>
                </c:pt>
                <c:pt idx="515">
                  <c:v>288.63</c:v>
                </c:pt>
                <c:pt idx="516">
                  <c:v>288.83999999999975</c:v>
                </c:pt>
                <c:pt idx="517">
                  <c:v>289.06</c:v>
                </c:pt>
                <c:pt idx="518">
                  <c:v>289.27</c:v>
                </c:pt>
                <c:pt idx="519">
                  <c:v>289.47999999999979</c:v>
                </c:pt>
                <c:pt idx="520">
                  <c:v>289.69</c:v>
                </c:pt>
                <c:pt idx="521">
                  <c:v>289.89999999999975</c:v>
                </c:pt>
                <c:pt idx="522">
                  <c:v>290.12</c:v>
                </c:pt>
                <c:pt idx="523">
                  <c:v>290.33</c:v>
                </c:pt>
                <c:pt idx="524">
                  <c:v>290.54000000000002</c:v>
                </c:pt>
                <c:pt idx="525">
                  <c:v>290.75</c:v>
                </c:pt>
                <c:pt idx="526">
                  <c:v>290.95999999999975</c:v>
                </c:pt>
                <c:pt idx="527">
                  <c:v>291.17</c:v>
                </c:pt>
                <c:pt idx="528">
                  <c:v>291.39</c:v>
                </c:pt>
                <c:pt idx="529">
                  <c:v>291.60000000000002</c:v>
                </c:pt>
                <c:pt idx="530">
                  <c:v>291.81</c:v>
                </c:pt>
                <c:pt idx="531">
                  <c:v>292.02</c:v>
                </c:pt>
                <c:pt idx="532">
                  <c:v>292.22999999999979</c:v>
                </c:pt>
                <c:pt idx="533">
                  <c:v>292.45</c:v>
                </c:pt>
                <c:pt idx="534">
                  <c:v>292.66000000000008</c:v>
                </c:pt>
                <c:pt idx="535">
                  <c:v>292.87</c:v>
                </c:pt>
                <c:pt idx="536">
                  <c:v>293.08</c:v>
                </c:pt>
                <c:pt idx="537">
                  <c:v>293.28999999999979</c:v>
                </c:pt>
                <c:pt idx="538">
                  <c:v>293.51</c:v>
                </c:pt>
                <c:pt idx="539">
                  <c:v>293.72000000000003</c:v>
                </c:pt>
                <c:pt idx="540">
                  <c:v>293.92999999999978</c:v>
                </c:pt>
                <c:pt idx="541">
                  <c:v>294.14000000000021</c:v>
                </c:pt>
                <c:pt idx="542">
                  <c:v>294.35000000000002</c:v>
                </c:pt>
                <c:pt idx="543">
                  <c:v>294.56</c:v>
                </c:pt>
                <c:pt idx="544">
                  <c:v>294.77999999999975</c:v>
                </c:pt>
                <c:pt idx="545">
                  <c:v>294.98999999999978</c:v>
                </c:pt>
                <c:pt idx="546">
                  <c:v>295.2</c:v>
                </c:pt>
                <c:pt idx="547">
                  <c:v>295.41000000000003</c:v>
                </c:pt>
                <c:pt idx="548">
                  <c:v>295.62</c:v>
                </c:pt>
                <c:pt idx="549">
                  <c:v>295.83</c:v>
                </c:pt>
                <c:pt idx="550">
                  <c:v>296.05</c:v>
                </c:pt>
                <c:pt idx="551">
                  <c:v>296.26</c:v>
                </c:pt>
                <c:pt idx="552">
                  <c:v>296.47000000000003</c:v>
                </c:pt>
                <c:pt idx="553">
                  <c:v>296.68</c:v>
                </c:pt>
                <c:pt idx="554">
                  <c:v>296.89</c:v>
                </c:pt>
                <c:pt idx="555">
                  <c:v>297.10000000000002</c:v>
                </c:pt>
                <c:pt idx="556">
                  <c:v>297.32</c:v>
                </c:pt>
                <c:pt idx="557">
                  <c:v>297.52999999999975</c:v>
                </c:pt>
                <c:pt idx="558">
                  <c:v>297.74</c:v>
                </c:pt>
                <c:pt idx="559">
                  <c:v>297.95</c:v>
                </c:pt>
                <c:pt idx="560">
                  <c:v>298.16000000000008</c:v>
                </c:pt>
                <c:pt idx="561">
                  <c:v>298.37</c:v>
                </c:pt>
                <c:pt idx="562">
                  <c:v>298.58999999999975</c:v>
                </c:pt>
                <c:pt idx="563">
                  <c:v>298.8</c:v>
                </c:pt>
                <c:pt idx="564">
                  <c:v>299.01</c:v>
                </c:pt>
                <c:pt idx="565">
                  <c:v>299.22000000000003</c:v>
                </c:pt>
                <c:pt idx="566">
                  <c:v>299.42999999999978</c:v>
                </c:pt>
                <c:pt idx="567">
                  <c:v>299.64000000000021</c:v>
                </c:pt>
                <c:pt idx="568">
                  <c:v>299.86</c:v>
                </c:pt>
                <c:pt idx="569">
                  <c:v>300.07</c:v>
                </c:pt>
                <c:pt idx="570">
                  <c:v>300.27999999999975</c:v>
                </c:pt>
                <c:pt idx="571">
                  <c:v>300.48999999999978</c:v>
                </c:pt>
                <c:pt idx="572">
                  <c:v>300.7</c:v>
                </c:pt>
                <c:pt idx="573">
                  <c:v>300.91000000000003</c:v>
                </c:pt>
                <c:pt idx="574">
                  <c:v>301.13</c:v>
                </c:pt>
                <c:pt idx="575">
                  <c:v>301.33999999999975</c:v>
                </c:pt>
                <c:pt idx="576">
                  <c:v>301.55</c:v>
                </c:pt>
                <c:pt idx="577">
                  <c:v>301.76</c:v>
                </c:pt>
                <c:pt idx="578">
                  <c:v>301.97000000000003</c:v>
                </c:pt>
                <c:pt idx="579">
                  <c:v>302.18</c:v>
                </c:pt>
                <c:pt idx="580">
                  <c:v>302.39</c:v>
                </c:pt>
                <c:pt idx="581">
                  <c:v>302.61</c:v>
                </c:pt>
                <c:pt idx="582">
                  <c:v>302.82</c:v>
                </c:pt>
                <c:pt idx="583">
                  <c:v>303.02999999999975</c:v>
                </c:pt>
                <c:pt idx="584">
                  <c:v>303.24</c:v>
                </c:pt>
                <c:pt idx="585">
                  <c:v>303.45</c:v>
                </c:pt>
                <c:pt idx="586">
                  <c:v>303.66000000000008</c:v>
                </c:pt>
                <c:pt idx="587">
                  <c:v>303.87</c:v>
                </c:pt>
                <c:pt idx="588">
                  <c:v>304.08999999999975</c:v>
                </c:pt>
                <c:pt idx="589">
                  <c:v>304.3</c:v>
                </c:pt>
                <c:pt idx="590">
                  <c:v>304.51</c:v>
                </c:pt>
                <c:pt idx="591">
                  <c:v>304.72000000000003</c:v>
                </c:pt>
                <c:pt idx="592">
                  <c:v>304.92999999999978</c:v>
                </c:pt>
                <c:pt idx="593">
                  <c:v>305.14000000000021</c:v>
                </c:pt>
                <c:pt idx="594">
                  <c:v>305.35000000000002</c:v>
                </c:pt>
                <c:pt idx="595">
                  <c:v>305.57</c:v>
                </c:pt>
                <c:pt idx="596">
                  <c:v>305.77999999999975</c:v>
                </c:pt>
                <c:pt idx="597">
                  <c:v>305.98999999999978</c:v>
                </c:pt>
                <c:pt idx="598">
                  <c:v>306.2</c:v>
                </c:pt>
                <c:pt idx="599">
                  <c:v>306.41000000000003</c:v>
                </c:pt>
                <c:pt idx="600">
                  <c:v>306.62</c:v>
                </c:pt>
                <c:pt idx="601">
                  <c:v>306.83</c:v>
                </c:pt>
                <c:pt idx="602">
                  <c:v>307.04000000000002</c:v>
                </c:pt>
                <c:pt idx="603">
                  <c:v>307.26</c:v>
                </c:pt>
                <c:pt idx="604">
                  <c:v>307.47000000000003</c:v>
                </c:pt>
                <c:pt idx="605">
                  <c:v>307.68</c:v>
                </c:pt>
                <c:pt idx="606">
                  <c:v>307.89</c:v>
                </c:pt>
                <c:pt idx="607">
                  <c:v>308.10000000000002</c:v>
                </c:pt>
                <c:pt idx="608">
                  <c:v>308.31</c:v>
                </c:pt>
                <c:pt idx="609">
                  <c:v>308.52</c:v>
                </c:pt>
                <c:pt idx="610">
                  <c:v>308.72999999999979</c:v>
                </c:pt>
                <c:pt idx="611">
                  <c:v>308.95</c:v>
                </c:pt>
                <c:pt idx="612">
                  <c:v>309.16000000000008</c:v>
                </c:pt>
                <c:pt idx="613">
                  <c:v>309.37</c:v>
                </c:pt>
                <c:pt idx="614">
                  <c:v>309.58</c:v>
                </c:pt>
                <c:pt idx="615">
                  <c:v>309.78999999999979</c:v>
                </c:pt>
                <c:pt idx="616">
                  <c:v>310</c:v>
                </c:pt>
                <c:pt idx="617">
                  <c:v>310.20999999999975</c:v>
                </c:pt>
                <c:pt idx="618">
                  <c:v>310.41999999999979</c:v>
                </c:pt>
                <c:pt idx="619">
                  <c:v>310.63</c:v>
                </c:pt>
                <c:pt idx="620">
                  <c:v>310.85000000000002</c:v>
                </c:pt>
                <c:pt idx="621">
                  <c:v>311.06</c:v>
                </c:pt>
                <c:pt idx="622">
                  <c:v>311.27</c:v>
                </c:pt>
                <c:pt idx="623">
                  <c:v>311.47999999999979</c:v>
                </c:pt>
                <c:pt idx="624">
                  <c:v>311.69</c:v>
                </c:pt>
                <c:pt idx="625">
                  <c:v>311.89999999999975</c:v>
                </c:pt>
                <c:pt idx="626">
                  <c:v>312.11</c:v>
                </c:pt>
                <c:pt idx="627">
                  <c:v>312.32</c:v>
                </c:pt>
                <c:pt idx="628">
                  <c:v>312.52999999999975</c:v>
                </c:pt>
                <c:pt idx="629">
                  <c:v>312.75</c:v>
                </c:pt>
                <c:pt idx="630">
                  <c:v>312.95999999999975</c:v>
                </c:pt>
                <c:pt idx="631">
                  <c:v>313.17</c:v>
                </c:pt>
                <c:pt idx="632">
                  <c:v>313.38</c:v>
                </c:pt>
                <c:pt idx="633">
                  <c:v>313.58999999999975</c:v>
                </c:pt>
                <c:pt idx="634">
                  <c:v>313.8</c:v>
                </c:pt>
                <c:pt idx="635">
                  <c:v>314.01</c:v>
                </c:pt>
                <c:pt idx="636">
                  <c:v>314.22000000000003</c:v>
                </c:pt>
                <c:pt idx="637">
                  <c:v>314.42999999999978</c:v>
                </c:pt>
                <c:pt idx="638">
                  <c:v>314.64000000000021</c:v>
                </c:pt>
                <c:pt idx="639">
                  <c:v>314.86</c:v>
                </c:pt>
                <c:pt idx="640">
                  <c:v>315.07</c:v>
                </c:pt>
                <c:pt idx="641">
                  <c:v>315.27999999999975</c:v>
                </c:pt>
                <c:pt idx="642">
                  <c:v>315.48999999999978</c:v>
                </c:pt>
                <c:pt idx="643">
                  <c:v>315.7</c:v>
                </c:pt>
                <c:pt idx="644">
                  <c:v>315.91000000000003</c:v>
                </c:pt>
                <c:pt idx="645">
                  <c:v>316.12</c:v>
                </c:pt>
                <c:pt idx="646">
                  <c:v>316.33</c:v>
                </c:pt>
                <c:pt idx="647">
                  <c:v>316.54000000000002</c:v>
                </c:pt>
                <c:pt idx="648">
                  <c:v>316.75</c:v>
                </c:pt>
                <c:pt idx="649">
                  <c:v>316.95999999999975</c:v>
                </c:pt>
                <c:pt idx="650">
                  <c:v>317.18</c:v>
                </c:pt>
                <c:pt idx="651">
                  <c:v>317.39</c:v>
                </c:pt>
                <c:pt idx="652">
                  <c:v>317.60000000000002</c:v>
                </c:pt>
                <c:pt idx="653">
                  <c:v>317.81</c:v>
                </c:pt>
                <c:pt idx="654">
                  <c:v>318.02</c:v>
                </c:pt>
                <c:pt idx="655">
                  <c:v>318.22999999999979</c:v>
                </c:pt>
                <c:pt idx="656">
                  <c:v>318.44</c:v>
                </c:pt>
                <c:pt idx="657">
                  <c:v>318.64999999999998</c:v>
                </c:pt>
                <c:pt idx="658">
                  <c:v>318.86</c:v>
                </c:pt>
                <c:pt idx="659">
                  <c:v>319.07</c:v>
                </c:pt>
                <c:pt idx="660">
                  <c:v>319.27999999999975</c:v>
                </c:pt>
                <c:pt idx="661">
                  <c:v>319.48999999999978</c:v>
                </c:pt>
                <c:pt idx="662">
                  <c:v>319.70999999999975</c:v>
                </c:pt>
                <c:pt idx="663">
                  <c:v>319.91999999999979</c:v>
                </c:pt>
                <c:pt idx="664">
                  <c:v>320.13</c:v>
                </c:pt>
                <c:pt idx="665">
                  <c:v>320.33999999999975</c:v>
                </c:pt>
                <c:pt idx="666">
                  <c:v>320.55</c:v>
                </c:pt>
                <c:pt idx="667">
                  <c:v>320.76</c:v>
                </c:pt>
                <c:pt idx="668">
                  <c:v>320.97000000000003</c:v>
                </c:pt>
                <c:pt idx="669">
                  <c:v>321.18</c:v>
                </c:pt>
                <c:pt idx="670">
                  <c:v>321.39</c:v>
                </c:pt>
                <c:pt idx="671">
                  <c:v>321.60000000000002</c:v>
                </c:pt>
                <c:pt idx="672">
                  <c:v>321.81</c:v>
                </c:pt>
                <c:pt idx="673">
                  <c:v>322.02</c:v>
                </c:pt>
                <c:pt idx="674">
                  <c:v>322.22999999999979</c:v>
                </c:pt>
                <c:pt idx="675">
                  <c:v>322.44</c:v>
                </c:pt>
                <c:pt idx="676">
                  <c:v>322.66000000000008</c:v>
                </c:pt>
                <c:pt idx="677">
                  <c:v>322.87</c:v>
                </c:pt>
                <c:pt idx="678">
                  <c:v>323.08</c:v>
                </c:pt>
                <c:pt idx="679">
                  <c:v>323.28999999999979</c:v>
                </c:pt>
                <c:pt idx="680">
                  <c:v>323.5</c:v>
                </c:pt>
                <c:pt idx="681">
                  <c:v>323.70999999999975</c:v>
                </c:pt>
                <c:pt idx="682">
                  <c:v>323.91999999999979</c:v>
                </c:pt>
                <c:pt idx="683">
                  <c:v>324.13</c:v>
                </c:pt>
                <c:pt idx="684">
                  <c:v>324.33999999999975</c:v>
                </c:pt>
                <c:pt idx="685">
                  <c:v>324.55</c:v>
                </c:pt>
                <c:pt idx="686">
                  <c:v>324.76</c:v>
                </c:pt>
                <c:pt idx="687">
                  <c:v>324.97000000000003</c:v>
                </c:pt>
                <c:pt idx="688">
                  <c:v>325.18</c:v>
                </c:pt>
                <c:pt idx="689">
                  <c:v>325.39</c:v>
                </c:pt>
                <c:pt idx="690">
                  <c:v>325.60000000000002</c:v>
                </c:pt>
                <c:pt idx="691">
                  <c:v>325.81</c:v>
                </c:pt>
                <c:pt idx="692">
                  <c:v>326.02</c:v>
                </c:pt>
                <c:pt idx="693">
                  <c:v>326.22999999999979</c:v>
                </c:pt>
                <c:pt idx="694">
                  <c:v>326.45</c:v>
                </c:pt>
                <c:pt idx="695">
                  <c:v>326.66000000000008</c:v>
                </c:pt>
                <c:pt idx="696">
                  <c:v>326.87</c:v>
                </c:pt>
                <c:pt idx="697">
                  <c:v>327.08</c:v>
                </c:pt>
                <c:pt idx="698">
                  <c:v>327.28999999999979</c:v>
                </c:pt>
                <c:pt idx="699">
                  <c:v>327.5</c:v>
                </c:pt>
                <c:pt idx="700">
                  <c:v>327.71</c:v>
                </c:pt>
                <c:pt idx="701">
                  <c:v>327.91999999999979</c:v>
                </c:pt>
                <c:pt idx="702">
                  <c:v>328.13</c:v>
                </c:pt>
                <c:pt idx="703">
                  <c:v>328.3400000000002</c:v>
                </c:pt>
                <c:pt idx="704">
                  <c:v>328.55</c:v>
                </c:pt>
                <c:pt idx="705">
                  <c:v>328.76</c:v>
                </c:pt>
                <c:pt idx="706">
                  <c:v>328.9699999999998</c:v>
                </c:pt>
                <c:pt idx="707">
                  <c:v>329.18</c:v>
                </c:pt>
                <c:pt idx="708">
                  <c:v>329.39</c:v>
                </c:pt>
                <c:pt idx="709">
                  <c:v>329.6</c:v>
                </c:pt>
                <c:pt idx="710">
                  <c:v>329.81</c:v>
                </c:pt>
                <c:pt idx="711">
                  <c:v>330.02</c:v>
                </c:pt>
                <c:pt idx="712">
                  <c:v>330.22999999999979</c:v>
                </c:pt>
                <c:pt idx="713">
                  <c:v>330.44</c:v>
                </c:pt>
                <c:pt idx="714">
                  <c:v>330.6500000000002</c:v>
                </c:pt>
                <c:pt idx="715">
                  <c:v>330.86</c:v>
                </c:pt>
                <c:pt idx="716">
                  <c:v>331.07</c:v>
                </c:pt>
                <c:pt idx="717">
                  <c:v>331.28</c:v>
                </c:pt>
                <c:pt idx="718">
                  <c:v>331.48999999999978</c:v>
                </c:pt>
                <c:pt idx="719">
                  <c:v>331.7</c:v>
                </c:pt>
                <c:pt idx="720">
                  <c:v>331.9099999999998</c:v>
                </c:pt>
                <c:pt idx="721">
                  <c:v>332.12</c:v>
                </c:pt>
                <c:pt idx="722">
                  <c:v>332.3400000000002</c:v>
                </c:pt>
                <c:pt idx="723">
                  <c:v>332.55</c:v>
                </c:pt>
                <c:pt idx="724">
                  <c:v>332.76</c:v>
                </c:pt>
                <c:pt idx="725">
                  <c:v>332.9699999999998</c:v>
                </c:pt>
                <c:pt idx="726">
                  <c:v>333.18</c:v>
                </c:pt>
                <c:pt idx="727">
                  <c:v>333.39</c:v>
                </c:pt>
                <c:pt idx="728">
                  <c:v>333.6</c:v>
                </c:pt>
                <c:pt idx="729">
                  <c:v>333.81</c:v>
                </c:pt>
                <c:pt idx="730">
                  <c:v>334.02</c:v>
                </c:pt>
                <c:pt idx="731">
                  <c:v>334.22999999999979</c:v>
                </c:pt>
                <c:pt idx="732">
                  <c:v>334.44</c:v>
                </c:pt>
                <c:pt idx="733">
                  <c:v>334.6500000000002</c:v>
                </c:pt>
                <c:pt idx="734">
                  <c:v>334.86</c:v>
                </c:pt>
                <c:pt idx="735">
                  <c:v>335.07</c:v>
                </c:pt>
                <c:pt idx="736">
                  <c:v>335.28</c:v>
                </c:pt>
                <c:pt idx="737">
                  <c:v>335.48999999999978</c:v>
                </c:pt>
                <c:pt idx="738">
                  <c:v>335.7</c:v>
                </c:pt>
                <c:pt idx="739">
                  <c:v>335.9099999999998</c:v>
                </c:pt>
                <c:pt idx="740">
                  <c:v>336.12</c:v>
                </c:pt>
                <c:pt idx="741">
                  <c:v>336.33</c:v>
                </c:pt>
                <c:pt idx="742">
                  <c:v>336.54</c:v>
                </c:pt>
                <c:pt idx="743">
                  <c:v>336.75</c:v>
                </c:pt>
                <c:pt idx="744">
                  <c:v>336.96</c:v>
                </c:pt>
                <c:pt idx="745">
                  <c:v>337.17</c:v>
                </c:pt>
                <c:pt idx="746">
                  <c:v>337.38</c:v>
                </c:pt>
                <c:pt idx="747">
                  <c:v>337.59</c:v>
                </c:pt>
                <c:pt idx="748">
                  <c:v>337.8</c:v>
                </c:pt>
                <c:pt idx="749">
                  <c:v>338.01</c:v>
                </c:pt>
                <c:pt idx="750">
                  <c:v>338.2199999999998</c:v>
                </c:pt>
                <c:pt idx="751">
                  <c:v>338.42999999999978</c:v>
                </c:pt>
                <c:pt idx="752">
                  <c:v>338.64000000000021</c:v>
                </c:pt>
                <c:pt idx="753">
                  <c:v>338.85</c:v>
                </c:pt>
                <c:pt idx="754">
                  <c:v>339.06</c:v>
                </c:pt>
                <c:pt idx="755">
                  <c:v>339.27</c:v>
                </c:pt>
                <c:pt idx="756">
                  <c:v>339.47999999999979</c:v>
                </c:pt>
                <c:pt idx="757">
                  <c:v>339.69</c:v>
                </c:pt>
                <c:pt idx="758">
                  <c:v>339.9</c:v>
                </c:pt>
                <c:pt idx="759">
                  <c:v>340.11</c:v>
                </c:pt>
                <c:pt idx="760">
                  <c:v>340.32</c:v>
                </c:pt>
                <c:pt idx="761">
                  <c:v>340.53</c:v>
                </c:pt>
                <c:pt idx="762">
                  <c:v>340.74</c:v>
                </c:pt>
                <c:pt idx="763">
                  <c:v>340.95</c:v>
                </c:pt>
                <c:pt idx="764">
                  <c:v>341.16</c:v>
                </c:pt>
                <c:pt idx="765">
                  <c:v>341.37</c:v>
                </c:pt>
                <c:pt idx="766">
                  <c:v>341.58</c:v>
                </c:pt>
                <c:pt idx="767">
                  <c:v>341.78999999999979</c:v>
                </c:pt>
                <c:pt idx="768">
                  <c:v>342</c:v>
                </c:pt>
                <c:pt idx="769">
                  <c:v>342.21</c:v>
                </c:pt>
                <c:pt idx="770">
                  <c:v>342.41999999999979</c:v>
                </c:pt>
                <c:pt idx="771">
                  <c:v>342.63</c:v>
                </c:pt>
                <c:pt idx="772">
                  <c:v>342.8400000000002</c:v>
                </c:pt>
                <c:pt idx="773">
                  <c:v>343.05</c:v>
                </c:pt>
                <c:pt idx="774">
                  <c:v>343.26</c:v>
                </c:pt>
                <c:pt idx="775">
                  <c:v>343.4699999999998</c:v>
                </c:pt>
                <c:pt idx="776">
                  <c:v>343.67</c:v>
                </c:pt>
                <c:pt idx="777">
                  <c:v>343.88</c:v>
                </c:pt>
                <c:pt idx="778">
                  <c:v>344.09</c:v>
                </c:pt>
                <c:pt idx="779">
                  <c:v>344.3</c:v>
                </c:pt>
                <c:pt idx="780">
                  <c:v>344.51</c:v>
                </c:pt>
                <c:pt idx="781">
                  <c:v>344.7199999999998</c:v>
                </c:pt>
                <c:pt idx="782">
                  <c:v>344.92999999999978</c:v>
                </c:pt>
                <c:pt idx="783">
                  <c:v>345.14000000000021</c:v>
                </c:pt>
                <c:pt idx="784">
                  <c:v>345.35</c:v>
                </c:pt>
                <c:pt idx="785">
                  <c:v>345.56</c:v>
                </c:pt>
                <c:pt idx="786">
                  <c:v>345.77</c:v>
                </c:pt>
                <c:pt idx="787">
                  <c:v>345.97999999999979</c:v>
                </c:pt>
                <c:pt idx="788">
                  <c:v>346.19</c:v>
                </c:pt>
                <c:pt idx="789">
                  <c:v>346.4</c:v>
                </c:pt>
                <c:pt idx="790">
                  <c:v>346.61</c:v>
                </c:pt>
                <c:pt idx="791">
                  <c:v>346.82</c:v>
                </c:pt>
                <c:pt idx="792">
                  <c:v>347.03</c:v>
                </c:pt>
                <c:pt idx="793">
                  <c:v>347.24</c:v>
                </c:pt>
                <c:pt idx="794">
                  <c:v>347.45</c:v>
                </c:pt>
                <c:pt idx="795">
                  <c:v>347.66</c:v>
                </c:pt>
                <c:pt idx="796">
                  <c:v>347.87</c:v>
                </c:pt>
                <c:pt idx="797">
                  <c:v>348.08</c:v>
                </c:pt>
                <c:pt idx="798">
                  <c:v>348.28999999999979</c:v>
                </c:pt>
                <c:pt idx="799">
                  <c:v>348.5</c:v>
                </c:pt>
                <c:pt idx="800">
                  <c:v>348.71</c:v>
                </c:pt>
                <c:pt idx="801">
                  <c:v>348.91999999999979</c:v>
                </c:pt>
                <c:pt idx="802">
                  <c:v>349.13</c:v>
                </c:pt>
                <c:pt idx="803">
                  <c:v>349.33</c:v>
                </c:pt>
                <c:pt idx="804">
                  <c:v>349.54</c:v>
                </c:pt>
                <c:pt idx="805">
                  <c:v>349.75</c:v>
                </c:pt>
                <c:pt idx="806">
                  <c:v>349.96</c:v>
                </c:pt>
                <c:pt idx="807">
                  <c:v>350.17</c:v>
                </c:pt>
                <c:pt idx="808">
                  <c:v>350.38</c:v>
                </c:pt>
                <c:pt idx="809">
                  <c:v>350.59</c:v>
                </c:pt>
                <c:pt idx="810">
                  <c:v>350.8</c:v>
                </c:pt>
                <c:pt idx="811">
                  <c:v>351.01</c:v>
                </c:pt>
                <c:pt idx="812">
                  <c:v>351.2199999999998</c:v>
                </c:pt>
                <c:pt idx="813">
                  <c:v>351.42999999999978</c:v>
                </c:pt>
                <c:pt idx="814">
                  <c:v>351.64000000000021</c:v>
                </c:pt>
                <c:pt idx="815">
                  <c:v>351.85</c:v>
                </c:pt>
                <c:pt idx="816">
                  <c:v>352.06</c:v>
                </c:pt>
                <c:pt idx="817">
                  <c:v>352.27</c:v>
                </c:pt>
                <c:pt idx="818">
                  <c:v>352.47999999999979</c:v>
                </c:pt>
                <c:pt idx="819">
                  <c:v>352.69</c:v>
                </c:pt>
                <c:pt idx="820">
                  <c:v>352.89</c:v>
                </c:pt>
                <c:pt idx="821">
                  <c:v>353.1</c:v>
                </c:pt>
                <c:pt idx="822">
                  <c:v>353.31</c:v>
                </c:pt>
                <c:pt idx="823">
                  <c:v>353.52</c:v>
                </c:pt>
                <c:pt idx="824">
                  <c:v>353.72999999999979</c:v>
                </c:pt>
                <c:pt idx="825">
                  <c:v>353.94</c:v>
                </c:pt>
                <c:pt idx="826">
                  <c:v>354.1500000000002</c:v>
                </c:pt>
                <c:pt idx="827">
                  <c:v>354.36</c:v>
                </c:pt>
                <c:pt idx="828">
                  <c:v>354.57</c:v>
                </c:pt>
                <c:pt idx="829">
                  <c:v>354.78</c:v>
                </c:pt>
                <c:pt idx="830">
                  <c:v>354.98999999999978</c:v>
                </c:pt>
                <c:pt idx="831">
                  <c:v>355.2</c:v>
                </c:pt>
                <c:pt idx="832">
                  <c:v>355.4099999999998</c:v>
                </c:pt>
                <c:pt idx="833">
                  <c:v>355.62</c:v>
                </c:pt>
                <c:pt idx="834">
                  <c:v>355.82</c:v>
                </c:pt>
                <c:pt idx="835">
                  <c:v>356.03</c:v>
                </c:pt>
                <c:pt idx="836">
                  <c:v>356.24</c:v>
                </c:pt>
                <c:pt idx="837">
                  <c:v>356.45</c:v>
                </c:pt>
                <c:pt idx="838">
                  <c:v>356.66</c:v>
                </c:pt>
                <c:pt idx="839">
                  <c:v>356.87</c:v>
                </c:pt>
                <c:pt idx="840">
                  <c:v>357.08</c:v>
                </c:pt>
                <c:pt idx="841">
                  <c:v>357.28999999999979</c:v>
                </c:pt>
                <c:pt idx="842">
                  <c:v>357.5</c:v>
                </c:pt>
                <c:pt idx="843">
                  <c:v>357.71</c:v>
                </c:pt>
                <c:pt idx="844">
                  <c:v>357.91999999999979</c:v>
                </c:pt>
                <c:pt idx="845">
                  <c:v>358.13</c:v>
                </c:pt>
                <c:pt idx="846">
                  <c:v>358.33</c:v>
                </c:pt>
                <c:pt idx="847">
                  <c:v>358.54</c:v>
                </c:pt>
                <c:pt idx="848">
                  <c:v>358.75</c:v>
                </c:pt>
                <c:pt idx="849">
                  <c:v>358.96</c:v>
                </c:pt>
                <c:pt idx="850">
                  <c:v>359.17</c:v>
                </c:pt>
                <c:pt idx="851">
                  <c:v>359.38</c:v>
                </c:pt>
                <c:pt idx="852">
                  <c:v>359.59</c:v>
                </c:pt>
                <c:pt idx="853">
                  <c:v>359.8</c:v>
                </c:pt>
                <c:pt idx="854">
                  <c:v>360.01</c:v>
                </c:pt>
                <c:pt idx="855">
                  <c:v>360.2199999999998</c:v>
                </c:pt>
                <c:pt idx="856">
                  <c:v>360.42999999999978</c:v>
                </c:pt>
                <c:pt idx="857">
                  <c:v>360.63</c:v>
                </c:pt>
                <c:pt idx="858">
                  <c:v>360.8400000000002</c:v>
                </c:pt>
                <c:pt idx="859">
                  <c:v>361.05</c:v>
                </c:pt>
                <c:pt idx="860">
                  <c:v>361.26</c:v>
                </c:pt>
                <c:pt idx="861">
                  <c:v>361.4699999999998</c:v>
                </c:pt>
                <c:pt idx="862">
                  <c:v>361.68</c:v>
                </c:pt>
                <c:pt idx="863">
                  <c:v>361.89</c:v>
                </c:pt>
                <c:pt idx="864">
                  <c:v>362.1</c:v>
                </c:pt>
                <c:pt idx="865">
                  <c:v>362.31</c:v>
                </c:pt>
                <c:pt idx="866">
                  <c:v>362.51</c:v>
                </c:pt>
                <c:pt idx="867">
                  <c:v>362.7199999999998</c:v>
                </c:pt>
                <c:pt idx="868">
                  <c:v>362.92999999999978</c:v>
                </c:pt>
                <c:pt idx="869">
                  <c:v>363.14000000000021</c:v>
                </c:pt>
                <c:pt idx="870">
                  <c:v>363.35</c:v>
                </c:pt>
                <c:pt idx="871">
                  <c:v>363.56</c:v>
                </c:pt>
                <c:pt idx="872">
                  <c:v>363.77</c:v>
                </c:pt>
                <c:pt idx="873">
                  <c:v>363.97999999999979</c:v>
                </c:pt>
                <c:pt idx="874">
                  <c:v>364.19</c:v>
                </c:pt>
                <c:pt idx="875">
                  <c:v>364.39</c:v>
                </c:pt>
                <c:pt idx="876">
                  <c:v>364.6</c:v>
                </c:pt>
                <c:pt idx="877">
                  <c:v>364.81</c:v>
                </c:pt>
                <c:pt idx="878">
                  <c:v>365.02</c:v>
                </c:pt>
                <c:pt idx="879">
                  <c:v>365.22999999999979</c:v>
                </c:pt>
                <c:pt idx="880">
                  <c:v>365.44</c:v>
                </c:pt>
                <c:pt idx="881">
                  <c:v>365.6500000000002</c:v>
                </c:pt>
                <c:pt idx="882">
                  <c:v>365.86</c:v>
                </c:pt>
                <c:pt idx="883">
                  <c:v>366.07</c:v>
                </c:pt>
                <c:pt idx="884">
                  <c:v>366.27</c:v>
                </c:pt>
                <c:pt idx="885">
                  <c:v>366.47999999999979</c:v>
                </c:pt>
                <c:pt idx="886">
                  <c:v>366.69</c:v>
                </c:pt>
                <c:pt idx="887">
                  <c:v>366.9</c:v>
                </c:pt>
                <c:pt idx="888">
                  <c:v>367.11</c:v>
                </c:pt>
                <c:pt idx="889">
                  <c:v>367.32</c:v>
                </c:pt>
                <c:pt idx="890">
                  <c:v>367.53</c:v>
                </c:pt>
                <c:pt idx="891">
                  <c:v>367.72999999999979</c:v>
                </c:pt>
                <c:pt idx="892">
                  <c:v>367.94</c:v>
                </c:pt>
                <c:pt idx="893">
                  <c:v>368.1500000000002</c:v>
                </c:pt>
                <c:pt idx="894">
                  <c:v>368.36</c:v>
                </c:pt>
                <c:pt idx="895">
                  <c:v>368.57</c:v>
                </c:pt>
                <c:pt idx="896">
                  <c:v>368.78</c:v>
                </c:pt>
                <c:pt idx="897">
                  <c:v>368.98999999999978</c:v>
                </c:pt>
                <c:pt idx="898">
                  <c:v>369.2</c:v>
                </c:pt>
                <c:pt idx="899">
                  <c:v>369.4</c:v>
                </c:pt>
                <c:pt idx="900">
                  <c:v>369.61</c:v>
                </c:pt>
                <c:pt idx="901">
                  <c:v>369.82</c:v>
                </c:pt>
                <c:pt idx="902">
                  <c:v>370.03</c:v>
                </c:pt>
                <c:pt idx="903">
                  <c:v>370.24</c:v>
                </c:pt>
                <c:pt idx="904">
                  <c:v>370.45</c:v>
                </c:pt>
                <c:pt idx="905">
                  <c:v>370.66</c:v>
                </c:pt>
                <c:pt idx="906">
                  <c:v>370.86</c:v>
                </c:pt>
                <c:pt idx="907">
                  <c:v>371.07</c:v>
                </c:pt>
                <c:pt idx="908">
                  <c:v>371.28</c:v>
                </c:pt>
                <c:pt idx="909">
                  <c:v>371.48999999999978</c:v>
                </c:pt>
                <c:pt idx="910">
                  <c:v>371.7</c:v>
                </c:pt>
                <c:pt idx="911">
                  <c:v>371.9099999999998</c:v>
                </c:pt>
                <c:pt idx="912">
                  <c:v>372.12</c:v>
                </c:pt>
                <c:pt idx="913">
                  <c:v>372.32</c:v>
                </c:pt>
                <c:pt idx="914">
                  <c:v>372.53</c:v>
                </c:pt>
                <c:pt idx="915">
                  <c:v>372.74</c:v>
                </c:pt>
                <c:pt idx="916">
                  <c:v>372.95</c:v>
                </c:pt>
                <c:pt idx="917">
                  <c:v>373.16</c:v>
                </c:pt>
                <c:pt idx="918">
                  <c:v>373.37</c:v>
                </c:pt>
                <c:pt idx="919">
                  <c:v>373.57</c:v>
                </c:pt>
                <c:pt idx="920">
                  <c:v>373.78</c:v>
                </c:pt>
                <c:pt idx="921">
                  <c:v>373.98999999999978</c:v>
                </c:pt>
                <c:pt idx="922">
                  <c:v>374.2</c:v>
                </c:pt>
                <c:pt idx="923">
                  <c:v>374.4099999999998</c:v>
                </c:pt>
                <c:pt idx="924">
                  <c:v>374.62</c:v>
                </c:pt>
                <c:pt idx="925">
                  <c:v>374.82</c:v>
                </c:pt>
                <c:pt idx="926">
                  <c:v>375.03</c:v>
                </c:pt>
                <c:pt idx="927">
                  <c:v>375.24</c:v>
                </c:pt>
                <c:pt idx="928">
                  <c:v>375.45</c:v>
                </c:pt>
                <c:pt idx="929">
                  <c:v>375.66</c:v>
                </c:pt>
                <c:pt idx="930">
                  <c:v>375.87</c:v>
                </c:pt>
                <c:pt idx="931">
                  <c:v>376.07</c:v>
                </c:pt>
                <c:pt idx="932">
                  <c:v>376.28</c:v>
                </c:pt>
                <c:pt idx="933">
                  <c:v>376.48999999999978</c:v>
                </c:pt>
                <c:pt idx="934">
                  <c:v>376.7</c:v>
                </c:pt>
                <c:pt idx="935">
                  <c:v>376.9099999999998</c:v>
                </c:pt>
                <c:pt idx="936">
                  <c:v>377.12</c:v>
                </c:pt>
                <c:pt idx="937">
                  <c:v>377.32</c:v>
                </c:pt>
                <c:pt idx="938">
                  <c:v>377.53</c:v>
                </c:pt>
                <c:pt idx="939">
                  <c:v>377.74</c:v>
                </c:pt>
                <c:pt idx="940">
                  <c:v>377.95</c:v>
                </c:pt>
                <c:pt idx="941">
                  <c:v>378.16</c:v>
                </c:pt>
                <c:pt idx="942">
                  <c:v>378.37</c:v>
                </c:pt>
                <c:pt idx="943">
                  <c:v>378.57</c:v>
                </c:pt>
                <c:pt idx="944">
                  <c:v>378.78</c:v>
                </c:pt>
                <c:pt idx="945">
                  <c:v>378.98999999999978</c:v>
                </c:pt>
                <c:pt idx="946">
                  <c:v>379.2</c:v>
                </c:pt>
                <c:pt idx="947">
                  <c:v>379.4099999999998</c:v>
                </c:pt>
                <c:pt idx="948">
                  <c:v>379.61</c:v>
                </c:pt>
                <c:pt idx="949">
                  <c:v>379.82</c:v>
                </c:pt>
                <c:pt idx="950">
                  <c:v>380.03</c:v>
                </c:pt>
                <c:pt idx="951">
                  <c:v>380.24</c:v>
                </c:pt>
                <c:pt idx="952">
                  <c:v>380.45</c:v>
                </c:pt>
                <c:pt idx="953">
                  <c:v>380.6500000000002</c:v>
                </c:pt>
                <c:pt idx="954">
                  <c:v>380.86</c:v>
                </c:pt>
                <c:pt idx="955">
                  <c:v>381.07</c:v>
                </c:pt>
                <c:pt idx="956">
                  <c:v>381.28</c:v>
                </c:pt>
                <c:pt idx="957">
                  <c:v>381.48999999999978</c:v>
                </c:pt>
                <c:pt idx="958">
                  <c:v>381.7</c:v>
                </c:pt>
                <c:pt idx="959">
                  <c:v>381.9</c:v>
                </c:pt>
                <c:pt idx="960">
                  <c:v>382.11</c:v>
                </c:pt>
                <c:pt idx="961">
                  <c:v>382.32</c:v>
                </c:pt>
                <c:pt idx="962">
                  <c:v>382.53</c:v>
                </c:pt>
                <c:pt idx="963">
                  <c:v>382.74</c:v>
                </c:pt>
                <c:pt idx="964">
                  <c:v>382.94</c:v>
                </c:pt>
                <c:pt idx="965">
                  <c:v>383.1500000000002</c:v>
                </c:pt>
                <c:pt idx="966">
                  <c:v>383.36</c:v>
                </c:pt>
                <c:pt idx="967">
                  <c:v>383.57</c:v>
                </c:pt>
                <c:pt idx="968">
                  <c:v>383.78</c:v>
                </c:pt>
                <c:pt idx="969">
                  <c:v>383.97999999999979</c:v>
                </c:pt>
                <c:pt idx="970">
                  <c:v>384.19</c:v>
                </c:pt>
                <c:pt idx="971">
                  <c:v>384.4</c:v>
                </c:pt>
                <c:pt idx="972">
                  <c:v>384.61</c:v>
                </c:pt>
                <c:pt idx="973">
                  <c:v>384.81</c:v>
                </c:pt>
                <c:pt idx="974">
                  <c:v>385.02</c:v>
                </c:pt>
                <c:pt idx="975">
                  <c:v>385.22999999999979</c:v>
                </c:pt>
                <c:pt idx="976">
                  <c:v>385.44</c:v>
                </c:pt>
                <c:pt idx="977">
                  <c:v>385.6500000000002</c:v>
                </c:pt>
                <c:pt idx="978">
                  <c:v>385.85</c:v>
                </c:pt>
                <c:pt idx="979">
                  <c:v>386.06</c:v>
                </c:pt>
                <c:pt idx="980">
                  <c:v>386.27</c:v>
                </c:pt>
                <c:pt idx="981">
                  <c:v>386.47999999999979</c:v>
                </c:pt>
                <c:pt idx="982">
                  <c:v>386.69</c:v>
                </c:pt>
                <c:pt idx="983">
                  <c:v>386.89</c:v>
                </c:pt>
                <c:pt idx="984">
                  <c:v>387.1</c:v>
                </c:pt>
                <c:pt idx="985">
                  <c:v>387.31</c:v>
                </c:pt>
                <c:pt idx="986">
                  <c:v>387.52</c:v>
                </c:pt>
                <c:pt idx="987">
                  <c:v>387.7199999999998</c:v>
                </c:pt>
                <c:pt idx="988">
                  <c:v>387.92999999999978</c:v>
                </c:pt>
                <c:pt idx="989">
                  <c:v>388.14000000000021</c:v>
                </c:pt>
                <c:pt idx="990">
                  <c:v>388.35</c:v>
                </c:pt>
                <c:pt idx="991">
                  <c:v>388.56</c:v>
                </c:pt>
                <c:pt idx="992">
                  <c:v>388.76</c:v>
                </c:pt>
                <c:pt idx="993">
                  <c:v>388.9699999999998</c:v>
                </c:pt>
                <c:pt idx="994">
                  <c:v>389.18</c:v>
                </c:pt>
                <c:pt idx="995">
                  <c:v>389.39</c:v>
                </c:pt>
                <c:pt idx="996">
                  <c:v>389.59</c:v>
                </c:pt>
                <c:pt idx="997">
                  <c:v>389.8</c:v>
                </c:pt>
                <c:pt idx="998">
                  <c:v>390.01</c:v>
                </c:pt>
                <c:pt idx="999">
                  <c:v>390.2199999999998</c:v>
                </c:pt>
                <c:pt idx="1000">
                  <c:v>390.41999999999979</c:v>
                </c:pt>
                <c:pt idx="1001">
                  <c:v>390.63</c:v>
                </c:pt>
                <c:pt idx="1002">
                  <c:v>390.8400000000002</c:v>
                </c:pt>
                <c:pt idx="1003">
                  <c:v>391.05</c:v>
                </c:pt>
                <c:pt idx="1004">
                  <c:v>391.25</c:v>
                </c:pt>
                <c:pt idx="1005">
                  <c:v>391.46</c:v>
                </c:pt>
                <c:pt idx="1006">
                  <c:v>391.67</c:v>
                </c:pt>
                <c:pt idx="1007">
                  <c:v>391.88</c:v>
                </c:pt>
                <c:pt idx="1008">
                  <c:v>392.08</c:v>
                </c:pt>
                <c:pt idx="1009">
                  <c:v>392.28999999999979</c:v>
                </c:pt>
                <c:pt idx="1010">
                  <c:v>392.5</c:v>
                </c:pt>
                <c:pt idx="1011">
                  <c:v>392.71</c:v>
                </c:pt>
                <c:pt idx="1012">
                  <c:v>392.91999999999979</c:v>
                </c:pt>
                <c:pt idx="1013">
                  <c:v>393.12</c:v>
                </c:pt>
                <c:pt idx="1014">
                  <c:v>393.33</c:v>
                </c:pt>
                <c:pt idx="1015">
                  <c:v>393.54</c:v>
                </c:pt>
                <c:pt idx="1016">
                  <c:v>393.75</c:v>
                </c:pt>
                <c:pt idx="1017">
                  <c:v>393.95</c:v>
                </c:pt>
                <c:pt idx="1018">
                  <c:v>394.16</c:v>
                </c:pt>
                <c:pt idx="1019">
                  <c:v>394.37</c:v>
                </c:pt>
                <c:pt idx="1020">
                  <c:v>394.57</c:v>
                </c:pt>
                <c:pt idx="1021">
                  <c:v>394.78</c:v>
                </c:pt>
                <c:pt idx="1022">
                  <c:v>394.98999999999978</c:v>
                </c:pt>
                <c:pt idx="1023">
                  <c:v>395.2</c:v>
                </c:pt>
                <c:pt idx="1024">
                  <c:v>395.4</c:v>
                </c:pt>
                <c:pt idx="1025">
                  <c:v>395.61</c:v>
                </c:pt>
                <c:pt idx="1026">
                  <c:v>395.82</c:v>
                </c:pt>
                <c:pt idx="1027">
                  <c:v>396.03</c:v>
                </c:pt>
                <c:pt idx="1028">
                  <c:v>396.22999999999979</c:v>
                </c:pt>
                <c:pt idx="1029">
                  <c:v>396.44</c:v>
                </c:pt>
                <c:pt idx="1030">
                  <c:v>396.6500000000002</c:v>
                </c:pt>
                <c:pt idx="1031">
                  <c:v>396.86</c:v>
                </c:pt>
                <c:pt idx="1032">
                  <c:v>397.06</c:v>
                </c:pt>
                <c:pt idx="1033">
                  <c:v>397.27</c:v>
                </c:pt>
                <c:pt idx="1034">
                  <c:v>397.47999999999979</c:v>
                </c:pt>
                <c:pt idx="1035">
                  <c:v>397.69</c:v>
                </c:pt>
                <c:pt idx="1036">
                  <c:v>397.89</c:v>
                </c:pt>
                <c:pt idx="1037">
                  <c:v>398.1</c:v>
                </c:pt>
                <c:pt idx="1038">
                  <c:v>398.31</c:v>
                </c:pt>
                <c:pt idx="1039">
                  <c:v>398.51</c:v>
                </c:pt>
                <c:pt idx="1040">
                  <c:v>398.7199999999998</c:v>
                </c:pt>
                <c:pt idx="1041">
                  <c:v>398.92999999999978</c:v>
                </c:pt>
                <c:pt idx="1042">
                  <c:v>399.14000000000021</c:v>
                </c:pt>
                <c:pt idx="1043">
                  <c:v>399.3400000000002</c:v>
                </c:pt>
                <c:pt idx="1044">
                  <c:v>399.55</c:v>
                </c:pt>
                <c:pt idx="1045">
                  <c:v>399.76</c:v>
                </c:pt>
                <c:pt idx="1046">
                  <c:v>399.96</c:v>
                </c:pt>
                <c:pt idx="1047">
                  <c:v>400.17</c:v>
                </c:pt>
                <c:pt idx="1048">
                  <c:v>400.38</c:v>
                </c:pt>
                <c:pt idx="1049">
                  <c:v>400.59</c:v>
                </c:pt>
                <c:pt idx="1050">
                  <c:v>400.78999999999979</c:v>
                </c:pt>
                <c:pt idx="1051">
                  <c:v>401</c:v>
                </c:pt>
                <c:pt idx="1052">
                  <c:v>401.21</c:v>
                </c:pt>
                <c:pt idx="1053">
                  <c:v>401.4099999999998</c:v>
                </c:pt>
                <c:pt idx="1054">
                  <c:v>401.62</c:v>
                </c:pt>
                <c:pt idx="1055">
                  <c:v>401.83</c:v>
                </c:pt>
                <c:pt idx="1056">
                  <c:v>402.04</c:v>
                </c:pt>
                <c:pt idx="1057">
                  <c:v>402.24</c:v>
                </c:pt>
                <c:pt idx="1058">
                  <c:v>402.45</c:v>
                </c:pt>
                <c:pt idx="1059">
                  <c:v>402.66</c:v>
                </c:pt>
                <c:pt idx="1060">
                  <c:v>402.86</c:v>
                </c:pt>
                <c:pt idx="1061">
                  <c:v>403.07</c:v>
                </c:pt>
                <c:pt idx="1062">
                  <c:v>403.28</c:v>
                </c:pt>
                <c:pt idx="1063">
                  <c:v>403.48999999999978</c:v>
                </c:pt>
                <c:pt idx="1064">
                  <c:v>403.69</c:v>
                </c:pt>
                <c:pt idx="1065">
                  <c:v>403.9</c:v>
                </c:pt>
                <c:pt idx="1066">
                  <c:v>404.11</c:v>
                </c:pt>
                <c:pt idx="1067">
                  <c:v>404.31</c:v>
                </c:pt>
                <c:pt idx="1068">
                  <c:v>404.52</c:v>
                </c:pt>
                <c:pt idx="1069">
                  <c:v>404.72999999999979</c:v>
                </c:pt>
                <c:pt idx="1070">
                  <c:v>404.92999999999978</c:v>
                </c:pt>
                <c:pt idx="1071">
                  <c:v>405.14000000000021</c:v>
                </c:pt>
                <c:pt idx="1072">
                  <c:v>405.35</c:v>
                </c:pt>
                <c:pt idx="1073">
                  <c:v>405.55</c:v>
                </c:pt>
                <c:pt idx="1074">
                  <c:v>405.76</c:v>
                </c:pt>
                <c:pt idx="1075">
                  <c:v>405.9699999999998</c:v>
                </c:pt>
                <c:pt idx="1076">
                  <c:v>406.18</c:v>
                </c:pt>
                <c:pt idx="1077">
                  <c:v>406.38</c:v>
                </c:pt>
                <c:pt idx="1078">
                  <c:v>406.59</c:v>
                </c:pt>
                <c:pt idx="1079">
                  <c:v>406.8</c:v>
                </c:pt>
                <c:pt idx="1080">
                  <c:v>407</c:v>
                </c:pt>
                <c:pt idx="1081">
                  <c:v>407.21</c:v>
                </c:pt>
                <c:pt idx="1082">
                  <c:v>407.41999999999979</c:v>
                </c:pt>
                <c:pt idx="1083">
                  <c:v>407.62</c:v>
                </c:pt>
                <c:pt idx="1084">
                  <c:v>407.83</c:v>
                </c:pt>
                <c:pt idx="1085">
                  <c:v>408.04</c:v>
                </c:pt>
                <c:pt idx="1086">
                  <c:v>408.24</c:v>
                </c:pt>
                <c:pt idx="1087">
                  <c:v>408.45</c:v>
                </c:pt>
                <c:pt idx="1088">
                  <c:v>408.66</c:v>
                </c:pt>
                <c:pt idx="1089">
                  <c:v>408.86</c:v>
                </c:pt>
                <c:pt idx="1090">
                  <c:v>409.07</c:v>
                </c:pt>
                <c:pt idx="1091">
                  <c:v>409.28</c:v>
                </c:pt>
                <c:pt idx="1092">
                  <c:v>409.47999999999979</c:v>
                </c:pt>
                <c:pt idx="1093">
                  <c:v>409.69</c:v>
                </c:pt>
                <c:pt idx="1094">
                  <c:v>409.9</c:v>
                </c:pt>
                <c:pt idx="1095">
                  <c:v>410.1</c:v>
                </c:pt>
                <c:pt idx="1096">
                  <c:v>410.31</c:v>
                </c:pt>
                <c:pt idx="1097">
                  <c:v>410.52</c:v>
                </c:pt>
                <c:pt idx="1098">
                  <c:v>410.7199999999998</c:v>
                </c:pt>
                <c:pt idx="1099">
                  <c:v>410.92999999999978</c:v>
                </c:pt>
                <c:pt idx="1100">
                  <c:v>411.14000000000021</c:v>
                </c:pt>
                <c:pt idx="1101">
                  <c:v>411.3400000000002</c:v>
                </c:pt>
                <c:pt idx="1102">
                  <c:v>411.55</c:v>
                </c:pt>
                <c:pt idx="1103">
                  <c:v>411.76</c:v>
                </c:pt>
                <c:pt idx="1104">
                  <c:v>411.96</c:v>
                </c:pt>
                <c:pt idx="1105">
                  <c:v>412.17</c:v>
                </c:pt>
                <c:pt idx="1106">
                  <c:v>412.38</c:v>
                </c:pt>
                <c:pt idx="1107">
                  <c:v>412.58</c:v>
                </c:pt>
                <c:pt idx="1108">
                  <c:v>412.78999999999979</c:v>
                </c:pt>
                <c:pt idx="1109">
                  <c:v>413</c:v>
                </c:pt>
                <c:pt idx="1110">
                  <c:v>413.2</c:v>
                </c:pt>
                <c:pt idx="1111">
                  <c:v>413.4099999999998</c:v>
                </c:pt>
                <c:pt idx="1112">
                  <c:v>413.62</c:v>
                </c:pt>
                <c:pt idx="1113">
                  <c:v>413.82</c:v>
                </c:pt>
                <c:pt idx="1114">
                  <c:v>414.03</c:v>
                </c:pt>
                <c:pt idx="1115">
                  <c:v>414.24</c:v>
                </c:pt>
                <c:pt idx="1116">
                  <c:v>414.44</c:v>
                </c:pt>
                <c:pt idx="1117">
                  <c:v>414.6500000000002</c:v>
                </c:pt>
                <c:pt idx="1118">
                  <c:v>414.85</c:v>
                </c:pt>
                <c:pt idx="1119">
                  <c:v>415.06</c:v>
                </c:pt>
                <c:pt idx="1120">
                  <c:v>415.27</c:v>
                </c:pt>
                <c:pt idx="1121">
                  <c:v>415.4699999999998</c:v>
                </c:pt>
                <c:pt idx="1122">
                  <c:v>415.68</c:v>
                </c:pt>
                <c:pt idx="1123">
                  <c:v>415.89</c:v>
                </c:pt>
                <c:pt idx="1124">
                  <c:v>416.09</c:v>
                </c:pt>
                <c:pt idx="1125">
                  <c:v>416.3</c:v>
                </c:pt>
                <c:pt idx="1126">
                  <c:v>416.51</c:v>
                </c:pt>
                <c:pt idx="1127">
                  <c:v>416.71</c:v>
                </c:pt>
                <c:pt idx="1128">
                  <c:v>416.91999999999979</c:v>
                </c:pt>
                <c:pt idx="1129">
                  <c:v>417.13</c:v>
                </c:pt>
                <c:pt idx="1130">
                  <c:v>417.33</c:v>
                </c:pt>
                <c:pt idx="1131">
                  <c:v>417.54</c:v>
                </c:pt>
                <c:pt idx="1132">
                  <c:v>417.74</c:v>
                </c:pt>
                <c:pt idx="1133">
                  <c:v>417.95</c:v>
                </c:pt>
                <c:pt idx="1134">
                  <c:v>418.16</c:v>
                </c:pt>
                <c:pt idx="1135">
                  <c:v>418.36</c:v>
                </c:pt>
                <c:pt idx="1136">
                  <c:v>418.57</c:v>
                </c:pt>
                <c:pt idx="1137">
                  <c:v>418.78</c:v>
                </c:pt>
                <c:pt idx="1138">
                  <c:v>418.97999999999979</c:v>
                </c:pt>
                <c:pt idx="1139">
                  <c:v>419.19</c:v>
                </c:pt>
                <c:pt idx="1140">
                  <c:v>419.39</c:v>
                </c:pt>
                <c:pt idx="1141">
                  <c:v>419.6</c:v>
                </c:pt>
                <c:pt idx="1142">
                  <c:v>419.81</c:v>
                </c:pt>
                <c:pt idx="1143">
                  <c:v>420.01</c:v>
                </c:pt>
                <c:pt idx="1144">
                  <c:v>420.2199999999998</c:v>
                </c:pt>
                <c:pt idx="1145">
                  <c:v>420.42999999999978</c:v>
                </c:pt>
                <c:pt idx="1146">
                  <c:v>420.63</c:v>
                </c:pt>
                <c:pt idx="1147">
                  <c:v>420.8400000000002</c:v>
                </c:pt>
                <c:pt idx="1148">
                  <c:v>421.04</c:v>
                </c:pt>
                <c:pt idx="1149">
                  <c:v>421.25</c:v>
                </c:pt>
                <c:pt idx="1150">
                  <c:v>421.46</c:v>
                </c:pt>
                <c:pt idx="1151">
                  <c:v>421.66</c:v>
                </c:pt>
                <c:pt idx="1152">
                  <c:v>421.87</c:v>
                </c:pt>
                <c:pt idx="1153">
                  <c:v>422.07</c:v>
                </c:pt>
                <c:pt idx="1154">
                  <c:v>422.28</c:v>
                </c:pt>
                <c:pt idx="1155">
                  <c:v>422.48999999999978</c:v>
                </c:pt>
                <c:pt idx="1156">
                  <c:v>422.69</c:v>
                </c:pt>
                <c:pt idx="1157">
                  <c:v>422.9</c:v>
                </c:pt>
                <c:pt idx="1158">
                  <c:v>423.1</c:v>
                </c:pt>
                <c:pt idx="1159">
                  <c:v>423.31</c:v>
                </c:pt>
                <c:pt idx="1160">
                  <c:v>423.52</c:v>
                </c:pt>
                <c:pt idx="1161">
                  <c:v>423.7199999999998</c:v>
                </c:pt>
                <c:pt idx="1162">
                  <c:v>423.92999999999978</c:v>
                </c:pt>
                <c:pt idx="1163">
                  <c:v>424.13</c:v>
                </c:pt>
                <c:pt idx="1164">
                  <c:v>424.3400000000002</c:v>
                </c:pt>
                <c:pt idx="1165">
                  <c:v>424.55</c:v>
                </c:pt>
                <c:pt idx="1166">
                  <c:v>424.75</c:v>
                </c:pt>
                <c:pt idx="1167">
                  <c:v>424.96</c:v>
                </c:pt>
                <c:pt idx="1168">
                  <c:v>425.16</c:v>
                </c:pt>
                <c:pt idx="1169">
                  <c:v>425.37</c:v>
                </c:pt>
                <c:pt idx="1170">
                  <c:v>425.58</c:v>
                </c:pt>
                <c:pt idx="1171">
                  <c:v>425.78</c:v>
                </c:pt>
                <c:pt idx="1172">
                  <c:v>425.98999999999978</c:v>
                </c:pt>
                <c:pt idx="1173">
                  <c:v>426.19</c:v>
                </c:pt>
                <c:pt idx="1174">
                  <c:v>426.4</c:v>
                </c:pt>
                <c:pt idx="1175">
                  <c:v>426.61</c:v>
                </c:pt>
                <c:pt idx="1176">
                  <c:v>426.81</c:v>
                </c:pt>
                <c:pt idx="1177">
                  <c:v>427.02</c:v>
                </c:pt>
                <c:pt idx="1178">
                  <c:v>427.2199999999998</c:v>
                </c:pt>
                <c:pt idx="1179">
                  <c:v>427.42999999999978</c:v>
                </c:pt>
                <c:pt idx="1180">
                  <c:v>427.63</c:v>
                </c:pt>
                <c:pt idx="1181">
                  <c:v>427.8400000000002</c:v>
                </c:pt>
                <c:pt idx="1182">
                  <c:v>428.05</c:v>
                </c:pt>
                <c:pt idx="1183">
                  <c:v>428.25</c:v>
                </c:pt>
                <c:pt idx="1184">
                  <c:v>428.46</c:v>
                </c:pt>
                <c:pt idx="1185">
                  <c:v>428.66</c:v>
                </c:pt>
                <c:pt idx="1186">
                  <c:v>428.87</c:v>
                </c:pt>
                <c:pt idx="1187">
                  <c:v>429.07</c:v>
                </c:pt>
                <c:pt idx="1188">
                  <c:v>429.28</c:v>
                </c:pt>
                <c:pt idx="1189">
                  <c:v>429.48999999999978</c:v>
                </c:pt>
                <c:pt idx="1190">
                  <c:v>429.69</c:v>
                </c:pt>
                <c:pt idx="1191">
                  <c:v>429.9</c:v>
                </c:pt>
                <c:pt idx="1192">
                  <c:v>430.1</c:v>
                </c:pt>
                <c:pt idx="1193">
                  <c:v>430.31</c:v>
                </c:pt>
                <c:pt idx="1194">
                  <c:v>430.51</c:v>
                </c:pt>
                <c:pt idx="1195">
                  <c:v>430.7199999999998</c:v>
                </c:pt>
                <c:pt idx="1196">
                  <c:v>430.92999999999978</c:v>
                </c:pt>
                <c:pt idx="1197">
                  <c:v>431.13</c:v>
                </c:pt>
                <c:pt idx="1198">
                  <c:v>431.3400000000002</c:v>
                </c:pt>
                <c:pt idx="1199">
                  <c:v>431.54</c:v>
                </c:pt>
                <c:pt idx="1200">
                  <c:v>431.75</c:v>
                </c:pt>
                <c:pt idx="1201">
                  <c:v>431.95</c:v>
                </c:pt>
                <c:pt idx="1202">
                  <c:v>432.16</c:v>
                </c:pt>
                <c:pt idx="1203">
                  <c:v>432.36</c:v>
                </c:pt>
                <c:pt idx="1204">
                  <c:v>432.57</c:v>
                </c:pt>
                <c:pt idx="1205">
                  <c:v>432.78</c:v>
                </c:pt>
                <c:pt idx="1206">
                  <c:v>432.97999999999979</c:v>
                </c:pt>
                <c:pt idx="1207">
                  <c:v>433.19</c:v>
                </c:pt>
                <c:pt idx="1208">
                  <c:v>433.39</c:v>
                </c:pt>
                <c:pt idx="1209">
                  <c:v>433.6</c:v>
                </c:pt>
                <c:pt idx="1210">
                  <c:v>433.8</c:v>
                </c:pt>
                <c:pt idx="1211">
                  <c:v>434.01</c:v>
                </c:pt>
                <c:pt idx="1212">
                  <c:v>434.21</c:v>
                </c:pt>
                <c:pt idx="1213">
                  <c:v>434.41999999999979</c:v>
                </c:pt>
                <c:pt idx="1214">
                  <c:v>434.63</c:v>
                </c:pt>
                <c:pt idx="1215">
                  <c:v>434.83</c:v>
                </c:pt>
                <c:pt idx="1216">
                  <c:v>435.04</c:v>
                </c:pt>
                <c:pt idx="1217">
                  <c:v>435.24</c:v>
                </c:pt>
                <c:pt idx="1218">
                  <c:v>435.45</c:v>
                </c:pt>
                <c:pt idx="1219">
                  <c:v>435.6500000000002</c:v>
                </c:pt>
                <c:pt idx="1220">
                  <c:v>435.86</c:v>
                </c:pt>
                <c:pt idx="1221">
                  <c:v>436.06</c:v>
                </c:pt>
                <c:pt idx="1222">
                  <c:v>436.27</c:v>
                </c:pt>
                <c:pt idx="1223">
                  <c:v>436.4699999999998</c:v>
                </c:pt>
                <c:pt idx="1224">
                  <c:v>436.68</c:v>
                </c:pt>
                <c:pt idx="1225">
                  <c:v>436.88</c:v>
                </c:pt>
                <c:pt idx="1226">
                  <c:v>437.09</c:v>
                </c:pt>
                <c:pt idx="1227">
                  <c:v>437.3</c:v>
                </c:pt>
                <c:pt idx="1228">
                  <c:v>437.5</c:v>
                </c:pt>
                <c:pt idx="1229">
                  <c:v>437.71</c:v>
                </c:pt>
                <c:pt idx="1230">
                  <c:v>437.9099999999998</c:v>
                </c:pt>
                <c:pt idx="1231">
                  <c:v>438.12</c:v>
                </c:pt>
                <c:pt idx="1232">
                  <c:v>438.32</c:v>
                </c:pt>
                <c:pt idx="1233">
                  <c:v>438.53</c:v>
                </c:pt>
                <c:pt idx="1234">
                  <c:v>438.72999999999979</c:v>
                </c:pt>
                <c:pt idx="1235">
                  <c:v>438.94</c:v>
                </c:pt>
                <c:pt idx="1236">
                  <c:v>439.14000000000021</c:v>
                </c:pt>
                <c:pt idx="1237">
                  <c:v>439.35</c:v>
                </c:pt>
                <c:pt idx="1238">
                  <c:v>439.55</c:v>
                </c:pt>
                <c:pt idx="1239">
                  <c:v>439.76</c:v>
                </c:pt>
                <c:pt idx="1240">
                  <c:v>439.96</c:v>
                </c:pt>
                <c:pt idx="1241">
                  <c:v>440.17</c:v>
                </c:pt>
                <c:pt idx="1242">
                  <c:v>440.37</c:v>
                </c:pt>
                <c:pt idx="1243">
                  <c:v>440.58</c:v>
                </c:pt>
                <c:pt idx="1244">
                  <c:v>440.78</c:v>
                </c:pt>
                <c:pt idx="1245">
                  <c:v>440.98999999999978</c:v>
                </c:pt>
                <c:pt idx="1246">
                  <c:v>441.19</c:v>
                </c:pt>
                <c:pt idx="1247">
                  <c:v>441.4</c:v>
                </c:pt>
                <c:pt idx="1248">
                  <c:v>441.6</c:v>
                </c:pt>
                <c:pt idx="1249">
                  <c:v>441.81</c:v>
                </c:pt>
                <c:pt idx="1250">
                  <c:v>442.01</c:v>
                </c:pt>
                <c:pt idx="1251">
                  <c:v>442.2199999999998</c:v>
                </c:pt>
                <c:pt idx="1252">
                  <c:v>442.41999999999979</c:v>
                </c:pt>
                <c:pt idx="1253">
                  <c:v>442.63</c:v>
                </c:pt>
                <c:pt idx="1254">
                  <c:v>442.83</c:v>
                </c:pt>
                <c:pt idx="1255">
                  <c:v>443.04</c:v>
                </c:pt>
                <c:pt idx="1256">
                  <c:v>443.24</c:v>
                </c:pt>
                <c:pt idx="1257">
                  <c:v>443.45</c:v>
                </c:pt>
                <c:pt idx="1258">
                  <c:v>443.6500000000002</c:v>
                </c:pt>
                <c:pt idx="1259">
                  <c:v>443.86</c:v>
                </c:pt>
                <c:pt idx="1260">
                  <c:v>444.06</c:v>
                </c:pt>
                <c:pt idx="1261">
                  <c:v>444.27</c:v>
                </c:pt>
                <c:pt idx="1262">
                  <c:v>444.4699999999998</c:v>
                </c:pt>
                <c:pt idx="1263">
                  <c:v>444.68</c:v>
                </c:pt>
                <c:pt idx="1264">
                  <c:v>444.88</c:v>
                </c:pt>
                <c:pt idx="1265">
                  <c:v>445.09</c:v>
                </c:pt>
                <c:pt idx="1266">
                  <c:v>445.28999999999979</c:v>
                </c:pt>
                <c:pt idx="1267">
                  <c:v>445.5</c:v>
                </c:pt>
                <c:pt idx="1268">
                  <c:v>445.7</c:v>
                </c:pt>
                <c:pt idx="1269">
                  <c:v>445.9099999999998</c:v>
                </c:pt>
                <c:pt idx="1270">
                  <c:v>446.11</c:v>
                </c:pt>
                <c:pt idx="1271">
                  <c:v>446.32</c:v>
                </c:pt>
                <c:pt idx="1272">
                  <c:v>446.52</c:v>
                </c:pt>
                <c:pt idx="1273">
                  <c:v>446.72999999999979</c:v>
                </c:pt>
                <c:pt idx="1274">
                  <c:v>446.92999999999978</c:v>
                </c:pt>
                <c:pt idx="1275">
                  <c:v>447.14000000000021</c:v>
                </c:pt>
                <c:pt idx="1276">
                  <c:v>447.3400000000002</c:v>
                </c:pt>
                <c:pt idx="1277">
                  <c:v>447.55</c:v>
                </c:pt>
                <c:pt idx="1278">
                  <c:v>447.75</c:v>
                </c:pt>
                <c:pt idx="1279">
                  <c:v>447.96</c:v>
                </c:pt>
                <c:pt idx="1280">
                  <c:v>448.16</c:v>
                </c:pt>
                <c:pt idx="1281">
                  <c:v>448.37</c:v>
                </c:pt>
                <c:pt idx="1282">
                  <c:v>448.57</c:v>
                </c:pt>
                <c:pt idx="1283">
                  <c:v>448.78</c:v>
                </c:pt>
                <c:pt idx="1284">
                  <c:v>448.97999999999979</c:v>
                </c:pt>
                <c:pt idx="1285">
                  <c:v>449.18</c:v>
                </c:pt>
                <c:pt idx="1286">
                  <c:v>449.39</c:v>
                </c:pt>
                <c:pt idx="1287">
                  <c:v>449.59</c:v>
                </c:pt>
                <c:pt idx="1288">
                  <c:v>449.8</c:v>
                </c:pt>
                <c:pt idx="1289">
                  <c:v>450</c:v>
                </c:pt>
                <c:pt idx="1290">
                  <c:v>450.21</c:v>
                </c:pt>
                <c:pt idx="1291">
                  <c:v>450.4099999999998</c:v>
                </c:pt>
                <c:pt idx="1292">
                  <c:v>450.62</c:v>
                </c:pt>
                <c:pt idx="1293">
                  <c:v>450.82</c:v>
                </c:pt>
                <c:pt idx="1294">
                  <c:v>451.03</c:v>
                </c:pt>
                <c:pt idx="1295">
                  <c:v>451.22999999999979</c:v>
                </c:pt>
                <c:pt idx="1296">
                  <c:v>451.44</c:v>
                </c:pt>
                <c:pt idx="1297">
                  <c:v>451.64000000000021</c:v>
                </c:pt>
                <c:pt idx="1298">
                  <c:v>451.8400000000002</c:v>
                </c:pt>
                <c:pt idx="1299">
                  <c:v>452.05</c:v>
                </c:pt>
                <c:pt idx="1300">
                  <c:v>452.25</c:v>
                </c:pt>
                <c:pt idx="1301">
                  <c:v>452.46</c:v>
                </c:pt>
                <c:pt idx="1302">
                  <c:v>452.66</c:v>
                </c:pt>
                <c:pt idx="1303">
                  <c:v>452.87</c:v>
                </c:pt>
                <c:pt idx="1304">
                  <c:v>453.07</c:v>
                </c:pt>
                <c:pt idx="1305">
                  <c:v>453.28</c:v>
                </c:pt>
                <c:pt idx="1306">
                  <c:v>453.47999999999979</c:v>
                </c:pt>
                <c:pt idx="1307">
                  <c:v>453.69</c:v>
                </c:pt>
                <c:pt idx="1308">
                  <c:v>453.89</c:v>
                </c:pt>
                <c:pt idx="1309">
                  <c:v>454.09</c:v>
                </c:pt>
                <c:pt idx="1310">
                  <c:v>454.3</c:v>
                </c:pt>
                <c:pt idx="1311">
                  <c:v>454.5</c:v>
                </c:pt>
                <c:pt idx="1312">
                  <c:v>454.71</c:v>
                </c:pt>
                <c:pt idx="1313">
                  <c:v>454.9099999999998</c:v>
                </c:pt>
                <c:pt idx="1314">
                  <c:v>455.12</c:v>
                </c:pt>
                <c:pt idx="1315">
                  <c:v>455.32</c:v>
                </c:pt>
                <c:pt idx="1316">
                  <c:v>455.52</c:v>
                </c:pt>
                <c:pt idx="1317">
                  <c:v>455.72999999999979</c:v>
                </c:pt>
                <c:pt idx="1318">
                  <c:v>455.92999999999978</c:v>
                </c:pt>
                <c:pt idx="1319">
                  <c:v>456.14000000000021</c:v>
                </c:pt>
                <c:pt idx="1320">
                  <c:v>456.3400000000002</c:v>
                </c:pt>
                <c:pt idx="1321">
                  <c:v>456.55</c:v>
                </c:pt>
                <c:pt idx="1322">
                  <c:v>456.75</c:v>
                </c:pt>
                <c:pt idx="1323">
                  <c:v>456.95</c:v>
                </c:pt>
                <c:pt idx="1324">
                  <c:v>457.16</c:v>
                </c:pt>
                <c:pt idx="1325">
                  <c:v>457.36</c:v>
                </c:pt>
                <c:pt idx="1326">
                  <c:v>457.57</c:v>
                </c:pt>
                <c:pt idx="1327">
                  <c:v>457.77</c:v>
                </c:pt>
                <c:pt idx="1328">
                  <c:v>457.97999999999979</c:v>
                </c:pt>
                <c:pt idx="1329">
                  <c:v>458.18</c:v>
                </c:pt>
                <c:pt idx="1330">
                  <c:v>458.38</c:v>
                </c:pt>
                <c:pt idx="1331">
                  <c:v>458.59</c:v>
                </c:pt>
                <c:pt idx="1332">
                  <c:v>458.78999999999979</c:v>
                </c:pt>
                <c:pt idx="1333">
                  <c:v>459</c:v>
                </c:pt>
                <c:pt idx="1334">
                  <c:v>459.2</c:v>
                </c:pt>
                <c:pt idx="1335">
                  <c:v>459.4099999999998</c:v>
                </c:pt>
                <c:pt idx="1336">
                  <c:v>459.61</c:v>
                </c:pt>
                <c:pt idx="1337">
                  <c:v>459.81</c:v>
                </c:pt>
                <c:pt idx="1338">
                  <c:v>460.02</c:v>
                </c:pt>
                <c:pt idx="1339">
                  <c:v>460.2199999999998</c:v>
                </c:pt>
                <c:pt idx="1340">
                  <c:v>460.42999999999978</c:v>
                </c:pt>
                <c:pt idx="1341">
                  <c:v>460.63</c:v>
                </c:pt>
                <c:pt idx="1342">
                  <c:v>460.83</c:v>
                </c:pt>
                <c:pt idx="1343">
                  <c:v>461.04</c:v>
                </c:pt>
                <c:pt idx="1344">
                  <c:v>461.24</c:v>
                </c:pt>
                <c:pt idx="1345">
                  <c:v>461.45</c:v>
                </c:pt>
                <c:pt idx="1346">
                  <c:v>461.6500000000002</c:v>
                </c:pt>
                <c:pt idx="1347">
                  <c:v>461.85</c:v>
                </c:pt>
                <c:pt idx="1348">
                  <c:v>462.06</c:v>
                </c:pt>
                <c:pt idx="1349">
                  <c:v>462.26</c:v>
                </c:pt>
                <c:pt idx="1350">
                  <c:v>462.4699999999998</c:v>
                </c:pt>
                <c:pt idx="1351">
                  <c:v>462.67</c:v>
                </c:pt>
                <c:pt idx="1352">
                  <c:v>462.87</c:v>
                </c:pt>
                <c:pt idx="1353">
                  <c:v>463.08</c:v>
                </c:pt>
                <c:pt idx="1354">
                  <c:v>463.28</c:v>
                </c:pt>
                <c:pt idx="1355">
                  <c:v>463.48999999999978</c:v>
                </c:pt>
                <c:pt idx="1356">
                  <c:v>463.69</c:v>
                </c:pt>
                <c:pt idx="1357">
                  <c:v>463.89</c:v>
                </c:pt>
                <c:pt idx="1358">
                  <c:v>464.1</c:v>
                </c:pt>
                <c:pt idx="1359">
                  <c:v>464.3</c:v>
                </c:pt>
                <c:pt idx="1360">
                  <c:v>464.51</c:v>
                </c:pt>
                <c:pt idx="1361">
                  <c:v>464.71</c:v>
                </c:pt>
                <c:pt idx="1362">
                  <c:v>464.9099999999998</c:v>
                </c:pt>
                <c:pt idx="1363">
                  <c:v>465.12</c:v>
                </c:pt>
                <c:pt idx="1364">
                  <c:v>465.32</c:v>
                </c:pt>
                <c:pt idx="1365">
                  <c:v>465.52</c:v>
                </c:pt>
                <c:pt idx="1366">
                  <c:v>465.72999999999979</c:v>
                </c:pt>
                <c:pt idx="1367">
                  <c:v>465.92999999999978</c:v>
                </c:pt>
                <c:pt idx="1368">
                  <c:v>466.14000000000021</c:v>
                </c:pt>
                <c:pt idx="1369">
                  <c:v>466.3400000000002</c:v>
                </c:pt>
                <c:pt idx="1370">
                  <c:v>466.54</c:v>
                </c:pt>
                <c:pt idx="1371">
                  <c:v>466.75</c:v>
                </c:pt>
                <c:pt idx="1372">
                  <c:v>466.95</c:v>
                </c:pt>
                <c:pt idx="1373">
                  <c:v>467.1500000000002</c:v>
                </c:pt>
                <c:pt idx="1374">
                  <c:v>467.36</c:v>
                </c:pt>
                <c:pt idx="1375">
                  <c:v>467.56</c:v>
                </c:pt>
                <c:pt idx="1376">
                  <c:v>467.77</c:v>
                </c:pt>
                <c:pt idx="1377">
                  <c:v>467.9699999999998</c:v>
                </c:pt>
                <c:pt idx="1378">
                  <c:v>468.17</c:v>
                </c:pt>
                <c:pt idx="1379">
                  <c:v>468.38</c:v>
                </c:pt>
                <c:pt idx="1380">
                  <c:v>468.58</c:v>
                </c:pt>
                <c:pt idx="1381">
                  <c:v>468.78</c:v>
                </c:pt>
                <c:pt idx="1382">
                  <c:v>468.98999999999978</c:v>
                </c:pt>
                <c:pt idx="1383">
                  <c:v>469.19</c:v>
                </c:pt>
                <c:pt idx="1384">
                  <c:v>469.39</c:v>
                </c:pt>
                <c:pt idx="1385">
                  <c:v>469.6</c:v>
                </c:pt>
                <c:pt idx="1386">
                  <c:v>469.8</c:v>
                </c:pt>
                <c:pt idx="1387">
                  <c:v>470.01</c:v>
                </c:pt>
                <c:pt idx="1388">
                  <c:v>470.21</c:v>
                </c:pt>
                <c:pt idx="1389">
                  <c:v>470.4099999999998</c:v>
                </c:pt>
                <c:pt idx="1390">
                  <c:v>470.62</c:v>
                </c:pt>
                <c:pt idx="1391">
                  <c:v>470.82</c:v>
                </c:pt>
                <c:pt idx="1392">
                  <c:v>471.02</c:v>
                </c:pt>
                <c:pt idx="1393">
                  <c:v>471.22999999999979</c:v>
                </c:pt>
                <c:pt idx="1394">
                  <c:v>471.42999999999978</c:v>
                </c:pt>
                <c:pt idx="1395">
                  <c:v>471.63</c:v>
                </c:pt>
                <c:pt idx="1396">
                  <c:v>471.8400000000002</c:v>
                </c:pt>
                <c:pt idx="1397">
                  <c:v>472.04</c:v>
                </c:pt>
                <c:pt idx="1398">
                  <c:v>472.24</c:v>
                </c:pt>
                <c:pt idx="1399">
                  <c:v>472.45</c:v>
                </c:pt>
                <c:pt idx="1400">
                  <c:v>472.6500000000002</c:v>
                </c:pt>
                <c:pt idx="1401">
                  <c:v>472.85</c:v>
                </c:pt>
                <c:pt idx="1402">
                  <c:v>473.06</c:v>
                </c:pt>
                <c:pt idx="1403">
                  <c:v>473.26</c:v>
                </c:pt>
                <c:pt idx="1404">
                  <c:v>473.46</c:v>
                </c:pt>
                <c:pt idx="1405">
                  <c:v>473.67</c:v>
                </c:pt>
                <c:pt idx="1406">
                  <c:v>473.87</c:v>
                </c:pt>
                <c:pt idx="1407">
                  <c:v>474.07</c:v>
                </c:pt>
                <c:pt idx="1408">
                  <c:v>474.28</c:v>
                </c:pt>
                <c:pt idx="1409">
                  <c:v>474.47999999999979</c:v>
                </c:pt>
                <c:pt idx="1410">
                  <c:v>474.68</c:v>
                </c:pt>
                <c:pt idx="1411">
                  <c:v>474.89</c:v>
                </c:pt>
                <c:pt idx="1412">
                  <c:v>475.09</c:v>
                </c:pt>
                <c:pt idx="1413">
                  <c:v>475.28999999999979</c:v>
                </c:pt>
                <c:pt idx="1414">
                  <c:v>475.5</c:v>
                </c:pt>
                <c:pt idx="1415">
                  <c:v>475.7</c:v>
                </c:pt>
                <c:pt idx="1416">
                  <c:v>475.9</c:v>
                </c:pt>
                <c:pt idx="1417">
                  <c:v>476.11</c:v>
                </c:pt>
                <c:pt idx="1418">
                  <c:v>476.31</c:v>
                </c:pt>
                <c:pt idx="1419">
                  <c:v>476.51</c:v>
                </c:pt>
                <c:pt idx="1420">
                  <c:v>476.7199999999998</c:v>
                </c:pt>
                <c:pt idx="1421">
                  <c:v>476.91999999999979</c:v>
                </c:pt>
                <c:pt idx="1422">
                  <c:v>477.12</c:v>
                </c:pt>
                <c:pt idx="1423">
                  <c:v>477.33</c:v>
                </c:pt>
                <c:pt idx="1424">
                  <c:v>477.53</c:v>
                </c:pt>
                <c:pt idx="1425">
                  <c:v>477.72999999999979</c:v>
                </c:pt>
                <c:pt idx="1426">
                  <c:v>477.94</c:v>
                </c:pt>
                <c:pt idx="1427">
                  <c:v>478.14000000000021</c:v>
                </c:pt>
                <c:pt idx="1428">
                  <c:v>478.3400000000002</c:v>
                </c:pt>
                <c:pt idx="1429">
                  <c:v>478.54</c:v>
                </c:pt>
                <c:pt idx="1430">
                  <c:v>478.75</c:v>
                </c:pt>
                <c:pt idx="1431">
                  <c:v>478.95</c:v>
                </c:pt>
                <c:pt idx="1432">
                  <c:v>479.1500000000002</c:v>
                </c:pt>
                <c:pt idx="1433">
                  <c:v>479.36</c:v>
                </c:pt>
                <c:pt idx="1434">
                  <c:v>479.56</c:v>
                </c:pt>
                <c:pt idx="1435">
                  <c:v>479.76</c:v>
                </c:pt>
                <c:pt idx="1436">
                  <c:v>479.9699999999998</c:v>
                </c:pt>
                <c:pt idx="1437">
                  <c:v>480.17</c:v>
                </c:pt>
                <c:pt idx="1438">
                  <c:v>480.37</c:v>
                </c:pt>
                <c:pt idx="1439">
                  <c:v>480.57</c:v>
                </c:pt>
                <c:pt idx="1440">
                  <c:v>480.78</c:v>
                </c:pt>
                <c:pt idx="1441">
                  <c:v>480.97999999999979</c:v>
                </c:pt>
                <c:pt idx="1442">
                  <c:v>481.18</c:v>
                </c:pt>
                <c:pt idx="1443">
                  <c:v>481.39</c:v>
                </c:pt>
                <c:pt idx="1444">
                  <c:v>481.59</c:v>
                </c:pt>
                <c:pt idx="1445">
                  <c:v>481.78999999999979</c:v>
                </c:pt>
                <c:pt idx="1446">
                  <c:v>482</c:v>
                </c:pt>
                <c:pt idx="1447">
                  <c:v>482.2</c:v>
                </c:pt>
                <c:pt idx="1448">
                  <c:v>482.4</c:v>
                </c:pt>
                <c:pt idx="1449">
                  <c:v>482.6</c:v>
                </c:pt>
                <c:pt idx="1450">
                  <c:v>482.81</c:v>
                </c:pt>
                <c:pt idx="1451">
                  <c:v>483.01</c:v>
                </c:pt>
                <c:pt idx="1452">
                  <c:v>483.21</c:v>
                </c:pt>
                <c:pt idx="1453">
                  <c:v>483.41999999999979</c:v>
                </c:pt>
                <c:pt idx="1454">
                  <c:v>483.62</c:v>
                </c:pt>
                <c:pt idx="1455">
                  <c:v>483.82</c:v>
                </c:pt>
                <c:pt idx="1456">
                  <c:v>484.02</c:v>
                </c:pt>
                <c:pt idx="1457">
                  <c:v>484.22999999999979</c:v>
                </c:pt>
                <c:pt idx="1458">
                  <c:v>484.42999999999978</c:v>
                </c:pt>
                <c:pt idx="1459">
                  <c:v>484.63</c:v>
                </c:pt>
                <c:pt idx="1460">
                  <c:v>484.83</c:v>
                </c:pt>
                <c:pt idx="1461">
                  <c:v>485.04</c:v>
                </c:pt>
                <c:pt idx="1462">
                  <c:v>485.24</c:v>
                </c:pt>
                <c:pt idx="1463">
                  <c:v>485.44</c:v>
                </c:pt>
                <c:pt idx="1464">
                  <c:v>485.6500000000002</c:v>
                </c:pt>
                <c:pt idx="1465">
                  <c:v>485.85</c:v>
                </c:pt>
                <c:pt idx="1466">
                  <c:v>486.05</c:v>
                </c:pt>
                <c:pt idx="1467">
                  <c:v>486.25</c:v>
                </c:pt>
                <c:pt idx="1468">
                  <c:v>486.46</c:v>
                </c:pt>
                <c:pt idx="1469">
                  <c:v>486.66</c:v>
                </c:pt>
                <c:pt idx="1470">
                  <c:v>486.86</c:v>
                </c:pt>
                <c:pt idx="1471">
                  <c:v>487.06</c:v>
                </c:pt>
                <c:pt idx="1472">
                  <c:v>487.27</c:v>
                </c:pt>
                <c:pt idx="1473">
                  <c:v>487.4699999999998</c:v>
                </c:pt>
                <c:pt idx="1474">
                  <c:v>487.67</c:v>
                </c:pt>
                <c:pt idx="1475">
                  <c:v>487.87</c:v>
                </c:pt>
                <c:pt idx="1476">
                  <c:v>488.08</c:v>
                </c:pt>
                <c:pt idx="1477">
                  <c:v>488.28</c:v>
                </c:pt>
                <c:pt idx="1478">
                  <c:v>488.47999999999979</c:v>
                </c:pt>
                <c:pt idx="1479">
                  <c:v>488.68</c:v>
                </c:pt>
                <c:pt idx="1480">
                  <c:v>488.89</c:v>
                </c:pt>
                <c:pt idx="1481">
                  <c:v>489.09</c:v>
                </c:pt>
                <c:pt idx="1482">
                  <c:v>489.28999999999979</c:v>
                </c:pt>
                <c:pt idx="1483">
                  <c:v>489.48999999999978</c:v>
                </c:pt>
                <c:pt idx="1484">
                  <c:v>489.7</c:v>
                </c:pt>
                <c:pt idx="1485">
                  <c:v>489.9</c:v>
                </c:pt>
                <c:pt idx="1486">
                  <c:v>490.1</c:v>
                </c:pt>
                <c:pt idx="1487">
                  <c:v>490.3</c:v>
                </c:pt>
                <c:pt idx="1488">
                  <c:v>490.51</c:v>
                </c:pt>
                <c:pt idx="1489">
                  <c:v>490.71</c:v>
                </c:pt>
                <c:pt idx="1490">
                  <c:v>490.9099999999998</c:v>
                </c:pt>
                <c:pt idx="1491">
                  <c:v>491.11</c:v>
                </c:pt>
                <c:pt idx="1492">
                  <c:v>491.32</c:v>
                </c:pt>
                <c:pt idx="1493">
                  <c:v>491.52</c:v>
                </c:pt>
                <c:pt idx="1494">
                  <c:v>491.7199999999998</c:v>
                </c:pt>
                <c:pt idx="1495">
                  <c:v>491.91999999999979</c:v>
                </c:pt>
                <c:pt idx="1496">
                  <c:v>492.13</c:v>
                </c:pt>
                <c:pt idx="1497">
                  <c:v>492.33</c:v>
                </c:pt>
                <c:pt idx="1498">
                  <c:v>492.53</c:v>
                </c:pt>
                <c:pt idx="1499">
                  <c:v>492.72999999999979</c:v>
                </c:pt>
                <c:pt idx="1500">
                  <c:v>492.92999999999978</c:v>
                </c:pt>
                <c:pt idx="1501">
                  <c:v>493.14000000000021</c:v>
                </c:pt>
                <c:pt idx="1502">
                  <c:v>493.3400000000002</c:v>
                </c:pt>
                <c:pt idx="1503">
                  <c:v>493.54</c:v>
                </c:pt>
                <c:pt idx="1504">
                  <c:v>493.74</c:v>
                </c:pt>
                <c:pt idx="1505">
                  <c:v>493.95</c:v>
                </c:pt>
                <c:pt idx="1506">
                  <c:v>494.1500000000002</c:v>
                </c:pt>
                <c:pt idx="1507">
                  <c:v>494.35</c:v>
                </c:pt>
                <c:pt idx="1508">
                  <c:v>494.55</c:v>
                </c:pt>
                <c:pt idx="1509">
                  <c:v>494.75</c:v>
                </c:pt>
                <c:pt idx="1510">
                  <c:v>494.96</c:v>
                </c:pt>
                <c:pt idx="1511">
                  <c:v>495.16</c:v>
                </c:pt>
                <c:pt idx="1512">
                  <c:v>495.36</c:v>
                </c:pt>
                <c:pt idx="1513">
                  <c:v>495.56</c:v>
                </c:pt>
                <c:pt idx="1514">
                  <c:v>495.77</c:v>
                </c:pt>
                <c:pt idx="1515">
                  <c:v>495.9699999999998</c:v>
                </c:pt>
                <c:pt idx="1516">
                  <c:v>496.17</c:v>
                </c:pt>
                <c:pt idx="1517">
                  <c:v>496.37</c:v>
                </c:pt>
                <c:pt idx="1518">
                  <c:v>496.57</c:v>
                </c:pt>
                <c:pt idx="1519">
                  <c:v>496.78</c:v>
                </c:pt>
                <c:pt idx="1520">
                  <c:v>496.97999999999979</c:v>
                </c:pt>
                <c:pt idx="1521">
                  <c:v>497.18</c:v>
                </c:pt>
                <c:pt idx="1522">
                  <c:v>497.38</c:v>
                </c:pt>
                <c:pt idx="1523">
                  <c:v>497.58</c:v>
                </c:pt>
                <c:pt idx="1524">
                  <c:v>497.78999999999979</c:v>
                </c:pt>
                <c:pt idx="1525">
                  <c:v>497.98999999999978</c:v>
                </c:pt>
                <c:pt idx="1526">
                  <c:v>498.19</c:v>
                </c:pt>
                <c:pt idx="1527">
                  <c:v>498.39</c:v>
                </c:pt>
                <c:pt idx="1528">
                  <c:v>498.59</c:v>
                </c:pt>
                <c:pt idx="1529">
                  <c:v>498.8</c:v>
                </c:pt>
                <c:pt idx="1530">
                  <c:v>499</c:v>
                </c:pt>
                <c:pt idx="1531">
                  <c:v>499.2</c:v>
                </c:pt>
                <c:pt idx="1532">
                  <c:v>499.4</c:v>
                </c:pt>
                <c:pt idx="1533">
                  <c:v>499.6</c:v>
                </c:pt>
                <c:pt idx="1534">
                  <c:v>499.8</c:v>
                </c:pt>
                <c:pt idx="1535">
                  <c:v>500.01</c:v>
                </c:pt>
                <c:pt idx="1536">
                  <c:v>500.21</c:v>
                </c:pt>
                <c:pt idx="1537">
                  <c:v>500.4099999999998</c:v>
                </c:pt>
                <c:pt idx="1538">
                  <c:v>500.61</c:v>
                </c:pt>
                <c:pt idx="1539">
                  <c:v>500.81</c:v>
                </c:pt>
                <c:pt idx="1540">
                  <c:v>501.02</c:v>
                </c:pt>
                <c:pt idx="1541">
                  <c:v>501.2199999999998</c:v>
                </c:pt>
                <c:pt idx="1542">
                  <c:v>501.41999999999979</c:v>
                </c:pt>
                <c:pt idx="1543">
                  <c:v>501.62</c:v>
                </c:pt>
                <c:pt idx="1544">
                  <c:v>501.82</c:v>
                </c:pt>
                <c:pt idx="1545">
                  <c:v>502.02</c:v>
                </c:pt>
                <c:pt idx="1546">
                  <c:v>502.22999999999979</c:v>
                </c:pt>
                <c:pt idx="1547">
                  <c:v>502.42999999999978</c:v>
                </c:pt>
                <c:pt idx="1548">
                  <c:v>502.63</c:v>
                </c:pt>
                <c:pt idx="1549">
                  <c:v>502.83</c:v>
                </c:pt>
                <c:pt idx="1550">
                  <c:v>503.03</c:v>
                </c:pt>
                <c:pt idx="1551">
                  <c:v>503.24</c:v>
                </c:pt>
                <c:pt idx="1552">
                  <c:v>503.44</c:v>
                </c:pt>
                <c:pt idx="1553">
                  <c:v>503.64000000000021</c:v>
                </c:pt>
                <c:pt idx="1554">
                  <c:v>503.8400000000002</c:v>
                </c:pt>
                <c:pt idx="1555">
                  <c:v>504.04</c:v>
                </c:pt>
                <c:pt idx="1556">
                  <c:v>504.24</c:v>
                </c:pt>
                <c:pt idx="1557">
                  <c:v>504.44</c:v>
                </c:pt>
                <c:pt idx="1558">
                  <c:v>504.6500000000002</c:v>
                </c:pt>
                <c:pt idx="1559">
                  <c:v>504.85</c:v>
                </c:pt>
                <c:pt idx="1560">
                  <c:v>505.05</c:v>
                </c:pt>
                <c:pt idx="1561">
                  <c:v>505.25</c:v>
                </c:pt>
                <c:pt idx="1562">
                  <c:v>505.45</c:v>
                </c:pt>
                <c:pt idx="1563">
                  <c:v>505.6500000000002</c:v>
                </c:pt>
                <c:pt idx="1564">
                  <c:v>505.86</c:v>
                </c:pt>
                <c:pt idx="1565">
                  <c:v>506.06</c:v>
                </c:pt>
                <c:pt idx="1566">
                  <c:v>506.26</c:v>
                </c:pt>
                <c:pt idx="1567">
                  <c:v>506.46</c:v>
                </c:pt>
                <c:pt idx="1568">
                  <c:v>506.66</c:v>
                </c:pt>
                <c:pt idx="1569">
                  <c:v>506.86</c:v>
                </c:pt>
                <c:pt idx="1570">
                  <c:v>507.06</c:v>
                </c:pt>
                <c:pt idx="1571">
                  <c:v>507.27</c:v>
                </c:pt>
                <c:pt idx="1572">
                  <c:v>507.4699999999998</c:v>
                </c:pt>
                <c:pt idx="1573">
                  <c:v>507.67</c:v>
                </c:pt>
                <c:pt idx="1574">
                  <c:v>507.87</c:v>
                </c:pt>
                <c:pt idx="1575">
                  <c:v>508.07</c:v>
                </c:pt>
                <c:pt idx="1576">
                  <c:v>508.27</c:v>
                </c:pt>
                <c:pt idx="1577">
                  <c:v>508.4699999999998</c:v>
                </c:pt>
                <c:pt idx="1578">
                  <c:v>508.68</c:v>
                </c:pt>
                <c:pt idx="1579">
                  <c:v>508.88</c:v>
                </c:pt>
                <c:pt idx="1580">
                  <c:v>509.08</c:v>
                </c:pt>
                <c:pt idx="1581">
                  <c:v>509.28</c:v>
                </c:pt>
                <c:pt idx="1582">
                  <c:v>509.47999999999979</c:v>
                </c:pt>
                <c:pt idx="1583">
                  <c:v>509.68</c:v>
                </c:pt>
                <c:pt idx="1584">
                  <c:v>509.88</c:v>
                </c:pt>
                <c:pt idx="1585">
                  <c:v>510.09</c:v>
                </c:pt>
                <c:pt idx="1586">
                  <c:v>510.28999999999979</c:v>
                </c:pt>
                <c:pt idx="1587">
                  <c:v>510.48999999999978</c:v>
                </c:pt>
                <c:pt idx="1588">
                  <c:v>510.69</c:v>
                </c:pt>
                <c:pt idx="1589">
                  <c:v>510.89</c:v>
                </c:pt>
                <c:pt idx="1590">
                  <c:v>511.09</c:v>
                </c:pt>
                <c:pt idx="1591">
                  <c:v>511.28999999999979</c:v>
                </c:pt>
                <c:pt idx="1592">
                  <c:v>511.48999999999978</c:v>
                </c:pt>
                <c:pt idx="1593">
                  <c:v>511.69</c:v>
                </c:pt>
                <c:pt idx="1594">
                  <c:v>511.9</c:v>
                </c:pt>
                <c:pt idx="1595">
                  <c:v>512.1</c:v>
                </c:pt>
                <c:pt idx="1596">
                  <c:v>512.29999999999995</c:v>
                </c:pt>
                <c:pt idx="1597">
                  <c:v>512.5</c:v>
                </c:pt>
                <c:pt idx="1598">
                  <c:v>512.70000000000005</c:v>
                </c:pt>
                <c:pt idx="1599">
                  <c:v>512.9</c:v>
                </c:pt>
                <c:pt idx="1600">
                  <c:v>513.1</c:v>
                </c:pt>
                <c:pt idx="1601">
                  <c:v>513.29999999999995</c:v>
                </c:pt>
                <c:pt idx="1602">
                  <c:v>513.51</c:v>
                </c:pt>
                <c:pt idx="1603">
                  <c:v>513.71</c:v>
                </c:pt>
                <c:pt idx="1604">
                  <c:v>513.91</c:v>
                </c:pt>
                <c:pt idx="1605">
                  <c:v>514.11</c:v>
                </c:pt>
                <c:pt idx="1606">
                  <c:v>514.30999999999949</c:v>
                </c:pt>
                <c:pt idx="1607">
                  <c:v>514.51</c:v>
                </c:pt>
                <c:pt idx="1608">
                  <c:v>514.71</c:v>
                </c:pt>
                <c:pt idx="1609">
                  <c:v>514.91</c:v>
                </c:pt>
                <c:pt idx="1610">
                  <c:v>515.11</c:v>
                </c:pt>
                <c:pt idx="1611">
                  <c:v>515.30999999999949</c:v>
                </c:pt>
                <c:pt idx="1612">
                  <c:v>515.52</c:v>
                </c:pt>
                <c:pt idx="1613">
                  <c:v>515.72</c:v>
                </c:pt>
                <c:pt idx="1614">
                  <c:v>515.91999999999996</c:v>
                </c:pt>
                <c:pt idx="1615">
                  <c:v>516.12</c:v>
                </c:pt>
                <c:pt idx="1616">
                  <c:v>516.3199999999996</c:v>
                </c:pt>
                <c:pt idx="1617">
                  <c:v>516.52</c:v>
                </c:pt>
                <c:pt idx="1618">
                  <c:v>516.72</c:v>
                </c:pt>
                <c:pt idx="1619">
                  <c:v>516.91999999999996</c:v>
                </c:pt>
                <c:pt idx="1620">
                  <c:v>517.12</c:v>
                </c:pt>
                <c:pt idx="1621">
                  <c:v>517.3199999999996</c:v>
                </c:pt>
                <c:pt idx="1622">
                  <c:v>517.52</c:v>
                </c:pt>
                <c:pt idx="1623">
                  <c:v>517.72</c:v>
                </c:pt>
                <c:pt idx="1624">
                  <c:v>517.9299999999995</c:v>
                </c:pt>
                <c:pt idx="1625">
                  <c:v>518.13</c:v>
                </c:pt>
                <c:pt idx="1626">
                  <c:v>518.32999999999959</c:v>
                </c:pt>
                <c:pt idx="1627">
                  <c:v>518.53</c:v>
                </c:pt>
                <c:pt idx="1628">
                  <c:v>518.73</c:v>
                </c:pt>
                <c:pt idx="1629">
                  <c:v>518.9299999999995</c:v>
                </c:pt>
                <c:pt idx="1630">
                  <c:v>519.13</c:v>
                </c:pt>
                <c:pt idx="1631">
                  <c:v>519.32999999999959</c:v>
                </c:pt>
                <c:pt idx="1632">
                  <c:v>519.53</c:v>
                </c:pt>
                <c:pt idx="1633">
                  <c:v>519.73</c:v>
                </c:pt>
                <c:pt idx="1634">
                  <c:v>519.9299999999995</c:v>
                </c:pt>
                <c:pt idx="1635">
                  <c:v>520.13</c:v>
                </c:pt>
                <c:pt idx="1636">
                  <c:v>520.32999999999959</c:v>
                </c:pt>
                <c:pt idx="1637">
                  <c:v>520.54</c:v>
                </c:pt>
                <c:pt idx="1638">
                  <c:v>520.74</c:v>
                </c:pt>
                <c:pt idx="1639">
                  <c:v>520.9399999999996</c:v>
                </c:pt>
                <c:pt idx="1640">
                  <c:v>521.14</c:v>
                </c:pt>
                <c:pt idx="1641">
                  <c:v>521.33999999999958</c:v>
                </c:pt>
                <c:pt idx="1642">
                  <c:v>521.54</c:v>
                </c:pt>
                <c:pt idx="1643">
                  <c:v>521.74</c:v>
                </c:pt>
                <c:pt idx="1644">
                  <c:v>521.9399999999996</c:v>
                </c:pt>
                <c:pt idx="1645">
                  <c:v>522.14</c:v>
                </c:pt>
                <c:pt idx="1646">
                  <c:v>522.33999999999958</c:v>
                </c:pt>
                <c:pt idx="1647">
                  <c:v>522.54</c:v>
                </c:pt>
                <c:pt idx="1648">
                  <c:v>522.74</c:v>
                </c:pt>
                <c:pt idx="1649">
                  <c:v>522.9399999999996</c:v>
                </c:pt>
                <c:pt idx="1650">
                  <c:v>523.14</c:v>
                </c:pt>
                <c:pt idx="1651">
                  <c:v>523.33999999999958</c:v>
                </c:pt>
                <c:pt idx="1652">
                  <c:v>523.54</c:v>
                </c:pt>
                <c:pt idx="1653">
                  <c:v>523.74</c:v>
                </c:pt>
                <c:pt idx="1654">
                  <c:v>523.9399999999996</c:v>
                </c:pt>
                <c:pt idx="1655">
                  <c:v>524.14</c:v>
                </c:pt>
                <c:pt idx="1656">
                  <c:v>524.34999999999957</c:v>
                </c:pt>
                <c:pt idx="1657">
                  <c:v>524.5499999999995</c:v>
                </c:pt>
                <c:pt idx="1658">
                  <c:v>524.75</c:v>
                </c:pt>
                <c:pt idx="1659">
                  <c:v>524.94999999999959</c:v>
                </c:pt>
                <c:pt idx="1660">
                  <c:v>525.15</c:v>
                </c:pt>
                <c:pt idx="1661">
                  <c:v>525.34999999999957</c:v>
                </c:pt>
                <c:pt idx="1662">
                  <c:v>525.5499999999995</c:v>
                </c:pt>
                <c:pt idx="1663">
                  <c:v>525.75</c:v>
                </c:pt>
                <c:pt idx="1664">
                  <c:v>525.94999999999959</c:v>
                </c:pt>
                <c:pt idx="1665">
                  <c:v>526.15</c:v>
                </c:pt>
                <c:pt idx="1666">
                  <c:v>526.34999999999957</c:v>
                </c:pt>
                <c:pt idx="1667">
                  <c:v>526.5499999999995</c:v>
                </c:pt>
                <c:pt idx="1668">
                  <c:v>526.75</c:v>
                </c:pt>
                <c:pt idx="1669">
                  <c:v>526.94999999999959</c:v>
                </c:pt>
                <c:pt idx="1670">
                  <c:v>527.15</c:v>
                </c:pt>
                <c:pt idx="1671">
                  <c:v>527.34999999999957</c:v>
                </c:pt>
                <c:pt idx="1672">
                  <c:v>527.5499999999995</c:v>
                </c:pt>
                <c:pt idx="1673">
                  <c:v>527.75</c:v>
                </c:pt>
                <c:pt idx="1674">
                  <c:v>527.94999999999959</c:v>
                </c:pt>
                <c:pt idx="1675">
                  <c:v>528.15</c:v>
                </c:pt>
                <c:pt idx="1676">
                  <c:v>528.34999999999957</c:v>
                </c:pt>
                <c:pt idx="1677">
                  <c:v>528.5499999999995</c:v>
                </c:pt>
                <c:pt idx="1678">
                  <c:v>528.75</c:v>
                </c:pt>
                <c:pt idx="1679">
                  <c:v>528.94999999999959</c:v>
                </c:pt>
                <c:pt idx="1680">
                  <c:v>529.15</c:v>
                </c:pt>
                <c:pt idx="1681">
                  <c:v>529.34999999999957</c:v>
                </c:pt>
                <c:pt idx="1682">
                  <c:v>529.5499999999995</c:v>
                </c:pt>
                <c:pt idx="1683">
                  <c:v>529.75</c:v>
                </c:pt>
                <c:pt idx="1684">
                  <c:v>529.94999999999959</c:v>
                </c:pt>
                <c:pt idx="1685">
                  <c:v>530.15</c:v>
                </c:pt>
                <c:pt idx="1686">
                  <c:v>530.34999999999957</c:v>
                </c:pt>
                <c:pt idx="1687">
                  <c:v>530.5499999999995</c:v>
                </c:pt>
                <c:pt idx="1688">
                  <c:v>530.75</c:v>
                </c:pt>
                <c:pt idx="1689">
                  <c:v>530.94999999999959</c:v>
                </c:pt>
                <c:pt idx="1690">
                  <c:v>531.15</c:v>
                </c:pt>
                <c:pt idx="1691">
                  <c:v>531.34999999999957</c:v>
                </c:pt>
                <c:pt idx="1692">
                  <c:v>531.5499999999995</c:v>
                </c:pt>
                <c:pt idx="1693">
                  <c:v>531.75</c:v>
                </c:pt>
                <c:pt idx="1694">
                  <c:v>531.94999999999959</c:v>
                </c:pt>
                <c:pt idx="1695">
                  <c:v>532.15</c:v>
                </c:pt>
                <c:pt idx="1696">
                  <c:v>532.34999999999957</c:v>
                </c:pt>
                <c:pt idx="1697">
                  <c:v>532.5499999999995</c:v>
                </c:pt>
                <c:pt idx="1698">
                  <c:v>532.75</c:v>
                </c:pt>
                <c:pt idx="1699">
                  <c:v>532.94999999999959</c:v>
                </c:pt>
                <c:pt idx="1700">
                  <c:v>533.15</c:v>
                </c:pt>
                <c:pt idx="1701">
                  <c:v>533.34999999999957</c:v>
                </c:pt>
                <c:pt idx="1702">
                  <c:v>533.5499999999995</c:v>
                </c:pt>
                <c:pt idx="1703">
                  <c:v>533.75</c:v>
                </c:pt>
                <c:pt idx="1704">
                  <c:v>533.94999999999959</c:v>
                </c:pt>
                <c:pt idx="1705">
                  <c:v>534.15</c:v>
                </c:pt>
                <c:pt idx="1706">
                  <c:v>534.34999999999957</c:v>
                </c:pt>
                <c:pt idx="1707">
                  <c:v>534.5499999999995</c:v>
                </c:pt>
                <c:pt idx="1708">
                  <c:v>534.75</c:v>
                </c:pt>
                <c:pt idx="1709">
                  <c:v>534.94999999999959</c:v>
                </c:pt>
                <c:pt idx="1710">
                  <c:v>535.15</c:v>
                </c:pt>
                <c:pt idx="1711">
                  <c:v>535.34999999999957</c:v>
                </c:pt>
                <c:pt idx="1712">
                  <c:v>535.5499999999995</c:v>
                </c:pt>
                <c:pt idx="1713">
                  <c:v>535.75</c:v>
                </c:pt>
                <c:pt idx="1714">
                  <c:v>535.94999999999959</c:v>
                </c:pt>
                <c:pt idx="1715">
                  <c:v>536.15</c:v>
                </c:pt>
                <c:pt idx="1716">
                  <c:v>536.34999999999957</c:v>
                </c:pt>
                <c:pt idx="1717">
                  <c:v>536.5499999999995</c:v>
                </c:pt>
                <c:pt idx="1718">
                  <c:v>536.75</c:v>
                </c:pt>
                <c:pt idx="1719">
                  <c:v>536.94999999999959</c:v>
                </c:pt>
                <c:pt idx="1720">
                  <c:v>537.15</c:v>
                </c:pt>
                <c:pt idx="1721">
                  <c:v>537.34999999999957</c:v>
                </c:pt>
                <c:pt idx="1722">
                  <c:v>537.5499999999995</c:v>
                </c:pt>
                <c:pt idx="1723">
                  <c:v>537.75</c:v>
                </c:pt>
                <c:pt idx="1724">
                  <c:v>537.94999999999959</c:v>
                </c:pt>
                <c:pt idx="1725">
                  <c:v>538.14</c:v>
                </c:pt>
                <c:pt idx="1726">
                  <c:v>538.33999999999958</c:v>
                </c:pt>
                <c:pt idx="1727">
                  <c:v>538.54</c:v>
                </c:pt>
                <c:pt idx="1728">
                  <c:v>538.74</c:v>
                </c:pt>
                <c:pt idx="1729">
                  <c:v>538.9399999999996</c:v>
                </c:pt>
                <c:pt idx="1730">
                  <c:v>539.14</c:v>
                </c:pt>
                <c:pt idx="1731">
                  <c:v>539.33999999999958</c:v>
                </c:pt>
                <c:pt idx="1732">
                  <c:v>539.54</c:v>
                </c:pt>
                <c:pt idx="1733">
                  <c:v>539.74</c:v>
                </c:pt>
                <c:pt idx="1734">
                  <c:v>539.9399999999996</c:v>
                </c:pt>
                <c:pt idx="1735">
                  <c:v>540.14</c:v>
                </c:pt>
                <c:pt idx="1736">
                  <c:v>540.33999999999958</c:v>
                </c:pt>
                <c:pt idx="1737">
                  <c:v>540.54</c:v>
                </c:pt>
                <c:pt idx="1738">
                  <c:v>540.74</c:v>
                </c:pt>
                <c:pt idx="1739">
                  <c:v>540.9399999999996</c:v>
                </c:pt>
                <c:pt idx="1740">
                  <c:v>541.14</c:v>
                </c:pt>
                <c:pt idx="1741">
                  <c:v>541.33999999999958</c:v>
                </c:pt>
                <c:pt idx="1742">
                  <c:v>541.54</c:v>
                </c:pt>
                <c:pt idx="1743">
                  <c:v>541.74</c:v>
                </c:pt>
                <c:pt idx="1744">
                  <c:v>541.9299999999995</c:v>
                </c:pt>
                <c:pt idx="1745">
                  <c:v>542.13</c:v>
                </c:pt>
                <c:pt idx="1746">
                  <c:v>542.32999999999959</c:v>
                </c:pt>
                <c:pt idx="1747">
                  <c:v>542.53</c:v>
                </c:pt>
                <c:pt idx="1748">
                  <c:v>542.73</c:v>
                </c:pt>
                <c:pt idx="1749">
                  <c:v>542.9299999999995</c:v>
                </c:pt>
                <c:pt idx="1750">
                  <c:v>543.13</c:v>
                </c:pt>
                <c:pt idx="1751">
                  <c:v>543.32999999999959</c:v>
                </c:pt>
                <c:pt idx="1752">
                  <c:v>543.53</c:v>
                </c:pt>
                <c:pt idx="1753">
                  <c:v>543.73</c:v>
                </c:pt>
                <c:pt idx="1754">
                  <c:v>543.9299999999995</c:v>
                </c:pt>
                <c:pt idx="1755">
                  <c:v>544.13</c:v>
                </c:pt>
                <c:pt idx="1756">
                  <c:v>544.32999999999959</c:v>
                </c:pt>
                <c:pt idx="1757">
                  <c:v>544.52</c:v>
                </c:pt>
                <c:pt idx="1758">
                  <c:v>544.72</c:v>
                </c:pt>
                <c:pt idx="1759">
                  <c:v>544.91999999999996</c:v>
                </c:pt>
                <c:pt idx="1760">
                  <c:v>545.12</c:v>
                </c:pt>
                <c:pt idx="1761">
                  <c:v>545.3199999999996</c:v>
                </c:pt>
                <c:pt idx="1762">
                  <c:v>545.52</c:v>
                </c:pt>
                <c:pt idx="1763">
                  <c:v>545.72</c:v>
                </c:pt>
                <c:pt idx="1764">
                  <c:v>545.91999999999996</c:v>
                </c:pt>
                <c:pt idx="1765">
                  <c:v>546.12</c:v>
                </c:pt>
                <c:pt idx="1766">
                  <c:v>546.3199999999996</c:v>
                </c:pt>
                <c:pt idx="1767">
                  <c:v>546.52</c:v>
                </c:pt>
                <c:pt idx="1768">
                  <c:v>546.72</c:v>
                </c:pt>
                <c:pt idx="1769">
                  <c:v>546.91</c:v>
                </c:pt>
                <c:pt idx="1770">
                  <c:v>547.11</c:v>
                </c:pt>
                <c:pt idx="1771">
                  <c:v>547.30999999999949</c:v>
                </c:pt>
                <c:pt idx="1772">
                  <c:v>547.51</c:v>
                </c:pt>
                <c:pt idx="1773">
                  <c:v>547.71</c:v>
                </c:pt>
                <c:pt idx="1774">
                  <c:v>547.91</c:v>
                </c:pt>
                <c:pt idx="1775">
                  <c:v>548.11</c:v>
                </c:pt>
                <c:pt idx="1776">
                  <c:v>548.30999999999949</c:v>
                </c:pt>
                <c:pt idx="1777">
                  <c:v>548.51</c:v>
                </c:pt>
                <c:pt idx="1778">
                  <c:v>548.70000000000005</c:v>
                </c:pt>
                <c:pt idx="1779">
                  <c:v>548.9</c:v>
                </c:pt>
                <c:pt idx="1780">
                  <c:v>549.1</c:v>
                </c:pt>
                <c:pt idx="1781">
                  <c:v>549.29999999999995</c:v>
                </c:pt>
                <c:pt idx="1782">
                  <c:v>549.5</c:v>
                </c:pt>
                <c:pt idx="1783">
                  <c:v>549.70000000000005</c:v>
                </c:pt>
                <c:pt idx="1784">
                  <c:v>549.9</c:v>
                </c:pt>
                <c:pt idx="1785">
                  <c:v>550.1</c:v>
                </c:pt>
                <c:pt idx="1786">
                  <c:v>550.29999999999995</c:v>
                </c:pt>
                <c:pt idx="1787">
                  <c:v>550.49</c:v>
                </c:pt>
                <c:pt idx="1788">
                  <c:v>550.69000000000005</c:v>
                </c:pt>
                <c:pt idx="1789">
                  <c:v>550.89</c:v>
                </c:pt>
                <c:pt idx="1790">
                  <c:v>551.09</c:v>
                </c:pt>
                <c:pt idx="1791">
                  <c:v>551.29000000000042</c:v>
                </c:pt>
                <c:pt idx="1792">
                  <c:v>551.49</c:v>
                </c:pt>
                <c:pt idx="1793">
                  <c:v>551.69000000000005</c:v>
                </c:pt>
                <c:pt idx="1794">
                  <c:v>551.89</c:v>
                </c:pt>
                <c:pt idx="1795">
                  <c:v>552.08000000000004</c:v>
                </c:pt>
                <c:pt idx="1796">
                  <c:v>552.28000000000043</c:v>
                </c:pt>
                <c:pt idx="1797">
                  <c:v>552.48</c:v>
                </c:pt>
                <c:pt idx="1798">
                  <c:v>552.67999999999995</c:v>
                </c:pt>
                <c:pt idx="1799">
                  <c:v>552.88</c:v>
                </c:pt>
                <c:pt idx="1800">
                  <c:v>553.08000000000004</c:v>
                </c:pt>
                <c:pt idx="1801">
                  <c:v>553.28000000000043</c:v>
                </c:pt>
                <c:pt idx="1802">
                  <c:v>553.48</c:v>
                </c:pt>
                <c:pt idx="1803">
                  <c:v>553.66999999999996</c:v>
                </c:pt>
                <c:pt idx="1804">
                  <c:v>553.87</c:v>
                </c:pt>
                <c:pt idx="1805">
                  <c:v>554.07000000000005</c:v>
                </c:pt>
                <c:pt idx="1806">
                  <c:v>554.27000000000044</c:v>
                </c:pt>
                <c:pt idx="1807">
                  <c:v>554.47</c:v>
                </c:pt>
                <c:pt idx="1808">
                  <c:v>554.66999999999996</c:v>
                </c:pt>
                <c:pt idx="1809">
                  <c:v>554.87</c:v>
                </c:pt>
                <c:pt idx="1810">
                  <c:v>555.05999999999949</c:v>
                </c:pt>
                <c:pt idx="1811">
                  <c:v>555.26</c:v>
                </c:pt>
                <c:pt idx="1812">
                  <c:v>555.45999999999958</c:v>
                </c:pt>
                <c:pt idx="1813">
                  <c:v>555.66</c:v>
                </c:pt>
                <c:pt idx="1814">
                  <c:v>555.85999999999956</c:v>
                </c:pt>
                <c:pt idx="1815">
                  <c:v>556.05999999999949</c:v>
                </c:pt>
                <c:pt idx="1816">
                  <c:v>556.25</c:v>
                </c:pt>
                <c:pt idx="1817">
                  <c:v>556.44999999999959</c:v>
                </c:pt>
                <c:pt idx="1818">
                  <c:v>556.65</c:v>
                </c:pt>
                <c:pt idx="1819">
                  <c:v>556.84999999999957</c:v>
                </c:pt>
                <c:pt idx="1820">
                  <c:v>557.0499999999995</c:v>
                </c:pt>
                <c:pt idx="1821">
                  <c:v>557.25</c:v>
                </c:pt>
                <c:pt idx="1822">
                  <c:v>557.4399999999996</c:v>
                </c:pt>
                <c:pt idx="1823">
                  <c:v>557.64</c:v>
                </c:pt>
                <c:pt idx="1824">
                  <c:v>557.83999999999958</c:v>
                </c:pt>
                <c:pt idx="1825">
                  <c:v>558.04</c:v>
                </c:pt>
                <c:pt idx="1826">
                  <c:v>558.24</c:v>
                </c:pt>
                <c:pt idx="1827">
                  <c:v>558.4399999999996</c:v>
                </c:pt>
                <c:pt idx="1828">
                  <c:v>558.63</c:v>
                </c:pt>
                <c:pt idx="1829">
                  <c:v>558.82999999999959</c:v>
                </c:pt>
                <c:pt idx="1830">
                  <c:v>559.03</c:v>
                </c:pt>
                <c:pt idx="1831">
                  <c:v>559.23</c:v>
                </c:pt>
                <c:pt idx="1832">
                  <c:v>559.4299999999995</c:v>
                </c:pt>
                <c:pt idx="1833">
                  <c:v>559.63</c:v>
                </c:pt>
                <c:pt idx="1834">
                  <c:v>559.8199999999996</c:v>
                </c:pt>
                <c:pt idx="1835">
                  <c:v>560.02</c:v>
                </c:pt>
                <c:pt idx="1836">
                  <c:v>560.22</c:v>
                </c:pt>
                <c:pt idx="1837">
                  <c:v>560.41999999999996</c:v>
                </c:pt>
                <c:pt idx="1838">
                  <c:v>560.62</c:v>
                </c:pt>
                <c:pt idx="1839">
                  <c:v>560.8199999999996</c:v>
                </c:pt>
                <c:pt idx="1840">
                  <c:v>561.01</c:v>
                </c:pt>
                <c:pt idx="1841">
                  <c:v>561.21</c:v>
                </c:pt>
                <c:pt idx="1842">
                  <c:v>561.41</c:v>
                </c:pt>
                <c:pt idx="1843">
                  <c:v>561.61</c:v>
                </c:pt>
                <c:pt idx="1844">
                  <c:v>561.80999999999949</c:v>
                </c:pt>
                <c:pt idx="1845">
                  <c:v>562</c:v>
                </c:pt>
                <c:pt idx="1846">
                  <c:v>562.20000000000005</c:v>
                </c:pt>
                <c:pt idx="1847">
                  <c:v>562.4</c:v>
                </c:pt>
                <c:pt idx="1848">
                  <c:v>562.6</c:v>
                </c:pt>
                <c:pt idx="1849">
                  <c:v>562.79999999999995</c:v>
                </c:pt>
                <c:pt idx="1850">
                  <c:v>562.99</c:v>
                </c:pt>
                <c:pt idx="1851">
                  <c:v>563.19000000000005</c:v>
                </c:pt>
                <c:pt idx="1852">
                  <c:v>563.39</c:v>
                </c:pt>
                <c:pt idx="1853">
                  <c:v>563.59</c:v>
                </c:pt>
                <c:pt idx="1854">
                  <c:v>563.79000000000042</c:v>
                </c:pt>
                <c:pt idx="1855">
                  <c:v>563.98</c:v>
                </c:pt>
                <c:pt idx="1856">
                  <c:v>564.17999999999995</c:v>
                </c:pt>
                <c:pt idx="1857">
                  <c:v>564.38</c:v>
                </c:pt>
                <c:pt idx="1858">
                  <c:v>564.58000000000004</c:v>
                </c:pt>
                <c:pt idx="1859">
                  <c:v>564.78000000000043</c:v>
                </c:pt>
                <c:pt idx="1860">
                  <c:v>564.97</c:v>
                </c:pt>
                <c:pt idx="1861">
                  <c:v>565.16999999999996</c:v>
                </c:pt>
                <c:pt idx="1862">
                  <c:v>565.37</c:v>
                </c:pt>
                <c:pt idx="1863">
                  <c:v>565.57000000000005</c:v>
                </c:pt>
                <c:pt idx="1864">
                  <c:v>565.76</c:v>
                </c:pt>
                <c:pt idx="1865">
                  <c:v>565.95999999999958</c:v>
                </c:pt>
                <c:pt idx="1866">
                  <c:v>566.16</c:v>
                </c:pt>
                <c:pt idx="1867">
                  <c:v>566.35999999999956</c:v>
                </c:pt>
                <c:pt idx="1868">
                  <c:v>566.55999999999949</c:v>
                </c:pt>
                <c:pt idx="1869">
                  <c:v>566.75</c:v>
                </c:pt>
                <c:pt idx="1870">
                  <c:v>566.94999999999959</c:v>
                </c:pt>
                <c:pt idx="1871">
                  <c:v>567.15</c:v>
                </c:pt>
                <c:pt idx="1872">
                  <c:v>567.34999999999957</c:v>
                </c:pt>
                <c:pt idx="1873">
                  <c:v>567.54</c:v>
                </c:pt>
                <c:pt idx="1874">
                  <c:v>567.74</c:v>
                </c:pt>
                <c:pt idx="1875">
                  <c:v>567.9399999999996</c:v>
                </c:pt>
                <c:pt idx="1876">
                  <c:v>568.14</c:v>
                </c:pt>
                <c:pt idx="1877">
                  <c:v>568.33999999999958</c:v>
                </c:pt>
                <c:pt idx="1878">
                  <c:v>568.53</c:v>
                </c:pt>
                <c:pt idx="1879">
                  <c:v>568.73</c:v>
                </c:pt>
                <c:pt idx="1880">
                  <c:v>568.9299999999995</c:v>
                </c:pt>
                <c:pt idx="1881">
                  <c:v>569.13</c:v>
                </c:pt>
                <c:pt idx="1882">
                  <c:v>569.3199999999996</c:v>
                </c:pt>
                <c:pt idx="1883">
                  <c:v>569.52</c:v>
                </c:pt>
                <c:pt idx="1884">
                  <c:v>569.72</c:v>
                </c:pt>
                <c:pt idx="1885">
                  <c:v>569.91999999999996</c:v>
                </c:pt>
                <c:pt idx="1886">
                  <c:v>570.11</c:v>
                </c:pt>
                <c:pt idx="1887">
                  <c:v>570.30999999999949</c:v>
                </c:pt>
                <c:pt idx="1888">
                  <c:v>570.51</c:v>
                </c:pt>
                <c:pt idx="1889">
                  <c:v>570.71</c:v>
                </c:pt>
                <c:pt idx="1890">
                  <c:v>570.9</c:v>
                </c:pt>
                <c:pt idx="1891">
                  <c:v>571.1</c:v>
                </c:pt>
                <c:pt idx="1892">
                  <c:v>571.29999999999995</c:v>
                </c:pt>
                <c:pt idx="1893">
                  <c:v>571.5</c:v>
                </c:pt>
                <c:pt idx="1894">
                  <c:v>571.69000000000005</c:v>
                </c:pt>
                <c:pt idx="1895">
                  <c:v>571.89</c:v>
                </c:pt>
                <c:pt idx="1896">
                  <c:v>572.09</c:v>
                </c:pt>
                <c:pt idx="1897">
                  <c:v>572.29000000000042</c:v>
                </c:pt>
                <c:pt idx="1898">
                  <c:v>572.48</c:v>
                </c:pt>
                <c:pt idx="1899">
                  <c:v>572.67999999999995</c:v>
                </c:pt>
                <c:pt idx="1900">
                  <c:v>572.88</c:v>
                </c:pt>
                <c:pt idx="1901">
                  <c:v>573.08000000000004</c:v>
                </c:pt>
                <c:pt idx="1902">
                  <c:v>573.27000000000044</c:v>
                </c:pt>
                <c:pt idx="1903">
                  <c:v>573.47</c:v>
                </c:pt>
                <c:pt idx="1904">
                  <c:v>573.66999999999996</c:v>
                </c:pt>
                <c:pt idx="1905">
                  <c:v>573.85999999999956</c:v>
                </c:pt>
                <c:pt idx="1906">
                  <c:v>574.05999999999949</c:v>
                </c:pt>
                <c:pt idx="1907">
                  <c:v>574.26</c:v>
                </c:pt>
                <c:pt idx="1908">
                  <c:v>574.45999999999958</c:v>
                </c:pt>
                <c:pt idx="1909">
                  <c:v>574.65</c:v>
                </c:pt>
                <c:pt idx="1910">
                  <c:v>574.84999999999957</c:v>
                </c:pt>
                <c:pt idx="1911">
                  <c:v>575.0499999999995</c:v>
                </c:pt>
                <c:pt idx="1912">
                  <c:v>575.25</c:v>
                </c:pt>
                <c:pt idx="1913">
                  <c:v>575.4399999999996</c:v>
                </c:pt>
                <c:pt idx="1914">
                  <c:v>575.64</c:v>
                </c:pt>
                <c:pt idx="1915">
                  <c:v>575.83999999999958</c:v>
                </c:pt>
                <c:pt idx="1916">
                  <c:v>576.03</c:v>
                </c:pt>
                <c:pt idx="1917">
                  <c:v>576.23</c:v>
                </c:pt>
                <c:pt idx="1918">
                  <c:v>576.4299999999995</c:v>
                </c:pt>
                <c:pt idx="1919">
                  <c:v>576.63</c:v>
                </c:pt>
                <c:pt idx="1920">
                  <c:v>576.8199999999996</c:v>
                </c:pt>
                <c:pt idx="1921">
                  <c:v>577.02</c:v>
                </c:pt>
                <c:pt idx="1922">
                  <c:v>577.22</c:v>
                </c:pt>
                <c:pt idx="1923">
                  <c:v>577.41</c:v>
                </c:pt>
                <c:pt idx="1924">
                  <c:v>577.61</c:v>
                </c:pt>
                <c:pt idx="1925">
                  <c:v>577.80999999999949</c:v>
                </c:pt>
                <c:pt idx="1926">
                  <c:v>578</c:v>
                </c:pt>
                <c:pt idx="1927">
                  <c:v>578.20000000000005</c:v>
                </c:pt>
                <c:pt idx="1928">
                  <c:v>578.4</c:v>
                </c:pt>
                <c:pt idx="1929">
                  <c:v>578.6</c:v>
                </c:pt>
                <c:pt idx="1930">
                  <c:v>578.79000000000042</c:v>
                </c:pt>
                <c:pt idx="1931">
                  <c:v>578.99</c:v>
                </c:pt>
                <c:pt idx="1932">
                  <c:v>579.19000000000005</c:v>
                </c:pt>
                <c:pt idx="1933">
                  <c:v>579.38</c:v>
                </c:pt>
                <c:pt idx="1934">
                  <c:v>579.58000000000004</c:v>
                </c:pt>
                <c:pt idx="1935">
                  <c:v>579.78000000000043</c:v>
                </c:pt>
                <c:pt idx="1936">
                  <c:v>579.97</c:v>
                </c:pt>
                <c:pt idx="1937">
                  <c:v>580.16999999999996</c:v>
                </c:pt>
                <c:pt idx="1938">
                  <c:v>580.37</c:v>
                </c:pt>
                <c:pt idx="1939">
                  <c:v>580.55999999999949</c:v>
                </c:pt>
                <c:pt idx="1940">
                  <c:v>580.76</c:v>
                </c:pt>
                <c:pt idx="1941">
                  <c:v>580.95999999999958</c:v>
                </c:pt>
                <c:pt idx="1942">
                  <c:v>581.16</c:v>
                </c:pt>
                <c:pt idx="1943">
                  <c:v>581.34999999999957</c:v>
                </c:pt>
                <c:pt idx="1944">
                  <c:v>581.5499999999995</c:v>
                </c:pt>
                <c:pt idx="1945">
                  <c:v>581.75</c:v>
                </c:pt>
                <c:pt idx="1946">
                  <c:v>581.9399999999996</c:v>
                </c:pt>
                <c:pt idx="1947">
                  <c:v>582.14</c:v>
                </c:pt>
                <c:pt idx="1948">
                  <c:v>582.33999999999958</c:v>
                </c:pt>
                <c:pt idx="1949">
                  <c:v>582.53</c:v>
                </c:pt>
                <c:pt idx="1950">
                  <c:v>582.73</c:v>
                </c:pt>
                <c:pt idx="1951">
                  <c:v>582.9299999999995</c:v>
                </c:pt>
                <c:pt idx="1952">
                  <c:v>583.12</c:v>
                </c:pt>
                <c:pt idx="1953">
                  <c:v>583.3199999999996</c:v>
                </c:pt>
                <c:pt idx="1954">
                  <c:v>583.52</c:v>
                </c:pt>
                <c:pt idx="1955">
                  <c:v>583.71</c:v>
                </c:pt>
                <c:pt idx="1956">
                  <c:v>583.91</c:v>
                </c:pt>
                <c:pt idx="1957">
                  <c:v>584.11</c:v>
                </c:pt>
                <c:pt idx="1958">
                  <c:v>584.29999999999995</c:v>
                </c:pt>
                <c:pt idx="1959">
                  <c:v>584.5</c:v>
                </c:pt>
                <c:pt idx="1960">
                  <c:v>584.70000000000005</c:v>
                </c:pt>
                <c:pt idx="1961">
                  <c:v>584.89</c:v>
                </c:pt>
                <c:pt idx="1962">
                  <c:v>585.09</c:v>
                </c:pt>
                <c:pt idx="1963">
                  <c:v>585.29000000000042</c:v>
                </c:pt>
                <c:pt idx="1964">
                  <c:v>585.48</c:v>
                </c:pt>
                <c:pt idx="1965">
                  <c:v>585.67999999999995</c:v>
                </c:pt>
                <c:pt idx="1966">
                  <c:v>585.87</c:v>
                </c:pt>
                <c:pt idx="1967">
                  <c:v>586.07000000000005</c:v>
                </c:pt>
                <c:pt idx="1968">
                  <c:v>586.27000000000044</c:v>
                </c:pt>
                <c:pt idx="1969">
                  <c:v>586.45999999999958</c:v>
                </c:pt>
                <c:pt idx="1970">
                  <c:v>586.66</c:v>
                </c:pt>
                <c:pt idx="1971">
                  <c:v>586.85999999999956</c:v>
                </c:pt>
                <c:pt idx="1972">
                  <c:v>587.0499999999995</c:v>
                </c:pt>
                <c:pt idx="1973">
                  <c:v>587.25</c:v>
                </c:pt>
                <c:pt idx="1974">
                  <c:v>587.44999999999959</c:v>
                </c:pt>
                <c:pt idx="1975">
                  <c:v>587.64</c:v>
                </c:pt>
                <c:pt idx="1976">
                  <c:v>587.83999999999958</c:v>
                </c:pt>
                <c:pt idx="1977">
                  <c:v>588.04</c:v>
                </c:pt>
                <c:pt idx="1978">
                  <c:v>588.23</c:v>
                </c:pt>
                <c:pt idx="1979">
                  <c:v>588.4299999999995</c:v>
                </c:pt>
                <c:pt idx="1980">
                  <c:v>588.62</c:v>
                </c:pt>
                <c:pt idx="1981">
                  <c:v>588.8199999999996</c:v>
                </c:pt>
                <c:pt idx="1982">
                  <c:v>589.02</c:v>
                </c:pt>
                <c:pt idx="1983">
                  <c:v>589.21</c:v>
                </c:pt>
                <c:pt idx="1984">
                  <c:v>589.41</c:v>
                </c:pt>
                <c:pt idx="1985">
                  <c:v>589.61</c:v>
                </c:pt>
                <c:pt idx="1986">
                  <c:v>589.79999999999995</c:v>
                </c:pt>
                <c:pt idx="1987">
                  <c:v>590</c:v>
                </c:pt>
                <c:pt idx="1988">
                  <c:v>590.19000000000005</c:v>
                </c:pt>
                <c:pt idx="1989">
                  <c:v>590.39</c:v>
                </c:pt>
                <c:pt idx="1990">
                  <c:v>590.59</c:v>
                </c:pt>
                <c:pt idx="1991">
                  <c:v>590.78000000000043</c:v>
                </c:pt>
                <c:pt idx="1992">
                  <c:v>590.98</c:v>
                </c:pt>
                <c:pt idx="1993">
                  <c:v>591.17999999999995</c:v>
                </c:pt>
                <c:pt idx="1994">
                  <c:v>591.37</c:v>
                </c:pt>
                <c:pt idx="1995">
                  <c:v>591.57000000000005</c:v>
                </c:pt>
                <c:pt idx="1996">
                  <c:v>591.76</c:v>
                </c:pt>
                <c:pt idx="1997">
                  <c:v>591.95999999999958</c:v>
                </c:pt>
                <c:pt idx="1998">
                  <c:v>592.16</c:v>
                </c:pt>
                <c:pt idx="1999">
                  <c:v>592.34999999999957</c:v>
                </c:pt>
                <c:pt idx="2000">
                  <c:v>592.5499999999995</c:v>
                </c:pt>
                <c:pt idx="2001">
                  <c:v>592.74</c:v>
                </c:pt>
                <c:pt idx="2002">
                  <c:v>592.9399999999996</c:v>
                </c:pt>
                <c:pt idx="2003">
                  <c:v>593.14</c:v>
                </c:pt>
                <c:pt idx="2004">
                  <c:v>593.32999999999959</c:v>
                </c:pt>
                <c:pt idx="2005">
                  <c:v>593.53</c:v>
                </c:pt>
                <c:pt idx="2006">
                  <c:v>593.72</c:v>
                </c:pt>
                <c:pt idx="2007">
                  <c:v>593.91999999999996</c:v>
                </c:pt>
                <c:pt idx="2008">
                  <c:v>594.12</c:v>
                </c:pt>
                <c:pt idx="2009">
                  <c:v>594.30999999999949</c:v>
                </c:pt>
                <c:pt idx="2010">
                  <c:v>594.51</c:v>
                </c:pt>
                <c:pt idx="2011">
                  <c:v>594.70000000000005</c:v>
                </c:pt>
                <c:pt idx="2012">
                  <c:v>594.9</c:v>
                </c:pt>
                <c:pt idx="2013">
                  <c:v>595.1</c:v>
                </c:pt>
                <c:pt idx="2014">
                  <c:v>595.29000000000042</c:v>
                </c:pt>
                <c:pt idx="2015">
                  <c:v>595.49</c:v>
                </c:pt>
                <c:pt idx="2016">
                  <c:v>595.67999999999995</c:v>
                </c:pt>
                <c:pt idx="2017">
                  <c:v>595.88</c:v>
                </c:pt>
                <c:pt idx="2018">
                  <c:v>596.07000000000005</c:v>
                </c:pt>
                <c:pt idx="2019">
                  <c:v>596.27000000000044</c:v>
                </c:pt>
                <c:pt idx="2020">
                  <c:v>596.47</c:v>
                </c:pt>
                <c:pt idx="2021">
                  <c:v>596.66</c:v>
                </c:pt>
                <c:pt idx="2022">
                  <c:v>596.85999999999956</c:v>
                </c:pt>
                <c:pt idx="2023">
                  <c:v>597.0499999999995</c:v>
                </c:pt>
                <c:pt idx="2024">
                  <c:v>597.25</c:v>
                </c:pt>
                <c:pt idx="2025">
                  <c:v>597.4399999999996</c:v>
                </c:pt>
                <c:pt idx="2026">
                  <c:v>597.64</c:v>
                </c:pt>
                <c:pt idx="2027">
                  <c:v>597.83999999999958</c:v>
                </c:pt>
                <c:pt idx="2028">
                  <c:v>598.03</c:v>
                </c:pt>
                <c:pt idx="2029">
                  <c:v>598.23</c:v>
                </c:pt>
                <c:pt idx="2030">
                  <c:v>598.41999999999996</c:v>
                </c:pt>
                <c:pt idx="2031">
                  <c:v>598.62</c:v>
                </c:pt>
                <c:pt idx="2032">
                  <c:v>598.80999999999949</c:v>
                </c:pt>
                <c:pt idx="2033">
                  <c:v>599.01</c:v>
                </c:pt>
                <c:pt idx="2034">
                  <c:v>599.21</c:v>
                </c:pt>
                <c:pt idx="2035">
                  <c:v>599.4</c:v>
                </c:pt>
                <c:pt idx="2036">
                  <c:v>599.6</c:v>
                </c:pt>
                <c:pt idx="2037">
                  <c:v>599.79000000000042</c:v>
                </c:pt>
                <c:pt idx="2038">
                  <c:v>599.99</c:v>
                </c:pt>
                <c:pt idx="2039">
                  <c:v>600.17999999999995</c:v>
                </c:pt>
                <c:pt idx="2040">
                  <c:v>600.38</c:v>
                </c:pt>
                <c:pt idx="2041">
                  <c:v>600.57000000000005</c:v>
                </c:pt>
                <c:pt idx="2042">
                  <c:v>600.77000000000044</c:v>
                </c:pt>
                <c:pt idx="2043">
                  <c:v>600.97</c:v>
                </c:pt>
                <c:pt idx="2044">
                  <c:v>601.16</c:v>
                </c:pt>
                <c:pt idx="2045">
                  <c:v>601.35999999999956</c:v>
                </c:pt>
                <c:pt idx="2046">
                  <c:v>601.5499999999995</c:v>
                </c:pt>
                <c:pt idx="2047">
                  <c:v>601.75</c:v>
                </c:pt>
                <c:pt idx="2048">
                  <c:v>601.9399999999996</c:v>
                </c:pt>
                <c:pt idx="2049">
                  <c:v>602.14</c:v>
                </c:pt>
                <c:pt idx="2050">
                  <c:v>602.32999999999959</c:v>
                </c:pt>
                <c:pt idx="2051">
                  <c:v>602.53</c:v>
                </c:pt>
                <c:pt idx="2052">
                  <c:v>602.72</c:v>
                </c:pt>
                <c:pt idx="2053">
                  <c:v>602.91999999999996</c:v>
                </c:pt>
                <c:pt idx="2054">
                  <c:v>603.11</c:v>
                </c:pt>
                <c:pt idx="2055">
                  <c:v>603.30999999999949</c:v>
                </c:pt>
                <c:pt idx="2056">
                  <c:v>603.51</c:v>
                </c:pt>
                <c:pt idx="2057">
                  <c:v>603.70000000000005</c:v>
                </c:pt>
                <c:pt idx="2058">
                  <c:v>603.9</c:v>
                </c:pt>
                <c:pt idx="2059">
                  <c:v>604.09</c:v>
                </c:pt>
                <c:pt idx="2060">
                  <c:v>604.29000000000042</c:v>
                </c:pt>
                <c:pt idx="2061">
                  <c:v>604.48</c:v>
                </c:pt>
                <c:pt idx="2062">
                  <c:v>604.67999999999995</c:v>
                </c:pt>
                <c:pt idx="2063">
                  <c:v>604.87</c:v>
                </c:pt>
                <c:pt idx="2064">
                  <c:v>605.07000000000005</c:v>
                </c:pt>
                <c:pt idx="2065">
                  <c:v>605.26</c:v>
                </c:pt>
                <c:pt idx="2066">
                  <c:v>605.45999999999958</c:v>
                </c:pt>
                <c:pt idx="2067">
                  <c:v>605.65</c:v>
                </c:pt>
                <c:pt idx="2068">
                  <c:v>605.84999999999957</c:v>
                </c:pt>
                <c:pt idx="2069">
                  <c:v>606.04</c:v>
                </c:pt>
                <c:pt idx="2070">
                  <c:v>606.24</c:v>
                </c:pt>
                <c:pt idx="2071">
                  <c:v>606.4299999999995</c:v>
                </c:pt>
                <c:pt idx="2072">
                  <c:v>606.63</c:v>
                </c:pt>
                <c:pt idx="2073">
                  <c:v>606.8199999999996</c:v>
                </c:pt>
                <c:pt idx="2074">
                  <c:v>607.02</c:v>
                </c:pt>
                <c:pt idx="2075">
                  <c:v>607.21</c:v>
                </c:pt>
                <c:pt idx="2076">
                  <c:v>607.41</c:v>
                </c:pt>
                <c:pt idx="2077">
                  <c:v>607.6</c:v>
                </c:pt>
                <c:pt idx="2078">
                  <c:v>607.79999999999995</c:v>
                </c:pt>
                <c:pt idx="2079">
                  <c:v>607.99</c:v>
                </c:pt>
                <c:pt idx="2080">
                  <c:v>608.19000000000005</c:v>
                </c:pt>
                <c:pt idx="2081">
                  <c:v>608.38</c:v>
                </c:pt>
                <c:pt idx="2082">
                  <c:v>608.58000000000004</c:v>
                </c:pt>
                <c:pt idx="2083">
                  <c:v>608.77000000000044</c:v>
                </c:pt>
                <c:pt idx="2084">
                  <c:v>608.97</c:v>
                </c:pt>
                <c:pt idx="2085">
                  <c:v>609.16</c:v>
                </c:pt>
                <c:pt idx="2086">
                  <c:v>609.35999999999956</c:v>
                </c:pt>
                <c:pt idx="2087">
                  <c:v>609.5499999999995</c:v>
                </c:pt>
                <c:pt idx="2088">
                  <c:v>609.75</c:v>
                </c:pt>
                <c:pt idx="2089">
                  <c:v>609.9399999999996</c:v>
                </c:pt>
                <c:pt idx="2090">
                  <c:v>610.14</c:v>
                </c:pt>
                <c:pt idx="2091">
                  <c:v>610.32999999999959</c:v>
                </c:pt>
                <c:pt idx="2092">
                  <c:v>610.53</c:v>
                </c:pt>
                <c:pt idx="2093">
                  <c:v>610.72</c:v>
                </c:pt>
                <c:pt idx="2094">
                  <c:v>610.91999999999996</c:v>
                </c:pt>
                <c:pt idx="2095">
                  <c:v>611.11</c:v>
                </c:pt>
                <c:pt idx="2096">
                  <c:v>611.30999999999949</c:v>
                </c:pt>
                <c:pt idx="2097">
                  <c:v>611.5</c:v>
                </c:pt>
                <c:pt idx="2098">
                  <c:v>611.70000000000005</c:v>
                </c:pt>
                <c:pt idx="2099">
                  <c:v>611.89</c:v>
                </c:pt>
                <c:pt idx="2100">
                  <c:v>612.08000000000004</c:v>
                </c:pt>
                <c:pt idx="2101">
                  <c:v>612.28000000000043</c:v>
                </c:pt>
                <c:pt idx="2102">
                  <c:v>612.47</c:v>
                </c:pt>
                <c:pt idx="2103">
                  <c:v>612.66999999999996</c:v>
                </c:pt>
                <c:pt idx="2104">
                  <c:v>612.85999999999956</c:v>
                </c:pt>
                <c:pt idx="2105">
                  <c:v>613.05999999999949</c:v>
                </c:pt>
                <c:pt idx="2106">
                  <c:v>613.25</c:v>
                </c:pt>
                <c:pt idx="2107">
                  <c:v>613.44999999999959</c:v>
                </c:pt>
                <c:pt idx="2108">
                  <c:v>613.64</c:v>
                </c:pt>
                <c:pt idx="2109">
                  <c:v>613.83999999999958</c:v>
                </c:pt>
                <c:pt idx="2110">
                  <c:v>614.03</c:v>
                </c:pt>
                <c:pt idx="2111">
                  <c:v>614.23</c:v>
                </c:pt>
                <c:pt idx="2112">
                  <c:v>614.41999999999996</c:v>
                </c:pt>
                <c:pt idx="2113">
                  <c:v>614.61</c:v>
                </c:pt>
                <c:pt idx="2114">
                  <c:v>614.80999999999949</c:v>
                </c:pt>
                <c:pt idx="2115">
                  <c:v>615</c:v>
                </c:pt>
                <c:pt idx="2116">
                  <c:v>615.20000000000005</c:v>
                </c:pt>
                <c:pt idx="2117">
                  <c:v>615.39</c:v>
                </c:pt>
                <c:pt idx="2118">
                  <c:v>615.59</c:v>
                </c:pt>
                <c:pt idx="2119">
                  <c:v>615.78000000000043</c:v>
                </c:pt>
                <c:pt idx="2120">
                  <c:v>615.98</c:v>
                </c:pt>
                <c:pt idx="2121">
                  <c:v>616.16999999999996</c:v>
                </c:pt>
                <c:pt idx="2122">
                  <c:v>616.35999999999956</c:v>
                </c:pt>
                <c:pt idx="2123">
                  <c:v>616.55999999999949</c:v>
                </c:pt>
                <c:pt idx="2124">
                  <c:v>616.75</c:v>
                </c:pt>
                <c:pt idx="2125">
                  <c:v>616.94999999999959</c:v>
                </c:pt>
                <c:pt idx="2126">
                  <c:v>617.14</c:v>
                </c:pt>
                <c:pt idx="2127">
                  <c:v>617.33999999999958</c:v>
                </c:pt>
                <c:pt idx="2128">
                  <c:v>617.53</c:v>
                </c:pt>
                <c:pt idx="2129">
                  <c:v>617.73</c:v>
                </c:pt>
                <c:pt idx="2130">
                  <c:v>617.91999999999996</c:v>
                </c:pt>
                <c:pt idx="2131">
                  <c:v>618.11</c:v>
                </c:pt>
                <c:pt idx="2132">
                  <c:v>618.30999999999949</c:v>
                </c:pt>
                <c:pt idx="2133">
                  <c:v>618.5</c:v>
                </c:pt>
                <c:pt idx="2134">
                  <c:v>618.70000000000005</c:v>
                </c:pt>
                <c:pt idx="2135">
                  <c:v>618.89</c:v>
                </c:pt>
                <c:pt idx="2136">
                  <c:v>619.08000000000004</c:v>
                </c:pt>
                <c:pt idx="2137">
                  <c:v>619.28000000000043</c:v>
                </c:pt>
                <c:pt idx="2138">
                  <c:v>619.47</c:v>
                </c:pt>
                <c:pt idx="2139">
                  <c:v>619.66999999999996</c:v>
                </c:pt>
                <c:pt idx="2140">
                  <c:v>619.85999999999956</c:v>
                </c:pt>
                <c:pt idx="2141">
                  <c:v>620.05999999999949</c:v>
                </c:pt>
                <c:pt idx="2142">
                  <c:v>620.25</c:v>
                </c:pt>
                <c:pt idx="2143">
                  <c:v>620.4399999999996</c:v>
                </c:pt>
                <c:pt idx="2144">
                  <c:v>620.64</c:v>
                </c:pt>
                <c:pt idx="2145">
                  <c:v>620.82999999999959</c:v>
                </c:pt>
                <c:pt idx="2146">
                  <c:v>621.03</c:v>
                </c:pt>
                <c:pt idx="2147">
                  <c:v>621.22</c:v>
                </c:pt>
                <c:pt idx="2148">
                  <c:v>621.41</c:v>
                </c:pt>
                <c:pt idx="2149">
                  <c:v>621.61</c:v>
                </c:pt>
                <c:pt idx="2150">
                  <c:v>621.79999999999995</c:v>
                </c:pt>
                <c:pt idx="2151">
                  <c:v>622</c:v>
                </c:pt>
                <c:pt idx="2152">
                  <c:v>622.19000000000005</c:v>
                </c:pt>
                <c:pt idx="2153">
                  <c:v>622.38</c:v>
                </c:pt>
                <c:pt idx="2154">
                  <c:v>622.58000000000004</c:v>
                </c:pt>
                <c:pt idx="2155">
                  <c:v>622.77000000000044</c:v>
                </c:pt>
                <c:pt idx="2156">
                  <c:v>622.97</c:v>
                </c:pt>
                <c:pt idx="2157">
                  <c:v>623.16</c:v>
                </c:pt>
                <c:pt idx="2158">
                  <c:v>623.34999999999957</c:v>
                </c:pt>
                <c:pt idx="2159">
                  <c:v>623.5499999999995</c:v>
                </c:pt>
                <c:pt idx="2160">
                  <c:v>623.74</c:v>
                </c:pt>
                <c:pt idx="2161">
                  <c:v>623.9399999999996</c:v>
                </c:pt>
                <c:pt idx="2162">
                  <c:v>624.13</c:v>
                </c:pt>
                <c:pt idx="2163">
                  <c:v>624.3199999999996</c:v>
                </c:pt>
                <c:pt idx="2164">
                  <c:v>624.52</c:v>
                </c:pt>
                <c:pt idx="2165">
                  <c:v>624.71</c:v>
                </c:pt>
                <c:pt idx="2166">
                  <c:v>624.9</c:v>
                </c:pt>
                <c:pt idx="2167">
                  <c:v>625.1</c:v>
                </c:pt>
                <c:pt idx="2168">
                  <c:v>625.29000000000042</c:v>
                </c:pt>
                <c:pt idx="2169">
                  <c:v>625.49</c:v>
                </c:pt>
                <c:pt idx="2170">
                  <c:v>625.67999999999995</c:v>
                </c:pt>
                <c:pt idx="2171">
                  <c:v>625.87</c:v>
                </c:pt>
                <c:pt idx="2172">
                  <c:v>626.07000000000005</c:v>
                </c:pt>
                <c:pt idx="2173">
                  <c:v>626.26</c:v>
                </c:pt>
                <c:pt idx="2174">
                  <c:v>626.44999999999959</c:v>
                </c:pt>
                <c:pt idx="2175">
                  <c:v>626.65</c:v>
                </c:pt>
                <c:pt idx="2176">
                  <c:v>626.83999999999958</c:v>
                </c:pt>
                <c:pt idx="2177">
                  <c:v>627.04</c:v>
                </c:pt>
                <c:pt idx="2178">
                  <c:v>627.23</c:v>
                </c:pt>
                <c:pt idx="2179">
                  <c:v>627.41999999999996</c:v>
                </c:pt>
                <c:pt idx="2180">
                  <c:v>627.62</c:v>
                </c:pt>
                <c:pt idx="2181">
                  <c:v>627.80999999999949</c:v>
                </c:pt>
                <c:pt idx="2182">
                  <c:v>628</c:v>
                </c:pt>
                <c:pt idx="2183">
                  <c:v>628.20000000000005</c:v>
                </c:pt>
                <c:pt idx="2184">
                  <c:v>628.39</c:v>
                </c:pt>
                <c:pt idx="2185">
                  <c:v>628.58000000000004</c:v>
                </c:pt>
                <c:pt idx="2186">
                  <c:v>628.78000000000043</c:v>
                </c:pt>
                <c:pt idx="2187">
                  <c:v>628.97</c:v>
                </c:pt>
                <c:pt idx="2188">
                  <c:v>629.16</c:v>
                </c:pt>
                <c:pt idx="2189">
                  <c:v>629.35999999999956</c:v>
                </c:pt>
                <c:pt idx="2190">
                  <c:v>629.5499999999995</c:v>
                </c:pt>
                <c:pt idx="2191">
                  <c:v>629.74</c:v>
                </c:pt>
                <c:pt idx="2192">
                  <c:v>629.9399999999996</c:v>
                </c:pt>
                <c:pt idx="2193">
                  <c:v>630.13</c:v>
                </c:pt>
                <c:pt idx="2194">
                  <c:v>630.3199999999996</c:v>
                </c:pt>
                <c:pt idx="2195">
                  <c:v>630.52</c:v>
                </c:pt>
                <c:pt idx="2196">
                  <c:v>630.71</c:v>
                </c:pt>
                <c:pt idx="2197">
                  <c:v>630.9</c:v>
                </c:pt>
                <c:pt idx="2198">
                  <c:v>631.1</c:v>
                </c:pt>
                <c:pt idx="2199">
                  <c:v>631.29000000000042</c:v>
                </c:pt>
                <c:pt idx="2200">
                  <c:v>631.48</c:v>
                </c:pt>
                <c:pt idx="2201">
                  <c:v>631.67999999999995</c:v>
                </c:pt>
                <c:pt idx="2202">
                  <c:v>631.87</c:v>
                </c:pt>
                <c:pt idx="2203">
                  <c:v>632.05999999999949</c:v>
                </c:pt>
                <c:pt idx="2204">
                  <c:v>632.26</c:v>
                </c:pt>
                <c:pt idx="2205">
                  <c:v>632.44999999999959</c:v>
                </c:pt>
                <c:pt idx="2206">
                  <c:v>632.64</c:v>
                </c:pt>
                <c:pt idx="2207">
                  <c:v>632.83999999999958</c:v>
                </c:pt>
                <c:pt idx="2208">
                  <c:v>633.03</c:v>
                </c:pt>
                <c:pt idx="2209">
                  <c:v>633.22</c:v>
                </c:pt>
                <c:pt idx="2210">
                  <c:v>633.41999999999996</c:v>
                </c:pt>
                <c:pt idx="2211">
                  <c:v>633.61</c:v>
                </c:pt>
                <c:pt idx="2212">
                  <c:v>633.79999999999995</c:v>
                </c:pt>
                <c:pt idx="2213">
                  <c:v>634</c:v>
                </c:pt>
                <c:pt idx="2214">
                  <c:v>634.19000000000005</c:v>
                </c:pt>
                <c:pt idx="2215">
                  <c:v>634.38</c:v>
                </c:pt>
                <c:pt idx="2216">
                  <c:v>634.58000000000004</c:v>
                </c:pt>
                <c:pt idx="2217">
                  <c:v>634.77000000000044</c:v>
                </c:pt>
                <c:pt idx="2218">
                  <c:v>634.95999999999958</c:v>
                </c:pt>
                <c:pt idx="2219">
                  <c:v>635.16</c:v>
                </c:pt>
                <c:pt idx="2220">
                  <c:v>635.34999999999957</c:v>
                </c:pt>
                <c:pt idx="2221">
                  <c:v>635.54</c:v>
                </c:pt>
                <c:pt idx="2222">
                  <c:v>635.73</c:v>
                </c:pt>
                <c:pt idx="2223">
                  <c:v>635.9299999999995</c:v>
                </c:pt>
                <c:pt idx="2224">
                  <c:v>636.12</c:v>
                </c:pt>
                <c:pt idx="2225">
                  <c:v>636.30999999999949</c:v>
                </c:pt>
                <c:pt idx="2226">
                  <c:v>636.51</c:v>
                </c:pt>
                <c:pt idx="2227">
                  <c:v>636.70000000000005</c:v>
                </c:pt>
                <c:pt idx="2228">
                  <c:v>636.89</c:v>
                </c:pt>
                <c:pt idx="2229">
                  <c:v>637.08000000000004</c:v>
                </c:pt>
                <c:pt idx="2230">
                  <c:v>637.28000000000043</c:v>
                </c:pt>
                <c:pt idx="2231">
                  <c:v>637.47</c:v>
                </c:pt>
                <c:pt idx="2232">
                  <c:v>637.66</c:v>
                </c:pt>
                <c:pt idx="2233">
                  <c:v>637.85999999999956</c:v>
                </c:pt>
                <c:pt idx="2234">
                  <c:v>638.0499999999995</c:v>
                </c:pt>
                <c:pt idx="2235">
                  <c:v>638.24</c:v>
                </c:pt>
                <c:pt idx="2236">
                  <c:v>638.4299999999995</c:v>
                </c:pt>
                <c:pt idx="2237">
                  <c:v>638.63</c:v>
                </c:pt>
                <c:pt idx="2238">
                  <c:v>638.8199999999996</c:v>
                </c:pt>
                <c:pt idx="2239">
                  <c:v>639.01</c:v>
                </c:pt>
                <c:pt idx="2240">
                  <c:v>639.21</c:v>
                </c:pt>
                <c:pt idx="2241">
                  <c:v>639.4</c:v>
                </c:pt>
                <c:pt idx="2242">
                  <c:v>639.59</c:v>
                </c:pt>
                <c:pt idx="2243">
                  <c:v>639.78000000000043</c:v>
                </c:pt>
                <c:pt idx="2244">
                  <c:v>639.98</c:v>
                </c:pt>
                <c:pt idx="2245">
                  <c:v>640.16999999999996</c:v>
                </c:pt>
                <c:pt idx="2246">
                  <c:v>640.35999999999956</c:v>
                </c:pt>
                <c:pt idx="2247">
                  <c:v>640.5499999999995</c:v>
                </c:pt>
                <c:pt idx="2248">
                  <c:v>640.75</c:v>
                </c:pt>
                <c:pt idx="2249">
                  <c:v>640.9399999999996</c:v>
                </c:pt>
                <c:pt idx="2250">
                  <c:v>641.13</c:v>
                </c:pt>
                <c:pt idx="2251">
                  <c:v>641.32999999999959</c:v>
                </c:pt>
                <c:pt idx="2252">
                  <c:v>641.52</c:v>
                </c:pt>
                <c:pt idx="2253">
                  <c:v>641.71</c:v>
                </c:pt>
                <c:pt idx="2254">
                  <c:v>641.9</c:v>
                </c:pt>
                <c:pt idx="2255">
                  <c:v>642.1</c:v>
                </c:pt>
                <c:pt idx="2256">
                  <c:v>642.29000000000042</c:v>
                </c:pt>
                <c:pt idx="2257">
                  <c:v>642.48</c:v>
                </c:pt>
                <c:pt idx="2258">
                  <c:v>642.66999999999996</c:v>
                </c:pt>
                <c:pt idx="2259">
                  <c:v>642.87</c:v>
                </c:pt>
                <c:pt idx="2260">
                  <c:v>643.05999999999949</c:v>
                </c:pt>
                <c:pt idx="2261">
                  <c:v>643.25</c:v>
                </c:pt>
                <c:pt idx="2262">
                  <c:v>643.4399999999996</c:v>
                </c:pt>
                <c:pt idx="2263">
                  <c:v>643.64</c:v>
                </c:pt>
                <c:pt idx="2264">
                  <c:v>643.82999999999959</c:v>
                </c:pt>
                <c:pt idx="2265">
                  <c:v>644.02</c:v>
                </c:pt>
                <c:pt idx="2266">
                  <c:v>644.21</c:v>
                </c:pt>
                <c:pt idx="2267">
                  <c:v>644.4</c:v>
                </c:pt>
                <c:pt idx="2268">
                  <c:v>644.6</c:v>
                </c:pt>
                <c:pt idx="2269">
                  <c:v>644.79000000000042</c:v>
                </c:pt>
                <c:pt idx="2270">
                  <c:v>644.98</c:v>
                </c:pt>
                <c:pt idx="2271">
                  <c:v>645.16999999999996</c:v>
                </c:pt>
                <c:pt idx="2272">
                  <c:v>645.37</c:v>
                </c:pt>
                <c:pt idx="2273">
                  <c:v>645.55999999999949</c:v>
                </c:pt>
                <c:pt idx="2274">
                  <c:v>645.75</c:v>
                </c:pt>
                <c:pt idx="2275">
                  <c:v>645.9399999999996</c:v>
                </c:pt>
                <c:pt idx="2276">
                  <c:v>646.14</c:v>
                </c:pt>
                <c:pt idx="2277">
                  <c:v>646.32999999999959</c:v>
                </c:pt>
                <c:pt idx="2278">
                  <c:v>646.52</c:v>
                </c:pt>
                <c:pt idx="2279">
                  <c:v>646.71</c:v>
                </c:pt>
                <c:pt idx="2280">
                  <c:v>646.9</c:v>
                </c:pt>
                <c:pt idx="2281">
                  <c:v>647.1</c:v>
                </c:pt>
                <c:pt idx="2282">
                  <c:v>647.29000000000042</c:v>
                </c:pt>
                <c:pt idx="2283">
                  <c:v>647.48</c:v>
                </c:pt>
                <c:pt idx="2284">
                  <c:v>647.66999999999996</c:v>
                </c:pt>
                <c:pt idx="2285">
                  <c:v>647.87</c:v>
                </c:pt>
                <c:pt idx="2286">
                  <c:v>648.05999999999949</c:v>
                </c:pt>
                <c:pt idx="2287">
                  <c:v>648.25</c:v>
                </c:pt>
                <c:pt idx="2288">
                  <c:v>648.4399999999996</c:v>
                </c:pt>
                <c:pt idx="2289">
                  <c:v>648.63</c:v>
                </c:pt>
                <c:pt idx="2290">
                  <c:v>648.82999999999959</c:v>
                </c:pt>
                <c:pt idx="2291">
                  <c:v>649.02</c:v>
                </c:pt>
                <c:pt idx="2292">
                  <c:v>649.21</c:v>
                </c:pt>
                <c:pt idx="2293">
                  <c:v>649.4</c:v>
                </c:pt>
                <c:pt idx="2294">
                  <c:v>649.59</c:v>
                </c:pt>
                <c:pt idx="2295">
                  <c:v>649.79000000000042</c:v>
                </c:pt>
                <c:pt idx="2296">
                  <c:v>649.98</c:v>
                </c:pt>
                <c:pt idx="2297">
                  <c:v>650.16999999999996</c:v>
                </c:pt>
                <c:pt idx="2298">
                  <c:v>650.35999999999956</c:v>
                </c:pt>
                <c:pt idx="2299">
                  <c:v>650.5499999999995</c:v>
                </c:pt>
                <c:pt idx="2300">
                  <c:v>650.74</c:v>
                </c:pt>
                <c:pt idx="2301">
                  <c:v>650.9399999999996</c:v>
                </c:pt>
                <c:pt idx="2302">
                  <c:v>651.13</c:v>
                </c:pt>
                <c:pt idx="2303">
                  <c:v>651.3199999999996</c:v>
                </c:pt>
                <c:pt idx="2304">
                  <c:v>651.51</c:v>
                </c:pt>
                <c:pt idx="2305">
                  <c:v>651.70000000000005</c:v>
                </c:pt>
                <c:pt idx="2306">
                  <c:v>651.9</c:v>
                </c:pt>
                <c:pt idx="2307">
                  <c:v>652.09</c:v>
                </c:pt>
                <c:pt idx="2308">
                  <c:v>652.28000000000043</c:v>
                </c:pt>
                <c:pt idx="2309">
                  <c:v>652.47</c:v>
                </c:pt>
                <c:pt idx="2310">
                  <c:v>652.66</c:v>
                </c:pt>
                <c:pt idx="2311">
                  <c:v>652.84999999999957</c:v>
                </c:pt>
                <c:pt idx="2312">
                  <c:v>653.0499999999995</c:v>
                </c:pt>
                <c:pt idx="2313">
                  <c:v>653.24</c:v>
                </c:pt>
                <c:pt idx="2314">
                  <c:v>653.4299999999995</c:v>
                </c:pt>
                <c:pt idx="2315">
                  <c:v>653.62</c:v>
                </c:pt>
                <c:pt idx="2316">
                  <c:v>653.80999999999949</c:v>
                </c:pt>
                <c:pt idx="2317">
                  <c:v>654</c:v>
                </c:pt>
                <c:pt idx="2318">
                  <c:v>654.20000000000005</c:v>
                </c:pt>
                <c:pt idx="2319">
                  <c:v>654.39</c:v>
                </c:pt>
                <c:pt idx="2320">
                  <c:v>654.58000000000004</c:v>
                </c:pt>
                <c:pt idx="2321">
                  <c:v>654.77000000000044</c:v>
                </c:pt>
                <c:pt idx="2322">
                  <c:v>654.95999999999958</c:v>
                </c:pt>
                <c:pt idx="2323">
                  <c:v>655.15</c:v>
                </c:pt>
                <c:pt idx="2324">
                  <c:v>655.34999999999957</c:v>
                </c:pt>
                <c:pt idx="2325">
                  <c:v>655.54</c:v>
                </c:pt>
                <c:pt idx="2326">
                  <c:v>655.73</c:v>
                </c:pt>
                <c:pt idx="2327">
                  <c:v>655.92</c:v>
                </c:pt>
                <c:pt idx="2328">
                  <c:v>656.11</c:v>
                </c:pt>
                <c:pt idx="2329">
                  <c:v>656.3</c:v>
                </c:pt>
                <c:pt idx="2330">
                  <c:v>656.5</c:v>
                </c:pt>
                <c:pt idx="2331">
                  <c:v>656.69</c:v>
                </c:pt>
                <c:pt idx="2332">
                  <c:v>656.88</c:v>
                </c:pt>
                <c:pt idx="2333">
                  <c:v>657.07</c:v>
                </c:pt>
                <c:pt idx="2334">
                  <c:v>657.26</c:v>
                </c:pt>
                <c:pt idx="2335">
                  <c:v>657.44999999999959</c:v>
                </c:pt>
                <c:pt idx="2336">
                  <c:v>657.64</c:v>
                </c:pt>
                <c:pt idx="2337">
                  <c:v>657.82999999999959</c:v>
                </c:pt>
                <c:pt idx="2338">
                  <c:v>658.03</c:v>
                </c:pt>
                <c:pt idx="2339">
                  <c:v>658.22</c:v>
                </c:pt>
                <c:pt idx="2340">
                  <c:v>658.41</c:v>
                </c:pt>
                <c:pt idx="2341">
                  <c:v>658.6</c:v>
                </c:pt>
                <c:pt idx="2342">
                  <c:v>658.79000000000042</c:v>
                </c:pt>
                <c:pt idx="2343">
                  <c:v>658.98</c:v>
                </c:pt>
                <c:pt idx="2344">
                  <c:v>659.17000000000041</c:v>
                </c:pt>
                <c:pt idx="2345">
                  <c:v>659.37</c:v>
                </c:pt>
                <c:pt idx="2346">
                  <c:v>659.56</c:v>
                </c:pt>
                <c:pt idx="2347">
                  <c:v>659.75</c:v>
                </c:pt>
                <c:pt idx="2348">
                  <c:v>659.9399999999996</c:v>
                </c:pt>
                <c:pt idx="2349">
                  <c:v>660.13</c:v>
                </c:pt>
                <c:pt idx="2350">
                  <c:v>660.3199999999996</c:v>
                </c:pt>
                <c:pt idx="2351">
                  <c:v>660.51</c:v>
                </c:pt>
                <c:pt idx="2352">
                  <c:v>660.7</c:v>
                </c:pt>
                <c:pt idx="2353">
                  <c:v>660.89</c:v>
                </c:pt>
                <c:pt idx="2354">
                  <c:v>661.09</c:v>
                </c:pt>
                <c:pt idx="2355">
                  <c:v>661.28000000000043</c:v>
                </c:pt>
                <c:pt idx="2356">
                  <c:v>661.47</c:v>
                </c:pt>
                <c:pt idx="2357">
                  <c:v>661.66</c:v>
                </c:pt>
                <c:pt idx="2358">
                  <c:v>661.84999999999957</c:v>
                </c:pt>
                <c:pt idx="2359">
                  <c:v>662.04</c:v>
                </c:pt>
                <c:pt idx="2360">
                  <c:v>662.23</c:v>
                </c:pt>
                <c:pt idx="2361">
                  <c:v>662.42</c:v>
                </c:pt>
                <c:pt idx="2362">
                  <c:v>662.61</c:v>
                </c:pt>
                <c:pt idx="2363">
                  <c:v>662.81</c:v>
                </c:pt>
                <c:pt idx="2364">
                  <c:v>663</c:v>
                </c:pt>
                <c:pt idx="2365">
                  <c:v>663.19</c:v>
                </c:pt>
                <c:pt idx="2366">
                  <c:v>663.38</c:v>
                </c:pt>
                <c:pt idx="2367">
                  <c:v>663.57</c:v>
                </c:pt>
                <c:pt idx="2368">
                  <c:v>663.76</c:v>
                </c:pt>
                <c:pt idx="2369">
                  <c:v>663.94999999999959</c:v>
                </c:pt>
                <c:pt idx="2370">
                  <c:v>664.14</c:v>
                </c:pt>
                <c:pt idx="2371">
                  <c:v>664.32999999999959</c:v>
                </c:pt>
                <c:pt idx="2372">
                  <c:v>664.52</c:v>
                </c:pt>
                <c:pt idx="2373">
                  <c:v>664.71</c:v>
                </c:pt>
                <c:pt idx="2374">
                  <c:v>664.91</c:v>
                </c:pt>
                <c:pt idx="2375">
                  <c:v>665.1</c:v>
                </c:pt>
                <c:pt idx="2376">
                  <c:v>665.29000000000042</c:v>
                </c:pt>
                <c:pt idx="2377">
                  <c:v>665.48</c:v>
                </c:pt>
                <c:pt idx="2378">
                  <c:v>665.67000000000041</c:v>
                </c:pt>
                <c:pt idx="2379">
                  <c:v>665.85999999999956</c:v>
                </c:pt>
                <c:pt idx="2380">
                  <c:v>666.05</c:v>
                </c:pt>
                <c:pt idx="2381">
                  <c:v>666.24</c:v>
                </c:pt>
                <c:pt idx="2382">
                  <c:v>666.43</c:v>
                </c:pt>
                <c:pt idx="2383">
                  <c:v>666.62</c:v>
                </c:pt>
                <c:pt idx="2384">
                  <c:v>666.81</c:v>
                </c:pt>
                <c:pt idx="2385">
                  <c:v>667</c:v>
                </c:pt>
                <c:pt idx="2386">
                  <c:v>667.19</c:v>
                </c:pt>
                <c:pt idx="2387">
                  <c:v>667.38</c:v>
                </c:pt>
                <c:pt idx="2388">
                  <c:v>667.58</c:v>
                </c:pt>
                <c:pt idx="2389">
                  <c:v>667.77000000000044</c:v>
                </c:pt>
                <c:pt idx="2390">
                  <c:v>667.95999999999958</c:v>
                </c:pt>
                <c:pt idx="2391">
                  <c:v>668.15</c:v>
                </c:pt>
                <c:pt idx="2392">
                  <c:v>668.33999999999958</c:v>
                </c:pt>
                <c:pt idx="2393">
                  <c:v>668.53</c:v>
                </c:pt>
                <c:pt idx="2394">
                  <c:v>668.72</c:v>
                </c:pt>
                <c:pt idx="2395">
                  <c:v>668.91</c:v>
                </c:pt>
                <c:pt idx="2396">
                  <c:v>669.1</c:v>
                </c:pt>
                <c:pt idx="2397">
                  <c:v>669.29000000000042</c:v>
                </c:pt>
                <c:pt idx="2398">
                  <c:v>669.48</c:v>
                </c:pt>
                <c:pt idx="2399">
                  <c:v>669.67000000000041</c:v>
                </c:pt>
                <c:pt idx="2400">
                  <c:v>669.85999999999956</c:v>
                </c:pt>
                <c:pt idx="2401">
                  <c:v>670.05</c:v>
                </c:pt>
                <c:pt idx="2402">
                  <c:v>670.24</c:v>
                </c:pt>
                <c:pt idx="2403">
                  <c:v>670.43</c:v>
                </c:pt>
                <c:pt idx="2404">
                  <c:v>670.62</c:v>
                </c:pt>
                <c:pt idx="2405">
                  <c:v>670.81</c:v>
                </c:pt>
                <c:pt idx="2406">
                  <c:v>671</c:v>
                </c:pt>
                <c:pt idx="2407">
                  <c:v>671.19</c:v>
                </c:pt>
                <c:pt idx="2408">
                  <c:v>671.38</c:v>
                </c:pt>
                <c:pt idx="2409">
                  <c:v>671.57</c:v>
                </c:pt>
                <c:pt idx="2410">
                  <c:v>671.76</c:v>
                </c:pt>
                <c:pt idx="2411">
                  <c:v>671.95999999999958</c:v>
                </c:pt>
                <c:pt idx="2412">
                  <c:v>672.15</c:v>
                </c:pt>
                <c:pt idx="2413">
                  <c:v>672.33999999999958</c:v>
                </c:pt>
                <c:pt idx="2414">
                  <c:v>672.53</c:v>
                </c:pt>
                <c:pt idx="2415">
                  <c:v>672.72</c:v>
                </c:pt>
                <c:pt idx="2416">
                  <c:v>672.91</c:v>
                </c:pt>
                <c:pt idx="2417">
                  <c:v>673.1</c:v>
                </c:pt>
                <c:pt idx="2418">
                  <c:v>673.29000000000042</c:v>
                </c:pt>
                <c:pt idx="2419">
                  <c:v>673.48</c:v>
                </c:pt>
                <c:pt idx="2420">
                  <c:v>673.67000000000041</c:v>
                </c:pt>
                <c:pt idx="2421">
                  <c:v>673.85999999999956</c:v>
                </c:pt>
                <c:pt idx="2422">
                  <c:v>674.05</c:v>
                </c:pt>
                <c:pt idx="2423">
                  <c:v>674.24</c:v>
                </c:pt>
                <c:pt idx="2424">
                  <c:v>674.43</c:v>
                </c:pt>
                <c:pt idx="2425">
                  <c:v>674.62</c:v>
                </c:pt>
                <c:pt idx="2426">
                  <c:v>674.81</c:v>
                </c:pt>
                <c:pt idx="2427">
                  <c:v>675</c:v>
                </c:pt>
                <c:pt idx="2428">
                  <c:v>675.19</c:v>
                </c:pt>
                <c:pt idx="2429">
                  <c:v>675.38</c:v>
                </c:pt>
                <c:pt idx="2430">
                  <c:v>675.57</c:v>
                </c:pt>
                <c:pt idx="2431">
                  <c:v>675.76</c:v>
                </c:pt>
                <c:pt idx="2432">
                  <c:v>675.94999999999959</c:v>
                </c:pt>
                <c:pt idx="2433">
                  <c:v>676.14</c:v>
                </c:pt>
                <c:pt idx="2434">
                  <c:v>676.32999999999959</c:v>
                </c:pt>
                <c:pt idx="2435">
                  <c:v>676.52</c:v>
                </c:pt>
                <c:pt idx="2436">
                  <c:v>676.71</c:v>
                </c:pt>
                <c:pt idx="2437">
                  <c:v>676.9</c:v>
                </c:pt>
                <c:pt idx="2438">
                  <c:v>677.09</c:v>
                </c:pt>
                <c:pt idx="2439">
                  <c:v>677.28000000000043</c:v>
                </c:pt>
                <c:pt idx="2440">
                  <c:v>677.47</c:v>
                </c:pt>
                <c:pt idx="2441">
                  <c:v>677.66</c:v>
                </c:pt>
                <c:pt idx="2442">
                  <c:v>677.84999999999957</c:v>
                </c:pt>
                <c:pt idx="2443">
                  <c:v>678.04</c:v>
                </c:pt>
                <c:pt idx="2444">
                  <c:v>678.23</c:v>
                </c:pt>
                <c:pt idx="2445">
                  <c:v>678.42</c:v>
                </c:pt>
                <c:pt idx="2446">
                  <c:v>678.61</c:v>
                </c:pt>
                <c:pt idx="2447">
                  <c:v>678.8</c:v>
                </c:pt>
                <c:pt idx="2448">
                  <c:v>678.99</c:v>
                </c:pt>
                <c:pt idx="2449">
                  <c:v>679.17000000000041</c:v>
                </c:pt>
                <c:pt idx="2450">
                  <c:v>679.35999999999956</c:v>
                </c:pt>
                <c:pt idx="2451">
                  <c:v>679.55</c:v>
                </c:pt>
                <c:pt idx="2452">
                  <c:v>679.74</c:v>
                </c:pt>
                <c:pt idx="2453">
                  <c:v>679.93</c:v>
                </c:pt>
                <c:pt idx="2454">
                  <c:v>680.12</c:v>
                </c:pt>
                <c:pt idx="2455">
                  <c:v>680.31</c:v>
                </c:pt>
                <c:pt idx="2456">
                  <c:v>680.5</c:v>
                </c:pt>
                <c:pt idx="2457">
                  <c:v>680.69</c:v>
                </c:pt>
                <c:pt idx="2458">
                  <c:v>680.88</c:v>
                </c:pt>
                <c:pt idx="2459">
                  <c:v>681.07</c:v>
                </c:pt>
                <c:pt idx="2460">
                  <c:v>681.26</c:v>
                </c:pt>
                <c:pt idx="2461">
                  <c:v>681.44999999999959</c:v>
                </c:pt>
                <c:pt idx="2462">
                  <c:v>681.64</c:v>
                </c:pt>
                <c:pt idx="2463">
                  <c:v>681.82999999999959</c:v>
                </c:pt>
                <c:pt idx="2464">
                  <c:v>682.02</c:v>
                </c:pt>
                <c:pt idx="2465">
                  <c:v>682.21</c:v>
                </c:pt>
                <c:pt idx="2466">
                  <c:v>682.4</c:v>
                </c:pt>
                <c:pt idx="2467">
                  <c:v>682.59</c:v>
                </c:pt>
                <c:pt idx="2468">
                  <c:v>682.78000000000043</c:v>
                </c:pt>
                <c:pt idx="2469">
                  <c:v>682.97</c:v>
                </c:pt>
                <c:pt idx="2470">
                  <c:v>683.16</c:v>
                </c:pt>
                <c:pt idx="2471">
                  <c:v>683.33999999999958</c:v>
                </c:pt>
                <c:pt idx="2472">
                  <c:v>683.53</c:v>
                </c:pt>
                <c:pt idx="2473">
                  <c:v>683.72</c:v>
                </c:pt>
                <c:pt idx="2474">
                  <c:v>683.91</c:v>
                </c:pt>
                <c:pt idx="2475">
                  <c:v>684.1</c:v>
                </c:pt>
                <c:pt idx="2476">
                  <c:v>684.29000000000042</c:v>
                </c:pt>
                <c:pt idx="2477">
                  <c:v>684.48</c:v>
                </c:pt>
                <c:pt idx="2478">
                  <c:v>684.67000000000041</c:v>
                </c:pt>
                <c:pt idx="2479">
                  <c:v>684.85999999999956</c:v>
                </c:pt>
                <c:pt idx="2480">
                  <c:v>685.05</c:v>
                </c:pt>
                <c:pt idx="2481">
                  <c:v>685.24</c:v>
                </c:pt>
                <c:pt idx="2482">
                  <c:v>685.43</c:v>
                </c:pt>
                <c:pt idx="2483">
                  <c:v>685.62</c:v>
                </c:pt>
                <c:pt idx="2484">
                  <c:v>685.81</c:v>
                </c:pt>
                <c:pt idx="2485">
                  <c:v>685.99</c:v>
                </c:pt>
                <c:pt idx="2486">
                  <c:v>686.1800000000004</c:v>
                </c:pt>
                <c:pt idx="2487">
                  <c:v>686.37</c:v>
                </c:pt>
                <c:pt idx="2488">
                  <c:v>686.56</c:v>
                </c:pt>
                <c:pt idx="2489">
                  <c:v>686.75</c:v>
                </c:pt>
                <c:pt idx="2490">
                  <c:v>686.9399999999996</c:v>
                </c:pt>
                <c:pt idx="2491">
                  <c:v>687.13</c:v>
                </c:pt>
                <c:pt idx="2492">
                  <c:v>687.3199999999996</c:v>
                </c:pt>
                <c:pt idx="2493">
                  <c:v>687.51</c:v>
                </c:pt>
                <c:pt idx="2494">
                  <c:v>687.7</c:v>
                </c:pt>
                <c:pt idx="2495">
                  <c:v>687.89</c:v>
                </c:pt>
                <c:pt idx="2496">
                  <c:v>688.07</c:v>
                </c:pt>
                <c:pt idx="2497">
                  <c:v>688.26</c:v>
                </c:pt>
                <c:pt idx="2498">
                  <c:v>688.44999999999959</c:v>
                </c:pt>
                <c:pt idx="2499">
                  <c:v>688.64</c:v>
                </c:pt>
                <c:pt idx="2500">
                  <c:v>688.82999999999959</c:v>
                </c:pt>
                <c:pt idx="2501">
                  <c:v>689.02</c:v>
                </c:pt>
                <c:pt idx="2502">
                  <c:v>689.21</c:v>
                </c:pt>
                <c:pt idx="2503">
                  <c:v>689.4</c:v>
                </c:pt>
                <c:pt idx="2504">
                  <c:v>689.59</c:v>
                </c:pt>
                <c:pt idx="2505">
                  <c:v>689.78000000000043</c:v>
                </c:pt>
                <c:pt idx="2506">
                  <c:v>689.95999999999958</c:v>
                </c:pt>
                <c:pt idx="2507">
                  <c:v>690.15</c:v>
                </c:pt>
                <c:pt idx="2508">
                  <c:v>690.33999999999958</c:v>
                </c:pt>
                <c:pt idx="2509">
                  <c:v>690.53</c:v>
                </c:pt>
                <c:pt idx="2510">
                  <c:v>690.72</c:v>
                </c:pt>
                <c:pt idx="2511">
                  <c:v>690.91</c:v>
                </c:pt>
                <c:pt idx="2512">
                  <c:v>691.1</c:v>
                </c:pt>
                <c:pt idx="2513">
                  <c:v>691.29000000000042</c:v>
                </c:pt>
                <c:pt idx="2514">
                  <c:v>691.47</c:v>
                </c:pt>
                <c:pt idx="2515">
                  <c:v>691.66</c:v>
                </c:pt>
                <c:pt idx="2516">
                  <c:v>691.84999999999957</c:v>
                </c:pt>
                <c:pt idx="2517">
                  <c:v>692.04</c:v>
                </c:pt>
                <c:pt idx="2518">
                  <c:v>692.23</c:v>
                </c:pt>
                <c:pt idx="2519">
                  <c:v>692.42</c:v>
                </c:pt>
                <c:pt idx="2520">
                  <c:v>692.61</c:v>
                </c:pt>
                <c:pt idx="2521">
                  <c:v>692.8</c:v>
                </c:pt>
                <c:pt idx="2522">
                  <c:v>692.98</c:v>
                </c:pt>
                <c:pt idx="2523">
                  <c:v>693.17000000000041</c:v>
                </c:pt>
                <c:pt idx="2524">
                  <c:v>693.35999999999956</c:v>
                </c:pt>
                <c:pt idx="2525">
                  <c:v>693.55</c:v>
                </c:pt>
                <c:pt idx="2526">
                  <c:v>693.74</c:v>
                </c:pt>
                <c:pt idx="2527">
                  <c:v>693.93</c:v>
                </c:pt>
                <c:pt idx="2528">
                  <c:v>694.12</c:v>
                </c:pt>
                <c:pt idx="2529">
                  <c:v>694.3</c:v>
                </c:pt>
                <c:pt idx="2530">
                  <c:v>694.49</c:v>
                </c:pt>
                <c:pt idx="2531">
                  <c:v>694.6800000000004</c:v>
                </c:pt>
                <c:pt idx="2532">
                  <c:v>694.87</c:v>
                </c:pt>
                <c:pt idx="2533">
                  <c:v>695.06</c:v>
                </c:pt>
                <c:pt idx="2534">
                  <c:v>695.25</c:v>
                </c:pt>
                <c:pt idx="2535">
                  <c:v>695.43</c:v>
                </c:pt>
                <c:pt idx="2536">
                  <c:v>695.62</c:v>
                </c:pt>
                <c:pt idx="2537">
                  <c:v>695.81</c:v>
                </c:pt>
                <c:pt idx="2538">
                  <c:v>696</c:v>
                </c:pt>
                <c:pt idx="2539">
                  <c:v>696.19</c:v>
                </c:pt>
                <c:pt idx="2540">
                  <c:v>696.38</c:v>
                </c:pt>
                <c:pt idx="2541">
                  <c:v>696.56</c:v>
                </c:pt>
                <c:pt idx="2542">
                  <c:v>696.75</c:v>
                </c:pt>
                <c:pt idx="2543">
                  <c:v>696.9399999999996</c:v>
                </c:pt>
                <c:pt idx="2544">
                  <c:v>697.13</c:v>
                </c:pt>
                <c:pt idx="2545">
                  <c:v>697.3199999999996</c:v>
                </c:pt>
                <c:pt idx="2546">
                  <c:v>697.51</c:v>
                </c:pt>
                <c:pt idx="2547">
                  <c:v>697.69</c:v>
                </c:pt>
                <c:pt idx="2548">
                  <c:v>697.88</c:v>
                </c:pt>
                <c:pt idx="2549">
                  <c:v>698.07</c:v>
                </c:pt>
                <c:pt idx="2550">
                  <c:v>698.26</c:v>
                </c:pt>
                <c:pt idx="2551">
                  <c:v>698.44999999999959</c:v>
                </c:pt>
                <c:pt idx="2552">
                  <c:v>698.64</c:v>
                </c:pt>
                <c:pt idx="2553">
                  <c:v>698.8199999999996</c:v>
                </c:pt>
                <c:pt idx="2554">
                  <c:v>699.01</c:v>
                </c:pt>
                <c:pt idx="2555">
                  <c:v>699.2</c:v>
                </c:pt>
                <c:pt idx="2556">
                  <c:v>699.39</c:v>
                </c:pt>
                <c:pt idx="2557">
                  <c:v>699.58</c:v>
                </c:pt>
                <c:pt idx="2558">
                  <c:v>699.76</c:v>
                </c:pt>
                <c:pt idx="2559">
                  <c:v>699.94999999999959</c:v>
                </c:pt>
                <c:pt idx="2560">
                  <c:v>700.14</c:v>
                </c:pt>
                <c:pt idx="2561">
                  <c:v>700.32999999999959</c:v>
                </c:pt>
                <c:pt idx="2562">
                  <c:v>700.52</c:v>
                </c:pt>
                <c:pt idx="2563">
                  <c:v>700.7</c:v>
                </c:pt>
                <c:pt idx="2564">
                  <c:v>700.89</c:v>
                </c:pt>
                <c:pt idx="2565">
                  <c:v>701.08</c:v>
                </c:pt>
                <c:pt idx="2566">
                  <c:v>701.27000000000044</c:v>
                </c:pt>
                <c:pt idx="2567">
                  <c:v>701.45999999999958</c:v>
                </c:pt>
                <c:pt idx="2568">
                  <c:v>701.64</c:v>
                </c:pt>
                <c:pt idx="2569">
                  <c:v>701.82999999999959</c:v>
                </c:pt>
                <c:pt idx="2570">
                  <c:v>702.02</c:v>
                </c:pt>
                <c:pt idx="2571">
                  <c:v>702.21</c:v>
                </c:pt>
                <c:pt idx="2572">
                  <c:v>702.4</c:v>
                </c:pt>
                <c:pt idx="2573">
                  <c:v>702.58</c:v>
                </c:pt>
                <c:pt idx="2574">
                  <c:v>702.77000000000044</c:v>
                </c:pt>
                <c:pt idx="2575">
                  <c:v>702.95999999999958</c:v>
                </c:pt>
                <c:pt idx="2576">
                  <c:v>703.15</c:v>
                </c:pt>
                <c:pt idx="2577">
                  <c:v>703.32999999999959</c:v>
                </c:pt>
                <c:pt idx="2578">
                  <c:v>703.52</c:v>
                </c:pt>
                <c:pt idx="2579">
                  <c:v>703.71</c:v>
                </c:pt>
                <c:pt idx="2580">
                  <c:v>703.9</c:v>
                </c:pt>
                <c:pt idx="2581">
                  <c:v>704.09</c:v>
                </c:pt>
                <c:pt idx="2582">
                  <c:v>704.27000000000044</c:v>
                </c:pt>
                <c:pt idx="2583">
                  <c:v>704.45999999999958</c:v>
                </c:pt>
                <c:pt idx="2584">
                  <c:v>704.65</c:v>
                </c:pt>
                <c:pt idx="2585">
                  <c:v>704.83999999999958</c:v>
                </c:pt>
                <c:pt idx="2586">
                  <c:v>705.02</c:v>
                </c:pt>
                <c:pt idx="2587">
                  <c:v>705.21</c:v>
                </c:pt>
                <c:pt idx="2588">
                  <c:v>705.4</c:v>
                </c:pt>
                <c:pt idx="2589">
                  <c:v>705.59</c:v>
                </c:pt>
                <c:pt idx="2590">
                  <c:v>705.77000000000044</c:v>
                </c:pt>
                <c:pt idx="2591">
                  <c:v>705.95999999999958</c:v>
                </c:pt>
                <c:pt idx="2592">
                  <c:v>706.15</c:v>
                </c:pt>
                <c:pt idx="2593">
                  <c:v>706.33999999999958</c:v>
                </c:pt>
                <c:pt idx="2594">
                  <c:v>706.52</c:v>
                </c:pt>
                <c:pt idx="2595">
                  <c:v>706.71</c:v>
                </c:pt>
                <c:pt idx="2596">
                  <c:v>706.9</c:v>
                </c:pt>
                <c:pt idx="2597">
                  <c:v>707.09</c:v>
                </c:pt>
                <c:pt idx="2598">
                  <c:v>707.27000000000044</c:v>
                </c:pt>
                <c:pt idx="2599">
                  <c:v>707.45999999999958</c:v>
                </c:pt>
                <c:pt idx="2600">
                  <c:v>707.65</c:v>
                </c:pt>
                <c:pt idx="2601">
                  <c:v>707.83999999999958</c:v>
                </c:pt>
                <c:pt idx="2602">
                  <c:v>708.02</c:v>
                </c:pt>
                <c:pt idx="2603">
                  <c:v>708.21</c:v>
                </c:pt>
                <c:pt idx="2604">
                  <c:v>708.4</c:v>
                </c:pt>
                <c:pt idx="2605">
                  <c:v>708.59</c:v>
                </c:pt>
                <c:pt idx="2606">
                  <c:v>708.77000000000044</c:v>
                </c:pt>
                <c:pt idx="2607">
                  <c:v>708.95999999999958</c:v>
                </c:pt>
                <c:pt idx="2608">
                  <c:v>709.15</c:v>
                </c:pt>
                <c:pt idx="2609">
                  <c:v>709.33999999999958</c:v>
                </c:pt>
                <c:pt idx="2610">
                  <c:v>709.52</c:v>
                </c:pt>
                <c:pt idx="2611">
                  <c:v>709.71</c:v>
                </c:pt>
                <c:pt idx="2612">
                  <c:v>709.9</c:v>
                </c:pt>
                <c:pt idx="2613">
                  <c:v>710.08</c:v>
                </c:pt>
                <c:pt idx="2614">
                  <c:v>710.27000000000044</c:v>
                </c:pt>
                <c:pt idx="2615">
                  <c:v>710.45999999999958</c:v>
                </c:pt>
                <c:pt idx="2616">
                  <c:v>710.65</c:v>
                </c:pt>
                <c:pt idx="2617">
                  <c:v>710.82999999999959</c:v>
                </c:pt>
                <c:pt idx="2618">
                  <c:v>711.02</c:v>
                </c:pt>
                <c:pt idx="2619">
                  <c:v>711.21</c:v>
                </c:pt>
                <c:pt idx="2620">
                  <c:v>711.39</c:v>
                </c:pt>
                <c:pt idx="2621">
                  <c:v>711.58</c:v>
                </c:pt>
                <c:pt idx="2622">
                  <c:v>711.77000000000044</c:v>
                </c:pt>
                <c:pt idx="2623">
                  <c:v>711.95999999999958</c:v>
                </c:pt>
                <c:pt idx="2624">
                  <c:v>712.14</c:v>
                </c:pt>
                <c:pt idx="2625">
                  <c:v>712.32999999999959</c:v>
                </c:pt>
                <c:pt idx="2626">
                  <c:v>712.52</c:v>
                </c:pt>
                <c:pt idx="2627">
                  <c:v>712.7</c:v>
                </c:pt>
                <c:pt idx="2628">
                  <c:v>712.89</c:v>
                </c:pt>
                <c:pt idx="2629">
                  <c:v>713.08</c:v>
                </c:pt>
                <c:pt idx="2630">
                  <c:v>713.27000000000044</c:v>
                </c:pt>
                <c:pt idx="2631">
                  <c:v>713.44999999999959</c:v>
                </c:pt>
                <c:pt idx="2632">
                  <c:v>713.64</c:v>
                </c:pt>
                <c:pt idx="2633">
                  <c:v>713.82999999999959</c:v>
                </c:pt>
                <c:pt idx="2634">
                  <c:v>714.01</c:v>
                </c:pt>
                <c:pt idx="2635">
                  <c:v>714.2</c:v>
                </c:pt>
                <c:pt idx="2636">
                  <c:v>714.39</c:v>
                </c:pt>
                <c:pt idx="2637">
                  <c:v>714.57</c:v>
                </c:pt>
                <c:pt idx="2638">
                  <c:v>714.76</c:v>
                </c:pt>
                <c:pt idx="2639">
                  <c:v>714.94999999999959</c:v>
                </c:pt>
                <c:pt idx="2640">
                  <c:v>715.13</c:v>
                </c:pt>
                <c:pt idx="2641">
                  <c:v>715.3199999999996</c:v>
                </c:pt>
                <c:pt idx="2642">
                  <c:v>715.51</c:v>
                </c:pt>
                <c:pt idx="2643">
                  <c:v>715.69</c:v>
                </c:pt>
                <c:pt idx="2644">
                  <c:v>715.88</c:v>
                </c:pt>
                <c:pt idx="2645">
                  <c:v>716.07</c:v>
                </c:pt>
                <c:pt idx="2646">
                  <c:v>716.25</c:v>
                </c:pt>
                <c:pt idx="2647">
                  <c:v>716.4399999999996</c:v>
                </c:pt>
                <c:pt idx="2648">
                  <c:v>716.63</c:v>
                </c:pt>
                <c:pt idx="2649">
                  <c:v>716.81</c:v>
                </c:pt>
                <c:pt idx="2650">
                  <c:v>717</c:v>
                </c:pt>
                <c:pt idx="2651">
                  <c:v>717.19</c:v>
                </c:pt>
                <c:pt idx="2652">
                  <c:v>717.37</c:v>
                </c:pt>
                <c:pt idx="2653">
                  <c:v>717.56</c:v>
                </c:pt>
                <c:pt idx="2654">
                  <c:v>717.75</c:v>
                </c:pt>
                <c:pt idx="2655">
                  <c:v>717.93</c:v>
                </c:pt>
                <c:pt idx="2656">
                  <c:v>718.12</c:v>
                </c:pt>
                <c:pt idx="2657">
                  <c:v>718.31</c:v>
                </c:pt>
                <c:pt idx="2658">
                  <c:v>718.49</c:v>
                </c:pt>
                <c:pt idx="2659">
                  <c:v>718.6800000000004</c:v>
                </c:pt>
                <c:pt idx="2660">
                  <c:v>718.87</c:v>
                </c:pt>
                <c:pt idx="2661">
                  <c:v>719.05</c:v>
                </c:pt>
                <c:pt idx="2662">
                  <c:v>719.24</c:v>
                </c:pt>
                <c:pt idx="2663">
                  <c:v>719.43</c:v>
                </c:pt>
                <c:pt idx="2664">
                  <c:v>719.61</c:v>
                </c:pt>
                <c:pt idx="2665">
                  <c:v>719.8</c:v>
                </c:pt>
                <c:pt idx="2666">
                  <c:v>719.99</c:v>
                </c:pt>
                <c:pt idx="2667">
                  <c:v>720.17000000000041</c:v>
                </c:pt>
                <c:pt idx="2668">
                  <c:v>720.35999999999956</c:v>
                </c:pt>
                <c:pt idx="2669">
                  <c:v>720.54</c:v>
                </c:pt>
                <c:pt idx="2670">
                  <c:v>720.73</c:v>
                </c:pt>
                <c:pt idx="2671">
                  <c:v>720.92</c:v>
                </c:pt>
                <c:pt idx="2672">
                  <c:v>721.1</c:v>
                </c:pt>
                <c:pt idx="2673">
                  <c:v>721.29000000000042</c:v>
                </c:pt>
                <c:pt idx="2674">
                  <c:v>721.48</c:v>
                </c:pt>
                <c:pt idx="2675">
                  <c:v>721.66</c:v>
                </c:pt>
                <c:pt idx="2676">
                  <c:v>721.84999999999957</c:v>
                </c:pt>
                <c:pt idx="2677">
                  <c:v>722.04</c:v>
                </c:pt>
                <c:pt idx="2678">
                  <c:v>722.22</c:v>
                </c:pt>
                <c:pt idx="2679">
                  <c:v>722.41</c:v>
                </c:pt>
                <c:pt idx="2680">
                  <c:v>722.59</c:v>
                </c:pt>
                <c:pt idx="2681">
                  <c:v>722.78000000000043</c:v>
                </c:pt>
                <c:pt idx="2682">
                  <c:v>722.97</c:v>
                </c:pt>
                <c:pt idx="2683">
                  <c:v>723.15</c:v>
                </c:pt>
                <c:pt idx="2684">
                  <c:v>723.33999999999958</c:v>
                </c:pt>
                <c:pt idx="2685">
                  <c:v>723.52</c:v>
                </c:pt>
                <c:pt idx="2686">
                  <c:v>723.71</c:v>
                </c:pt>
                <c:pt idx="2687">
                  <c:v>723.9</c:v>
                </c:pt>
                <c:pt idx="2688">
                  <c:v>724.08</c:v>
                </c:pt>
                <c:pt idx="2689">
                  <c:v>724.27000000000044</c:v>
                </c:pt>
                <c:pt idx="2690">
                  <c:v>724.44999999999959</c:v>
                </c:pt>
                <c:pt idx="2691">
                  <c:v>724.64</c:v>
                </c:pt>
                <c:pt idx="2692">
                  <c:v>724.82999999999959</c:v>
                </c:pt>
                <c:pt idx="2693">
                  <c:v>725.01</c:v>
                </c:pt>
                <c:pt idx="2694">
                  <c:v>725.2</c:v>
                </c:pt>
                <c:pt idx="2695">
                  <c:v>725.38</c:v>
                </c:pt>
                <c:pt idx="2696">
                  <c:v>725.57</c:v>
                </c:pt>
                <c:pt idx="2697">
                  <c:v>725.76</c:v>
                </c:pt>
                <c:pt idx="2698">
                  <c:v>725.9399999999996</c:v>
                </c:pt>
                <c:pt idx="2699">
                  <c:v>726.13</c:v>
                </c:pt>
                <c:pt idx="2700">
                  <c:v>726.31</c:v>
                </c:pt>
                <c:pt idx="2701">
                  <c:v>726.5</c:v>
                </c:pt>
                <c:pt idx="2702">
                  <c:v>726.69</c:v>
                </c:pt>
                <c:pt idx="2703">
                  <c:v>726.87</c:v>
                </c:pt>
                <c:pt idx="2704">
                  <c:v>727.06</c:v>
                </c:pt>
                <c:pt idx="2705">
                  <c:v>727.24</c:v>
                </c:pt>
                <c:pt idx="2706">
                  <c:v>727.43</c:v>
                </c:pt>
                <c:pt idx="2707">
                  <c:v>727.61</c:v>
                </c:pt>
                <c:pt idx="2708">
                  <c:v>727.8</c:v>
                </c:pt>
                <c:pt idx="2709">
                  <c:v>727.99</c:v>
                </c:pt>
                <c:pt idx="2710">
                  <c:v>728.17000000000041</c:v>
                </c:pt>
                <c:pt idx="2711">
                  <c:v>728.35999999999956</c:v>
                </c:pt>
                <c:pt idx="2712">
                  <c:v>728.54</c:v>
                </c:pt>
                <c:pt idx="2713">
                  <c:v>728.73</c:v>
                </c:pt>
                <c:pt idx="2714">
                  <c:v>728.91</c:v>
                </c:pt>
                <c:pt idx="2715">
                  <c:v>729.1</c:v>
                </c:pt>
                <c:pt idx="2716">
                  <c:v>729.29000000000042</c:v>
                </c:pt>
                <c:pt idx="2717">
                  <c:v>729.47</c:v>
                </c:pt>
                <c:pt idx="2718">
                  <c:v>729.66</c:v>
                </c:pt>
                <c:pt idx="2719">
                  <c:v>729.83999999999958</c:v>
                </c:pt>
                <c:pt idx="2720">
                  <c:v>730.03</c:v>
                </c:pt>
                <c:pt idx="2721">
                  <c:v>730.21</c:v>
                </c:pt>
                <c:pt idx="2722">
                  <c:v>730.4</c:v>
                </c:pt>
                <c:pt idx="2723">
                  <c:v>730.58</c:v>
                </c:pt>
                <c:pt idx="2724">
                  <c:v>730.77000000000044</c:v>
                </c:pt>
                <c:pt idx="2725">
                  <c:v>730.95999999999958</c:v>
                </c:pt>
                <c:pt idx="2726">
                  <c:v>731.14</c:v>
                </c:pt>
                <c:pt idx="2727">
                  <c:v>731.32999999999959</c:v>
                </c:pt>
                <c:pt idx="2728">
                  <c:v>731.51</c:v>
                </c:pt>
                <c:pt idx="2729">
                  <c:v>731.7</c:v>
                </c:pt>
                <c:pt idx="2730">
                  <c:v>731.88</c:v>
                </c:pt>
                <c:pt idx="2731">
                  <c:v>732.07</c:v>
                </c:pt>
                <c:pt idx="2732">
                  <c:v>732.25</c:v>
                </c:pt>
                <c:pt idx="2733">
                  <c:v>732.4399999999996</c:v>
                </c:pt>
                <c:pt idx="2734">
                  <c:v>732.62</c:v>
                </c:pt>
                <c:pt idx="2735">
                  <c:v>732.81</c:v>
                </c:pt>
                <c:pt idx="2736">
                  <c:v>733</c:v>
                </c:pt>
                <c:pt idx="2737">
                  <c:v>733.1800000000004</c:v>
                </c:pt>
                <c:pt idx="2738">
                  <c:v>733.37</c:v>
                </c:pt>
                <c:pt idx="2739">
                  <c:v>733.55</c:v>
                </c:pt>
                <c:pt idx="2740">
                  <c:v>733.74</c:v>
                </c:pt>
                <c:pt idx="2741">
                  <c:v>733.92</c:v>
                </c:pt>
                <c:pt idx="2742">
                  <c:v>734.11</c:v>
                </c:pt>
                <c:pt idx="2743">
                  <c:v>734.29000000000042</c:v>
                </c:pt>
                <c:pt idx="2744">
                  <c:v>734.48</c:v>
                </c:pt>
                <c:pt idx="2745">
                  <c:v>734.66</c:v>
                </c:pt>
                <c:pt idx="2746">
                  <c:v>734.84999999999957</c:v>
                </c:pt>
                <c:pt idx="2747">
                  <c:v>735.03</c:v>
                </c:pt>
                <c:pt idx="2748">
                  <c:v>735.22</c:v>
                </c:pt>
                <c:pt idx="2749">
                  <c:v>735.4</c:v>
                </c:pt>
                <c:pt idx="2750">
                  <c:v>735.59</c:v>
                </c:pt>
                <c:pt idx="2751">
                  <c:v>735.77000000000044</c:v>
                </c:pt>
                <c:pt idx="2752">
                  <c:v>735.95999999999958</c:v>
                </c:pt>
                <c:pt idx="2753">
                  <c:v>736.14</c:v>
                </c:pt>
                <c:pt idx="2754">
                  <c:v>736.32999999999959</c:v>
                </c:pt>
                <c:pt idx="2755">
                  <c:v>736.51</c:v>
                </c:pt>
                <c:pt idx="2756">
                  <c:v>736.7</c:v>
                </c:pt>
                <c:pt idx="2757">
                  <c:v>736.88</c:v>
                </c:pt>
                <c:pt idx="2758">
                  <c:v>737.07</c:v>
                </c:pt>
                <c:pt idx="2759">
                  <c:v>737.25</c:v>
                </c:pt>
                <c:pt idx="2760">
                  <c:v>737.4399999999996</c:v>
                </c:pt>
                <c:pt idx="2761">
                  <c:v>737.62</c:v>
                </c:pt>
                <c:pt idx="2762">
                  <c:v>737.81</c:v>
                </c:pt>
                <c:pt idx="2763">
                  <c:v>737.99</c:v>
                </c:pt>
                <c:pt idx="2764">
                  <c:v>738.1800000000004</c:v>
                </c:pt>
                <c:pt idx="2765">
                  <c:v>738.35999999999956</c:v>
                </c:pt>
                <c:pt idx="2766">
                  <c:v>738.55</c:v>
                </c:pt>
                <c:pt idx="2767">
                  <c:v>738.73</c:v>
                </c:pt>
                <c:pt idx="2768">
                  <c:v>738.92</c:v>
                </c:pt>
                <c:pt idx="2769">
                  <c:v>739.1</c:v>
                </c:pt>
                <c:pt idx="2770">
                  <c:v>739.29000000000042</c:v>
                </c:pt>
                <c:pt idx="2771">
                  <c:v>739.47</c:v>
                </c:pt>
                <c:pt idx="2772">
                  <c:v>739.66</c:v>
                </c:pt>
                <c:pt idx="2773">
                  <c:v>739.83999999999958</c:v>
                </c:pt>
                <c:pt idx="2774">
                  <c:v>740.02</c:v>
                </c:pt>
                <c:pt idx="2775">
                  <c:v>740.21</c:v>
                </c:pt>
                <c:pt idx="2776">
                  <c:v>740.39</c:v>
                </c:pt>
                <c:pt idx="2777">
                  <c:v>740.58</c:v>
                </c:pt>
                <c:pt idx="2778">
                  <c:v>740.76</c:v>
                </c:pt>
                <c:pt idx="2779">
                  <c:v>740.94999999999959</c:v>
                </c:pt>
                <c:pt idx="2780">
                  <c:v>741.13</c:v>
                </c:pt>
                <c:pt idx="2781">
                  <c:v>741.3199999999996</c:v>
                </c:pt>
                <c:pt idx="2782">
                  <c:v>741.5</c:v>
                </c:pt>
                <c:pt idx="2783">
                  <c:v>741.69</c:v>
                </c:pt>
                <c:pt idx="2784">
                  <c:v>741.87</c:v>
                </c:pt>
                <c:pt idx="2785">
                  <c:v>742.06</c:v>
                </c:pt>
                <c:pt idx="2786">
                  <c:v>742.24</c:v>
                </c:pt>
                <c:pt idx="2787">
                  <c:v>742.42</c:v>
                </c:pt>
                <c:pt idx="2788">
                  <c:v>742.61</c:v>
                </c:pt>
                <c:pt idx="2789">
                  <c:v>742.79000000000042</c:v>
                </c:pt>
                <c:pt idx="2790">
                  <c:v>742.98</c:v>
                </c:pt>
                <c:pt idx="2791">
                  <c:v>743.16</c:v>
                </c:pt>
                <c:pt idx="2792">
                  <c:v>743.34999999999957</c:v>
                </c:pt>
                <c:pt idx="2793">
                  <c:v>743.53</c:v>
                </c:pt>
                <c:pt idx="2794">
                  <c:v>743.72</c:v>
                </c:pt>
                <c:pt idx="2795">
                  <c:v>743.9</c:v>
                </c:pt>
                <c:pt idx="2796">
                  <c:v>744.08</c:v>
                </c:pt>
                <c:pt idx="2797">
                  <c:v>744.27000000000044</c:v>
                </c:pt>
                <c:pt idx="2798">
                  <c:v>744.44999999999959</c:v>
                </c:pt>
                <c:pt idx="2799">
                  <c:v>744.64</c:v>
                </c:pt>
                <c:pt idx="2800">
                  <c:v>744.8199999999996</c:v>
                </c:pt>
                <c:pt idx="2801">
                  <c:v>745.01</c:v>
                </c:pt>
                <c:pt idx="2802">
                  <c:v>745.19</c:v>
                </c:pt>
                <c:pt idx="2803">
                  <c:v>745.37</c:v>
                </c:pt>
                <c:pt idx="2804">
                  <c:v>745.56</c:v>
                </c:pt>
                <c:pt idx="2805">
                  <c:v>745.74</c:v>
                </c:pt>
                <c:pt idx="2806">
                  <c:v>745.93</c:v>
                </c:pt>
                <c:pt idx="2807">
                  <c:v>746.11</c:v>
                </c:pt>
                <c:pt idx="2808">
                  <c:v>746.3</c:v>
                </c:pt>
                <c:pt idx="2809">
                  <c:v>746.48</c:v>
                </c:pt>
                <c:pt idx="2810">
                  <c:v>746.66</c:v>
                </c:pt>
                <c:pt idx="2811">
                  <c:v>746.84999999999957</c:v>
                </c:pt>
                <c:pt idx="2812">
                  <c:v>747.03</c:v>
                </c:pt>
                <c:pt idx="2813">
                  <c:v>747.22</c:v>
                </c:pt>
                <c:pt idx="2814">
                  <c:v>747.4</c:v>
                </c:pt>
                <c:pt idx="2815">
                  <c:v>747.58</c:v>
                </c:pt>
                <c:pt idx="2816">
                  <c:v>747.77000000000044</c:v>
                </c:pt>
                <c:pt idx="2817">
                  <c:v>747.94999999999959</c:v>
                </c:pt>
                <c:pt idx="2818">
                  <c:v>748.14</c:v>
                </c:pt>
                <c:pt idx="2819">
                  <c:v>748.3199999999996</c:v>
                </c:pt>
                <c:pt idx="2820">
                  <c:v>748.5</c:v>
                </c:pt>
                <c:pt idx="2821">
                  <c:v>748.69</c:v>
                </c:pt>
                <c:pt idx="2822">
                  <c:v>748.87</c:v>
                </c:pt>
                <c:pt idx="2823">
                  <c:v>749.06</c:v>
                </c:pt>
                <c:pt idx="2824">
                  <c:v>749.24</c:v>
                </c:pt>
                <c:pt idx="2825">
                  <c:v>749.42</c:v>
                </c:pt>
                <c:pt idx="2826">
                  <c:v>749.61</c:v>
                </c:pt>
                <c:pt idx="2827">
                  <c:v>749.79000000000042</c:v>
                </c:pt>
                <c:pt idx="2828">
                  <c:v>749.97</c:v>
                </c:pt>
                <c:pt idx="2829">
                  <c:v>750.16</c:v>
                </c:pt>
                <c:pt idx="2830">
                  <c:v>750.33999999999958</c:v>
                </c:pt>
                <c:pt idx="2831">
                  <c:v>750.53</c:v>
                </c:pt>
                <c:pt idx="2832">
                  <c:v>750.71</c:v>
                </c:pt>
                <c:pt idx="2833">
                  <c:v>750.89</c:v>
                </c:pt>
                <c:pt idx="2834">
                  <c:v>751.08</c:v>
                </c:pt>
                <c:pt idx="2835">
                  <c:v>751.26</c:v>
                </c:pt>
                <c:pt idx="2836">
                  <c:v>751.4399999999996</c:v>
                </c:pt>
                <c:pt idx="2837">
                  <c:v>751.63</c:v>
                </c:pt>
                <c:pt idx="2838">
                  <c:v>751.81</c:v>
                </c:pt>
                <c:pt idx="2839">
                  <c:v>752</c:v>
                </c:pt>
                <c:pt idx="2840">
                  <c:v>752.1800000000004</c:v>
                </c:pt>
                <c:pt idx="2841">
                  <c:v>752.35999999999956</c:v>
                </c:pt>
                <c:pt idx="2842">
                  <c:v>752.55</c:v>
                </c:pt>
                <c:pt idx="2843">
                  <c:v>752.73</c:v>
                </c:pt>
                <c:pt idx="2844">
                  <c:v>752.91</c:v>
                </c:pt>
                <c:pt idx="2845">
                  <c:v>753.1</c:v>
                </c:pt>
                <c:pt idx="2846">
                  <c:v>753.28000000000043</c:v>
                </c:pt>
                <c:pt idx="2847">
                  <c:v>753.45999999999958</c:v>
                </c:pt>
                <c:pt idx="2848">
                  <c:v>753.65</c:v>
                </c:pt>
                <c:pt idx="2849">
                  <c:v>753.82999999999959</c:v>
                </c:pt>
                <c:pt idx="2850">
                  <c:v>754.01</c:v>
                </c:pt>
                <c:pt idx="2851">
                  <c:v>754.2</c:v>
                </c:pt>
                <c:pt idx="2852">
                  <c:v>754.38</c:v>
                </c:pt>
                <c:pt idx="2853">
                  <c:v>754.57</c:v>
                </c:pt>
                <c:pt idx="2854">
                  <c:v>754.75</c:v>
                </c:pt>
                <c:pt idx="2855">
                  <c:v>754.93</c:v>
                </c:pt>
                <c:pt idx="2856">
                  <c:v>755.12</c:v>
                </c:pt>
                <c:pt idx="2857">
                  <c:v>755.3</c:v>
                </c:pt>
                <c:pt idx="2858">
                  <c:v>755.48</c:v>
                </c:pt>
                <c:pt idx="2859">
                  <c:v>755.67000000000041</c:v>
                </c:pt>
                <c:pt idx="2860">
                  <c:v>755.84999999999957</c:v>
                </c:pt>
                <c:pt idx="2861">
                  <c:v>756.03</c:v>
                </c:pt>
                <c:pt idx="2862">
                  <c:v>756.22</c:v>
                </c:pt>
                <c:pt idx="2863">
                  <c:v>756.4</c:v>
                </c:pt>
                <c:pt idx="2864">
                  <c:v>756.58</c:v>
                </c:pt>
                <c:pt idx="2865">
                  <c:v>756.76</c:v>
                </c:pt>
                <c:pt idx="2866">
                  <c:v>756.94999999999959</c:v>
                </c:pt>
                <c:pt idx="2867">
                  <c:v>757.13</c:v>
                </c:pt>
                <c:pt idx="2868">
                  <c:v>757.31</c:v>
                </c:pt>
                <c:pt idx="2869">
                  <c:v>757.5</c:v>
                </c:pt>
                <c:pt idx="2870">
                  <c:v>757.6800000000004</c:v>
                </c:pt>
                <c:pt idx="2871">
                  <c:v>757.85999999999956</c:v>
                </c:pt>
                <c:pt idx="2872">
                  <c:v>758.05</c:v>
                </c:pt>
                <c:pt idx="2873">
                  <c:v>758.23</c:v>
                </c:pt>
                <c:pt idx="2874">
                  <c:v>758.41</c:v>
                </c:pt>
                <c:pt idx="2875">
                  <c:v>758.6</c:v>
                </c:pt>
                <c:pt idx="2876">
                  <c:v>758.78000000000043</c:v>
                </c:pt>
                <c:pt idx="2877">
                  <c:v>758.95999999999958</c:v>
                </c:pt>
                <c:pt idx="2878">
                  <c:v>759.15</c:v>
                </c:pt>
                <c:pt idx="2879">
                  <c:v>759.32999999999959</c:v>
                </c:pt>
                <c:pt idx="2880">
                  <c:v>759.51</c:v>
                </c:pt>
                <c:pt idx="2881">
                  <c:v>759.69</c:v>
                </c:pt>
                <c:pt idx="2882">
                  <c:v>759.88</c:v>
                </c:pt>
                <c:pt idx="2883">
                  <c:v>760.06</c:v>
                </c:pt>
                <c:pt idx="2884">
                  <c:v>760.24</c:v>
                </c:pt>
                <c:pt idx="2885">
                  <c:v>760.43</c:v>
                </c:pt>
                <c:pt idx="2886">
                  <c:v>760.61</c:v>
                </c:pt>
                <c:pt idx="2887">
                  <c:v>760.79000000000042</c:v>
                </c:pt>
                <c:pt idx="2888">
                  <c:v>760.97</c:v>
                </c:pt>
                <c:pt idx="2889">
                  <c:v>761.16</c:v>
                </c:pt>
                <c:pt idx="2890">
                  <c:v>761.33999999999958</c:v>
                </c:pt>
                <c:pt idx="2891">
                  <c:v>761.52</c:v>
                </c:pt>
                <c:pt idx="2892">
                  <c:v>761.71</c:v>
                </c:pt>
                <c:pt idx="2893">
                  <c:v>761.89</c:v>
                </c:pt>
                <c:pt idx="2894">
                  <c:v>762.07</c:v>
                </c:pt>
                <c:pt idx="2895">
                  <c:v>762.25</c:v>
                </c:pt>
                <c:pt idx="2896">
                  <c:v>762.4399999999996</c:v>
                </c:pt>
                <c:pt idx="2897">
                  <c:v>762.62</c:v>
                </c:pt>
                <c:pt idx="2898">
                  <c:v>762.8</c:v>
                </c:pt>
                <c:pt idx="2899">
                  <c:v>762.98</c:v>
                </c:pt>
                <c:pt idx="2900">
                  <c:v>763.17000000000041</c:v>
                </c:pt>
                <c:pt idx="2901">
                  <c:v>763.34999999999957</c:v>
                </c:pt>
                <c:pt idx="2902">
                  <c:v>763.53</c:v>
                </c:pt>
                <c:pt idx="2903">
                  <c:v>763.72</c:v>
                </c:pt>
                <c:pt idx="2904">
                  <c:v>763.9</c:v>
                </c:pt>
                <c:pt idx="2905">
                  <c:v>764.08</c:v>
                </c:pt>
                <c:pt idx="2906">
                  <c:v>764.26</c:v>
                </c:pt>
                <c:pt idx="2907">
                  <c:v>764.44999999999959</c:v>
                </c:pt>
                <c:pt idx="2908">
                  <c:v>764.63</c:v>
                </c:pt>
                <c:pt idx="2909">
                  <c:v>764.81</c:v>
                </c:pt>
                <c:pt idx="2910">
                  <c:v>764.99</c:v>
                </c:pt>
                <c:pt idx="2911">
                  <c:v>765.1800000000004</c:v>
                </c:pt>
                <c:pt idx="2912">
                  <c:v>765.35999999999956</c:v>
                </c:pt>
                <c:pt idx="2913">
                  <c:v>765.54</c:v>
                </c:pt>
                <c:pt idx="2914">
                  <c:v>765.72</c:v>
                </c:pt>
                <c:pt idx="2915">
                  <c:v>765.91</c:v>
                </c:pt>
                <c:pt idx="2916">
                  <c:v>766.09</c:v>
                </c:pt>
                <c:pt idx="2917">
                  <c:v>766.27000000000044</c:v>
                </c:pt>
                <c:pt idx="2918">
                  <c:v>766.44999999999959</c:v>
                </c:pt>
                <c:pt idx="2919">
                  <c:v>766.63</c:v>
                </c:pt>
                <c:pt idx="2920">
                  <c:v>766.8199999999996</c:v>
                </c:pt>
                <c:pt idx="2921">
                  <c:v>767</c:v>
                </c:pt>
                <c:pt idx="2922">
                  <c:v>767.1800000000004</c:v>
                </c:pt>
                <c:pt idx="2923">
                  <c:v>767.35999999999956</c:v>
                </c:pt>
                <c:pt idx="2924">
                  <c:v>767.55</c:v>
                </c:pt>
                <c:pt idx="2925">
                  <c:v>767.73</c:v>
                </c:pt>
                <c:pt idx="2926">
                  <c:v>767.91</c:v>
                </c:pt>
                <c:pt idx="2927">
                  <c:v>768.09</c:v>
                </c:pt>
                <c:pt idx="2928">
                  <c:v>768.28000000000043</c:v>
                </c:pt>
                <c:pt idx="2929">
                  <c:v>768.45999999999958</c:v>
                </c:pt>
                <c:pt idx="2930">
                  <c:v>768.64</c:v>
                </c:pt>
                <c:pt idx="2931">
                  <c:v>768.8199999999996</c:v>
                </c:pt>
                <c:pt idx="2932">
                  <c:v>769</c:v>
                </c:pt>
                <c:pt idx="2933">
                  <c:v>769.19</c:v>
                </c:pt>
                <c:pt idx="2934">
                  <c:v>769.37</c:v>
                </c:pt>
                <c:pt idx="2935">
                  <c:v>769.55</c:v>
                </c:pt>
                <c:pt idx="2936">
                  <c:v>769.73</c:v>
                </c:pt>
                <c:pt idx="2937">
                  <c:v>769.91</c:v>
                </c:pt>
                <c:pt idx="2938">
                  <c:v>770.1</c:v>
                </c:pt>
                <c:pt idx="2939">
                  <c:v>770.28000000000043</c:v>
                </c:pt>
                <c:pt idx="2940">
                  <c:v>770.45999999999958</c:v>
                </c:pt>
                <c:pt idx="2941">
                  <c:v>770.64</c:v>
                </c:pt>
                <c:pt idx="2942">
                  <c:v>770.8199999999996</c:v>
                </c:pt>
                <c:pt idx="2943">
                  <c:v>771.01</c:v>
                </c:pt>
                <c:pt idx="2944">
                  <c:v>771.19</c:v>
                </c:pt>
                <c:pt idx="2945">
                  <c:v>771.37</c:v>
                </c:pt>
                <c:pt idx="2946">
                  <c:v>771.55</c:v>
                </c:pt>
                <c:pt idx="2947">
                  <c:v>771.73</c:v>
                </c:pt>
                <c:pt idx="2948">
                  <c:v>771.92</c:v>
                </c:pt>
                <c:pt idx="2949">
                  <c:v>772.1</c:v>
                </c:pt>
                <c:pt idx="2950">
                  <c:v>772.28000000000043</c:v>
                </c:pt>
                <c:pt idx="2951">
                  <c:v>772.45999999999958</c:v>
                </c:pt>
                <c:pt idx="2952">
                  <c:v>772.64</c:v>
                </c:pt>
                <c:pt idx="2953">
                  <c:v>772.8199999999996</c:v>
                </c:pt>
                <c:pt idx="2954">
                  <c:v>773.01</c:v>
                </c:pt>
                <c:pt idx="2955">
                  <c:v>773.19</c:v>
                </c:pt>
                <c:pt idx="2956">
                  <c:v>773.37</c:v>
                </c:pt>
                <c:pt idx="2957">
                  <c:v>773.55</c:v>
                </c:pt>
                <c:pt idx="2958">
                  <c:v>773.73</c:v>
                </c:pt>
                <c:pt idx="2959">
                  <c:v>773.92</c:v>
                </c:pt>
                <c:pt idx="2960">
                  <c:v>774.1</c:v>
                </c:pt>
                <c:pt idx="2961">
                  <c:v>774.28000000000043</c:v>
                </c:pt>
                <c:pt idx="2962">
                  <c:v>774.45999999999958</c:v>
                </c:pt>
                <c:pt idx="2963">
                  <c:v>774.64</c:v>
                </c:pt>
                <c:pt idx="2964">
                  <c:v>774.8199999999996</c:v>
                </c:pt>
                <c:pt idx="2965">
                  <c:v>775</c:v>
                </c:pt>
                <c:pt idx="2966">
                  <c:v>775.19</c:v>
                </c:pt>
                <c:pt idx="2967">
                  <c:v>775.37</c:v>
                </c:pt>
                <c:pt idx="2968">
                  <c:v>775.55</c:v>
                </c:pt>
                <c:pt idx="2969">
                  <c:v>775.73</c:v>
                </c:pt>
                <c:pt idx="2970">
                  <c:v>775.91</c:v>
                </c:pt>
                <c:pt idx="2971">
                  <c:v>776.09</c:v>
                </c:pt>
                <c:pt idx="2972">
                  <c:v>776.28000000000043</c:v>
                </c:pt>
                <c:pt idx="2973">
                  <c:v>776.45999999999958</c:v>
                </c:pt>
                <c:pt idx="2974">
                  <c:v>776.64</c:v>
                </c:pt>
                <c:pt idx="2975">
                  <c:v>776.8199999999996</c:v>
                </c:pt>
                <c:pt idx="2976">
                  <c:v>777</c:v>
                </c:pt>
                <c:pt idx="2977">
                  <c:v>777.1800000000004</c:v>
                </c:pt>
                <c:pt idx="2978">
                  <c:v>777.35999999999956</c:v>
                </c:pt>
                <c:pt idx="2979">
                  <c:v>777.55</c:v>
                </c:pt>
                <c:pt idx="2980">
                  <c:v>777.73</c:v>
                </c:pt>
                <c:pt idx="2981">
                  <c:v>777.91</c:v>
                </c:pt>
                <c:pt idx="2982">
                  <c:v>778.09</c:v>
                </c:pt>
                <c:pt idx="2983">
                  <c:v>778.27000000000044</c:v>
                </c:pt>
                <c:pt idx="2984">
                  <c:v>778.44999999999959</c:v>
                </c:pt>
                <c:pt idx="2985">
                  <c:v>778.63</c:v>
                </c:pt>
                <c:pt idx="2986">
                  <c:v>778.81</c:v>
                </c:pt>
                <c:pt idx="2987">
                  <c:v>779</c:v>
                </c:pt>
                <c:pt idx="2988">
                  <c:v>779.1800000000004</c:v>
                </c:pt>
                <c:pt idx="2989">
                  <c:v>779.35999999999956</c:v>
                </c:pt>
                <c:pt idx="2990">
                  <c:v>779.54</c:v>
                </c:pt>
                <c:pt idx="2991">
                  <c:v>779.72</c:v>
                </c:pt>
                <c:pt idx="2992">
                  <c:v>779.9</c:v>
                </c:pt>
                <c:pt idx="2993">
                  <c:v>780.08</c:v>
                </c:pt>
                <c:pt idx="2994">
                  <c:v>780.26</c:v>
                </c:pt>
                <c:pt idx="2995">
                  <c:v>780.4399999999996</c:v>
                </c:pt>
                <c:pt idx="2996">
                  <c:v>780.63</c:v>
                </c:pt>
                <c:pt idx="2997">
                  <c:v>780.81</c:v>
                </c:pt>
                <c:pt idx="2998">
                  <c:v>780.99</c:v>
                </c:pt>
                <c:pt idx="2999">
                  <c:v>781.17000000000041</c:v>
                </c:pt>
                <c:pt idx="3000">
                  <c:v>781.34999999999957</c:v>
                </c:pt>
                <c:pt idx="3001">
                  <c:v>781.53</c:v>
                </c:pt>
                <c:pt idx="3002">
                  <c:v>781.71</c:v>
                </c:pt>
                <c:pt idx="3003">
                  <c:v>781.89</c:v>
                </c:pt>
                <c:pt idx="3004">
                  <c:v>782.07</c:v>
                </c:pt>
                <c:pt idx="3005">
                  <c:v>782.25</c:v>
                </c:pt>
                <c:pt idx="3006">
                  <c:v>782.4399999999996</c:v>
                </c:pt>
                <c:pt idx="3007">
                  <c:v>782.62</c:v>
                </c:pt>
                <c:pt idx="3008">
                  <c:v>782.8</c:v>
                </c:pt>
                <c:pt idx="3009">
                  <c:v>782.98</c:v>
                </c:pt>
                <c:pt idx="3010">
                  <c:v>783.16</c:v>
                </c:pt>
                <c:pt idx="3011">
                  <c:v>783.33999999999958</c:v>
                </c:pt>
                <c:pt idx="3012">
                  <c:v>783.52</c:v>
                </c:pt>
                <c:pt idx="3013">
                  <c:v>783.7</c:v>
                </c:pt>
                <c:pt idx="3014">
                  <c:v>783.88</c:v>
                </c:pt>
                <c:pt idx="3015">
                  <c:v>784.06</c:v>
                </c:pt>
                <c:pt idx="3016">
                  <c:v>784.24</c:v>
                </c:pt>
                <c:pt idx="3017">
                  <c:v>784.42</c:v>
                </c:pt>
                <c:pt idx="3018">
                  <c:v>784.6</c:v>
                </c:pt>
                <c:pt idx="3019">
                  <c:v>784.79000000000042</c:v>
                </c:pt>
                <c:pt idx="3020">
                  <c:v>784.97</c:v>
                </c:pt>
                <c:pt idx="3021">
                  <c:v>785.15</c:v>
                </c:pt>
                <c:pt idx="3022">
                  <c:v>785.32999999999959</c:v>
                </c:pt>
                <c:pt idx="3023">
                  <c:v>785.51</c:v>
                </c:pt>
                <c:pt idx="3024">
                  <c:v>785.69</c:v>
                </c:pt>
                <c:pt idx="3025">
                  <c:v>785.87</c:v>
                </c:pt>
                <c:pt idx="3026">
                  <c:v>786.05</c:v>
                </c:pt>
                <c:pt idx="3027">
                  <c:v>786.23</c:v>
                </c:pt>
                <c:pt idx="3028">
                  <c:v>786.41</c:v>
                </c:pt>
                <c:pt idx="3029">
                  <c:v>786.59</c:v>
                </c:pt>
                <c:pt idx="3030">
                  <c:v>786.77000000000044</c:v>
                </c:pt>
                <c:pt idx="3031">
                  <c:v>786.94999999999959</c:v>
                </c:pt>
                <c:pt idx="3032">
                  <c:v>787.13</c:v>
                </c:pt>
                <c:pt idx="3033">
                  <c:v>787.31</c:v>
                </c:pt>
                <c:pt idx="3034">
                  <c:v>787.49</c:v>
                </c:pt>
                <c:pt idx="3035">
                  <c:v>787.67000000000041</c:v>
                </c:pt>
                <c:pt idx="3036">
                  <c:v>787.84999999999957</c:v>
                </c:pt>
                <c:pt idx="3037">
                  <c:v>788.03</c:v>
                </c:pt>
                <c:pt idx="3038">
                  <c:v>788.21</c:v>
                </c:pt>
                <c:pt idx="3039">
                  <c:v>788.4</c:v>
                </c:pt>
                <c:pt idx="3040">
                  <c:v>788.58</c:v>
                </c:pt>
                <c:pt idx="3041">
                  <c:v>788.76</c:v>
                </c:pt>
                <c:pt idx="3042">
                  <c:v>788.9399999999996</c:v>
                </c:pt>
                <c:pt idx="3043">
                  <c:v>789.12</c:v>
                </c:pt>
                <c:pt idx="3044">
                  <c:v>789.3</c:v>
                </c:pt>
                <c:pt idx="3045">
                  <c:v>789.48</c:v>
                </c:pt>
                <c:pt idx="3046">
                  <c:v>789.66</c:v>
                </c:pt>
                <c:pt idx="3047">
                  <c:v>789.83999999999958</c:v>
                </c:pt>
                <c:pt idx="3048">
                  <c:v>790.02</c:v>
                </c:pt>
                <c:pt idx="3049">
                  <c:v>790.2</c:v>
                </c:pt>
                <c:pt idx="3050">
                  <c:v>790.38</c:v>
                </c:pt>
                <c:pt idx="3051">
                  <c:v>790.56</c:v>
                </c:pt>
                <c:pt idx="3052">
                  <c:v>790.74</c:v>
                </c:pt>
                <c:pt idx="3053">
                  <c:v>790.92</c:v>
                </c:pt>
                <c:pt idx="3054">
                  <c:v>791.1</c:v>
                </c:pt>
                <c:pt idx="3055">
                  <c:v>791.28000000000043</c:v>
                </c:pt>
                <c:pt idx="3056">
                  <c:v>791.45999999999958</c:v>
                </c:pt>
                <c:pt idx="3057">
                  <c:v>791.64</c:v>
                </c:pt>
                <c:pt idx="3058">
                  <c:v>791.8199999999996</c:v>
                </c:pt>
                <c:pt idx="3059">
                  <c:v>792</c:v>
                </c:pt>
                <c:pt idx="3060">
                  <c:v>792.1800000000004</c:v>
                </c:pt>
                <c:pt idx="3061">
                  <c:v>792.35999999999956</c:v>
                </c:pt>
                <c:pt idx="3062">
                  <c:v>792.54</c:v>
                </c:pt>
                <c:pt idx="3063">
                  <c:v>792.72</c:v>
                </c:pt>
                <c:pt idx="3064">
                  <c:v>792.9</c:v>
                </c:pt>
                <c:pt idx="3065">
                  <c:v>793.08</c:v>
                </c:pt>
                <c:pt idx="3066">
                  <c:v>793.26</c:v>
                </c:pt>
                <c:pt idx="3067">
                  <c:v>793.4399999999996</c:v>
                </c:pt>
                <c:pt idx="3068">
                  <c:v>793.62</c:v>
                </c:pt>
                <c:pt idx="3069">
                  <c:v>793.8</c:v>
                </c:pt>
                <c:pt idx="3070">
                  <c:v>793.98</c:v>
                </c:pt>
                <c:pt idx="3071">
                  <c:v>794.16</c:v>
                </c:pt>
                <c:pt idx="3072">
                  <c:v>794.33999999999958</c:v>
                </c:pt>
                <c:pt idx="3073">
                  <c:v>794.52</c:v>
                </c:pt>
                <c:pt idx="3074">
                  <c:v>794.7</c:v>
                </c:pt>
                <c:pt idx="3075">
                  <c:v>794.88</c:v>
                </c:pt>
                <c:pt idx="3076">
                  <c:v>795.06</c:v>
                </c:pt>
                <c:pt idx="3077">
                  <c:v>795.24</c:v>
                </c:pt>
                <c:pt idx="3078">
                  <c:v>795.41</c:v>
                </c:pt>
                <c:pt idx="3079">
                  <c:v>795.59</c:v>
                </c:pt>
                <c:pt idx="3080">
                  <c:v>795.77000000000044</c:v>
                </c:pt>
                <c:pt idx="3081">
                  <c:v>795.94999999999959</c:v>
                </c:pt>
                <c:pt idx="3082">
                  <c:v>796.13</c:v>
                </c:pt>
                <c:pt idx="3083">
                  <c:v>796.31</c:v>
                </c:pt>
                <c:pt idx="3084">
                  <c:v>796.49</c:v>
                </c:pt>
                <c:pt idx="3085">
                  <c:v>796.67000000000041</c:v>
                </c:pt>
                <c:pt idx="3086">
                  <c:v>796.84999999999957</c:v>
                </c:pt>
                <c:pt idx="3087">
                  <c:v>797.03</c:v>
                </c:pt>
                <c:pt idx="3088">
                  <c:v>797.21</c:v>
                </c:pt>
                <c:pt idx="3089">
                  <c:v>797.39</c:v>
                </c:pt>
                <c:pt idx="3090">
                  <c:v>797.57</c:v>
                </c:pt>
                <c:pt idx="3091">
                  <c:v>797.75</c:v>
                </c:pt>
                <c:pt idx="3092">
                  <c:v>797.93</c:v>
                </c:pt>
                <c:pt idx="3093">
                  <c:v>798.11</c:v>
                </c:pt>
                <c:pt idx="3094">
                  <c:v>798.29000000000042</c:v>
                </c:pt>
                <c:pt idx="3095">
                  <c:v>798.47</c:v>
                </c:pt>
                <c:pt idx="3096">
                  <c:v>798.65</c:v>
                </c:pt>
                <c:pt idx="3097">
                  <c:v>798.82999999999959</c:v>
                </c:pt>
                <c:pt idx="3098">
                  <c:v>799</c:v>
                </c:pt>
                <c:pt idx="3099">
                  <c:v>799.1800000000004</c:v>
                </c:pt>
                <c:pt idx="3100">
                  <c:v>799.35999999999956</c:v>
                </c:pt>
                <c:pt idx="3101">
                  <c:v>799.54</c:v>
                </c:pt>
                <c:pt idx="3102">
                  <c:v>799.72</c:v>
                </c:pt>
                <c:pt idx="3103">
                  <c:v>799.9</c:v>
                </c:pt>
                <c:pt idx="3104">
                  <c:v>800.08</c:v>
                </c:pt>
                <c:pt idx="3105">
                  <c:v>800.26</c:v>
                </c:pt>
                <c:pt idx="3106">
                  <c:v>800.4399999999996</c:v>
                </c:pt>
                <c:pt idx="3107">
                  <c:v>800.62</c:v>
                </c:pt>
                <c:pt idx="3108">
                  <c:v>800.8</c:v>
                </c:pt>
                <c:pt idx="3109">
                  <c:v>800.98</c:v>
                </c:pt>
                <c:pt idx="3110">
                  <c:v>801.16</c:v>
                </c:pt>
                <c:pt idx="3111">
                  <c:v>801.32999999999959</c:v>
                </c:pt>
                <c:pt idx="3112">
                  <c:v>801.51</c:v>
                </c:pt>
                <c:pt idx="3113">
                  <c:v>801.69</c:v>
                </c:pt>
                <c:pt idx="3114">
                  <c:v>801.87</c:v>
                </c:pt>
                <c:pt idx="3115">
                  <c:v>802.05</c:v>
                </c:pt>
                <c:pt idx="3116">
                  <c:v>802.23</c:v>
                </c:pt>
                <c:pt idx="3117">
                  <c:v>802.41</c:v>
                </c:pt>
                <c:pt idx="3118">
                  <c:v>802.59</c:v>
                </c:pt>
                <c:pt idx="3119">
                  <c:v>802.77000000000044</c:v>
                </c:pt>
                <c:pt idx="3120">
                  <c:v>802.94999999999959</c:v>
                </c:pt>
                <c:pt idx="3121">
                  <c:v>803.12</c:v>
                </c:pt>
                <c:pt idx="3122">
                  <c:v>803.3</c:v>
                </c:pt>
                <c:pt idx="3123">
                  <c:v>803.48</c:v>
                </c:pt>
                <c:pt idx="3124">
                  <c:v>803.66</c:v>
                </c:pt>
                <c:pt idx="3125">
                  <c:v>803.83999999999958</c:v>
                </c:pt>
                <c:pt idx="3126">
                  <c:v>804.02</c:v>
                </c:pt>
                <c:pt idx="3127">
                  <c:v>804.2</c:v>
                </c:pt>
                <c:pt idx="3128">
                  <c:v>804.38</c:v>
                </c:pt>
                <c:pt idx="3129">
                  <c:v>804.56</c:v>
                </c:pt>
                <c:pt idx="3130">
                  <c:v>804.73</c:v>
                </c:pt>
                <c:pt idx="3131">
                  <c:v>804.91</c:v>
                </c:pt>
                <c:pt idx="3132">
                  <c:v>805.09</c:v>
                </c:pt>
                <c:pt idx="3133">
                  <c:v>805.27000000000044</c:v>
                </c:pt>
                <c:pt idx="3134">
                  <c:v>805.44999999999959</c:v>
                </c:pt>
                <c:pt idx="3135">
                  <c:v>805.63</c:v>
                </c:pt>
                <c:pt idx="3136">
                  <c:v>805.81</c:v>
                </c:pt>
                <c:pt idx="3137">
                  <c:v>805.99</c:v>
                </c:pt>
                <c:pt idx="3138">
                  <c:v>806.16</c:v>
                </c:pt>
                <c:pt idx="3139">
                  <c:v>806.33999999999958</c:v>
                </c:pt>
                <c:pt idx="3140">
                  <c:v>806.52</c:v>
                </c:pt>
                <c:pt idx="3141">
                  <c:v>806.7</c:v>
                </c:pt>
                <c:pt idx="3142">
                  <c:v>806.88</c:v>
                </c:pt>
                <c:pt idx="3143">
                  <c:v>807.06</c:v>
                </c:pt>
                <c:pt idx="3144">
                  <c:v>807.24</c:v>
                </c:pt>
                <c:pt idx="3145">
                  <c:v>807.41</c:v>
                </c:pt>
                <c:pt idx="3146">
                  <c:v>807.59</c:v>
                </c:pt>
                <c:pt idx="3147">
                  <c:v>807.77000000000044</c:v>
                </c:pt>
                <c:pt idx="3148">
                  <c:v>807.94999999999959</c:v>
                </c:pt>
                <c:pt idx="3149">
                  <c:v>808.13</c:v>
                </c:pt>
                <c:pt idx="3150">
                  <c:v>808.31</c:v>
                </c:pt>
                <c:pt idx="3151">
                  <c:v>808.48</c:v>
                </c:pt>
                <c:pt idx="3152">
                  <c:v>808.66</c:v>
                </c:pt>
                <c:pt idx="3153">
                  <c:v>808.83999999999958</c:v>
                </c:pt>
                <c:pt idx="3154">
                  <c:v>809.02</c:v>
                </c:pt>
                <c:pt idx="3155">
                  <c:v>809.2</c:v>
                </c:pt>
                <c:pt idx="3156">
                  <c:v>809.38</c:v>
                </c:pt>
                <c:pt idx="3157">
                  <c:v>809.55</c:v>
                </c:pt>
                <c:pt idx="3158">
                  <c:v>809.73</c:v>
                </c:pt>
                <c:pt idx="3159">
                  <c:v>809.91</c:v>
                </c:pt>
                <c:pt idx="3160">
                  <c:v>810.09</c:v>
                </c:pt>
                <c:pt idx="3161">
                  <c:v>810.27000000000044</c:v>
                </c:pt>
                <c:pt idx="3162">
                  <c:v>810.44999999999959</c:v>
                </c:pt>
                <c:pt idx="3163">
                  <c:v>810.62</c:v>
                </c:pt>
                <c:pt idx="3164">
                  <c:v>810.8</c:v>
                </c:pt>
                <c:pt idx="3165">
                  <c:v>810.98</c:v>
                </c:pt>
                <c:pt idx="3166">
                  <c:v>811.16</c:v>
                </c:pt>
                <c:pt idx="3167">
                  <c:v>811.33999999999958</c:v>
                </c:pt>
                <c:pt idx="3168">
                  <c:v>811.52</c:v>
                </c:pt>
                <c:pt idx="3169">
                  <c:v>811.69</c:v>
                </c:pt>
                <c:pt idx="3170">
                  <c:v>811.87</c:v>
                </c:pt>
                <c:pt idx="3171">
                  <c:v>812.05</c:v>
                </c:pt>
                <c:pt idx="3172">
                  <c:v>812.23</c:v>
                </c:pt>
                <c:pt idx="3173">
                  <c:v>812.41</c:v>
                </c:pt>
                <c:pt idx="3174">
                  <c:v>812.58</c:v>
                </c:pt>
                <c:pt idx="3175">
                  <c:v>812.76</c:v>
                </c:pt>
                <c:pt idx="3176">
                  <c:v>812.9399999999996</c:v>
                </c:pt>
                <c:pt idx="3177">
                  <c:v>813.12</c:v>
                </c:pt>
                <c:pt idx="3178">
                  <c:v>813.3</c:v>
                </c:pt>
                <c:pt idx="3179">
                  <c:v>813.47</c:v>
                </c:pt>
                <c:pt idx="3180">
                  <c:v>813.65</c:v>
                </c:pt>
                <c:pt idx="3181">
                  <c:v>813.82999999999959</c:v>
                </c:pt>
                <c:pt idx="3182">
                  <c:v>814.01</c:v>
                </c:pt>
                <c:pt idx="3183">
                  <c:v>814.1800000000004</c:v>
                </c:pt>
                <c:pt idx="3184">
                  <c:v>814.35999999999956</c:v>
                </c:pt>
                <c:pt idx="3185">
                  <c:v>814.54</c:v>
                </c:pt>
                <c:pt idx="3186">
                  <c:v>814.72</c:v>
                </c:pt>
                <c:pt idx="3187">
                  <c:v>814.9</c:v>
                </c:pt>
                <c:pt idx="3188">
                  <c:v>815.07</c:v>
                </c:pt>
                <c:pt idx="3189">
                  <c:v>815.25</c:v>
                </c:pt>
                <c:pt idx="3190">
                  <c:v>815.43</c:v>
                </c:pt>
                <c:pt idx="3191">
                  <c:v>815.61</c:v>
                </c:pt>
                <c:pt idx="3192">
                  <c:v>815.78000000000043</c:v>
                </c:pt>
                <c:pt idx="3193">
                  <c:v>815.95999999999958</c:v>
                </c:pt>
                <c:pt idx="3194">
                  <c:v>816.14</c:v>
                </c:pt>
                <c:pt idx="3195">
                  <c:v>816.3199999999996</c:v>
                </c:pt>
                <c:pt idx="3196">
                  <c:v>816.5</c:v>
                </c:pt>
                <c:pt idx="3197">
                  <c:v>816.67000000000041</c:v>
                </c:pt>
                <c:pt idx="3198">
                  <c:v>816.84999999999957</c:v>
                </c:pt>
                <c:pt idx="3199">
                  <c:v>817.03</c:v>
                </c:pt>
                <c:pt idx="3200">
                  <c:v>817.21</c:v>
                </c:pt>
                <c:pt idx="3201">
                  <c:v>817.38</c:v>
                </c:pt>
                <c:pt idx="3202">
                  <c:v>817.56</c:v>
                </c:pt>
                <c:pt idx="3203">
                  <c:v>817.74</c:v>
                </c:pt>
                <c:pt idx="3204">
                  <c:v>817.92</c:v>
                </c:pt>
                <c:pt idx="3205">
                  <c:v>818.09</c:v>
                </c:pt>
                <c:pt idx="3206">
                  <c:v>818.27000000000044</c:v>
                </c:pt>
                <c:pt idx="3207">
                  <c:v>818.44999999999959</c:v>
                </c:pt>
                <c:pt idx="3208">
                  <c:v>818.63</c:v>
                </c:pt>
                <c:pt idx="3209">
                  <c:v>818.8</c:v>
                </c:pt>
                <c:pt idx="3210">
                  <c:v>818.98</c:v>
                </c:pt>
                <c:pt idx="3211">
                  <c:v>819.16</c:v>
                </c:pt>
                <c:pt idx="3212">
                  <c:v>819.33999999999958</c:v>
                </c:pt>
                <c:pt idx="3213">
                  <c:v>819.51</c:v>
                </c:pt>
                <c:pt idx="3214">
                  <c:v>819.69</c:v>
                </c:pt>
                <c:pt idx="3215">
                  <c:v>819.87</c:v>
                </c:pt>
                <c:pt idx="3216">
                  <c:v>820.04</c:v>
                </c:pt>
                <c:pt idx="3217">
                  <c:v>820.22</c:v>
                </c:pt>
                <c:pt idx="3218">
                  <c:v>820.4</c:v>
                </c:pt>
                <c:pt idx="3219">
                  <c:v>820.58</c:v>
                </c:pt>
                <c:pt idx="3220">
                  <c:v>820.75</c:v>
                </c:pt>
                <c:pt idx="3221">
                  <c:v>820.93</c:v>
                </c:pt>
                <c:pt idx="3222">
                  <c:v>821.11</c:v>
                </c:pt>
                <c:pt idx="3223">
                  <c:v>821.29000000000042</c:v>
                </c:pt>
                <c:pt idx="3224">
                  <c:v>821.45999999999958</c:v>
                </c:pt>
                <c:pt idx="3225">
                  <c:v>821.64</c:v>
                </c:pt>
                <c:pt idx="3226">
                  <c:v>821.8199999999996</c:v>
                </c:pt>
                <c:pt idx="3227">
                  <c:v>821.99</c:v>
                </c:pt>
                <c:pt idx="3228">
                  <c:v>822.17000000000041</c:v>
                </c:pt>
                <c:pt idx="3229">
                  <c:v>822.34999999999957</c:v>
                </c:pt>
                <c:pt idx="3230">
                  <c:v>822.52</c:v>
                </c:pt>
                <c:pt idx="3231">
                  <c:v>822.7</c:v>
                </c:pt>
                <c:pt idx="3232">
                  <c:v>822.88</c:v>
                </c:pt>
                <c:pt idx="3233">
                  <c:v>823.06</c:v>
                </c:pt>
                <c:pt idx="3234">
                  <c:v>823.23</c:v>
                </c:pt>
                <c:pt idx="3235">
                  <c:v>823.41</c:v>
                </c:pt>
                <c:pt idx="3236">
                  <c:v>823.59</c:v>
                </c:pt>
                <c:pt idx="3237">
                  <c:v>823.76</c:v>
                </c:pt>
                <c:pt idx="3238">
                  <c:v>823.9399999999996</c:v>
                </c:pt>
                <c:pt idx="3239">
                  <c:v>824.12</c:v>
                </c:pt>
                <c:pt idx="3240">
                  <c:v>824.29000000000042</c:v>
                </c:pt>
                <c:pt idx="3241">
                  <c:v>824.47</c:v>
                </c:pt>
                <c:pt idx="3242">
                  <c:v>824.65</c:v>
                </c:pt>
                <c:pt idx="3243">
                  <c:v>824.8199999999996</c:v>
                </c:pt>
                <c:pt idx="3244">
                  <c:v>825</c:v>
                </c:pt>
                <c:pt idx="3245">
                  <c:v>825.1800000000004</c:v>
                </c:pt>
                <c:pt idx="3246">
                  <c:v>825.34999999999957</c:v>
                </c:pt>
                <c:pt idx="3247">
                  <c:v>825.53</c:v>
                </c:pt>
                <c:pt idx="3248">
                  <c:v>825.71</c:v>
                </c:pt>
                <c:pt idx="3249">
                  <c:v>825.89</c:v>
                </c:pt>
                <c:pt idx="3250">
                  <c:v>826.06</c:v>
                </c:pt>
                <c:pt idx="3251">
                  <c:v>826.24</c:v>
                </c:pt>
                <c:pt idx="3252">
                  <c:v>826.42</c:v>
                </c:pt>
                <c:pt idx="3253">
                  <c:v>826.59</c:v>
                </c:pt>
                <c:pt idx="3254">
                  <c:v>826.77000000000044</c:v>
                </c:pt>
                <c:pt idx="3255">
                  <c:v>826.94999999999959</c:v>
                </c:pt>
                <c:pt idx="3256">
                  <c:v>827.12</c:v>
                </c:pt>
                <c:pt idx="3257">
                  <c:v>827.3</c:v>
                </c:pt>
                <c:pt idx="3258">
                  <c:v>827.47</c:v>
                </c:pt>
                <c:pt idx="3259">
                  <c:v>827.65</c:v>
                </c:pt>
                <c:pt idx="3260">
                  <c:v>827.82999999999959</c:v>
                </c:pt>
                <c:pt idx="3261">
                  <c:v>828</c:v>
                </c:pt>
                <c:pt idx="3262">
                  <c:v>828.1800000000004</c:v>
                </c:pt>
                <c:pt idx="3263">
                  <c:v>828.35999999999956</c:v>
                </c:pt>
                <c:pt idx="3264">
                  <c:v>828.53</c:v>
                </c:pt>
                <c:pt idx="3265">
                  <c:v>828.71</c:v>
                </c:pt>
                <c:pt idx="3266">
                  <c:v>828.89</c:v>
                </c:pt>
                <c:pt idx="3267">
                  <c:v>829.06</c:v>
                </c:pt>
                <c:pt idx="3268">
                  <c:v>829.24</c:v>
                </c:pt>
                <c:pt idx="3269">
                  <c:v>829.42</c:v>
                </c:pt>
                <c:pt idx="3270">
                  <c:v>829.59</c:v>
                </c:pt>
                <c:pt idx="3271">
                  <c:v>829.77000000000044</c:v>
                </c:pt>
                <c:pt idx="3272">
                  <c:v>829.9399999999996</c:v>
                </c:pt>
                <c:pt idx="3273">
                  <c:v>830.12</c:v>
                </c:pt>
                <c:pt idx="3274">
                  <c:v>830.3</c:v>
                </c:pt>
                <c:pt idx="3275">
                  <c:v>830.47</c:v>
                </c:pt>
                <c:pt idx="3276">
                  <c:v>830.65</c:v>
                </c:pt>
                <c:pt idx="3277">
                  <c:v>830.82999999999959</c:v>
                </c:pt>
                <c:pt idx="3278">
                  <c:v>831</c:v>
                </c:pt>
                <c:pt idx="3279">
                  <c:v>831.1800000000004</c:v>
                </c:pt>
                <c:pt idx="3280">
                  <c:v>831.34999999999957</c:v>
                </c:pt>
                <c:pt idx="3281">
                  <c:v>831.53</c:v>
                </c:pt>
                <c:pt idx="3282">
                  <c:v>831.71</c:v>
                </c:pt>
                <c:pt idx="3283">
                  <c:v>831.88</c:v>
                </c:pt>
                <c:pt idx="3284">
                  <c:v>832.06</c:v>
                </c:pt>
                <c:pt idx="3285">
                  <c:v>832.23</c:v>
                </c:pt>
                <c:pt idx="3286">
                  <c:v>832.41</c:v>
                </c:pt>
                <c:pt idx="3287">
                  <c:v>832.59</c:v>
                </c:pt>
                <c:pt idx="3288">
                  <c:v>832.76</c:v>
                </c:pt>
                <c:pt idx="3289">
                  <c:v>832.9399999999996</c:v>
                </c:pt>
                <c:pt idx="3290">
                  <c:v>833.11</c:v>
                </c:pt>
                <c:pt idx="3291">
                  <c:v>833.29000000000042</c:v>
                </c:pt>
                <c:pt idx="3292">
                  <c:v>833.47</c:v>
                </c:pt>
                <c:pt idx="3293">
                  <c:v>833.64</c:v>
                </c:pt>
                <c:pt idx="3294">
                  <c:v>833.8199999999996</c:v>
                </c:pt>
                <c:pt idx="3295">
                  <c:v>833.99</c:v>
                </c:pt>
                <c:pt idx="3296">
                  <c:v>834.17000000000041</c:v>
                </c:pt>
                <c:pt idx="3297">
                  <c:v>834.34999999999957</c:v>
                </c:pt>
                <c:pt idx="3298">
                  <c:v>834.52</c:v>
                </c:pt>
                <c:pt idx="3299">
                  <c:v>834.7</c:v>
                </c:pt>
                <c:pt idx="3300">
                  <c:v>834.87</c:v>
                </c:pt>
                <c:pt idx="3301">
                  <c:v>835.05</c:v>
                </c:pt>
                <c:pt idx="3302">
                  <c:v>835.23</c:v>
                </c:pt>
                <c:pt idx="3303">
                  <c:v>835.4</c:v>
                </c:pt>
                <c:pt idx="3304">
                  <c:v>835.58</c:v>
                </c:pt>
                <c:pt idx="3305">
                  <c:v>835.75</c:v>
                </c:pt>
                <c:pt idx="3306">
                  <c:v>835.93</c:v>
                </c:pt>
                <c:pt idx="3307">
                  <c:v>836.1</c:v>
                </c:pt>
                <c:pt idx="3308">
                  <c:v>836.28000000000043</c:v>
                </c:pt>
                <c:pt idx="3309">
                  <c:v>836.45999999999958</c:v>
                </c:pt>
                <c:pt idx="3310">
                  <c:v>836.63</c:v>
                </c:pt>
                <c:pt idx="3311">
                  <c:v>836.81</c:v>
                </c:pt>
                <c:pt idx="3312">
                  <c:v>836.98</c:v>
                </c:pt>
                <c:pt idx="3313">
                  <c:v>837.16</c:v>
                </c:pt>
                <c:pt idx="3314">
                  <c:v>837.32999999999959</c:v>
                </c:pt>
                <c:pt idx="3315">
                  <c:v>837.51</c:v>
                </c:pt>
                <c:pt idx="3316">
                  <c:v>837.6800000000004</c:v>
                </c:pt>
                <c:pt idx="3317">
                  <c:v>837.85999999999956</c:v>
                </c:pt>
                <c:pt idx="3318">
                  <c:v>838.03</c:v>
                </c:pt>
                <c:pt idx="3319">
                  <c:v>838.21</c:v>
                </c:pt>
                <c:pt idx="3320">
                  <c:v>838.39</c:v>
                </c:pt>
                <c:pt idx="3321">
                  <c:v>838.56</c:v>
                </c:pt>
                <c:pt idx="3322">
                  <c:v>838.74</c:v>
                </c:pt>
                <c:pt idx="3323">
                  <c:v>838.91</c:v>
                </c:pt>
                <c:pt idx="3324">
                  <c:v>839.09</c:v>
                </c:pt>
                <c:pt idx="3325">
                  <c:v>839.26</c:v>
                </c:pt>
                <c:pt idx="3326">
                  <c:v>839.4399999999996</c:v>
                </c:pt>
                <c:pt idx="3327">
                  <c:v>839.61</c:v>
                </c:pt>
                <c:pt idx="3328">
                  <c:v>839.79000000000042</c:v>
                </c:pt>
                <c:pt idx="3329">
                  <c:v>839.95999999999958</c:v>
                </c:pt>
                <c:pt idx="3330">
                  <c:v>840.14</c:v>
                </c:pt>
                <c:pt idx="3331">
                  <c:v>840.31</c:v>
                </c:pt>
                <c:pt idx="3332">
                  <c:v>840.49</c:v>
                </c:pt>
                <c:pt idx="3333">
                  <c:v>840.66</c:v>
                </c:pt>
                <c:pt idx="3334">
                  <c:v>840.83999999999958</c:v>
                </c:pt>
                <c:pt idx="3335">
                  <c:v>841.02</c:v>
                </c:pt>
                <c:pt idx="3336">
                  <c:v>841.19</c:v>
                </c:pt>
                <c:pt idx="3337">
                  <c:v>841.37</c:v>
                </c:pt>
                <c:pt idx="3338">
                  <c:v>841.54</c:v>
                </c:pt>
                <c:pt idx="3339">
                  <c:v>841.72</c:v>
                </c:pt>
                <c:pt idx="3340">
                  <c:v>841.89</c:v>
                </c:pt>
                <c:pt idx="3341">
                  <c:v>842.07</c:v>
                </c:pt>
                <c:pt idx="3342">
                  <c:v>842.24</c:v>
                </c:pt>
                <c:pt idx="3343">
                  <c:v>842.42</c:v>
                </c:pt>
                <c:pt idx="3344">
                  <c:v>842.59</c:v>
                </c:pt>
                <c:pt idx="3345">
                  <c:v>842.77000000000044</c:v>
                </c:pt>
                <c:pt idx="3346">
                  <c:v>842.9399999999996</c:v>
                </c:pt>
                <c:pt idx="3347">
                  <c:v>843.12</c:v>
                </c:pt>
                <c:pt idx="3348">
                  <c:v>843.29000000000042</c:v>
                </c:pt>
                <c:pt idx="3349">
                  <c:v>843.47</c:v>
                </c:pt>
                <c:pt idx="3350">
                  <c:v>843.64</c:v>
                </c:pt>
                <c:pt idx="3351">
                  <c:v>843.8199999999996</c:v>
                </c:pt>
                <c:pt idx="3352">
                  <c:v>843.99</c:v>
                </c:pt>
                <c:pt idx="3353">
                  <c:v>844.17000000000041</c:v>
                </c:pt>
                <c:pt idx="3354">
                  <c:v>844.33999999999958</c:v>
                </c:pt>
                <c:pt idx="3355">
                  <c:v>844.52</c:v>
                </c:pt>
                <c:pt idx="3356">
                  <c:v>844.69</c:v>
                </c:pt>
                <c:pt idx="3357">
                  <c:v>844.85999999999956</c:v>
                </c:pt>
                <c:pt idx="3358">
                  <c:v>845.04</c:v>
                </c:pt>
                <c:pt idx="3359">
                  <c:v>845.21</c:v>
                </c:pt>
                <c:pt idx="3360">
                  <c:v>845.39</c:v>
                </c:pt>
                <c:pt idx="3361">
                  <c:v>845.56</c:v>
                </c:pt>
                <c:pt idx="3362">
                  <c:v>845.74</c:v>
                </c:pt>
                <c:pt idx="3363">
                  <c:v>845.91</c:v>
                </c:pt>
                <c:pt idx="3364">
                  <c:v>846.09</c:v>
                </c:pt>
                <c:pt idx="3365">
                  <c:v>846.26</c:v>
                </c:pt>
                <c:pt idx="3366">
                  <c:v>846.4399999999996</c:v>
                </c:pt>
                <c:pt idx="3367">
                  <c:v>846.61</c:v>
                </c:pt>
                <c:pt idx="3368">
                  <c:v>846.79000000000042</c:v>
                </c:pt>
                <c:pt idx="3369">
                  <c:v>846.95999999999958</c:v>
                </c:pt>
                <c:pt idx="3370">
                  <c:v>847.14</c:v>
                </c:pt>
                <c:pt idx="3371">
                  <c:v>847.31</c:v>
                </c:pt>
                <c:pt idx="3372">
                  <c:v>847.48</c:v>
                </c:pt>
                <c:pt idx="3373">
                  <c:v>847.66</c:v>
                </c:pt>
                <c:pt idx="3374">
                  <c:v>847.82999999999959</c:v>
                </c:pt>
                <c:pt idx="3375">
                  <c:v>848.01</c:v>
                </c:pt>
                <c:pt idx="3376">
                  <c:v>848.1800000000004</c:v>
                </c:pt>
                <c:pt idx="3377">
                  <c:v>848.35999999999956</c:v>
                </c:pt>
                <c:pt idx="3378">
                  <c:v>848.53</c:v>
                </c:pt>
                <c:pt idx="3379">
                  <c:v>848.71</c:v>
                </c:pt>
                <c:pt idx="3380">
                  <c:v>848.88</c:v>
                </c:pt>
                <c:pt idx="3381">
                  <c:v>849.05</c:v>
                </c:pt>
                <c:pt idx="3382">
                  <c:v>849.23</c:v>
                </c:pt>
                <c:pt idx="3383">
                  <c:v>849.4</c:v>
                </c:pt>
                <c:pt idx="3384">
                  <c:v>849.58</c:v>
                </c:pt>
                <c:pt idx="3385">
                  <c:v>849.75</c:v>
                </c:pt>
                <c:pt idx="3386">
                  <c:v>849.93</c:v>
                </c:pt>
                <c:pt idx="3387">
                  <c:v>850.1</c:v>
                </c:pt>
                <c:pt idx="3388">
                  <c:v>850.27000000000044</c:v>
                </c:pt>
                <c:pt idx="3389">
                  <c:v>850.44999999999959</c:v>
                </c:pt>
                <c:pt idx="3390">
                  <c:v>850.62</c:v>
                </c:pt>
                <c:pt idx="3391">
                  <c:v>850.8</c:v>
                </c:pt>
                <c:pt idx="3392">
                  <c:v>850.97</c:v>
                </c:pt>
                <c:pt idx="3393">
                  <c:v>851.14</c:v>
                </c:pt>
                <c:pt idx="3394">
                  <c:v>851.3199999999996</c:v>
                </c:pt>
                <c:pt idx="3395">
                  <c:v>851.49</c:v>
                </c:pt>
                <c:pt idx="3396">
                  <c:v>851.67000000000041</c:v>
                </c:pt>
                <c:pt idx="3397">
                  <c:v>851.83999999999958</c:v>
                </c:pt>
                <c:pt idx="3398">
                  <c:v>852.01</c:v>
                </c:pt>
                <c:pt idx="3399">
                  <c:v>852.19</c:v>
                </c:pt>
                <c:pt idx="3400">
                  <c:v>852.35999999999956</c:v>
                </c:pt>
                <c:pt idx="3401">
                  <c:v>852.54</c:v>
                </c:pt>
                <c:pt idx="3402">
                  <c:v>852.71</c:v>
                </c:pt>
                <c:pt idx="3403">
                  <c:v>852.88</c:v>
                </c:pt>
                <c:pt idx="3404">
                  <c:v>853.06</c:v>
                </c:pt>
                <c:pt idx="3405">
                  <c:v>853.23</c:v>
                </c:pt>
                <c:pt idx="3406">
                  <c:v>853.41</c:v>
                </c:pt>
                <c:pt idx="3407">
                  <c:v>853.58</c:v>
                </c:pt>
                <c:pt idx="3408">
                  <c:v>853.75</c:v>
                </c:pt>
                <c:pt idx="3409">
                  <c:v>853.93</c:v>
                </c:pt>
                <c:pt idx="3410">
                  <c:v>854.1</c:v>
                </c:pt>
                <c:pt idx="3411">
                  <c:v>854.28000000000043</c:v>
                </c:pt>
                <c:pt idx="3412">
                  <c:v>854.44999999999959</c:v>
                </c:pt>
                <c:pt idx="3413">
                  <c:v>854.62</c:v>
                </c:pt>
                <c:pt idx="3414">
                  <c:v>854.8</c:v>
                </c:pt>
                <c:pt idx="3415">
                  <c:v>854.97</c:v>
                </c:pt>
                <c:pt idx="3416">
                  <c:v>855.14</c:v>
                </c:pt>
                <c:pt idx="3417">
                  <c:v>855.3199999999996</c:v>
                </c:pt>
                <c:pt idx="3418">
                  <c:v>855.49</c:v>
                </c:pt>
                <c:pt idx="3419">
                  <c:v>855.67000000000041</c:v>
                </c:pt>
                <c:pt idx="3420">
                  <c:v>855.83999999999958</c:v>
                </c:pt>
                <c:pt idx="3421">
                  <c:v>856.01</c:v>
                </c:pt>
                <c:pt idx="3422">
                  <c:v>856.19</c:v>
                </c:pt>
                <c:pt idx="3423">
                  <c:v>856.35999999999956</c:v>
                </c:pt>
                <c:pt idx="3424">
                  <c:v>856.53</c:v>
                </c:pt>
                <c:pt idx="3425">
                  <c:v>856.71</c:v>
                </c:pt>
                <c:pt idx="3426">
                  <c:v>856.88</c:v>
                </c:pt>
                <c:pt idx="3427">
                  <c:v>857.05</c:v>
                </c:pt>
                <c:pt idx="3428">
                  <c:v>857.23</c:v>
                </c:pt>
                <c:pt idx="3429">
                  <c:v>857.4</c:v>
                </c:pt>
                <c:pt idx="3430">
                  <c:v>857.57</c:v>
                </c:pt>
                <c:pt idx="3431">
                  <c:v>857.75</c:v>
                </c:pt>
                <c:pt idx="3432">
                  <c:v>857.92</c:v>
                </c:pt>
                <c:pt idx="3433">
                  <c:v>858.09</c:v>
                </c:pt>
                <c:pt idx="3434">
                  <c:v>858.27000000000044</c:v>
                </c:pt>
                <c:pt idx="3435">
                  <c:v>858.4399999999996</c:v>
                </c:pt>
                <c:pt idx="3436">
                  <c:v>858.61</c:v>
                </c:pt>
                <c:pt idx="3437">
                  <c:v>858.79000000000042</c:v>
                </c:pt>
                <c:pt idx="3438">
                  <c:v>858.95999999999958</c:v>
                </c:pt>
                <c:pt idx="3439">
                  <c:v>859.13</c:v>
                </c:pt>
                <c:pt idx="3440">
                  <c:v>859.31</c:v>
                </c:pt>
                <c:pt idx="3441">
                  <c:v>859.48</c:v>
                </c:pt>
                <c:pt idx="3442">
                  <c:v>859.65</c:v>
                </c:pt>
                <c:pt idx="3443">
                  <c:v>859.82999999999959</c:v>
                </c:pt>
                <c:pt idx="3444">
                  <c:v>860</c:v>
                </c:pt>
                <c:pt idx="3445">
                  <c:v>860.17000000000041</c:v>
                </c:pt>
                <c:pt idx="3446">
                  <c:v>860.34999999999957</c:v>
                </c:pt>
                <c:pt idx="3447">
                  <c:v>860.52</c:v>
                </c:pt>
                <c:pt idx="3448">
                  <c:v>860.69</c:v>
                </c:pt>
                <c:pt idx="3449">
                  <c:v>860.87</c:v>
                </c:pt>
                <c:pt idx="3450">
                  <c:v>861.04</c:v>
                </c:pt>
                <c:pt idx="3451">
                  <c:v>861.21</c:v>
                </c:pt>
                <c:pt idx="3452">
                  <c:v>861.39</c:v>
                </c:pt>
                <c:pt idx="3453">
                  <c:v>861.56</c:v>
                </c:pt>
                <c:pt idx="3454">
                  <c:v>861.73</c:v>
                </c:pt>
                <c:pt idx="3455">
                  <c:v>861.9</c:v>
                </c:pt>
                <c:pt idx="3456">
                  <c:v>862.08</c:v>
                </c:pt>
                <c:pt idx="3457">
                  <c:v>862.25</c:v>
                </c:pt>
                <c:pt idx="3458">
                  <c:v>862.42</c:v>
                </c:pt>
                <c:pt idx="3459">
                  <c:v>862.6</c:v>
                </c:pt>
                <c:pt idx="3460">
                  <c:v>862.77000000000044</c:v>
                </c:pt>
                <c:pt idx="3461">
                  <c:v>862.9399999999996</c:v>
                </c:pt>
                <c:pt idx="3462">
                  <c:v>863.12</c:v>
                </c:pt>
                <c:pt idx="3463">
                  <c:v>863.29000000000042</c:v>
                </c:pt>
                <c:pt idx="3464">
                  <c:v>863.45999999999958</c:v>
                </c:pt>
                <c:pt idx="3465">
                  <c:v>863.63</c:v>
                </c:pt>
                <c:pt idx="3466">
                  <c:v>863.81</c:v>
                </c:pt>
                <c:pt idx="3467">
                  <c:v>863.98</c:v>
                </c:pt>
                <c:pt idx="3468">
                  <c:v>864.15</c:v>
                </c:pt>
                <c:pt idx="3469">
                  <c:v>864.3199999999996</c:v>
                </c:pt>
                <c:pt idx="3470">
                  <c:v>864.5</c:v>
                </c:pt>
                <c:pt idx="3471">
                  <c:v>864.67000000000041</c:v>
                </c:pt>
                <c:pt idx="3472">
                  <c:v>864.83999999999958</c:v>
                </c:pt>
                <c:pt idx="3473">
                  <c:v>865.02</c:v>
                </c:pt>
                <c:pt idx="3474">
                  <c:v>865.19</c:v>
                </c:pt>
                <c:pt idx="3475">
                  <c:v>865.35999999999956</c:v>
                </c:pt>
                <c:pt idx="3476">
                  <c:v>865.53</c:v>
                </c:pt>
                <c:pt idx="3477">
                  <c:v>865.71</c:v>
                </c:pt>
                <c:pt idx="3478">
                  <c:v>865.88</c:v>
                </c:pt>
                <c:pt idx="3479">
                  <c:v>866.05</c:v>
                </c:pt>
                <c:pt idx="3480">
                  <c:v>866.22</c:v>
                </c:pt>
                <c:pt idx="3481">
                  <c:v>866.4</c:v>
                </c:pt>
                <c:pt idx="3482">
                  <c:v>866.57</c:v>
                </c:pt>
                <c:pt idx="3483">
                  <c:v>866.74</c:v>
                </c:pt>
                <c:pt idx="3484">
                  <c:v>866.91</c:v>
                </c:pt>
                <c:pt idx="3485">
                  <c:v>867.09</c:v>
                </c:pt>
                <c:pt idx="3486">
                  <c:v>867.26</c:v>
                </c:pt>
                <c:pt idx="3487">
                  <c:v>867.43</c:v>
                </c:pt>
                <c:pt idx="3488">
                  <c:v>867.6</c:v>
                </c:pt>
                <c:pt idx="3489">
                  <c:v>867.78000000000043</c:v>
                </c:pt>
                <c:pt idx="3490">
                  <c:v>867.94999999999959</c:v>
                </c:pt>
                <c:pt idx="3491">
                  <c:v>868.12</c:v>
                </c:pt>
                <c:pt idx="3492">
                  <c:v>868.29000000000042</c:v>
                </c:pt>
                <c:pt idx="3493">
                  <c:v>868.47</c:v>
                </c:pt>
                <c:pt idx="3494">
                  <c:v>868.64</c:v>
                </c:pt>
                <c:pt idx="3495">
                  <c:v>868.81</c:v>
                </c:pt>
                <c:pt idx="3496">
                  <c:v>868.98</c:v>
                </c:pt>
                <c:pt idx="3497">
                  <c:v>869.15</c:v>
                </c:pt>
                <c:pt idx="3498">
                  <c:v>869.32999999999959</c:v>
                </c:pt>
                <c:pt idx="3499">
                  <c:v>869.5</c:v>
                </c:pt>
                <c:pt idx="3500">
                  <c:v>869.67000000000041</c:v>
                </c:pt>
                <c:pt idx="3501">
                  <c:v>869.83999999999958</c:v>
                </c:pt>
                <c:pt idx="3502">
                  <c:v>870.01</c:v>
                </c:pt>
                <c:pt idx="3503">
                  <c:v>870.19</c:v>
                </c:pt>
                <c:pt idx="3504">
                  <c:v>870.35999999999956</c:v>
                </c:pt>
                <c:pt idx="3505">
                  <c:v>870.53</c:v>
                </c:pt>
                <c:pt idx="3506">
                  <c:v>870.7</c:v>
                </c:pt>
                <c:pt idx="3507">
                  <c:v>870.88</c:v>
                </c:pt>
                <c:pt idx="3508">
                  <c:v>871.05</c:v>
                </c:pt>
                <c:pt idx="3509">
                  <c:v>871.22</c:v>
                </c:pt>
                <c:pt idx="3510">
                  <c:v>871.39</c:v>
                </c:pt>
                <c:pt idx="3511">
                  <c:v>871.56</c:v>
                </c:pt>
                <c:pt idx="3512">
                  <c:v>871.74</c:v>
                </c:pt>
                <c:pt idx="3513">
                  <c:v>871.91</c:v>
                </c:pt>
                <c:pt idx="3514">
                  <c:v>872.08</c:v>
                </c:pt>
                <c:pt idx="3515">
                  <c:v>872.25</c:v>
                </c:pt>
                <c:pt idx="3516">
                  <c:v>872.42</c:v>
                </c:pt>
                <c:pt idx="3517">
                  <c:v>872.59</c:v>
                </c:pt>
                <c:pt idx="3518">
                  <c:v>872.77000000000044</c:v>
                </c:pt>
                <c:pt idx="3519">
                  <c:v>872.9399999999996</c:v>
                </c:pt>
                <c:pt idx="3520">
                  <c:v>873.11</c:v>
                </c:pt>
                <c:pt idx="3521">
                  <c:v>873.28000000000043</c:v>
                </c:pt>
                <c:pt idx="3522">
                  <c:v>873.44999999999959</c:v>
                </c:pt>
                <c:pt idx="3523">
                  <c:v>873.63</c:v>
                </c:pt>
                <c:pt idx="3524">
                  <c:v>873.8</c:v>
                </c:pt>
                <c:pt idx="3525">
                  <c:v>873.97</c:v>
                </c:pt>
                <c:pt idx="3526">
                  <c:v>874.14</c:v>
                </c:pt>
                <c:pt idx="3527">
                  <c:v>874.31</c:v>
                </c:pt>
                <c:pt idx="3528">
                  <c:v>874.48</c:v>
                </c:pt>
                <c:pt idx="3529">
                  <c:v>874.66</c:v>
                </c:pt>
                <c:pt idx="3530">
                  <c:v>874.82999999999959</c:v>
                </c:pt>
                <c:pt idx="3531">
                  <c:v>875</c:v>
                </c:pt>
                <c:pt idx="3532">
                  <c:v>875.17000000000041</c:v>
                </c:pt>
                <c:pt idx="3533">
                  <c:v>875.33999999999958</c:v>
                </c:pt>
                <c:pt idx="3534">
                  <c:v>875.51</c:v>
                </c:pt>
                <c:pt idx="3535">
                  <c:v>875.6800000000004</c:v>
                </c:pt>
                <c:pt idx="3536">
                  <c:v>875.85999999999956</c:v>
                </c:pt>
                <c:pt idx="3537">
                  <c:v>876.03</c:v>
                </c:pt>
                <c:pt idx="3538">
                  <c:v>876.2</c:v>
                </c:pt>
                <c:pt idx="3539">
                  <c:v>876.37</c:v>
                </c:pt>
                <c:pt idx="3540">
                  <c:v>876.54</c:v>
                </c:pt>
                <c:pt idx="3541">
                  <c:v>876.71</c:v>
                </c:pt>
                <c:pt idx="3542">
                  <c:v>876.88</c:v>
                </c:pt>
                <c:pt idx="3543">
                  <c:v>877.06</c:v>
                </c:pt>
                <c:pt idx="3544">
                  <c:v>877.23</c:v>
                </c:pt>
                <c:pt idx="3545">
                  <c:v>877.4</c:v>
                </c:pt>
                <c:pt idx="3546">
                  <c:v>877.57</c:v>
                </c:pt>
                <c:pt idx="3547">
                  <c:v>877.74</c:v>
                </c:pt>
                <c:pt idx="3548">
                  <c:v>877.91</c:v>
                </c:pt>
                <c:pt idx="3549">
                  <c:v>878.08</c:v>
                </c:pt>
                <c:pt idx="3550">
                  <c:v>878.26</c:v>
                </c:pt>
                <c:pt idx="3551">
                  <c:v>878.43</c:v>
                </c:pt>
                <c:pt idx="3552">
                  <c:v>878.6</c:v>
                </c:pt>
                <c:pt idx="3553">
                  <c:v>878.77000000000044</c:v>
                </c:pt>
                <c:pt idx="3554">
                  <c:v>878.9399999999996</c:v>
                </c:pt>
                <c:pt idx="3555">
                  <c:v>879.11</c:v>
                </c:pt>
                <c:pt idx="3556">
                  <c:v>879.28000000000043</c:v>
                </c:pt>
                <c:pt idx="3557">
                  <c:v>879.44999999999959</c:v>
                </c:pt>
                <c:pt idx="3558">
                  <c:v>879.62</c:v>
                </c:pt>
                <c:pt idx="3559">
                  <c:v>879.8</c:v>
                </c:pt>
                <c:pt idx="3560">
                  <c:v>879.97</c:v>
                </c:pt>
                <c:pt idx="3561">
                  <c:v>880.14</c:v>
                </c:pt>
                <c:pt idx="3562">
                  <c:v>880.31</c:v>
                </c:pt>
                <c:pt idx="3563">
                  <c:v>880.48</c:v>
                </c:pt>
                <c:pt idx="3564">
                  <c:v>880.65</c:v>
                </c:pt>
                <c:pt idx="3565">
                  <c:v>880.8199999999996</c:v>
                </c:pt>
                <c:pt idx="3566">
                  <c:v>880.99</c:v>
                </c:pt>
                <c:pt idx="3567">
                  <c:v>881.16</c:v>
                </c:pt>
                <c:pt idx="3568">
                  <c:v>881.32999999999959</c:v>
                </c:pt>
                <c:pt idx="3569">
                  <c:v>881.51</c:v>
                </c:pt>
                <c:pt idx="3570">
                  <c:v>881.6800000000004</c:v>
                </c:pt>
                <c:pt idx="3571">
                  <c:v>881.84999999999957</c:v>
                </c:pt>
                <c:pt idx="3572">
                  <c:v>882.02</c:v>
                </c:pt>
                <c:pt idx="3573">
                  <c:v>882.19</c:v>
                </c:pt>
                <c:pt idx="3574">
                  <c:v>882.35999999999956</c:v>
                </c:pt>
                <c:pt idx="3575">
                  <c:v>882.53</c:v>
                </c:pt>
                <c:pt idx="3576">
                  <c:v>882.7</c:v>
                </c:pt>
                <c:pt idx="3577">
                  <c:v>882.87</c:v>
                </c:pt>
                <c:pt idx="3578">
                  <c:v>883.04</c:v>
                </c:pt>
                <c:pt idx="3579">
                  <c:v>883.21</c:v>
                </c:pt>
                <c:pt idx="3580">
                  <c:v>883.38</c:v>
                </c:pt>
                <c:pt idx="3581">
                  <c:v>883.55</c:v>
                </c:pt>
                <c:pt idx="3582">
                  <c:v>883.72</c:v>
                </c:pt>
                <c:pt idx="3583">
                  <c:v>883.9</c:v>
                </c:pt>
                <c:pt idx="3584">
                  <c:v>884.07</c:v>
                </c:pt>
                <c:pt idx="3585">
                  <c:v>884.24</c:v>
                </c:pt>
                <c:pt idx="3586">
                  <c:v>884.41</c:v>
                </c:pt>
                <c:pt idx="3587">
                  <c:v>884.58</c:v>
                </c:pt>
                <c:pt idx="3588">
                  <c:v>884.75</c:v>
                </c:pt>
                <c:pt idx="3589">
                  <c:v>884.92</c:v>
                </c:pt>
                <c:pt idx="3590">
                  <c:v>885.09</c:v>
                </c:pt>
                <c:pt idx="3591">
                  <c:v>885.26</c:v>
                </c:pt>
                <c:pt idx="3592">
                  <c:v>885.43</c:v>
                </c:pt>
                <c:pt idx="3593">
                  <c:v>885.6</c:v>
                </c:pt>
                <c:pt idx="3594">
                  <c:v>885.77000000000044</c:v>
                </c:pt>
                <c:pt idx="3595">
                  <c:v>885.9399999999996</c:v>
                </c:pt>
                <c:pt idx="3596">
                  <c:v>886.11</c:v>
                </c:pt>
                <c:pt idx="3597">
                  <c:v>886.28000000000043</c:v>
                </c:pt>
                <c:pt idx="3598">
                  <c:v>886.44999999999959</c:v>
                </c:pt>
                <c:pt idx="3599">
                  <c:v>886.62</c:v>
                </c:pt>
                <c:pt idx="3600">
                  <c:v>886.79000000000042</c:v>
                </c:pt>
                <c:pt idx="3601">
                  <c:v>886.95999999999958</c:v>
                </c:pt>
                <c:pt idx="3602">
                  <c:v>887.13</c:v>
                </c:pt>
                <c:pt idx="3603">
                  <c:v>887.3</c:v>
                </c:pt>
                <c:pt idx="3604">
                  <c:v>887.47</c:v>
                </c:pt>
                <c:pt idx="3605">
                  <c:v>887.64</c:v>
                </c:pt>
                <c:pt idx="3606">
                  <c:v>887.81</c:v>
                </c:pt>
                <c:pt idx="3607">
                  <c:v>887.98</c:v>
                </c:pt>
                <c:pt idx="3608">
                  <c:v>888.15</c:v>
                </c:pt>
                <c:pt idx="3609">
                  <c:v>888.3199999999996</c:v>
                </c:pt>
                <c:pt idx="3610">
                  <c:v>888.49</c:v>
                </c:pt>
                <c:pt idx="3611">
                  <c:v>888.66</c:v>
                </c:pt>
                <c:pt idx="3612">
                  <c:v>888.83999999999958</c:v>
                </c:pt>
                <c:pt idx="3613">
                  <c:v>889.01</c:v>
                </c:pt>
                <c:pt idx="3614">
                  <c:v>889.1800000000004</c:v>
                </c:pt>
                <c:pt idx="3615">
                  <c:v>889.34999999999957</c:v>
                </c:pt>
                <c:pt idx="3616">
                  <c:v>889.52</c:v>
                </c:pt>
                <c:pt idx="3617">
                  <c:v>889.69</c:v>
                </c:pt>
                <c:pt idx="3618">
                  <c:v>889.85999999999956</c:v>
                </c:pt>
                <c:pt idx="3619">
                  <c:v>890.03</c:v>
                </c:pt>
                <c:pt idx="3620">
                  <c:v>890.19</c:v>
                </c:pt>
                <c:pt idx="3621">
                  <c:v>890.35999999999956</c:v>
                </c:pt>
                <c:pt idx="3622">
                  <c:v>890.53</c:v>
                </c:pt>
                <c:pt idx="3623">
                  <c:v>890.7</c:v>
                </c:pt>
                <c:pt idx="3624">
                  <c:v>890.87</c:v>
                </c:pt>
                <c:pt idx="3625">
                  <c:v>891.04</c:v>
                </c:pt>
                <c:pt idx="3626">
                  <c:v>891.21</c:v>
                </c:pt>
                <c:pt idx="3627">
                  <c:v>891.38</c:v>
                </c:pt>
                <c:pt idx="3628">
                  <c:v>891.55</c:v>
                </c:pt>
                <c:pt idx="3629">
                  <c:v>891.72</c:v>
                </c:pt>
                <c:pt idx="3630">
                  <c:v>891.89</c:v>
                </c:pt>
                <c:pt idx="3631">
                  <c:v>892.06</c:v>
                </c:pt>
                <c:pt idx="3632">
                  <c:v>892.23</c:v>
                </c:pt>
                <c:pt idx="3633">
                  <c:v>892.4</c:v>
                </c:pt>
                <c:pt idx="3634">
                  <c:v>892.57</c:v>
                </c:pt>
                <c:pt idx="3635">
                  <c:v>892.74</c:v>
                </c:pt>
                <c:pt idx="3636">
                  <c:v>892.91</c:v>
                </c:pt>
                <c:pt idx="3637">
                  <c:v>893.08</c:v>
                </c:pt>
                <c:pt idx="3638">
                  <c:v>893.25</c:v>
                </c:pt>
                <c:pt idx="3639">
                  <c:v>893.42</c:v>
                </c:pt>
                <c:pt idx="3640">
                  <c:v>893.59</c:v>
                </c:pt>
                <c:pt idx="3641">
                  <c:v>893.76</c:v>
                </c:pt>
                <c:pt idx="3642">
                  <c:v>893.93</c:v>
                </c:pt>
                <c:pt idx="3643">
                  <c:v>894.1</c:v>
                </c:pt>
                <c:pt idx="3644">
                  <c:v>894.27000000000044</c:v>
                </c:pt>
                <c:pt idx="3645">
                  <c:v>894.4399999999996</c:v>
                </c:pt>
                <c:pt idx="3646">
                  <c:v>894.61</c:v>
                </c:pt>
                <c:pt idx="3647">
                  <c:v>894.78000000000043</c:v>
                </c:pt>
              </c:numCache>
            </c:numRef>
          </c:xVal>
          <c:yVal>
            <c:numRef>
              <c:f>samp1_20jul_05!$B$2:$B$3664</c:f>
              <c:numCache>
                <c:formatCode>General</c:formatCode>
                <c:ptCount val="3663"/>
                <c:pt idx="0">
                  <c:v>-2.2040000000000002</c:v>
                </c:pt>
                <c:pt idx="1">
                  <c:v>-2.2040000000000002</c:v>
                </c:pt>
                <c:pt idx="2">
                  <c:v>-2.2040000000000002</c:v>
                </c:pt>
                <c:pt idx="3">
                  <c:v>-1.7500000000000004</c:v>
                </c:pt>
                <c:pt idx="4">
                  <c:v>0</c:v>
                </c:pt>
                <c:pt idx="5">
                  <c:v>-2.0509999999999997</c:v>
                </c:pt>
                <c:pt idx="6">
                  <c:v>-1.389</c:v>
                </c:pt>
                <c:pt idx="7">
                  <c:v>0</c:v>
                </c:pt>
                <c:pt idx="8">
                  <c:v>-1.5920000000000001</c:v>
                </c:pt>
                <c:pt idx="9">
                  <c:v>-1.540999999999999</c:v>
                </c:pt>
                <c:pt idx="10">
                  <c:v>-1.504999999999999</c:v>
                </c:pt>
                <c:pt idx="11">
                  <c:v>0</c:v>
                </c:pt>
                <c:pt idx="12">
                  <c:v>-1.9829999999999997</c:v>
                </c:pt>
                <c:pt idx="13">
                  <c:v>0</c:v>
                </c:pt>
                <c:pt idx="14">
                  <c:v>-1.671</c:v>
                </c:pt>
                <c:pt idx="15">
                  <c:v>0</c:v>
                </c:pt>
                <c:pt idx="16">
                  <c:v>0</c:v>
                </c:pt>
                <c:pt idx="17">
                  <c:v>0</c:v>
                </c:pt>
                <c:pt idx="18">
                  <c:v>0</c:v>
                </c:pt>
                <c:pt idx="19">
                  <c:v>0</c:v>
                </c:pt>
                <c:pt idx="20">
                  <c:v>-2.1970000000000001</c:v>
                </c:pt>
                <c:pt idx="21">
                  <c:v>-1.7489999999999997</c:v>
                </c:pt>
                <c:pt idx="22">
                  <c:v>0</c:v>
                </c:pt>
                <c:pt idx="23">
                  <c:v>0</c:v>
                </c:pt>
                <c:pt idx="24">
                  <c:v>-2.427</c:v>
                </c:pt>
                <c:pt idx="25">
                  <c:v>-1.9179999999999986</c:v>
                </c:pt>
                <c:pt idx="26">
                  <c:v>-1.609</c:v>
                </c:pt>
                <c:pt idx="27">
                  <c:v>-2.3289999999999997</c:v>
                </c:pt>
                <c:pt idx="28">
                  <c:v>0</c:v>
                </c:pt>
                <c:pt idx="29">
                  <c:v>0</c:v>
                </c:pt>
                <c:pt idx="30">
                  <c:v>0</c:v>
                </c:pt>
                <c:pt idx="31">
                  <c:v>0</c:v>
                </c:pt>
                <c:pt idx="32">
                  <c:v>-2.9830000000000001</c:v>
                </c:pt>
                <c:pt idx="33">
                  <c:v>0</c:v>
                </c:pt>
                <c:pt idx="34">
                  <c:v>0</c:v>
                </c:pt>
                <c:pt idx="35">
                  <c:v>-1.871</c:v>
                </c:pt>
                <c:pt idx="36">
                  <c:v>0</c:v>
                </c:pt>
                <c:pt idx="37">
                  <c:v>0</c:v>
                </c:pt>
                <c:pt idx="38">
                  <c:v>0</c:v>
                </c:pt>
                <c:pt idx="39">
                  <c:v>-1.7580000000000005</c:v>
                </c:pt>
                <c:pt idx="40">
                  <c:v>-1.8640000000000001</c:v>
                </c:pt>
                <c:pt idx="41">
                  <c:v>0</c:v>
                </c:pt>
                <c:pt idx="42">
                  <c:v>0</c:v>
                </c:pt>
                <c:pt idx="43">
                  <c:v>0</c:v>
                </c:pt>
                <c:pt idx="44">
                  <c:v>0</c:v>
                </c:pt>
                <c:pt idx="45">
                  <c:v>0</c:v>
                </c:pt>
                <c:pt idx="46">
                  <c:v>0</c:v>
                </c:pt>
                <c:pt idx="47">
                  <c:v>-2.1109999999999998</c:v>
                </c:pt>
                <c:pt idx="48">
                  <c:v>0</c:v>
                </c:pt>
                <c:pt idx="49">
                  <c:v>-2.4489999999999998</c:v>
                </c:pt>
                <c:pt idx="50">
                  <c:v>0</c:v>
                </c:pt>
                <c:pt idx="51">
                  <c:v>0</c:v>
                </c:pt>
                <c:pt idx="52">
                  <c:v>0</c:v>
                </c:pt>
                <c:pt idx="53">
                  <c:v>-2.5049999999999999</c:v>
                </c:pt>
                <c:pt idx="54">
                  <c:v>0</c:v>
                </c:pt>
                <c:pt idx="55">
                  <c:v>0</c:v>
                </c:pt>
                <c:pt idx="56">
                  <c:v>0</c:v>
                </c:pt>
                <c:pt idx="57">
                  <c:v>0</c:v>
                </c:pt>
                <c:pt idx="58">
                  <c:v>0</c:v>
                </c:pt>
                <c:pt idx="59">
                  <c:v>0</c:v>
                </c:pt>
                <c:pt idx="60">
                  <c:v>0</c:v>
                </c:pt>
                <c:pt idx="61">
                  <c:v>0</c:v>
                </c:pt>
                <c:pt idx="62">
                  <c:v>0</c:v>
                </c:pt>
                <c:pt idx="63">
                  <c:v>-1.5980000000000001</c:v>
                </c:pt>
                <c:pt idx="64">
                  <c:v>0</c:v>
                </c:pt>
                <c:pt idx="65">
                  <c:v>0</c:v>
                </c:pt>
                <c:pt idx="66">
                  <c:v>0</c:v>
                </c:pt>
                <c:pt idx="67">
                  <c:v>-1.847</c:v>
                </c:pt>
                <c:pt idx="68">
                  <c:v>-1.6930000000000001</c:v>
                </c:pt>
                <c:pt idx="69">
                  <c:v>-15.758000000000001</c:v>
                </c:pt>
                <c:pt idx="70">
                  <c:v>0</c:v>
                </c:pt>
                <c:pt idx="71">
                  <c:v>-2.2840000000000011</c:v>
                </c:pt>
                <c:pt idx="72">
                  <c:v>0</c:v>
                </c:pt>
                <c:pt idx="73">
                  <c:v>0</c:v>
                </c:pt>
                <c:pt idx="74">
                  <c:v>-2.5030000000000001</c:v>
                </c:pt>
                <c:pt idx="75">
                  <c:v>0</c:v>
                </c:pt>
                <c:pt idx="76">
                  <c:v>0</c:v>
                </c:pt>
                <c:pt idx="77">
                  <c:v>0</c:v>
                </c:pt>
                <c:pt idx="78">
                  <c:v>-2.2869999999999999</c:v>
                </c:pt>
                <c:pt idx="79">
                  <c:v>0</c:v>
                </c:pt>
                <c:pt idx="80">
                  <c:v>-1.7109999999999996</c:v>
                </c:pt>
                <c:pt idx="81">
                  <c:v>0</c:v>
                </c:pt>
                <c:pt idx="82">
                  <c:v>0</c:v>
                </c:pt>
                <c:pt idx="83">
                  <c:v>0</c:v>
                </c:pt>
                <c:pt idx="84">
                  <c:v>-2.38</c:v>
                </c:pt>
                <c:pt idx="85">
                  <c:v>0</c:v>
                </c:pt>
                <c:pt idx="86">
                  <c:v>0</c:v>
                </c:pt>
                <c:pt idx="87">
                  <c:v>0</c:v>
                </c:pt>
                <c:pt idx="88">
                  <c:v>0</c:v>
                </c:pt>
                <c:pt idx="89">
                  <c:v>0</c:v>
                </c:pt>
                <c:pt idx="90">
                  <c:v>0</c:v>
                </c:pt>
                <c:pt idx="91">
                  <c:v>-2.0389999999999997</c:v>
                </c:pt>
                <c:pt idx="92">
                  <c:v>0</c:v>
                </c:pt>
                <c:pt idx="93">
                  <c:v>0</c:v>
                </c:pt>
                <c:pt idx="94">
                  <c:v>0</c:v>
                </c:pt>
                <c:pt idx="95">
                  <c:v>0</c:v>
                </c:pt>
                <c:pt idx="96">
                  <c:v>-1.391999999999999</c:v>
                </c:pt>
                <c:pt idx="97">
                  <c:v>-1.857</c:v>
                </c:pt>
                <c:pt idx="98">
                  <c:v>0</c:v>
                </c:pt>
                <c:pt idx="99">
                  <c:v>0</c:v>
                </c:pt>
                <c:pt idx="100">
                  <c:v>0</c:v>
                </c:pt>
                <c:pt idx="101">
                  <c:v>0</c:v>
                </c:pt>
                <c:pt idx="102">
                  <c:v>0</c:v>
                </c:pt>
                <c:pt idx="103">
                  <c:v>0</c:v>
                </c:pt>
                <c:pt idx="104">
                  <c:v>0</c:v>
                </c:pt>
                <c:pt idx="105">
                  <c:v>-1.4449999999999992</c:v>
                </c:pt>
                <c:pt idx="106">
                  <c:v>0</c:v>
                </c:pt>
                <c:pt idx="107">
                  <c:v>0</c:v>
                </c:pt>
                <c:pt idx="108">
                  <c:v>0</c:v>
                </c:pt>
                <c:pt idx="109">
                  <c:v>0</c:v>
                </c:pt>
                <c:pt idx="110">
                  <c:v>0</c:v>
                </c:pt>
                <c:pt idx="111">
                  <c:v>0</c:v>
                </c:pt>
                <c:pt idx="112">
                  <c:v>-1.9609999999999996</c:v>
                </c:pt>
                <c:pt idx="113">
                  <c:v>0</c:v>
                </c:pt>
                <c:pt idx="114">
                  <c:v>0</c:v>
                </c:pt>
                <c:pt idx="115">
                  <c:v>0</c:v>
                </c:pt>
                <c:pt idx="116">
                  <c:v>0</c:v>
                </c:pt>
                <c:pt idx="117">
                  <c:v>-2.98</c:v>
                </c:pt>
                <c:pt idx="118">
                  <c:v>0</c:v>
                </c:pt>
                <c:pt idx="119">
                  <c:v>-1.6910000000000001</c:v>
                </c:pt>
                <c:pt idx="120">
                  <c:v>-2.5939999999999999</c:v>
                </c:pt>
                <c:pt idx="121">
                  <c:v>0</c:v>
                </c:pt>
                <c:pt idx="122">
                  <c:v>0</c:v>
                </c:pt>
                <c:pt idx="123">
                  <c:v>0</c:v>
                </c:pt>
                <c:pt idx="124">
                  <c:v>-1.5920000000000001</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-1.5580000000000001</c:v>
                </c:pt>
                <c:pt idx="145">
                  <c:v>-1.5860000000000001</c:v>
                </c:pt>
                <c:pt idx="146">
                  <c:v>0</c:v>
                </c:pt>
                <c:pt idx="147">
                  <c:v>0</c:v>
                </c:pt>
                <c:pt idx="148">
                  <c:v>-2.665</c:v>
                </c:pt>
                <c:pt idx="149">
                  <c:v>-2.0209999999999999</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-3.258</c:v>
                </c:pt>
                <c:pt idx="166">
                  <c:v>0</c:v>
                </c:pt>
                <c:pt idx="167">
                  <c:v>0</c:v>
                </c:pt>
                <c:pt idx="168">
                  <c:v>0</c:v>
                </c:pt>
                <c:pt idx="169">
                  <c:v>0</c:v>
                </c:pt>
                <c:pt idx="170">
                  <c:v>0</c:v>
                </c:pt>
                <c:pt idx="171">
                  <c:v>0</c:v>
                </c:pt>
                <c:pt idx="172">
                  <c:v>0</c:v>
                </c:pt>
                <c:pt idx="173">
                  <c:v>-2.58</c:v>
                </c:pt>
                <c:pt idx="174">
                  <c:v>-2.9779999999999998</c:v>
                </c:pt>
                <c:pt idx="175">
                  <c:v>0</c:v>
                </c:pt>
                <c:pt idx="176">
                  <c:v>0</c:v>
                </c:pt>
                <c:pt idx="177">
                  <c:v>0</c:v>
                </c:pt>
                <c:pt idx="178">
                  <c:v>-1.4229999999999992</c:v>
                </c:pt>
                <c:pt idx="179">
                  <c:v>0</c:v>
                </c:pt>
                <c:pt idx="180">
                  <c:v>0</c:v>
                </c:pt>
                <c:pt idx="181">
                  <c:v>0</c:v>
                </c:pt>
                <c:pt idx="182">
                  <c:v>0</c:v>
                </c:pt>
                <c:pt idx="183">
                  <c:v>0</c:v>
                </c:pt>
                <c:pt idx="184">
                  <c:v>-1.8240000000000001</c:v>
                </c:pt>
                <c:pt idx="185">
                  <c:v>-2.9830000000000001</c:v>
                </c:pt>
                <c:pt idx="186">
                  <c:v>0</c:v>
                </c:pt>
                <c:pt idx="187">
                  <c:v>-2.3019999999999987</c:v>
                </c:pt>
                <c:pt idx="188">
                  <c:v>0</c:v>
                </c:pt>
                <c:pt idx="189">
                  <c:v>0</c:v>
                </c:pt>
                <c:pt idx="190">
                  <c:v>0</c:v>
                </c:pt>
                <c:pt idx="191">
                  <c:v>0</c:v>
                </c:pt>
                <c:pt idx="192">
                  <c:v>0</c:v>
                </c:pt>
                <c:pt idx="193">
                  <c:v>0</c:v>
                </c:pt>
                <c:pt idx="194">
                  <c:v>0</c:v>
                </c:pt>
                <c:pt idx="195">
                  <c:v>0</c:v>
                </c:pt>
                <c:pt idx="196">
                  <c:v>0</c:v>
                </c:pt>
                <c:pt idx="197">
                  <c:v>0</c:v>
                </c:pt>
                <c:pt idx="198">
                  <c:v>-1.7289999999999996</c:v>
                </c:pt>
                <c:pt idx="199">
                  <c:v>0</c:v>
                </c:pt>
                <c:pt idx="200">
                  <c:v>0</c:v>
                </c:pt>
                <c:pt idx="201">
                  <c:v>0</c:v>
                </c:pt>
                <c:pt idx="202">
                  <c:v>0</c:v>
                </c:pt>
                <c:pt idx="203">
                  <c:v>0</c:v>
                </c:pt>
                <c:pt idx="204">
                  <c:v>0</c:v>
                </c:pt>
                <c:pt idx="205">
                  <c:v>0</c:v>
                </c:pt>
                <c:pt idx="206">
                  <c:v>0</c:v>
                </c:pt>
                <c:pt idx="207">
                  <c:v>-2.387</c:v>
                </c:pt>
                <c:pt idx="208">
                  <c:v>-1.633999999999999</c:v>
                </c:pt>
                <c:pt idx="209">
                  <c:v>0</c:v>
                </c:pt>
                <c:pt idx="210">
                  <c:v>0</c:v>
                </c:pt>
                <c:pt idx="211">
                  <c:v>0</c:v>
                </c:pt>
                <c:pt idx="212">
                  <c:v>0</c:v>
                </c:pt>
                <c:pt idx="213">
                  <c:v>0</c:v>
                </c:pt>
                <c:pt idx="214">
                  <c:v>0</c:v>
                </c:pt>
                <c:pt idx="215">
                  <c:v>0</c:v>
                </c:pt>
                <c:pt idx="216">
                  <c:v>-2.5270000000000001</c:v>
                </c:pt>
                <c:pt idx="217">
                  <c:v>0</c:v>
                </c:pt>
                <c:pt idx="218">
                  <c:v>0</c:v>
                </c:pt>
                <c:pt idx="219">
                  <c:v>0</c:v>
                </c:pt>
                <c:pt idx="220">
                  <c:v>0</c:v>
                </c:pt>
                <c:pt idx="221">
                  <c:v>0</c:v>
                </c:pt>
                <c:pt idx="222">
                  <c:v>0</c:v>
                </c:pt>
                <c:pt idx="223">
                  <c:v>0</c:v>
                </c:pt>
                <c:pt idx="224">
                  <c:v>0</c:v>
                </c:pt>
                <c:pt idx="225">
                  <c:v>0</c:v>
                </c:pt>
                <c:pt idx="226">
                  <c:v>-1.4259999999999982</c:v>
                </c:pt>
                <c:pt idx="227">
                  <c:v>0</c:v>
                </c:pt>
                <c:pt idx="228">
                  <c:v>-1.609</c:v>
                </c:pt>
                <c:pt idx="229">
                  <c:v>0</c:v>
                </c:pt>
                <c:pt idx="230">
                  <c:v>0</c:v>
                </c:pt>
                <c:pt idx="231">
                  <c:v>0</c:v>
                </c:pt>
                <c:pt idx="232">
                  <c:v>0</c:v>
                </c:pt>
                <c:pt idx="233">
                  <c:v>-1.671</c:v>
                </c:pt>
                <c:pt idx="234">
                  <c:v>0</c:v>
                </c:pt>
                <c:pt idx="235">
                  <c:v>0</c:v>
                </c:pt>
                <c:pt idx="236">
                  <c:v>0</c:v>
                </c:pt>
                <c:pt idx="237">
                  <c:v>0</c:v>
                </c:pt>
                <c:pt idx="238">
                  <c:v>0</c:v>
                </c:pt>
                <c:pt idx="239">
                  <c:v>0</c:v>
                </c:pt>
                <c:pt idx="240">
                  <c:v>0</c:v>
                </c:pt>
                <c:pt idx="241">
                  <c:v>0</c:v>
                </c:pt>
                <c:pt idx="242">
                  <c:v>-15.764000000000001</c:v>
                </c:pt>
                <c:pt idx="243">
                  <c:v>0</c:v>
                </c:pt>
                <c:pt idx="244">
                  <c:v>0</c:v>
                </c:pt>
                <c:pt idx="245">
                  <c:v>-2.3249999999999997</c:v>
                </c:pt>
                <c:pt idx="246">
                  <c:v>0</c:v>
                </c:pt>
                <c:pt idx="247">
                  <c:v>0</c:v>
                </c:pt>
                <c:pt idx="248">
                  <c:v>-1.7669999999999995</c:v>
                </c:pt>
                <c:pt idx="249">
                  <c:v>0</c:v>
                </c:pt>
                <c:pt idx="250">
                  <c:v>-2.0249999999999999</c:v>
                </c:pt>
                <c:pt idx="251">
                  <c:v>0</c:v>
                </c:pt>
                <c:pt idx="252">
                  <c:v>0</c:v>
                </c:pt>
                <c:pt idx="253">
                  <c:v>-1.9189999999999996</c:v>
                </c:pt>
                <c:pt idx="254">
                  <c:v>0</c:v>
                </c:pt>
                <c:pt idx="255">
                  <c:v>0</c:v>
                </c:pt>
                <c:pt idx="256">
                  <c:v>0</c:v>
                </c:pt>
                <c:pt idx="257">
                  <c:v>0</c:v>
                </c:pt>
                <c:pt idx="258">
                  <c:v>0</c:v>
                </c:pt>
                <c:pt idx="259">
                  <c:v>0</c:v>
                </c:pt>
                <c:pt idx="260">
                  <c:v>-2.0159999999999987</c:v>
                </c:pt>
                <c:pt idx="261">
                  <c:v>-1.7449999999999997</c:v>
                </c:pt>
                <c:pt idx="262">
                  <c:v>0</c:v>
                </c:pt>
                <c:pt idx="263">
                  <c:v>0</c:v>
                </c:pt>
                <c:pt idx="264">
                  <c:v>0</c:v>
                </c:pt>
                <c:pt idx="265">
                  <c:v>0</c:v>
                </c:pt>
                <c:pt idx="266">
                  <c:v>0</c:v>
                </c:pt>
                <c:pt idx="267">
                  <c:v>0</c:v>
                </c:pt>
                <c:pt idx="268">
                  <c:v>-2.129</c:v>
                </c:pt>
                <c:pt idx="269">
                  <c:v>0</c:v>
                </c:pt>
                <c:pt idx="270">
                  <c:v>-2.4979999999999998</c:v>
                </c:pt>
                <c:pt idx="271">
                  <c:v>0</c:v>
                </c:pt>
                <c:pt idx="272">
                  <c:v>0</c:v>
                </c:pt>
                <c:pt idx="273">
                  <c:v>0</c:v>
                </c:pt>
                <c:pt idx="274">
                  <c:v>-1.663</c:v>
                </c:pt>
                <c:pt idx="275">
                  <c:v>-1.6700000000000008</c:v>
                </c:pt>
                <c:pt idx="276">
                  <c:v>0</c:v>
                </c:pt>
                <c:pt idx="277">
                  <c:v>0</c:v>
                </c:pt>
                <c:pt idx="278">
                  <c:v>0</c:v>
                </c:pt>
                <c:pt idx="279">
                  <c:v>0</c:v>
                </c:pt>
                <c:pt idx="280">
                  <c:v>0</c:v>
                </c:pt>
                <c:pt idx="281">
                  <c:v>0</c:v>
                </c:pt>
                <c:pt idx="282">
                  <c:v>0</c:v>
                </c:pt>
                <c:pt idx="283">
                  <c:v>0</c:v>
                </c:pt>
                <c:pt idx="284">
                  <c:v>0</c:v>
                </c:pt>
                <c:pt idx="285">
                  <c:v>0</c:v>
                </c:pt>
                <c:pt idx="286">
                  <c:v>-2.5830000000000002</c:v>
                </c:pt>
                <c:pt idx="287">
                  <c:v>0</c:v>
                </c:pt>
                <c:pt idx="288">
                  <c:v>0</c:v>
                </c:pt>
                <c:pt idx="289">
                  <c:v>0</c:v>
                </c:pt>
                <c:pt idx="290">
                  <c:v>0</c:v>
                </c:pt>
                <c:pt idx="291">
                  <c:v>0</c:v>
                </c:pt>
                <c:pt idx="292">
                  <c:v>-2.0219999999999998</c:v>
                </c:pt>
                <c:pt idx="293">
                  <c:v>0</c:v>
                </c:pt>
                <c:pt idx="294">
                  <c:v>0</c:v>
                </c:pt>
                <c:pt idx="295">
                  <c:v>0</c:v>
                </c:pt>
                <c:pt idx="296">
                  <c:v>0</c:v>
                </c:pt>
                <c:pt idx="297">
                  <c:v>-1.85</c:v>
                </c:pt>
                <c:pt idx="298">
                  <c:v>0</c:v>
                </c:pt>
                <c:pt idx="299">
                  <c:v>-1.9929999999999997</c:v>
                </c:pt>
                <c:pt idx="300">
                  <c:v>0</c:v>
                </c:pt>
                <c:pt idx="301">
                  <c:v>0</c:v>
                </c:pt>
                <c:pt idx="302">
                  <c:v>0</c:v>
                </c:pt>
                <c:pt idx="303">
                  <c:v>-1.8240000000000001</c:v>
                </c:pt>
                <c:pt idx="304">
                  <c:v>0</c:v>
                </c:pt>
                <c:pt idx="305">
                  <c:v>0</c:v>
                </c:pt>
                <c:pt idx="306">
                  <c:v>-2.8069999999999982</c:v>
                </c:pt>
                <c:pt idx="307">
                  <c:v>-2.1</c:v>
                </c:pt>
                <c:pt idx="308">
                  <c:v>0</c:v>
                </c:pt>
                <c:pt idx="309">
                  <c:v>0</c:v>
                </c:pt>
                <c:pt idx="310">
                  <c:v>-2.4349999999999987</c:v>
                </c:pt>
                <c:pt idx="311">
                  <c:v>0</c:v>
                </c:pt>
                <c:pt idx="312">
                  <c:v>-1.579</c:v>
                </c:pt>
                <c:pt idx="313">
                  <c:v>0</c:v>
                </c:pt>
                <c:pt idx="314">
                  <c:v>0</c:v>
                </c:pt>
                <c:pt idx="315">
                  <c:v>-1.629</c:v>
                </c:pt>
                <c:pt idx="316">
                  <c:v>0</c:v>
                </c:pt>
                <c:pt idx="317">
                  <c:v>-2.0379999999999998</c:v>
                </c:pt>
                <c:pt idx="318">
                  <c:v>0</c:v>
                </c:pt>
                <c:pt idx="319">
                  <c:v>0</c:v>
                </c:pt>
                <c:pt idx="320">
                  <c:v>-1.671999999999999</c:v>
                </c:pt>
                <c:pt idx="321">
                  <c:v>-1.9989999999999997</c:v>
                </c:pt>
                <c:pt idx="322">
                  <c:v>0</c:v>
                </c:pt>
                <c:pt idx="323">
                  <c:v>0</c:v>
                </c:pt>
                <c:pt idx="324">
                  <c:v>0</c:v>
                </c:pt>
                <c:pt idx="325">
                  <c:v>-2.2359999999999998</c:v>
                </c:pt>
                <c:pt idx="326">
                  <c:v>0</c:v>
                </c:pt>
                <c:pt idx="327">
                  <c:v>0</c:v>
                </c:pt>
                <c:pt idx="328">
                  <c:v>-2.5779999999999998</c:v>
                </c:pt>
                <c:pt idx="329">
                  <c:v>0</c:v>
                </c:pt>
                <c:pt idx="330">
                  <c:v>-2.2469999999999999</c:v>
                </c:pt>
                <c:pt idx="331">
                  <c:v>0</c:v>
                </c:pt>
                <c:pt idx="332">
                  <c:v>0</c:v>
                </c:pt>
                <c:pt idx="333">
                  <c:v>0</c:v>
                </c:pt>
                <c:pt idx="334">
                  <c:v>0</c:v>
                </c:pt>
                <c:pt idx="335">
                  <c:v>-1.665</c:v>
                </c:pt>
                <c:pt idx="336">
                  <c:v>0</c:v>
                </c:pt>
                <c:pt idx="337">
                  <c:v>0</c:v>
                </c:pt>
                <c:pt idx="338">
                  <c:v>0</c:v>
                </c:pt>
                <c:pt idx="339">
                  <c:v>0</c:v>
                </c:pt>
                <c:pt idx="340">
                  <c:v>-1.853</c:v>
                </c:pt>
                <c:pt idx="341">
                  <c:v>0</c:v>
                </c:pt>
                <c:pt idx="342">
                  <c:v>0</c:v>
                </c:pt>
                <c:pt idx="343">
                  <c:v>0</c:v>
                </c:pt>
                <c:pt idx="344">
                  <c:v>0</c:v>
                </c:pt>
                <c:pt idx="345">
                  <c:v>0</c:v>
                </c:pt>
                <c:pt idx="346">
                  <c:v>0</c:v>
                </c:pt>
                <c:pt idx="347">
                  <c:v>0</c:v>
                </c:pt>
                <c:pt idx="348">
                  <c:v>0</c:v>
                </c:pt>
                <c:pt idx="349">
                  <c:v>0</c:v>
                </c:pt>
                <c:pt idx="350">
                  <c:v>0</c:v>
                </c:pt>
                <c:pt idx="351">
                  <c:v>0</c:v>
                </c:pt>
                <c:pt idx="352">
                  <c:v>-1.7440000000000004</c:v>
                </c:pt>
                <c:pt idx="353">
                  <c:v>-2.3219999999999987</c:v>
                </c:pt>
                <c:pt idx="354">
                  <c:v>0</c:v>
                </c:pt>
                <c:pt idx="355">
                  <c:v>-2.5109999999999997</c:v>
                </c:pt>
                <c:pt idx="356">
                  <c:v>-1.893</c:v>
                </c:pt>
                <c:pt idx="357">
                  <c:v>-2.9659999999999997</c:v>
                </c:pt>
                <c:pt idx="358">
                  <c:v>-1.550999999999999</c:v>
                </c:pt>
                <c:pt idx="359">
                  <c:v>0</c:v>
                </c:pt>
                <c:pt idx="360">
                  <c:v>-2.1789999999999998</c:v>
                </c:pt>
                <c:pt idx="361">
                  <c:v>-1.395999999999999</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-2.0789999999999997</c:v>
                </c:pt>
                <c:pt idx="379">
                  <c:v>0</c:v>
                </c:pt>
                <c:pt idx="380">
                  <c:v>0</c:v>
                </c:pt>
                <c:pt idx="381">
                  <c:v>-2.1309999999999998</c:v>
                </c:pt>
                <c:pt idx="382">
                  <c:v>-2.1359999999999997</c:v>
                </c:pt>
                <c:pt idx="383">
                  <c:v>0</c:v>
                </c:pt>
                <c:pt idx="384">
                  <c:v>-2.5089999999999999</c:v>
                </c:pt>
                <c:pt idx="385">
                  <c:v>0</c:v>
                </c:pt>
                <c:pt idx="386">
                  <c:v>0</c:v>
                </c:pt>
                <c:pt idx="387">
                  <c:v>0</c:v>
                </c:pt>
                <c:pt idx="388">
                  <c:v>0</c:v>
                </c:pt>
                <c:pt idx="389">
                  <c:v>0</c:v>
                </c:pt>
                <c:pt idx="390">
                  <c:v>0</c:v>
                </c:pt>
                <c:pt idx="391">
                  <c:v>-1.7460000000000004</c:v>
                </c:pt>
                <c:pt idx="392">
                  <c:v>0</c:v>
                </c:pt>
                <c:pt idx="393">
                  <c:v>0</c:v>
                </c:pt>
                <c:pt idx="394">
                  <c:v>-1.647999999999999</c:v>
                </c:pt>
                <c:pt idx="395">
                  <c:v>-2.194</c:v>
                </c:pt>
                <c:pt idx="396">
                  <c:v>-2.1319999999999997</c:v>
                </c:pt>
                <c:pt idx="397">
                  <c:v>-3.2829999999999999</c:v>
                </c:pt>
                <c:pt idx="398">
                  <c:v>0</c:v>
                </c:pt>
                <c:pt idx="399">
                  <c:v>0</c:v>
                </c:pt>
                <c:pt idx="400">
                  <c:v>0</c:v>
                </c:pt>
                <c:pt idx="401">
                  <c:v>-1.4339999999999982</c:v>
                </c:pt>
                <c:pt idx="402">
                  <c:v>-2.9659999999999997</c:v>
                </c:pt>
                <c:pt idx="403">
                  <c:v>0</c:v>
                </c:pt>
                <c:pt idx="404">
                  <c:v>0</c:v>
                </c:pt>
                <c:pt idx="405">
                  <c:v>0</c:v>
                </c:pt>
                <c:pt idx="406">
                  <c:v>0</c:v>
                </c:pt>
                <c:pt idx="407">
                  <c:v>0</c:v>
                </c:pt>
                <c:pt idx="408">
                  <c:v>0</c:v>
                </c:pt>
                <c:pt idx="409">
                  <c:v>0</c:v>
                </c:pt>
                <c:pt idx="410">
                  <c:v>0</c:v>
                </c:pt>
                <c:pt idx="411">
                  <c:v>0</c:v>
                </c:pt>
                <c:pt idx="412">
                  <c:v>-1.7049999999999996</c:v>
                </c:pt>
                <c:pt idx="413">
                  <c:v>0</c:v>
                </c:pt>
                <c:pt idx="414">
                  <c:v>-1.343</c:v>
                </c:pt>
                <c:pt idx="415">
                  <c:v>0</c:v>
                </c:pt>
                <c:pt idx="416">
                  <c:v>0</c:v>
                </c:pt>
                <c:pt idx="417">
                  <c:v>0</c:v>
                </c:pt>
                <c:pt idx="418">
                  <c:v>0</c:v>
                </c:pt>
                <c:pt idx="419">
                  <c:v>0</c:v>
                </c:pt>
                <c:pt idx="420">
                  <c:v>0</c:v>
                </c:pt>
                <c:pt idx="421">
                  <c:v>0</c:v>
                </c:pt>
                <c:pt idx="422">
                  <c:v>0</c:v>
                </c:pt>
                <c:pt idx="423">
                  <c:v>0</c:v>
                </c:pt>
                <c:pt idx="424">
                  <c:v>-2.4389999999999987</c:v>
                </c:pt>
                <c:pt idx="425">
                  <c:v>0</c:v>
                </c:pt>
                <c:pt idx="426">
                  <c:v>0</c:v>
                </c:pt>
                <c:pt idx="427">
                  <c:v>0</c:v>
                </c:pt>
                <c:pt idx="428">
                  <c:v>0</c:v>
                </c:pt>
                <c:pt idx="429">
                  <c:v>0</c:v>
                </c:pt>
                <c:pt idx="430">
                  <c:v>-1.3220000000000001</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-2.194</c:v>
                </c:pt>
                <c:pt idx="446">
                  <c:v>-1.4409999999999992</c:v>
                </c:pt>
                <c:pt idx="447">
                  <c:v>0</c:v>
                </c:pt>
                <c:pt idx="448">
                  <c:v>0</c:v>
                </c:pt>
                <c:pt idx="449">
                  <c:v>0</c:v>
                </c:pt>
                <c:pt idx="450">
                  <c:v>-1.831</c:v>
                </c:pt>
                <c:pt idx="451">
                  <c:v>0</c:v>
                </c:pt>
                <c:pt idx="452">
                  <c:v>-1.8520000000000001</c:v>
                </c:pt>
                <c:pt idx="453">
                  <c:v>0</c:v>
                </c:pt>
                <c:pt idx="454">
                  <c:v>0</c:v>
                </c:pt>
                <c:pt idx="455">
                  <c:v>-2.4870000000000001</c:v>
                </c:pt>
                <c:pt idx="456">
                  <c:v>0</c:v>
                </c:pt>
                <c:pt idx="457">
                  <c:v>0</c:v>
                </c:pt>
                <c:pt idx="458">
                  <c:v>0</c:v>
                </c:pt>
                <c:pt idx="459">
                  <c:v>0</c:v>
                </c:pt>
                <c:pt idx="460">
                  <c:v>0</c:v>
                </c:pt>
                <c:pt idx="461">
                  <c:v>-1.8129999999999991</c:v>
                </c:pt>
                <c:pt idx="462">
                  <c:v>0</c:v>
                </c:pt>
                <c:pt idx="463">
                  <c:v>-2.21</c:v>
                </c:pt>
                <c:pt idx="464">
                  <c:v>0</c:v>
                </c:pt>
                <c:pt idx="465">
                  <c:v>-1.627999999999999</c:v>
                </c:pt>
                <c:pt idx="466">
                  <c:v>0</c:v>
                </c:pt>
                <c:pt idx="467">
                  <c:v>0</c:v>
                </c:pt>
                <c:pt idx="468">
                  <c:v>0</c:v>
                </c:pt>
                <c:pt idx="469">
                  <c:v>0</c:v>
                </c:pt>
                <c:pt idx="470">
                  <c:v>-2.9719999999999982</c:v>
                </c:pt>
                <c:pt idx="471">
                  <c:v>0</c:v>
                </c:pt>
                <c:pt idx="472">
                  <c:v>0</c:v>
                </c:pt>
                <c:pt idx="473">
                  <c:v>0</c:v>
                </c:pt>
                <c:pt idx="474">
                  <c:v>0</c:v>
                </c:pt>
                <c:pt idx="475">
                  <c:v>0</c:v>
                </c:pt>
                <c:pt idx="476">
                  <c:v>-1.5880000000000001</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-1.5680000000000001</c:v>
                </c:pt>
                <c:pt idx="492">
                  <c:v>0</c:v>
                </c:pt>
                <c:pt idx="493">
                  <c:v>0</c:v>
                </c:pt>
                <c:pt idx="494">
                  <c:v>-2.1059999999999999</c:v>
                </c:pt>
                <c:pt idx="495">
                  <c:v>0</c:v>
                </c:pt>
                <c:pt idx="496">
                  <c:v>0</c:v>
                </c:pt>
                <c:pt idx="497">
                  <c:v>0</c:v>
                </c:pt>
                <c:pt idx="498">
                  <c:v>0</c:v>
                </c:pt>
                <c:pt idx="499">
                  <c:v>0</c:v>
                </c:pt>
                <c:pt idx="500">
                  <c:v>0</c:v>
                </c:pt>
                <c:pt idx="501">
                  <c:v>0</c:v>
                </c:pt>
                <c:pt idx="502">
                  <c:v>-2.206</c:v>
                </c:pt>
                <c:pt idx="503">
                  <c:v>0</c:v>
                </c:pt>
                <c:pt idx="504">
                  <c:v>0</c:v>
                </c:pt>
                <c:pt idx="505">
                  <c:v>0</c:v>
                </c:pt>
                <c:pt idx="506">
                  <c:v>0</c:v>
                </c:pt>
                <c:pt idx="507">
                  <c:v>-2.5009999999999999</c:v>
                </c:pt>
                <c:pt idx="508">
                  <c:v>0</c:v>
                </c:pt>
                <c:pt idx="509">
                  <c:v>0</c:v>
                </c:pt>
                <c:pt idx="510">
                  <c:v>0</c:v>
                </c:pt>
                <c:pt idx="511">
                  <c:v>0</c:v>
                </c:pt>
                <c:pt idx="512">
                  <c:v>-1.7280000000000004</c:v>
                </c:pt>
                <c:pt idx="513">
                  <c:v>0</c:v>
                </c:pt>
                <c:pt idx="514">
                  <c:v>0</c:v>
                </c:pt>
                <c:pt idx="515">
                  <c:v>0</c:v>
                </c:pt>
                <c:pt idx="516">
                  <c:v>0</c:v>
                </c:pt>
                <c:pt idx="517">
                  <c:v>0</c:v>
                </c:pt>
                <c:pt idx="518">
                  <c:v>-1.9189999999999996</c:v>
                </c:pt>
                <c:pt idx="519">
                  <c:v>-2.3839999999999999</c:v>
                </c:pt>
                <c:pt idx="520">
                  <c:v>0</c:v>
                </c:pt>
                <c:pt idx="521">
                  <c:v>0</c:v>
                </c:pt>
                <c:pt idx="522">
                  <c:v>0</c:v>
                </c:pt>
                <c:pt idx="523">
                  <c:v>0</c:v>
                </c:pt>
                <c:pt idx="524">
                  <c:v>0</c:v>
                </c:pt>
                <c:pt idx="525">
                  <c:v>0</c:v>
                </c:pt>
                <c:pt idx="526">
                  <c:v>0</c:v>
                </c:pt>
                <c:pt idx="527">
                  <c:v>0</c:v>
                </c:pt>
                <c:pt idx="528">
                  <c:v>0</c:v>
                </c:pt>
                <c:pt idx="529">
                  <c:v>0</c:v>
                </c:pt>
                <c:pt idx="530">
                  <c:v>0</c:v>
                </c:pt>
                <c:pt idx="531">
                  <c:v>-2.423</c:v>
                </c:pt>
                <c:pt idx="532">
                  <c:v>0</c:v>
                </c:pt>
                <c:pt idx="533">
                  <c:v>0</c:v>
                </c:pt>
                <c:pt idx="534">
                  <c:v>-1.635999999999999</c:v>
                </c:pt>
                <c:pt idx="535">
                  <c:v>0</c:v>
                </c:pt>
                <c:pt idx="536">
                  <c:v>0</c:v>
                </c:pt>
                <c:pt idx="537">
                  <c:v>0</c:v>
                </c:pt>
                <c:pt idx="538">
                  <c:v>-1.671999999999999</c:v>
                </c:pt>
                <c:pt idx="539">
                  <c:v>-1.841</c:v>
                </c:pt>
                <c:pt idx="540">
                  <c:v>0</c:v>
                </c:pt>
                <c:pt idx="541">
                  <c:v>0</c:v>
                </c:pt>
                <c:pt idx="542">
                  <c:v>0</c:v>
                </c:pt>
                <c:pt idx="543">
                  <c:v>-2.0870000000000002</c:v>
                </c:pt>
                <c:pt idx="544">
                  <c:v>0</c:v>
                </c:pt>
                <c:pt idx="545">
                  <c:v>0</c:v>
                </c:pt>
                <c:pt idx="546">
                  <c:v>0</c:v>
                </c:pt>
                <c:pt idx="547">
                  <c:v>0</c:v>
                </c:pt>
                <c:pt idx="548">
                  <c:v>-1.621</c:v>
                </c:pt>
                <c:pt idx="549">
                  <c:v>-1.341</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-1.627999999999999</c:v>
                </c:pt>
                <c:pt idx="564">
                  <c:v>0</c:v>
                </c:pt>
                <c:pt idx="565">
                  <c:v>0</c:v>
                </c:pt>
                <c:pt idx="566">
                  <c:v>0</c:v>
                </c:pt>
                <c:pt idx="567">
                  <c:v>0</c:v>
                </c:pt>
                <c:pt idx="568">
                  <c:v>0</c:v>
                </c:pt>
                <c:pt idx="569">
                  <c:v>0</c:v>
                </c:pt>
                <c:pt idx="570">
                  <c:v>0</c:v>
                </c:pt>
                <c:pt idx="571">
                  <c:v>0</c:v>
                </c:pt>
                <c:pt idx="572">
                  <c:v>0</c:v>
                </c:pt>
                <c:pt idx="573">
                  <c:v>-1.8720000000000001</c:v>
                </c:pt>
                <c:pt idx="574">
                  <c:v>-1.8620000000000001</c:v>
                </c:pt>
                <c:pt idx="575">
                  <c:v>-1.6040000000000001</c:v>
                </c:pt>
                <c:pt idx="576">
                  <c:v>0</c:v>
                </c:pt>
                <c:pt idx="577">
                  <c:v>0</c:v>
                </c:pt>
                <c:pt idx="578">
                  <c:v>0</c:v>
                </c:pt>
                <c:pt idx="579">
                  <c:v>-1.8320000000000001</c:v>
                </c:pt>
                <c:pt idx="580">
                  <c:v>0</c:v>
                </c:pt>
                <c:pt idx="581">
                  <c:v>0</c:v>
                </c:pt>
                <c:pt idx="582">
                  <c:v>0</c:v>
                </c:pt>
                <c:pt idx="583">
                  <c:v>0</c:v>
                </c:pt>
                <c:pt idx="584">
                  <c:v>0</c:v>
                </c:pt>
                <c:pt idx="585">
                  <c:v>-1.871</c:v>
                </c:pt>
                <c:pt idx="586">
                  <c:v>-2.206</c:v>
                </c:pt>
                <c:pt idx="587">
                  <c:v>0</c:v>
                </c:pt>
                <c:pt idx="588">
                  <c:v>-2.0339999999999998</c:v>
                </c:pt>
                <c:pt idx="589">
                  <c:v>-1.659</c:v>
                </c:pt>
                <c:pt idx="590">
                  <c:v>-1.492</c:v>
                </c:pt>
                <c:pt idx="591">
                  <c:v>-1.6800000000000008</c:v>
                </c:pt>
                <c:pt idx="592">
                  <c:v>0</c:v>
                </c:pt>
                <c:pt idx="593">
                  <c:v>-2.4329999999999981</c:v>
                </c:pt>
                <c:pt idx="594">
                  <c:v>-3.2709999999999999</c:v>
                </c:pt>
                <c:pt idx="595">
                  <c:v>0</c:v>
                </c:pt>
                <c:pt idx="596">
                  <c:v>-2.4319999999999982</c:v>
                </c:pt>
                <c:pt idx="597">
                  <c:v>0</c:v>
                </c:pt>
                <c:pt idx="598">
                  <c:v>0</c:v>
                </c:pt>
                <c:pt idx="599">
                  <c:v>0</c:v>
                </c:pt>
                <c:pt idx="600">
                  <c:v>0</c:v>
                </c:pt>
                <c:pt idx="601">
                  <c:v>-2.3609999999999998</c:v>
                </c:pt>
                <c:pt idx="602">
                  <c:v>0</c:v>
                </c:pt>
                <c:pt idx="603">
                  <c:v>0</c:v>
                </c:pt>
                <c:pt idx="604">
                  <c:v>0</c:v>
                </c:pt>
                <c:pt idx="605">
                  <c:v>0</c:v>
                </c:pt>
                <c:pt idx="606">
                  <c:v>0</c:v>
                </c:pt>
                <c:pt idx="607">
                  <c:v>0</c:v>
                </c:pt>
                <c:pt idx="608">
                  <c:v>0</c:v>
                </c:pt>
                <c:pt idx="609">
                  <c:v>-2.597</c:v>
                </c:pt>
                <c:pt idx="610">
                  <c:v>0</c:v>
                </c:pt>
                <c:pt idx="611">
                  <c:v>0</c:v>
                </c:pt>
                <c:pt idx="612">
                  <c:v>-1.9269999999999996</c:v>
                </c:pt>
                <c:pt idx="613">
                  <c:v>-2.2389999999999999</c:v>
                </c:pt>
                <c:pt idx="614">
                  <c:v>0</c:v>
                </c:pt>
                <c:pt idx="615">
                  <c:v>0</c:v>
                </c:pt>
                <c:pt idx="616">
                  <c:v>0</c:v>
                </c:pt>
                <c:pt idx="617">
                  <c:v>-2.508</c:v>
                </c:pt>
                <c:pt idx="618">
                  <c:v>-1.9700000000000004</c:v>
                </c:pt>
                <c:pt idx="619">
                  <c:v>0</c:v>
                </c:pt>
                <c:pt idx="620">
                  <c:v>0</c:v>
                </c:pt>
                <c:pt idx="621">
                  <c:v>0</c:v>
                </c:pt>
                <c:pt idx="622">
                  <c:v>-2.04</c:v>
                </c:pt>
                <c:pt idx="623">
                  <c:v>0</c:v>
                </c:pt>
                <c:pt idx="624">
                  <c:v>-2.117</c:v>
                </c:pt>
                <c:pt idx="625">
                  <c:v>-1.847</c:v>
                </c:pt>
                <c:pt idx="626">
                  <c:v>-1.611</c:v>
                </c:pt>
                <c:pt idx="627">
                  <c:v>0</c:v>
                </c:pt>
                <c:pt idx="628">
                  <c:v>0</c:v>
                </c:pt>
                <c:pt idx="629">
                  <c:v>0</c:v>
                </c:pt>
                <c:pt idx="630">
                  <c:v>0</c:v>
                </c:pt>
                <c:pt idx="631">
                  <c:v>0</c:v>
                </c:pt>
                <c:pt idx="632">
                  <c:v>0</c:v>
                </c:pt>
                <c:pt idx="633">
                  <c:v>-2.1680000000000001</c:v>
                </c:pt>
                <c:pt idx="634">
                  <c:v>0</c:v>
                </c:pt>
                <c:pt idx="635">
                  <c:v>0</c:v>
                </c:pt>
                <c:pt idx="636">
                  <c:v>-2.3659999999999997</c:v>
                </c:pt>
                <c:pt idx="637">
                  <c:v>0</c:v>
                </c:pt>
                <c:pt idx="638">
                  <c:v>0</c:v>
                </c:pt>
                <c:pt idx="639">
                  <c:v>0</c:v>
                </c:pt>
                <c:pt idx="640">
                  <c:v>0</c:v>
                </c:pt>
                <c:pt idx="641">
                  <c:v>0</c:v>
                </c:pt>
                <c:pt idx="642">
                  <c:v>-2.089</c:v>
                </c:pt>
                <c:pt idx="643">
                  <c:v>0</c:v>
                </c:pt>
                <c:pt idx="644">
                  <c:v>0</c:v>
                </c:pt>
                <c:pt idx="645">
                  <c:v>0</c:v>
                </c:pt>
                <c:pt idx="646">
                  <c:v>-1.7289999999999996</c:v>
                </c:pt>
                <c:pt idx="647">
                  <c:v>0</c:v>
                </c:pt>
                <c:pt idx="648">
                  <c:v>0</c:v>
                </c:pt>
                <c:pt idx="649">
                  <c:v>-1.9940000000000004</c:v>
                </c:pt>
                <c:pt idx="650">
                  <c:v>-1.9449999999999996</c:v>
                </c:pt>
                <c:pt idx="651">
                  <c:v>0</c:v>
                </c:pt>
                <c:pt idx="652">
                  <c:v>0</c:v>
                </c:pt>
                <c:pt idx="653">
                  <c:v>0</c:v>
                </c:pt>
                <c:pt idx="654">
                  <c:v>-2.9709999999999988</c:v>
                </c:pt>
                <c:pt idx="655">
                  <c:v>0</c:v>
                </c:pt>
                <c:pt idx="656">
                  <c:v>0</c:v>
                </c:pt>
                <c:pt idx="657">
                  <c:v>0</c:v>
                </c:pt>
                <c:pt idx="658">
                  <c:v>0</c:v>
                </c:pt>
                <c:pt idx="659">
                  <c:v>0</c:v>
                </c:pt>
                <c:pt idx="660">
                  <c:v>-2.113</c:v>
                </c:pt>
                <c:pt idx="661">
                  <c:v>-2.3309999999999982</c:v>
                </c:pt>
                <c:pt idx="662">
                  <c:v>0</c:v>
                </c:pt>
                <c:pt idx="663">
                  <c:v>-1.4949999999999992</c:v>
                </c:pt>
                <c:pt idx="664">
                  <c:v>0</c:v>
                </c:pt>
                <c:pt idx="665">
                  <c:v>0</c:v>
                </c:pt>
                <c:pt idx="666">
                  <c:v>0</c:v>
                </c:pt>
                <c:pt idx="667">
                  <c:v>0</c:v>
                </c:pt>
                <c:pt idx="668">
                  <c:v>0</c:v>
                </c:pt>
                <c:pt idx="669">
                  <c:v>-1.7089999999999996</c:v>
                </c:pt>
                <c:pt idx="670">
                  <c:v>0</c:v>
                </c:pt>
                <c:pt idx="671">
                  <c:v>0</c:v>
                </c:pt>
                <c:pt idx="672">
                  <c:v>-1.448</c:v>
                </c:pt>
                <c:pt idx="673">
                  <c:v>0</c:v>
                </c:pt>
                <c:pt idx="674">
                  <c:v>0</c:v>
                </c:pt>
                <c:pt idx="675">
                  <c:v>0</c:v>
                </c:pt>
                <c:pt idx="676">
                  <c:v>-2.383</c:v>
                </c:pt>
                <c:pt idx="677">
                  <c:v>-2.6829999999999998</c:v>
                </c:pt>
                <c:pt idx="678">
                  <c:v>0</c:v>
                </c:pt>
                <c:pt idx="679">
                  <c:v>0</c:v>
                </c:pt>
                <c:pt idx="680">
                  <c:v>0</c:v>
                </c:pt>
                <c:pt idx="681">
                  <c:v>0</c:v>
                </c:pt>
                <c:pt idx="682">
                  <c:v>0</c:v>
                </c:pt>
                <c:pt idx="683">
                  <c:v>0</c:v>
                </c:pt>
                <c:pt idx="684">
                  <c:v>0</c:v>
                </c:pt>
                <c:pt idx="685">
                  <c:v>-1.4749999999999992</c:v>
                </c:pt>
                <c:pt idx="686">
                  <c:v>-2.2909999999999999</c:v>
                </c:pt>
                <c:pt idx="687">
                  <c:v>-1.673</c:v>
                </c:pt>
                <c:pt idx="688">
                  <c:v>0</c:v>
                </c:pt>
                <c:pt idx="689">
                  <c:v>0</c:v>
                </c:pt>
                <c:pt idx="690">
                  <c:v>0</c:v>
                </c:pt>
                <c:pt idx="691">
                  <c:v>-3.278</c:v>
                </c:pt>
                <c:pt idx="692">
                  <c:v>-2.093</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-1.573</c:v>
                </c:pt>
                <c:pt idx="712">
                  <c:v>0</c:v>
                </c:pt>
                <c:pt idx="713">
                  <c:v>0</c:v>
                </c:pt>
                <c:pt idx="714">
                  <c:v>0</c:v>
                </c:pt>
                <c:pt idx="715">
                  <c:v>0</c:v>
                </c:pt>
                <c:pt idx="716">
                  <c:v>-1.9620000000000004</c:v>
                </c:pt>
                <c:pt idx="717">
                  <c:v>0</c:v>
                </c:pt>
                <c:pt idx="718">
                  <c:v>0</c:v>
                </c:pt>
                <c:pt idx="719">
                  <c:v>0</c:v>
                </c:pt>
                <c:pt idx="720">
                  <c:v>0</c:v>
                </c:pt>
                <c:pt idx="721">
                  <c:v>0</c:v>
                </c:pt>
                <c:pt idx="722">
                  <c:v>0</c:v>
                </c:pt>
                <c:pt idx="723">
                  <c:v>0</c:v>
                </c:pt>
                <c:pt idx="724">
                  <c:v>0</c:v>
                </c:pt>
                <c:pt idx="725">
                  <c:v>0</c:v>
                </c:pt>
                <c:pt idx="726">
                  <c:v>0</c:v>
                </c:pt>
                <c:pt idx="727">
                  <c:v>0</c:v>
                </c:pt>
                <c:pt idx="728">
                  <c:v>-2.0270000000000001</c:v>
                </c:pt>
                <c:pt idx="729">
                  <c:v>0</c:v>
                </c:pt>
                <c:pt idx="730">
                  <c:v>0</c:v>
                </c:pt>
                <c:pt idx="731">
                  <c:v>-1.8340000000000001</c:v>
                </c:pt>
                <c:pt idx="732">
                  <c:v>0</c:v>
                </c:pt>
                <c:pt idx="733">
                  <c:v>0</c:v>
                </c:pt>
                <c:pt idx="734">
                  <c:v>0</c:v>
                </c:pt>
                <c:pt idx="735">
                  <c:v>-1.9729999999999996</c:v>
                </c:pt>
                <c:pt idx="736">
                  <c:v>0</c:v>
                </c:pt>
                <c:pt idx="737">
                  <c:v>0</c:v>
                </c:pt>
                <c:pt idx="738">
                  <c:v>0</c:v>
                </c:pt>
                <c:pt idx="739">
                  <c:v>0</c:v>
                </c:pt>
                <c:pt idx="740">
                  <c:v>0</c:v>
                </c:pt>
                <c:pt idx="741">
                  <c:v>-1.6800000000000008</c:v>
                </c:pt>
                <c:pt idx="742">
                  <c:v>0</c:v>
                </c:pt>
                <c:pt idx="743">
                  <c:v>0</c:v>
                </c:pt>
                <c:pt idx="744">
                  <c:v>0</c:v>
                </c:pt>
                <c:pt idx="745">
                  <c:v>0</c:v>
                </c:pt>
                <c:pt idx="746">
                  <c:v>0</c:v>
                </c:pt>
                <c:pt idx="747">
                  <c:v>0</c:v>
                </c:pt>
                <c:pt idx="748">
                  <c:v>-2.9819999999999998</c:v>
                </c:pt>
                <c:pt idx="749">
                  <c:v>0</c:v>
                </c:pt>
                <c:pt idx="750">
                  <c:v>0</c:v>
                </c:pt>
                <c:pt idx="751">
                  <c:v>0</c:v>
                </c:pt>
                <c:pt idx="752">
                  <c:v>0</c:v>
                </c:pt>
                <c:pt idx="753">
                  <c:v>-2.4349999999999987</c:v>
                </c:pt>
                <c:pt idx="754">
                  <c:v>0</c:v>
                </c:pt>
                <c:pt idx="755">
                  <c:v>0</c:v>
                </c:pt>
                <c:pt idx="756">
                  <c:v>0</c:v>
                </c:pt>
                <c:pt idx="757">
                  <c:v>-2.1359999999999997</c:v>
                </c:pt>
                <c:pt idx="758">
                  <c:v>-1.5940000000000001</c:v>
                </c:pt>
                <c:pt idx="759">
                  <c:v>0</c:v>
                </c:pt>
                <c:pt idx="760">
                  <c:v>-1.556</c:v>
                </c:pt>
                <c:pt idx="761">
                  <c:v>0</c:v>
                </c:pt>
                <c:pt idx="762">
                  <c:v>0</c:v>
                </c:pt>
                <c:pt idx="763">
                  <c:v>-1.609</c:v>
                </c:pt>
                <c:pt idx="764">
                  <c:v>0</c:v>
                </c:pt>
                <c:pt idx="765">
                  <c:v>0</c:v>
                </c:pt>
                <c:pt idx="766">
                  <c:v>0</c:v>
                </c:pt>
                <c:pt idx="767">
                  <c:v>-1.6980000000000008</c:v>
                </c:pt>
                <c:pt idx="768">
                  <c:v>0</c:v>
                </c:pt>
                <c:pt idx="769">
                  <c:v>0</c:v>
                </c:pt>
                <c:pt idx="770">
                  <c:v>0</c:v>
                </c:pt>
                <c:pt idx="771">
                  <c:v>-1.544</c:v>
                </c:pt>
                <c:pt idx="772">
                  <c:v>-2.4299999999999997</c:v>
                </c:pt>
                <c:pt idx="773">
                  <c:v>0</c:v>
                </c:pt>
                <c:pt idx="774">
                  <c:v>0</c:v>
                </c:pt>
                <c:pt idx="775">
                  <c:v>0</c:v>
                </c:pt>
                <c:pt idx="776">
                  <c:v>0</c:v>
                </c:pt>
                <c:pt idx="777">
                  <c:v>0</c:v>
                </c:pt>
                <c:pt idx="778">
                  <c:v>0</c:v>
                </c:pt>
                <c:pt idx="779">
                  <c:v>0</c:v>
                </c:pt>
                <c:pt idx="780">
                  <c:v>0</c:v>
                </c:pt>
                <c:pt idx="781">
                  <c:v>0</c:v>
                </c:pt>
                <c:pt idx="782">
                  <c:v>-2.5880000000000001</c:v>
                </c:pt>
                <c:pt idx="783">
                  <c:v>0</c:v>
                </c:pt>
                <c:pt idx="784">
                  <c:v>0</c:v>
                </c:pt>
                <c:pt idx="785">
                  <c:v>0</c:v>
                </c:pt>
                <c:pt idx="786">
                  <c:v>0</c:v>
                </c:pt>
                <c:pt idx="787">
                  <c:v>0</c:v>
                </c:pt>
                <c:pt idx="788">
                  <c:v>-1.7649999999999995</c:v>
                </c:pt>
                <c:pt idx="789">
                  <c:v>0</c:v>
                </c:pt>
                <c:pt idx="790">
                  <c:v>0</c:v>
                </c:pt>
                <c:pt idx="791">
                  <c:v>0</c:v>
                </c:pt>
                <c:pt idx="792">
                  <c:v>0</c:v>
                </c:pt>
                <c:pt idx="793">
                  <c:v>0</c:v>
                </c:pt>
                <c:pt idx="794">
                  <c:v>0</c:v>
                </c:pt>
                <c:pt idx="795">
                  <c:v>0</c:v>
                </c:pt>
                <c:pt idx="796">
                  <c:v>0</c:v>
                </c:pt>
                <c:pt idx="797">
                  <c:v>-1.823</c:v>
                </c:pt>
                <c:pt idx="798">
                  <c:v>0</c:v>
                </c:pt>
                <c:pt idx="799">
                  <c:v>0</c:v>
                </c:pt>
                <c:pt idx="800">
                  <c:v>0</c:v>
                </c:pt>
                <c:pt idx="801">
                  <c:v>0</c:v>
                </c:pt>
                <c:pt idx="802">
                  <c:v>0</c:v>
                </c:pt>
                <c:pt idx="803">
                  <c:v>0</c:v>
                </c:pt>
                <c:pt idx="804">
                  <c:v>-1.9009999999999996</c:v>
                </c:pt>
                <c:pt idx="805">
                  <c:v>0</c:v>
                </c:pt>
                <c:pt idx="806">
                  <c:v>0</c:v>
                </c:pt>
                <c:pt idx="807">
                  <c:v>0</c:v>
                </c:pt>
                <c:pt idx="808">
                  <c:v>-2.141</c:v>
                </c:pt>
                <c:pt idx="809">
                  <c:v>-2.0379999999999998</c:v>
                </c:pt>
                <c:pt idx="810">
                  <c:v>-2.4349999999999987</c:v>
                </c:pt>
                <c:pt idx="811">
                  <c:v>0</c:v>
                </c:pt>
                <c:pt idx="812">
                  <c:v>0</c:v>
                </c:pt>
                <c:pt idx="813">
                  <c:v>-1.532</c:v>
                </c:pt>
                <c:pt idx="814">
                  <c:v>0</c:v>
                </c:pt>
                <c:pt idx="815">
                  <c:v>0</c:v>
                </c:pt>
                <c:pt idx="816">
                  <c:v>0</c:v>
                </c:pt>
                <c:pt idx="817">
                  <c:v>0</c:v>
                </c:pt>
                <c:pt idx="818">
                  <c:v>-1.615</c:v>
                </c:pt>
                <c:pt idx="819">
                  <c:v>0</c:v>
                </c:pt>
                <c:pt idx="820">
                  <c:v>0</c:v>
                </c:pt>
                <c:pt idx="821">
                  <c:v>0</c:v>
                </c:pt>
                <c:pt idx="822">
                  <c:v>-1.6140000000000001</c:v>
                </c:pt>
                <c:pt idx="823">
                  <c:v>0</c:v>
                </c:pt>
                <c:pt idx="824">
                  <c:v>-2.6779999999999999</c:v>
                </c:pt>
                <c:pt idx="825">
                  <c:v>0</c:v>
                </c:pt>
                <c:pt idx="826">
                  <c:v>0</c:v>
                </c:pt>
                <c:pt idx="827">
                  <c:v>0</c:v>
                </c:pt>
                <c:pt idx="828">
                  <c:v>0</c:v>
                </c:pt>
                <c:pt idx="829">
                  <c:v>0</c:v>
                </c:pt>
                <c:pt idx="830">
                  <c:v>0</c:v>
                </c:pt>
                <c:pt idx="831">
                  <c:v>0</c:v>
                </c:pt>
                <c:pt idx="832">
                  <c:v>-1.877</c:v>
                </c:pt>
                <c:pt idx="833">
                  <c:v>0</c:v>
                </c:pt>
                <c:pt idx="834">
                  <c:v>-2.6840000000000002</c:v>
                </c:pt>
                <c:pt idx="835">
                  <c:v>0</c:v>
                </c:pt>
                <c:pt idx="836">
                  <c:v>0</c:v>
                </c:pt>
                <c:pt idx="837">
                  <c:v>0</c:v>
                </c:pt>
                <c:pt idx="838">
                  <c:v>0</c:v>
                </c:pt>
                <c:pt idx="839">
                  <c:v>0</c:v>
                </c:pt>
                <c:pt idx="840">
                  <c:v>-1.7529999999999994</c:v>
                </c:pt>
                <c:pt idx="841">
                  <c:v>0</c:v>
                </c:pt>
                <c:pt idx="842">
                  <c:v>0</c:v>
                </c:pt>
                <c:pt idx="843">
                  <c:v>0</c:v>
                </c:pt>
                <c:pt idx="844">
                  <c:v>0</c:v>
                </c:pt>
                <c:pt idx="845">
                  <c:v>0</c:v>
                </c:pt>
                <c:pt idx="846">
                  <c:v>-3.2800000000000002</c:v>
                </c:pt>
                <c:pt idx="847">
                  <c:v>0</c:v>
                </c:pt>
                <c:pt idx="848">
                  <c:v>0</c:v>
                </c:pt>
                <c:pt idx="849">
                  <c:v>0</c:v>
                </c:pt>
                <c:pt idx="850">
                  <c:v>-1.7960000000000005</c:v>
                </c:pt>
                <c:pt idx="851">
                  <c:v>0</c:v>
                </c:pt>
                <c:pt idx="852">
                  <c:v>0</c:v>
                </c:pt>
                <c:pt idx="853">
                  <c:v>0</c:v>
                </c:pt>
                <c:pt idx="854">
                  <c:v>-1.7260000000000004</c:v>
                </c:pt>
                <c:pt idx="855">
                  <c:v>0</c:v>
                </c:pt>
                <c:pt idx="856">
                  <c:v>0</c:v>
                </c:pt>
                <c:pt idx="857">
                  <c:v>0</c:v>
                </c:pt>
                <c:pt idx="858">
                  <c:v>0</c:v>
                </c:pt>
                <c:pt idx="859">
                  <c:v>0</c:v>
                </c:pt>
                <c:pt idx="860">
                  <c:v>0</c:v>
                </c:pt>
                <c:pt idx="861">
                  <c:v>0</c:v>
                </c:pt>
                <c:pt idx="862">
                  <c:v>-1.7300000000000004</c:v>
                </c:pt>
                <c:pt idx="863">
                  <c:v>0</c:v>
                </c:pt>
                <c:pt idx="864">
                  <c:v>0</c:v>
                </c:pt>
                <c:pt idx="865">
                  <c:v>-2.3809999999999998</c:v>
                </c:pt>
                <c:pt idx="866">
                  <c:v>0</c:v>
                </c:pt>
                <c:pt idx="867">
                  <c:v>0</c:v>
                </c:pt>
                <c:pt idx="868">
                  <c:v>0</c:v>
                </c:pt>
                <c:pt idx="869">
                  <c:v>0</c:v>
                </c:pt>
                <c:pt idx="870">
                  <c:v>0</c:v>
                </c:pt>
                <c:pt idx="871">
                  <c:v>-1.383</c:v>
                </c:pt>
                <c:pt idx="872">
                  <c:v>0</c:v>
                </c:pt>
                <c:pt idx="873">
                  <c:v>0</c:v>
                </c:pt>
                <c:pt idx="874">
                  <c:v>0</c:v>
                </c:pt>
                <c:pt idx="875">
                  <c:v>0</c:v>
                </c:pt>
                <c:pt idx="876">
                  <c:v>0</c:v>
                </c:pt>
                <c:pt idx="877">
                  <c:v>0</c:v>
                </c:pt>
                <c:pt idx="878">
                  <c:v>-1.623</c:v>
                </c:pt>
                <c:pt idx="879">
                  <c:v>0</c:v>
                </c:pt>
                <c:pt idx="880">
                  <c:v>0</c:v>
                </c:pt>
                <c:pt idx="881">
                  <c:v>0</c:v>
                </c:pt>
                <c:pt idx="882">
                  <c:v>0</c:v>
                </c:pt>
                <c:pt idx="883">
                  <c:v>-1.7520000000000004</c:v>
                </c:pt>
                <c:pt idx="884">
                  <c:v>0</c:v>
                </c:pt>
                <c:pt idx="885">
                  <c:v>0</c:v>
                </c:pt>
                <c:pt idx="886">
                  <c:v>-1.8620000000000001</c:v>
                </c:pt>
                <c:pt idx="887">
                  <c:v>0</c:v>
                </c:pt>
                <c:pt idx="888">
                  <c:v>0</c:v>
                </c:pt>
                <c:pt idx="889">
                  <c:v>-2.1040000000000001</c:v>
                </c:pt>
                <c:pt idx="890">
                  <c:v>0</c:v>
                </c:pt>
                <c:pt idx="891">
                  <c:v>0</c:v>
                </c:pt>
                <c:pt idx="892">
                  <c:v>0</c:v>
                </c:pt>
                <c:pt idx="893">
                  <c:v>0</c:v>
                </c:pt>
                <c:pt idx="894">
                  <c:v>0</c:v>
                </c:pt>
                <c:pt idx="895">
                  <c:v>-1.9829999999999997</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-2.169</c:v>
                </c:pt>
                <c:pt idx="915">
                  <c:v>0</c:v>
                </c:pt>
                <c:pt idx="916">
                  <c:v>0</c:v>
                </c:pt>
                <c:pt idx="917">
                  <c:v>0</c:v>
                </c:pt>
                <c:pt idx="918">
                  <c:v>0</c:v>
                </c:pt>
                <c:pt idx="919">
                  <c:v>0</c:v>
                </c:pt>
                <c:pt idx="920">
                  <c:v>0</c:v>
                </c:pt>
                <c:pt idx="921">
                  <c:v>0</c:v>
                </c:pt>
                <c:pt idx="922">
                  <c:v>0</c:v>
                </c:pt>
                <c:pt idx="923">
                  <c:v>0</c:v>
                </c:pt>
                <c:pt idx="924">
                  <c:v>-2.4419999999999997</c:v>
                </c:pt>
                <c:pt idx="925">
                  <c:v>0</c:v>
                </c:pt>
                <c:pt idx="926">
                  <c:v>0</c:v>
                </c:pt>
                <c:pt idx="927">
                  <c:v>-2.5099999999999998</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-1.881999999999999</c:v>
                </c:pt>
                <c:pt idx="949">
                  <c:v>0</c:v>
                </c:pt>
                <c:pt idx="950">
                  <c:v>0</c:v>
                </c:pt>
                <c:pt idx="951">
                  <c:v>0</c:v>
                </c:pt>
                <c:pt idx="952">
                  <c:v>-2.2309999999999999</c:v>
                </c:pt>
                <c:pt idx="953">
                  <c:v>0</c:v>
                </c:pt>
                <c:pt idx="954">
                  <c:v>-2.4289999999999998</c:v>
                </c:pt>
                <c:pt idx="955">
                  <c:v>0</c:v>
                </c:pt>
                <c:pt idx="956">
                  <c:v>0</c:v>
                </c:pt>
                <c:pt idx="957">
                  <c:v>-1.86</c:v>
                </c:pt>
                <c:pt idx="958">
                  <c:v>0</c:v>
                </c:pt>
                <c:pt idx="959">
                  <c:v>0</c:v>
                </c:pt>
                <c:pt idx="960">
                  <c:v>0</c:v>
                </c:pt>
                <c:pt idx="961">
                  <c:v>0</c:v>
                </c:pt>
                <c:pt idx="962">
                  <c:v>0</c:v>
                </c:pt>
                <c:pt idx="963">
                  <c:v>0</c:v>
                </c:pt>
                <c:pt idx="964">
                  <c:v>0</c:v>
                </c:pt>
                <c:pt idx="965">
                  <c:v>0</c:v>
                </c:pt>
                <c:pt idx="966">
                  <c:v>0</c:v>
                </c:pt>
                <c:pt idx="967">
                  <c:v>-1.6980000000000008</c:v>
                </c:pt>
                <c:pt idx="968">
                  <c:v>0</c:v>
                </c:pt>
                <c:pt idx="969">
                  <c:v>0</c:v>
                </c:pt>
                <c:pt idx="970">
                  <c:v>-1.645999999999999</c:v>
                </c:pt>
                <c:pt idx="971">
                  <c:v>0</c:v>
                </c:pt>
                <c:pt idx="972">
                  <c:v>0</c:v>
                </c:pt>
                <c:pt idx="973">
                  <c:v>0</c:v>
                </c:pt>
                <c:pt idx="974">
                  <c:v>0</c:v>
                </c:pt>
                <c:pt idx="975">
                  <c:v>0</c:v>
                </c:pt>
                <c:pt idx="976">
                  <c:v>-3.2789999999999999</c:v>
                </c:pt>
                <c:pt idx="977">
                  <c:v>0</c:v>
                </c:pt>
                <c:pt idx="978">
                  <c:v>0</c:v>
                </c:pt>
                <c:pt idx="979">
                  <c:v>0</c:v>
                </c:pt>
                <c:pt idx="980">
                  <c:v>0</c:v>
                </c:pt>
                <c:pt idx="981">
                  <c:v>0</c:v>
                </c:pt>
                <c:pt idx="982">
                  <c:v>0</c:v>
                </c:pt>
                <c:pt idx="983">
                  <c:v>0</c:v>
                </c:pt>
                <c:pt idx="984">
                  <c:v>0</c:v>
                </c:pt>
                <c:pt idx="985">
                  <c:v>-2.1389999999999998</c:v>
                </c:pt>
                <c:pt idx="986">
                  <c:v>0</c:v>
                </c:pt>
                <c:pt idx="987">
                  <c:v>0</c:v>
                </c:pt>
                <c:pt idx="988">
                  <c:v>0</c:v>
                </c:pt>
                <c:pt idx="989">
                  <c:v>0</c:v>
                </c:pt>
                <c:pt idx="990">
                  <c:v>0</c:v>
                </c:pt>
                <c:pt idx="991">
                  <c:v>0</c:v>
                </c:pt>
                <c:pt idx="992">
                  <c:v>0</c:v>
                </c:pt>
                <c:pt idx="993">
                  <c:v>0</c:v>
                </c:pt>
                <c:pt idx="994">
                  <c:v>0</c:v>
                </c:pt>
                <c:pt idx="995">
                  <c:v>-3.2919999999999998</c:v>
                </c:pt>
                <c:pt idx="996">
                  <c:v>0</c:v>
                </c:pt>
                <c:pt idx="997">
                  <c:v>0</c:v>
                </c:pt>
                <c:pt idx="998">
                  <c:v>-2.6859999999999999</c:v>
                </c:pt>
                <c:pt idx="999">
                  <c:v>0</c:v>
                </c:pt>
                <c:pt idx="1000">
                  <c:v>0</c:v>
                </c:pt>
                <c:pt idx="1001">
                  <c:v>0</c:v>
                </c:pt>
                <c:pt idx="1002">
                  <c:v>0</c:v>
                </c:pt>
                <c:pt idx="1003">
                  <c:v>0</c:v>
                </c:pt>
                <c:pt idx="1004">
                  <c:v>0</c:v>
                </c:pt>
                <c:pt idx="1005">
                  <c:v>0</c:v>
                </c:pt>
                <c:pt idx="1006">
                  <c:v>0</c:v>
                </c:pt>
                <c:pt idx="1007">
                  <c:v>-3.2800000000000002</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-1.575</c:v>
                </c:pt>
                <c:pt idx="1029">
                  <c:v>0</c:v>
                </c:pt>
                <c:pt idx="1030">
                  <c:v>0</c:v>
                </c:pt>
                <c:pt idx="1031">
                  <c:v>0</c:v>
                </c:pt>
                <c:pt idx="1032">
                  <c:v>0</c:v>
                </c:pt>
                <c:pt idx="1033">
                  <c:v>0</c:v>
                </c:pt>
                <c:pt idx="1034">
                  <c:v>0</c:v>
                </c:pt>
                <c:pt idx="1035">
                  <c:v>-2.3139999999999987</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1.85</c:v>
                </c:pt>
                <c:pt idx="1382">
                  <c:v>0</c:v>
                </c:pt>
                <c:pt idx="1383">
                  <c:v>0</c:v>
                </c:pt>
                <c:pt idx="1384">
                  <c:v>2.282</c:v>
                </c:pt>
                <c:pt idx="1385">
                  <c:v>2.125</c:v>
                </c:pt>
                <c:pt idx="1386">
                  <c:v>0</c:v>
                </c:pt>
                <c:pt idx="1387">
                  <c:v>1.3180000000000001</c:v>
                </c:pt>
                <c:pt idx="1388">
                  <c:v>2.0649999999999999</c:v>
                </c:pt>
                <c:pt idx="1389">
                  <c:v>1.087</c:v>
                </c:pt>
                <c:pt idx="1390">
                  <c:v>1.3169999999999991</c:v>
                </c:pt>
                <c:pt idx="1391">
                  <c:v>0.83500000000000041</c:v>
                </c:pt>
                <c:pt idx="1392">
                  <c:v>1.0920000000000001</c:v>
                </c:pt>
                <c:pt idx="1393">
                  <c:v>1.119</c:v>
                </c:pt>
                <c:pt idx="1394">
                  <c:v>1.083</c:v>
                </c:pt>
                <c:pt idx="1395">
                  <c:v>0.90500000000000003</c:v>
                </c:pt>
                <c:pt idx="1396">
                  <c:v>0.9540000000000004</c:v>
                </c:pt>
                <c:pt idx="1397">
                  <c:v>1.026999999999999</c:v>
                </c:pt>
                <c:pt idx="1398">
                  <c:v>0.92300000000000004</c:v>
                </c:pt>
                <c:pt idx="1399">
                  <c:v>1.097</c:v>
                </c:pt>
                <c:pt idx="1400">
                  <c:v>0.86500000000000044</c:v>
                </c:pt>
                <c:pt idx="1401">
                  <c:v>0.94899999999999995</c:v>
                </c:pt>
                <c:pt idx="1402">
                  <c:v>0.92600000000000005</c:v>
                </c:pt>
                <c:pt idx="1403">
                  <c:v>0.85300000000000042</c:v>
                </c:pt>
                <c:pt idx="1404">
                  <c:v>0.80100000000000005</c:v>
                </c:pt>
                <c:pt idx="1405">
                  <c:v>0.76200000000000045</c:v>
                </c:pt>
                <c:pt idx="1406">
                  <c:v>0.89200000000000024</c:v>
                </c:pt>
                <c:pt idx="1407">
                  <c:v>0.74000000000000044</c:v>
                </c:pt>
                <c:pt idx="1408">
                  <c:v>0.72300000000000042</c:v>
                </c:pt>
                <c:pt idx="1409">
                  <c:v>0.61300000000000043</c:v>
                </c:pt>
                <c:pt idx="1410">
                  <c:v>0.76400000000000046</c:v>
                </c:pt>
                <c:pt idx="1411">
                  <c:v>0.76900000000000046</c:v>
                </c:pt>
                <c:pt idx="1412">
                  <c:v>0.78600000000000003</c:v>
                </c:pt>
                <c:pt idx="1413">
                  <c:v>0.73800000000000043</c:v>
                </c:pt>
                <c:pt idx="1414">
                  <c:v>0.74700000000000044</c:v>
                </c:pt>
                <c:pt idx="1415">
                  <c:v>0.65400000000000058</c:v>
                </c:pt>
                <c:pt idx="1416">
                  <c:v>0.6810000000000006</c:v>
                </c:pt>
                <c:pt idx="1417">
                  <c:v>0.63400000000000045</c:v>
                </c:pt>
                <c:pt idx="1418">
                  <c:v>0.60500000000000043</c:v>
                </c:pt>
                <c:pt idx="1419">
                  <c:v>0.7050000000000004</c:v>
                </c:pt>
                <c:pt idx="1420">
                  <c:v>0.58200000000000018</c:v>
                </c:pt>
                <c:pt idx="1421">
                  <c:v>0.55900000000000005</c:v>
                </c:pt>
                <c:pt idx="1422">
                  <c:v>0.60800000000000043</c:v>
                </c:pt>
                <c:pt idx="1423">
                  <c:v>0.57199999999999995</c:v>
                </c:pt>
                <c:pt idx="1424">
                  <c:v>0.63400000000000045</c:v>
                </c:pt>
                <c:pt idx="1425">
                  <c:v>0.5760000000000004</c:v>
                </c:pt>
                <c:pt idx="1426">
                  <c:v>0.53400000000000003</c:v>
                </c:pt>
                <c:pt idx="1427">
                  <c:v>0.52700000000000002</c:v>
                </c:pt>
                <c:pt idx="1428">
                  <c:v>0.501</c:v>
                </c:pt>
                <c:pt idx="1429">
                  <c:v>0.51600000000000001</c:v>
                </c:pt>
                <c:pt idx="1430">
                  <c:v>0.54100000000000004</c:v>
                </c:pt>
                <c:pt idx="1431">
                  <c:v>0.53300000000000003</c:v>
                </c:pt>
                <c:pt idx="1432">
                  <c:v>0.51500000000000001</c:v>
                </c:pt>
                <c:pt idx="1433">
                  <c:v>0.53200000000000003</c:v>
                </c:pt>
                <c:pt idx="1434">
                  <c:v>0.53</c:v>
                </c:pt>
                <c:pt idx="1435">
                  <c:v>0.50600000000000001</c:v>
                </c:pt>
                <c:pt idx="1436">
                  <c:v>0.4790000000000002</c:v>
                </c:pt>
                <c:pt idx="1437">
                  <c:v>0.49300000000000027</c:v>
                </c:pt>
                <c:pt idx="1438">
                  <c:v>0.46600000000000008</c:v>
                </c:pt>
                <c:pt idx="1439">
                  <c:v>0.4770000000000002</c:v>
                </c:pt>
                <c:pt idx="1440">
                  <c:v>0.4780000000000002</c:v>
                </c:pt>
                <c:pt idx="1441">
                  <c:v>0.51100000000000001</c:v>
                </c:pt>
                <c:pt idx="1442">
                  <c:v>0.44800000000000012</c:v>
                </c:pt>
                <c:pt idx="1443">
                  <c:v>0.46200000000000002</c:v>
                </c:pt>
                <c:pt idx="1444">
                  <c:v>0.39900000000000035</c:v>
                </c:pt>
                <c:pt idx="1445">
                  <c:v>0.43000000000000022</c:v>
                </c:pt>
                <c:pt idx="1446">
                  <c:v>0.43700000000000022</c:v>
                </c:pt>
                <c:pt idx="1447">
                  <c:v>0.38300000000000023</c:v>
                </c:pt>
                <c:pt idx="1448">
                  <c:v>0.42800000000000027</c:v>
                </c:pt>
                <c:pt idx="1449">
                  <c:v>0.43600000000000022</c:v>
                </c:pt>
                <c:pt idx="1450">
                  <c:v>0.42900000000000027</c:v>
                </c:pt>
                <c:pt idx="1451">
                  <c:v>0.43600000000000022</c:v>
                </c:pt>
                <c:pt idx="1452">
                  <c:v>0.43700000000000022</c:v>
                </c:pt>
                <c:pt idx="1453">
                  <c:v>0.39000000000000024</c:v>
                </c:pt>
                <c:pt idx="1454">
                  <c:v>0.4160000000000002</c:v>
                </c:pt>
                <c:pt idx="1455">
                  <c:v>0.4180000000000002</c:v>
                </c:pt>
                <c:pt idx="1456">
                  <c:v>0.4180000000000002</c:v>
                </c:pt>
                <c:pt idx="1457">
                  <c:v>0.40300000000000002</c:v>
                </c:pt>
                <c:pt idx="1458">
                  <c:v>0.43100000000000027</c:v>
                </c:pt>
                <c:pt idx="1459">
                  <c:v>0.42000000000000021</c:v>
                </c:pt>
                <c:pt idx="1460">
                  <c:v>0.43300000000000022</c:v>
                </c:pt>
                <c:pt idx="1461">
                  <c:v>0.4100000000000002</c:v>
                </c:pt>
                <c:pt idx="1462">
                  <c:v>0.43100000000000027</c:v>
                </c:pt>
                <c:pt idx="1463">
                  <c:v>0.40100000000000002</c:v>
                </c:pt>
                <c:pt idx="1464">
                  <c:v>0.34900000000000031</c:v>
                </c:pt>
                <c:pt idx="1465">
                  <c:v>0.38100000000000023</c:v>
                </c:pt>
                <c:pt idx="1466">
                  <c:v>0.38600000000000023</c:v>
                </c:pt>
                <c:pt idx="1467">
                  <c:v>0.38100000000000023</c:v>
                </c:pt>
                <c:pt idx="1468">
                  <c:v>0.3540000000000002</c:v>
                </c:pt>
                <c:pt idx="1469">
                  <c:v>0.4120000000000002</c:v>
                </c:pt>
                <c:pt idx="1470">
                  <c:v>0.36100000000000027</c:v>
                </c:pt>
                <c:pt idx="1471">
                  <c:v>0.37700000000000022</c:v>
                </c:pt>
                <c:pt idx="1472">
                  <c:v>0.37000000000000022</c:v>
                </c:pt>
                <c:pt idx="1473">
                  <c:v>0.34600000000000031</c:v>
                </c:pt>
                <c:pt idx="1474">
                  <c:v>0.37600000000000022</c:v>
                </c:pt>
                <c:pt idx="1475">
                  <c:v>0.36600000000000027</c:v>
                </c:pt>
                <c:pt idx="1476">
                  <c:v>0.3540000000000002</c:v>
                </c:pt>
                <c:pt idx="1477">
                  <c:v>0.33200000000000035</c:v>
                </c:pt>
                <c:pt idx="1478">
                  <c:v>0.33000000000000035</c:v>
                </c:pt>
                <c:pt idx="1479">
                  <c:v>0.36500000000000027</c:v>
                </c:pt>
                <c:pt idx="1480">
                  <c:v>0.33900000000000036</c:v>
                </c:pt>
                <c:pt idx="1481">
                  <c:v>0.32900000000000035</c:v>
                </c:pt>
                <c:pt idx="1482">
                  <c:v>0.34600000000000031</c:v>
                </c:pt>
                <c:pt idx="1483">
                  <c:v>0.33500000000000035</c:v>
                </c:pt>
                <c:pt idx="1484">
                  <c:v>0.33300000000000035</c:v>
                </c:pt>
                <c:pt idx="1485">
                  <c:v>0.32400000000000023</c:v>
                </c:pt>
                <c:pt idx="1486">
                  <c:v>0.32700000000000023</c:v>
                </c:pt>
                <c:pt idx="1487">
                  <c:v>0.32500000000000023</c:v>
                </c:pt>
                <c:pt idx="1488">
                  <c:v>0.31800000000000023</c:v>
                </c:pt>
                <c:pt idx="1489">
                  <c:v>0.34000000000000014</c:v>
                </c:pt>
                <c:pt idx="1490">
                  <c:v>0.30200000000000027</c:v>
                </c:pt>
                <c:pt idx="1491">
                  <c:v>0.33700000000000035</c:v>
                </c:pt>
                <c:pt idx="1492">
                  <c:v>0.31100000000000022</c:v>
                </c:pt>
                <c:pt idx="1493">
                  <c:v>0.29900000000000027</c:v>
                </c:pt>
                <c:pt idx="1494">
                  <c:v>0.33500000000000035</c:v>
                </c:pt>
                <c:pt idx="1495">
                  <c:v>0.32200000000000023</c:v>
                </c:pt>
                <c:pt idx="1496">
                  <c:v>0.32500000000000023</c:v>
                </c:pt>
                <c:pt idx="1497">
                  <c:v>0.2860000000000002</c:v>
                </c:pt>
                <c:pt idx="1498">
                  <c:v>0.30200000000000027</c:v>
                </c:pt>
                <c:pt idx="1499">
                  <c:v>0.30700000000000022</c:v>
                </c:pt>
                <c:pt idx="1500">
                  <c:v>0.32400000000000023</c:v>
                </c:pt>
                <c:pt idx="1501">
                  <c:v>0.32300000000000023</c:v>
                </c:pt>
                <c:pt idx="1502">
                  <c:v>0.30100000000000027</c:v>
                </c:pt>
                <c:pt idx="1503">
                  <c:v>0.33500000000000035</c:v>
                </c:pt>
                <c:pt idx="1504">
                  <c:v>0.30400000000000027</c:v>
                </c:pt>
                <c:pt idx="1505">
                  <c:v>0.30500000000000027</c:v>
                </c:pt>
                <c:pt idx="1506">
                  <c:v>0.30600000000000027</c:v>
                </c:pt>
                <c:pt idx="1507">
                  <c:v>0.30100000000000027</c:v>
                </c:pt>
                <c:pt idx="1508">
                  <c:v>0.29800000000000026</c:v>
                </c:pt>
                <c:pt idx="1509">
                  <c:v>0.2860000000000002</c:v>
                </c:pt>
                <c:pt idx="1510">
                  <c:v>0.30000000000000021</c:v>
                </c:pt>
                <c:pt idx="1511">
                  <c:v>0.29500000000000021</c:v>
                </c:pt>
                <c:pt idx="1512">
                  <c:v>0.30200000000000027</c:v>
                </c:pt>
                <c:pt idx="1513">
                  <c:v>0.30100000000000027</c:v>
                </c:pt>
                <c:pt idx="1514">
                  <c:v>0.30400000000000027</c:v>
                </c:pt>
                <c:pt idx="1515">
                  <c:v>0.2920000000000002</c:v>
                </c:pt>
                <c:pt idx="1516">
                  <c:v>0.30400000000000027</c:v>
                </c:pt>
                <c:pt idx="1517">
                  <c:v>0.2890000000000002</c:v>
                </c:pt>
                <c:pt idx="1518">
                  <c:v>0.30900000000000022</c:v>
                </c:pt>
                <c:pt idx="1519">
                  <c:v>0.2900000000000002</c:v>
                </c:pt>
                <c:pt idx="1520">
                  <c:v>0.2840000000000002</c:v>
                </c:pt>
                <c:pt idx="1521">
                  <c:v>0.27400000000000002</c:v>
                </c:pt>
                <c:pt idx="1522">
                  <c:v>0.28100000000000008</c:v>
                </c:pt>
                <c:pt idx="1523">
                  <c:v>0.2900000000000002</c:v>
                </c:pt>
                <c:pt idx="1524">
                  <c:v>0.29500000000000021</c:v>
                </c:pt>
                <c:pt idx="1525">
                  <c:v>0.27</c:v>
                </c:pt>
                <c:pt idx="1526">
                  <c:v>0.2890000000000002</c:v>
                </c:pt>
                <c:pt idx="1527">
                  <c:v>0.2860000000000002</c:v>
                </c:pt>
                <c:pt idx="1528">
                  <c:v>0.28100000000000008</c:v>
                </c:pt>
                <c:pt idx="1529">
                  <c:v>0.27900000000000008</c:v>
                </c:pt>
                <c:pt idx="1530">
                  <c:v>0.27400000000000002</c:v>
                </c:pt>
                <c:pt idx="1531">
                  <c:v>0.26800000000000002</c:v>
                </c:pt>
                <c:pt idx="1532">
                  <c:v>0.27600000000000002</c:v>
                </c:pt>
                <c:pt idx="1533">
                  <c:v>0.26800000000000002</c:v>
                </c:pt>
                <c:pt idx="1534">
                  <c:v>0.2930000000000002</c:v>
                </c:pt>
                <c:pt idx="1535">
                  <c:v>0.27200000000000002</c:v>
                </c:pt>
                <c:pt idx="1536">
                  <c:v>0.2840000000000002</c:v>
                </c:pt>
                <c:pt idx="1537">
                  <c:v>0.28000000000000008</c:v>
                </c:pt>
                <c:pt idx="1538">
                  <c:v>0.25700000000000001</c:v>
                </c:pt>
                <c:pt idx="1539">
                  <c:v>0.25700000000000001</c:v>
                </c:pt>
                <c:pt idx="1540">
                  <c:v>0.27800000000000002</c:v>
                </c:pt>
                <c:pt idx="1541">
                  <c:v>0.27400000000000002</c:v>
                </c:pt>
                <c:pt idx="1542">
                  <c:v>0.26500000000000001</c:v>
                </c:pt>
                <c:pt idx="1543">
                  <c:v>0.26200000000000001</c:v>
                </c:pt>
                <c:pt idx="1544">
                  <c:v>0.26300000000000001</c:v>
                </c:pt>
                <c:pt idx="1545">
                  <c:v>0.27100000000000002</c:v>
                </c:pt>
                <c:pt idx="1546">
                  <c:v>0.26200000000000001</c:v>
                </c:pt>
                <c:pt idx="1547">
                  <c:v>0.2910000000000002</c:v>
                </c:pt>
                <c:pt idx="1548">
                  <c:v>0.25700000000000001</c:v>
                </c:pt>
                <c:pt idx="1549">
                  <c:v>0.253</c:v>
                </c:pt>
                <c:pt idx="1550">
                  <c:v>0.25900000000000001</c:v>
                </c:pt>
                <c:pt idx="1551">
                  <c:v>0.26700000000000002</c:v>
                </c:pt>
                <c:pt idx="1552">
                  <c:v>0.27100000000000002</c:v>
                </c:pt>
                <c:pt idx="1553">
                  <c:v>0.26400000000000001</c:v>
                </c:pt>
                <c:pt idx="1554">
                  <c:v>0.27800000000000002</c:v>
                </c:pt>
                <c:pt idx="1555">
                  <c:v>0.26400000000000001</c:v>
                </c:pt>
                <c:pt idx="1556">
                  <c:v>0.26</c:v>
                </c:pt>
                <c:pt idx="1557">
                  <c:v>0.26500000000000001</c:v>
                </c:pt>
                <c:pt idx="1558">
                  <c:v>0.25800000000000001</c:v>
                </c:pt>
                <c:pt idx="1559">
                  <c:v>0.26900000000000002</c:v>
                </c:pt>
                <c:pt idx="1560">
                  <c:v>0.26300000000000001</c:v>
                </c:pt>
                <c:pt idx="1561">
                  <c:v>0.2430000000000001</c:v>
                </c:pt>
                <c:pt idx="1562">
                  <c:v>0.23300000000000001</c:v>
                </c:pt>
                <c:pt idx="1563">
                  <c:v>0.26</c:v>
                </c:pt>
                <c:pt idx="1564">
                  <c:v>0.24600000000000011</c:v>
                </c:pt>
                <c:pt idx="1565">
                  <c:v>0.25700000000000001</c:v>
                </c:pt>
                <c:pt idx="1566">
                  <c:v>0.23700000000000004</c:v>
                </c:pt>
                <c:pt idx="1567">
                  <c:v>0.251</c:v>
                </c:pt>
                <c:pt idx="1568">
                  <c:v>0.23500000000000001</c:v>
                </c:pt>
                <c:pt idx="1569">
                  <c:v>0.23600000000000004</c:v>
                </c:pt>
                <c:pt idx="1570">
                  <c:v>0.24500000000000011</c:v>
                </c:pt>
                <c:pt idx="1571">
                  <c:v>0.24500000000000011</c:v>
                </c:pt>
                <c:pt idx="1572">
                  <c:v>0.26200000000000001</c:v>
                </c:pt>
                <c:pt idx="1573">
                  <c:v>0.23500000000000001</c:v>
                </c:pt>
                <c:pt idx="1574">
                  <c:v>0.2390000000000001</c:v>
                </c:pt>
                <c:pt idx="1575">
                  <c:v>0.2410000000000001</c:v>
                </c:pt>
                <c:pt idx="1576">
                  <c:v>0.251</c:v>
                </c:pt>
                <c:pt idx="1577">
                  <c:v>0.22000000000000006</c:v>
                </c:pt>
                <c:pt idx="1578">
                  <c:v>0.23300000000000001</c:v>
                </c:pt>
                <c:pt idx="1579">
                  <c:v>0.22800000000000006</c:v>
                </c:pt>
                <c:pt idx="1580">
                  <c:v>0.22000000000000006</c:v>
                </c:pt>
                <c:pt idx="1581">
                  <c:v>0.23700000000000004</c:v>
                </c:pt>
                <c:pt idx="1582">
                  <c:v>0.22300000000000006</c:v>
                </c:pt>
                <c:pt idx="1583">
                  <c:v>0.22300000000000006</c:v>
                </c:pt>
                <c:pt idx="1584">
                  <c:v>0.21700000000000011</c:v>
                </c:pt>
                <c:pt idx="1585">
                  <c:v>0.23100000000000001</c:v>
                </c:pt>
                <c:pt idx="1586">
                  <c:v>0.22800000000000006</c:v>
                </c:pt>
                <c:pt idx="1587">
                  <c:v>0.21900000000000011</c:v>
                </c:pt>
                <c:pt idx="1588">
                  <c:v>0.21200000000000011</c:v>
                </c:pt>
                <c:pt idx="1589">
                  <c:v>0.21400000000000011</c:v>
                </c:pt>
                <c:pt idx="1590">
                  <c:v>0.22900000000000006</c:v>
                </c:pt>
                <c:pt idx="1591">
                  <c:v>0.22100000000000006</c:v>
                </c:pt>
                <c:pt idx="1592">
                  <c:v>0.22600000000000006</c:v>
                </c:pt>
                <c:pt idx="1593">
                  <c:v>0.22500000000000006</c:v>
                </c:pt>
                <c:pt idx="1594">
                  <c:v>0.23600000000000004</c:v>
                </c:pt>
                <c:pt idx="1595">
                  <c:v>0.2400000000000001</c:v>
                </c:pt>
                <c:pt idx="1596">
                  <c:v>0.21700000000000011</c:v>
                </c:pt>
                <c:pt idx="1597">
                  <c:v>0.21400000000000011</c:v>
                </c:pt>
                <c:pt idx="1598">
                  <c:v>0.20500000000000004</c:v>
                </c:pt>
                <c:pt idx="1599">
                  <c:v>0.21900000000000011</c:v>
                </c:pt>
                <c:pt idx="1600">
                  <c:v>0.19900000000000007</c:v>
                </c:pt>
                <c:pt idx="1601">
                  <c:v>0.19800000000000006</c:v>
                </c:pt>
                <c:pt idx="1602">
                  <c:v>0.20300000000000001</c:v>
                </c:pt>
                <c:pt idx="1603">
                  <c:v>0.19500000000000006</c:v>
                </c:pt>
                <c:pt idx="1604">
                  <c:v>0.20300000000000001</c:v>
                </c:pt>
                <c:pt idx="1605">
                  <c:v>0.19700000000000006</c:v>
                </c:pt>
                <c:pt idx="1606">
                  <c:v>0.19500000000000006</c:v>
                </c:pt>
                <c:pt idx="1607">
                  <c:v>0.20300000000000001</c:v>
                </c:pt>
                <c:pt idx="1608">
                  <c:v>0.21700000000000011</c:v>
                </c:pt>
                <c:pt idx="1609">
                  <c:v>0.19800000000000006</c:v>
                </c:pt>
                <c:pt idx="1610">
                  <c:v>0.19100000000000006</c:v>
                </c:pt>
                <c:pt idx="1611">
                  <c:v>0.1790000000000001</c:v>
                </c:pt>
                <c:pt idx="1612">
                  <c:v>0.19400000000000006</c:v>
                </c:pt>
                <c:pt idx="1613">
                  <c:v>0.20100000000000001</c:v>
                </c:pt>
                <c:pt idx="1614">
                  <c:v>0.18200000000000011</c:v>
                </c:pt>
                <c:pt idx="1615">
                  <c:v>0.18200000000000011</c:v>
                </c:pt>
                <c:pt idx="1616">
                  <c:v>0.19100000000000006</c:v>
                </c:pt>
                <c:pt idx="1617">
                  <c:v>0.18600000000000011</c:v>
                </c:pt>
                <c:pt idx="1618">
                  <c:v>0.2090000000000001</c:v>
                </c:pt>
                <c:pt idx="1619">
                  <c:v>0.19600000000000006</c:v>
                </c:pt>
                <c:pt idx="1620">
                  <c:v>0.19700000000000006</c:v>
                </c:pt>
                <c:pt idx="1621">
                  <c:v>0.1780000000000001</c:v>
                </c:pt>
                <c:pt idx="1622">
                  <c:v>0.19500000000000006</c:v>
                </c:pt>
                <c:pt idx="1623">
                  <c:v>0.18800000000000011</c:v>
                </c:pt>
                <c:pt idx="1624">
                  <c:v>0.19500000000000006</c:v>
                </c:pt>
                <c:pt idx="1625">
                  <c:v>0.1760000000000001</c:v>
                </c:pt>
                <c:pt idx="1626">
                  <c:v>0.17500000000000004</c:v>
                </c:pt>
                <c:pt idx="1627">
                  <c:v>0.1760000000000001</c:v>
                </c:pt>
                <c:pt idx="1628">
                  <c:v>0.16700000000000007</c:v>
                </c:pt>
                <c:pt idx="1629">
                  <c:v>0.18100000000000011</c:v>
                </c:pt>
                <c:pt idx="1630">
                  <c:v>0.1760000000000001</c:v>
                </c:pt>
                <c:pt idx="1631">
                  <c:v>0.1770000000000001</c:v>
                </c:pt>
                <c:pt idx="1632">
                  <c:v>0.16700000000000007</c:v>
                </c:pt>
                <c:pt idx="1633">
                  <c:v>0.17</c:v>
                </c:pt>
                <c:pt idx="1634">
                  <c:v>0.18400000000000011</c:v>
                </c:pt>
                <c:pt idx="1635">
                  <c:v>0.16200000000000006</c:v>
                </c:pt>
                <c:pt idx="1636">
                  <c:v>0.16700000000000007</c:v>
                </c:pt>
                <c:pt idx="1637">
                  <c:v>0.18400000000000011</c:v>
                </c:pt>
                <c:pt idx="1638">
                  <c:v>0.18900000000000011</c:v>
                </c:pt>
                <c:pt idx="1639">
                  <c:v>0.17400000000000004</c:v>
                </c:pt>
                <c:pt idx="1640">
                  <c:v>0.16400000000000006</c:v>
                </c:pt>
                <c:pt idx="1641">
                  <c:v>0.16900000000000007</c:v>
                </c:pt>
                <c:pt idx="1642">
                  <c:v>0.17300000000000001</c:v>
                </c:pt>
                <c:pt idx="1643">
                  <c:v>0.16500000000000006</c:v>
                </c:pt>
                <c:pt idx="1644">
                  <c:v>0.16700000000000007</c:v>
                </c:pt>
                <c:pt idx="1645">
                  <c:v>0.17</c:v>
                </c:pt>
                <c:pt idx="1646">
                  <c:v>0.15900000000000011</c:v>
                </c:pt>
                <c:pt idx="1647">
                  <c:v>0.17400000000000004</c:v>
                </c:pt>
                <c:pt idx="1648">
                  <c:v>0.16300000000000006</c:v>
                </c:pt>
                <c:pt idx="1649">
                  <c:v>0.16000000000000006</c:v>
                </c:pt>
                <c:pt idx="1650">
                  <c:v>0.15700000000000011</c:v>
                </c:pt>
                <c:pt idx="1651">
                  <c:v>0.16500000000000006</c:v>
                </c:pt>
                <c:pt idx="1652">
                  <c:v>0.16000000000000006</c:v>
                </c:pt>
                <c:pt idx="1653">
                  <c:v>0.15800000000000011</c:v>
                </c:pt>
                <c:pt idx="1654">
                  <c:v>0.1460000000000001</c:v>
                </c:pt>
                <c:pt idx="1655">
                  <c:v>0.15700000000000011</c:v>
                </c:pt>
                <c:pt idx="1656">
                  <c:v>0.15500000000000011</c:v>
                </c:pt>
                <c:pt idx="1657">
                  <c:v>0.15800000000000011</c:v>
                </c:pt>
                <c:pt idx="1658">
                  <c:v>0.15900000000000011</c:v>
                </c:pt>
                <c:pt idx="1659">
                  <c:v>0.15900000000000011</c:v>
                </c:pt>
                <c:pt idx="1660">
                  <c:v>0.15700000000000011</c:v>
                </c:pt>
                <c:pt idx="1661">
                  <c:v>0.16000000000000006</c:v>
                </c:pt>
                <c:pt idx="1662">
                  <c:v>0.15200000000000011</c:v>
                </c:pt>
                <c:pt idx="1663">
                  <c:v>0.15200000000000011</c:v>
                </c:pt>
                <c:pt idx="1664">
                  <c:v>0.16500000000000006</c:v>
                </c:pt>
                <c:pt idx="1665">
                  <c:v>0.1470000000000001</c:v>
                </c:pt>
                <c:pt idx="1666">
                  <c:v>0.16000000000000006</c:v>
                </c:pt>
                <c:pt idx="1667">
                  <c:v>0.1470000000000001</c:v>
                </c:pt>
                <c:pt idx="1668">
                  <c:v>0.15500000000000011</c:v>
                </c:pt>
                <c:pt idx="1669">
                  <c:v>0.15200000000000011</c:v>
                </c:pt>
                <c:pt idx="1670">
                  <c:v>0.14100000000000001</c:v>
                </c:pt>
                <c:pt idx="1671">
                  <c:v>0.15600000000000011</c:v>
                </c:pt>
                <c:pt idx="1672">
                  <c:v>0.1480000000000001</c:v>
                </c:pt>
                <c:pt idx="1673">
                  <c:v>0.14100000000000001</c:v>
                </c:pt>
                <c:pt idx="1674">
                  <c:v>0.15400000000000011</c:v>
                </c:pt>
                <c:pt idx="1675">
                  <c:v>0.1480000000000001</c:v>
                </c:pt>
                <c:pt idx="1676">
                  <c:v>0.15100000000000011</c:v>
                </c:pt>
                <c:pt idx="1677">
                  <c:v>0.14300000000000004</c:v>
                </c:pt>
                <c:pt idx="1678">
                  <c:v>0.1470000000000001</c:v>
                </c:pt>
                <c:pt idx="1679">
                  <c:v>0.14100000000000001</c:v>
                </c:pt>
                <c:pt idx="1680">
                  <c:v>0.1470000000000001</c:v>
                </c:pt>
                <c:pt idx="1681">
                  <c:v>0.1470000000000001</c:v>
                </c:pt>
                <c:pt idx="1682">
                  <c:v>0.15000000000000011</c:v>
                </c:pt>
                <c:pt idx="1683">
                  <c:v>0.15800000000000011</c:v>
                </c:pt>
                <c:pt idx="1684">
                  <c:v>0.15000000000000011</c:v>
                </c:pt>
                <c:pt idx="1685">
                  <c:v>0.15000000000000011</c:v>
                </c:pt>
                <c:pt idx="1686">
                  <c:v>0.1480000000000001</c:v>
                </c:pt>
                <c:pt idx="1687">
                  <c:v>0.1490000000000001</c:v>
                </c:pt>
                <c:pt idx="1688">
                  <c:v>0.15000000000000011</c:v>
                </c:pt>
                <c:pt idx="1689">
                  <c:v>0.1490000000000001</c:v>
                </c:pt>
                <c:pt idx="1690">
                  <c:v>0.1490000000000001</c:v>
                </c:pt>
                <c:pt idx="1691">
                  <c:v>0.14300000000000004</c:v>
                </c:pt>
                <c:pt idx="1692">
                  <c:v>0.14200000000000004</c:v>
                </c:pt>
                <c:pt idx="1693">
                  <c:v>0.15300000000000011</c:v>
                </c:pt>
                <c:pt idx="1694">
                  <c:v>0.13900000000000001</c:v>
                </c:pt>
                <c:pt idx="1695">
                  <c:v>0.15600000000000011</c:v>
                </c:pt>
                <c:pt idx="1696">
                  <c:v>0.13700000000000001</c:v>
                </c:pt>
                <c:pt idx="1697">
                  <c:v>0.1460000000000001</c:v>
                </c:pt>
                <c:pt idx="1698">
                  <c:v>0.13500000000000001</c:v>
                </c:pt>
                <c:pt idx="1699">
                  <c:v>0.1450000000000001</c:v>
                </c:pt>
                <c:pt idx="1700">
                  <c:v>0.14100000000000001</c:v>
                </c:pt>
                <c:pt idx="1701">
                  <c:v>0.15700000000000011</c:v>
                </c:pt>
                <c:pt idx="1702">
                  <c:v>0.13900000000000001</c:v>
                </c:pt>
                <c:pt idx="1703">
                  <c:v>0.14100000000000001</c:v>
                </c:pt>
                <c:pt idx="1704">
                  <c:v>0.13600000000000001</c:v>
                </c:pt>
                <c:pt idx="1705">
                  <c:v>0.14400000000000004</c:v>
                </c:pt>
                <c:pt idx="1706">
                  <c:v>0.13700000000000001</c:v>
                </c:pt>
                <c:pt idx="1707">
                  <c:v>0.15000000000000011</c:v>
                </c:pt>
                <c:pt idx="1708">
                  <c:v>0.13700000000000001</c:v>
                </c:pt>
                <c:pt idx="1709">
                  <c:v>0.13400000000000001</c:v>
                </c:pt>
                <c:pt idx="1710">
                  <c:v>0.13700000000000001</c:v>
                </c:pt>
                <c:pt idx="1711">
                  <c:v>0.14200000000000004</c:v>
                </c:pt>
                <c:pt idx="1712">
                  <c:v>0.13800000000000001</c:v>
                </c:pt>
                <c:pt idx="1713">
                  <c:v>0.14200000000000004</c:v>
                </c:pt>
                <c:pt idx="1714">
                  <c:v>0.14000000000000001</c:v>
                </c:pt>
                <c:pt idx="1715">
                  <c:v>0.13</c:v>
                </c:pt>
                <c:pt idx="1716">
                  <c:v>0.13900000000000001</c:v>
                </c:pt>
                <c:pt idx="1717">
                  <c:v>0.1480000000000001</c:v>
                </c:pt>
                <c:pt idx="1718">
                  <c:v>0.1450000000000001</c:v>
                </c:pt>
                <c:pt idx="1719">
                  <c:v>0.13500000000000001</c:v>
                </c:pt>
                <c:pt idx="1720">
                  <c:v>0.13200000000000001</c:v>
                </c:pt>
                <c:pt idx="1721">
                  <c:v>0.128</c:v>
                </c:pt>
                <c:pt idx="1722">
                  <c:v>0.13</c:v>
                </c:pt>
                <c:pt idx="1723">
                  <c:v>0.13200000000000001</c:v>
                </c:pt>
                <c:pt idx="1724">
                  <c:v>0.13400000000000001</c:v>
                </c:pt>
                <c:pt idx="1725">
                  <c:v>0.13700000000000001</c:v>
                </c:pt>
                <c:pt idx="1726">
                  <c:v>0.13200000000000001</c:v>
                </c:pt>
                <c:pt idx="1727">
                  <c:v>0.13100000000000001</c:v>
                </c:pt>
                <c:pt idx="1728">
                  <c:v>0.13300000000000001</c:v>
                </c:pt>
                <c:pt idx="1729">
                  <c:v>0.125</c:v>
                </c:pt>
                <c:pt idx="1730">
                  <c:v>0.13600000000000001</c:v>
                </c:pt>
                <c:pt idx="1731">
                  <c:v>0.128</c:v>
                </c:pt>
                <c:pt idx="1732">
                  <c:v>0.129</c:v>
                </c:pt>
                <c:pt idx="1733">
                  <c:v>0.128</c:v>
                </c:pt>
                <c:pt idx="1734">
                  <c:v>0.13700000000000001</c:v>
                </c:pt>
                <c:pt idx="1735">
                  <c:v>0.13300000000000001</c:v>
                </c:pt>
                <c:pt idx="1736">
                  <c:v>0.13200000000000001</c:v>
                </c:pt>
                <c:pt idx="1737">
                  <c:v>0.13</c:v>
                </c:pt>
                <c:pt idx="1738">
                  <c:v>0.128</c:v>
                </c:pt>
                <c:pt idx="1739">
                  <c:v>0.128</c:v>
                </c:pt>
                <c:pt idx="1740">
                  <c:v>0.13700000000000001</c:v>
                </c:pt>
                <c:pt idx="1741">
                  <c:v>0.11400000000000003</c:v>
                </c:pt>
                <c:pt idx="1742">
                  <c:v>0.126</c:v>
                </c:pt>
                <c:pt idx="1743">
                  <c:v>0.13600000000000001</c:v>
                </c:pt>
                <c:pt idx="1744">
                  <c:v>0.13900000000000001</c:v>
                </c:pt>
                <c:pt idx="1745">
                  <c:v>0.13100000000000001</c:v>
                </c:pt>
                <c:pt idx="1746">
                  <c:v>0.129</c:v>
                </c:pt>
                <c:pt idx="1747">
                  <c:v>0.13100000000000001</c:v>
                </c:pt>
                <c:pt idx="1748">
                  <c:v>0.12000000000000002</c:v>
                </c:pt>
                <c:pt idx="1749">
                  <c:v>0.12400000000000005</c:v>
                </c:pt>
                <c:pt idx="1750">
                  <c:v>0.126</c:v>
                </c:pt>
                <c:pt idx="1751">
                  <c:v>0.126</c:v>
                </c:pt>
                <c:pt idx="1752">
                  <c:v>0.13</c:v>
                </c:pt>
                <c:pt idx="1753">
                  <c:v>0.13800000000000001</c:v>
                </c:pt>
                <c:pt idx="1754">
                  <c:v>0.13300000000000001</c:v>
                </c:pt>
                <c:pt idx="1755">
                  <c:v>0.128</c:v>
                </c:pt>
                <c:pt idx="1756">
                  <c:v>0.13200000000000001</c:v>
                </c:pt>
                <c:pt idx="1757">
                  <c:v>0.12300000000000005</c:v>
                </c:pt>
                <c:pt idx="1758">
                  <c:v>0.12100000000000002</c:v>
                </c:pt>
                <c:pt idx="1759">
                  <c:v>0.125</c:v>
                </c:pt>
                <c:pt idx="1760">
                  <c:v>0.12000000000000002</c:v>
                </c:pt>
                <c:pt idx="1761">
                  <c:v>0.128</c:v>
                </c:pt>
                <c:pt idx="1762">
                  <c:v>0.12200000000000005</c:v>
                </c:pt>
                <c:pt idx="1763">
                  <c:v>0.12300000000000005</c:v>
                </c:pt>
                <c:pt idx="1764">
                  <c:v>0.11799999999999999</c:v>
                </c:pt>
                <c:pt idx="1765">
                  <c:v>0.12000000000000002</c:v>
                </c:pt>
                <c:pt idx="1766">
                  <c:v>0.12400000000000005</c:v>
                </c:pt>
                <c:pt idx="1767">
                  <c:v>0.11899999999999999</c:v>
                </c:pt>
                <c:pt idx="1768">
                  <c:v>0.12200000000000005</c:v>
                </c:pt>
                <c:pt idx="1769">
                  <c:v>0.12400000000000005</c:v>
                </c:pt>
                <c:pt idx="1770">
                  <c:v>0.12100000000000002</c:v>
                </c:pt>
                <c:pt idx="1771">
                  <c:v>0.11799999999999999</c:v>
                </c:pt>
                <c:pt idx="1772">
                  <c:v>0.12300000000000005</c:v>
                </c:pt>
                <c:pt idx="1773">
                  <c:v>0.12400000000000005</c:v>
                </c:pt>
                <c:pt idx="1774">
                  <c:v>0.129</c:v>
                </c:pt>
                <c:pt idx="1775">
                  <c:v>0.12300000000000005</c:v>
                </c:pt>
                <c:pt idx="1776">
                  <c:v>0.128</c:v>
                </c:pt>
                <c:pt idx="1777">
                  <c:v>0.126</c:v>
                </c:pt>
                <c:pt idx="1778">
                  <c:v>0.12200000000000005</c:v>
                </c:pt>
                <c:pt idx="1779">
                  <c:v>0.125</c:v>
                </c:pt>
                <c:pt idx="1780">
                  <c:v>0.12400000000000005</c:v>
                </c:pt>
                <c:pt idx="1781">
                  <c:v>0.12000000000000002</c:v>
                </c:pt>
                <c:pt idx="1782">
                  <c:v>0.11600000000000005</c:v>
                </c:pt>
                <c:pt idx="1783">
                  <c:v>0.125</c:v>
                </c:pt>
                <c:pt idx="1784">
                  <c:v>0.12200000000000005</c:v>
                </c:pt>
                <c:pt idx="1785">
                  <c:v>0.11500000000000003</c:v>
                </c:pt>
                <c:pt idx="1786">
                  <c:v>0.11799999999999999</c:v>
                </c:pt>
                <c:pt idx="1787">
                  <c:v>0.12200000000000005</c:v>
                </c:pt>
                <c:pt idx="1788">
                  <c:v>0.12200000000000005</c:v>
                </c:pt>
                <c:pt idx="1789">
                  <c:v>0.11500000000000003</c:v>
                </c:pt>
                <c:pt idx="1790">
                  <c:v>0.126</c:v>
                </c:pt>
                <c:pt idx="1791">
                  <c:v>0.11000000000000003</c:v>
                </c:pt>
                <c:pt idx="1792">
                  <c:v>0.11400000000000003</c:v>
                </c:pt>
                <c:pt idx="1793">
                  <c:v>0.11400000000000003</c:v>
                </c:pt>
                <c:pt idx="1794">
                  <c:v>0.11799999999999999</c:v>
                </c:pt>
                <c:pt idx="1795">
                  <c:v>0.11300000000000003</c:v>
                </c:pt>
                <c:pt idx="1796">
                  <c:v>0.12300000000000005</c:v>
                </c:pt>
                <c:pt idx="1797">
                  <c:v>0.11899999999999999</c:v>
                </c:pt>
                <c:pt idx="1798">
                  <c:v>0.12000000000000002</c:v>
                </c:pt>
                <c:pt idx="1799">
                  <c:v>0.11799999999999999</c:v>
                </c:pt>
                <c:pt idx="1800">
                  <c:v>0.11200000000000003</c:v>
                </c:pt>
                <c:pt idx="1801">
                  <c:v>0.11799999999999999</c:v>
                </c:pt>
                <c:pt idx="1802">
                  <c:v>0.11700000000000005</c:v>
                </c:pt>
                <c:pt idx="1803">
                  <c:v>0.12100000000000002</c:v>
                </c:pt>
                <c:pt idx="1804">
                  <c:v>0.11000000000000003</c:v>
                </c:pt>
                <c:pt idx="1805">
                  <c:v>0.11899999999999999</c:v>
                </c:pt>
                <c:pt idx="1806">
                  <c:v>0.11700000000000005</c:v>
                </c:pt>
                <c:pt idx="1807">
                  <c:v>0.11300000000000003</c:v>
                </c:pt>
                <c:pt idx="1808">
                  <c:v>0.11000000000000003</c:v>
                </c:pt>
                <c:pt idx="1809">
                  <c:v>0.12000000000000002</c:v>
                </c:pt>
                <c:pt idx="1810">
                  <c:v>0.10800000000000005</c:v>
                </c:pt>
                <c:pt idx="1811">
                  <c:v>0.11300000000000003</c:v>
                </c:pt>
                <c:pt idx="1812">
                  <c:v>0.11500000000000003</c:v>
                </c:pt>
                <c:pt idx="1813">
                  <c:v>0.11400000000000003</c:v>
                </c:pt>
                <c:pt idx="1814">
                  <c:v>0.12400000000000005</c:v>
                </c:pt>
                <c:pt idx="1815">
                  <c:v>0.12300000000000005</c:v>
                </c:pt>
                <c:pt idx="1816">
                  <c:v>0.12100000000000002</c:v>
                </c:pt>
                <c:pt idx="1817">
                  <c:v>0.11000000000000003</c:v>
                </c:pt>
                <c:pt idx="1818">
                  <c:v>0.11500000000000003</c:v>
                </c:pt>
                <c:pt idx="1819">
                  <c:v>0.11700000000000005</c:v>
                </c:pt>
                <c:pt idx="1820">
                  <c:v>0.11000000000000003</c:v>
                </c:pt>
                <c:pt idx="1821">
                  <c:v>0.10900000000000006</c:v>
                </c:pt>
                <c:pt idx="1822">
                  <c:v>0.10700000000000005</c:v>
                </c:pt>
                <c:pt idx="1823">
                  <c:v>0.11200000000000003</c:v>
                </c:pt>
                <c:pt idx="1824">
                  <c:v>0.11300000000000003</c:v>
                </c:pt>
                <c:pt idx="1825">
                  <c:v>0.11200000000000003</c:v>
                </c:pt>
                <c:pt idx="1826">
                  <c:v>0.125</c:v>
                </c:pt>
                <c:pt idx="1827">
                  <c:v>0.11000000000000003</c:v>
                </c:pt>
                <c:pt idx="1828">
                  <c:v>0.11500000000000003</c:v>
                </c:pt>
                <c:pt idx="1829">
                  <c:v>0.10900000000000006</c:v>
                </c:pt>
                <c:pt idx="1830">
                  <c:v>0.11200000000000003</c:v>
                </c:pt>
                <c:pt idx="1831">
                  <c:v>0.11000000000000003</c:v>
                </c:pt>
                <c:pt idx="1832">
                  <c:v>0.11100000000000003</c:v>
                </c:pt>
                <c:pt idx="1833">
                  <c:v>0.11799999999999999</c:v>
                </c:pt>
                <c:pt idx="1834">
                  <c:v>0.11500000000000003</c:v>
                </c:pt>
                <c:pt idx="1835">
                  <c:v>0.10800000000000005</c:v>
                </c:pt>
                <c:pt idx="1836">
                  <c:v>0.11700000000000005</c:v>
                </c:pt>
                <c:pt idx="1837">
                  <c:v>0.11600000000000005</c:v>
                </c:pt>
                <c:pt idx="1838">
                  <c:v>0.11600000000000005</c:v>
                </c:pt>
                <c:pt idx="1839">
                  <c:v>0.11500000000000003</c:v>
                </c:pt>
                <c:pt idx="1840">
                  <c:v>0.12000000000000002</c:v>
                </c:pt>
                <c:pt idx="1841">
                  <c:v>0.12000000000000002</c:v>
                </c:pt>
                <c:pt idx="1842">
                  <c:v>0.11300000000000003</c:v>
                </c:pt>
                <c:pt idx="1843">
                  <c:v>0.11100000000000003</c:v>
                </c:pt>
                <c:pt idx="1844">
                  <c:v>0.12300000000000005</c:v>
                </c:pt>
                <c:pt idx="1845">
                  <c:v>0.11600000000000005</c:v>
                </c:pt>
                <c:pt idx="1846">
                  <c:v>0.11899999999999999</c:v>
                </c:pt>
                <c:pt idx="1847">
                  <c:v>0.10600000000000002</c:v>
                </c:pt>
                <c:pt idx="1848">
                  <c:v>0.11200000000000003</c:v>
                </c:pt>
                <c:pt idx="1849">
                  <c:v>0.12400000000000005</c:v>
                </c:pt>
                <c:pt idx="1850">
                  <c:v>0.11000000000000003</c:v>
                </c:pt>
                <c:pt idx="1851">
                  <c:v>0.11600000000000005</c:v>
                </c:pt>
                <c:pt idx="1852">
                  <c:v>0.11200000000000003</c:v>
                </c:pt>
                <c:pt idx="1853">
                  <c:v>9.900000000000006E-2</c:v>
                </c:pt>
                <c:pt idx="1854">
                  <c:v>0.11799999999999999</c:v>
                </c:pt>
                <c:pt idx="1855">
                  <c:v>0.11799999999999999</c:v>
                </c:pt>
                <c:pt idx="1856">
                  <c:v>0.11300000000000003</c:v>
                </c:pt>
                <c:pt idx="1857">
                  <c:v>0.11799999999999999</c:v>
                </c:pt>
                <c:pt idx="1858">
                  <c:v>0.11000000000000003</c:v>
                </c:pt>
                <c:pt idx="1859">
                  <c:v>0.11100000000000003</c:v>
                </c:pt>
                <c:pt idx="1860">
                  <c:v>0.11899999999999999</c:v>
                </c:pt>
                <c:pt idx="1861">
                  <c:v>0.10900000000000006</c:v>
                </c:pt>
                <c:pt idx="1862">
                  <c:v>0.12000000000000002</c:v>
                </c:pt>
                <c:pt idx="1863">
                  <c:v>0.11600000000000005</c:v>
                </c:pt>
                <c:pt idx="1864">
                  <c:v>0.12300000000000005</c:v>
                </c:pt>
                <c:pt idx="1865">
                  <c:v>0.11700000000000005</c:v>
                </c:pt>
                <c:pt idx="1866">
                  <c:v>0.125</c:v>
                </c:pt>
                <c:pt idx="1867">
                  <c:v>0.11000000000000003</c:v>
                </c:pt>
                <c:pt idx="1868">
                  <c:v>0.11899999999999999</c:v>
                </c:pt>
                <c:pt idx="1869">
                  <c:v>0.12300000000000005</c:v>
                </c:pt>
                <c:pt idx="1870">
                  <c:v>0.11899999999999999</c:v>
                </c:pt>
                <c:pt idx="1871">
                  <c:v>0.11799999999999999</c:v>
                </c:pt>
                <c:pt idx="1872">
                  <c:v>0.11600000000000005</c:v>
                </c:pt>
                <c:pt idx="1873">
                  <c:v>0.11000000000000003</c:v>
                </c:pt>
                <c:pt idx="1874">
                  <c:v>0.11300000000000003</c:v>
                </c:pt>
                <c:pt idx="1875">
                  <c:v>0.11300000000000003</c:v>
                </c:pt>
                <c:pt idx="1876">
                  <c:v>0.12400000000000005</c:v>
                </c:pt>
                <c:pt idx="1877">
                  <c:v>0.11899999999999999</c:v>
                </c:pt>
                <c:pt idx="1878">
                  <c:v>0.10800000000000005</c:v>
                </c:pt>
                <c:pt idx="1879">
                  <c:v>0.12100000000000002</c:v>
                </c:pt>
                <c:pt idx="1880">
                  <c:v>0.12000000000000002</c:v>
                </c:pt>
                <c:pt idx="1881">
                  <c:v>0.11300000000000003</c:v>
                </c:pt>
                <c:pt idx="1882">
                  <c:v>0.11899999999999999</c:v>
                </c:pt>
                <c:pt idx="1883">
                  <c:v>0.10299999999999998</c:v>
                </c:pt>
                <c:pt idx="1884">
                  <c:v>0.10700000000000005</c:v>
                </c:pt>
                <c:pt idx="1885">
                  <c:v>0.11500000000000003</c:v>
                </c:pt>
                <c:pt idx="1886">
                  <c:v>0.11600000000000005</c:v>
                </c:pt>
                <c:pt idx="1887">
                  <c:v>0.10800000000000005</c:v>
                </c:pt>
                <c:pt idx="1888">
                  <c:v>0.10700000000000005</c:v>
                </c:pt>
                <c:pt idx="1889">
                  <c:v>0.10900000000000006</c:v>
                </c:pt>
                <c:pt idx="1890">
                  <c:v>0.12200000000000005</c:v>
                </c:pt>
                <c:pt idx="1891">
                  <c:v>0.10900000000000006</c:v>
                </c:pt>
                <c:pt idx="1892">
                  <c:v>0.11700000000000005</c:v>
                </c:pt>
                <c:pt idx="1893">
                  <c:v>0.11300000000000003</c:v>
                </c:pt>
                <c:pt idx="1894">
                  <c:v>0.11400000000000003</c:v>
                </c:pt>
                <c:pt idx="1895">
                  <c:v>0.10800000000000005</c:v>
                </c:pt>
                <c:pt idx="1896">
                  <c:v>0.11000000000000003</c:v>
                </c:pt>
                <c:pt idx="1897">
                  <c:v>0.12300000000000005</c:v>
                </c:pt>
                <c:pt idx="1898">
                  <c:v>0.12100000000000002</c:v>
                </c:pt>
                <c:pt idx="1899">
                  <c:v>0.11300000000000003</c:v>
                </c:pt>
                <c:pt idx="1900">
                  <c:v>0.11500000000000003</c:v>
                </c:pt>
                <c:pt idx="1901">
                  <c:v>0.11400000000000003</c:v>
                </c:pt>
                <c:pt idx="1902">
                  <c:v>0.11700000000000005</c:v>
                </c:pt>
                <c:pt idx="1903">
                  <c:v>0.11200000000000003</c:v>
                </c:pt>
                <c:pt idx="1904">
                  <c:v>0.11899999999999999</c:v>
                </c:pt>
                <c:pt idx="1905">
                  <c:v>0.12100000000000002</c:v>
                </c:pt>
                <c:pt idx="1906">
                  <c:v>0.11200000000000003</c:v>
                </c:pt>
                <c:pt idx="1907">
                  <c:v>0.12400000000000005</c:v>
                </c:pt>
                <c:pt idx="1908">
                  <c:v>0.11100000000000003</c:v>
                </c:pt>
                <c:pt idx="1909">
                  <c:v>0.11899999999999999</c:v>
                </c:pt>
                <c:pt idx="1910">
                  <c:v>0.11500000000000003</c:v>
                </c:pt>
                <c:pt idx="1911">
                  <c:v>0.11100000000000003</c:v>
                </c:pt>
                <c:pt idx="1912">
                  <c:v>0.11700000000000005</c:v>
                </c:pt>
                <c:pt idx="1913">
                  <c:v>0.129</c:v>
                </c:pt>
                <c:pt idx="1914">
                  <c:v>0.129</c:v>
                </c:pt>
                <c:pt idx="1915">
                  <c:v>0.11200000000000003</c:v>
                </c:pt>
                <c:pt idx="1916">
                  <c:v>0.11600000000000005</c:v>
                </c:pt>
                <c:pt idx="1917">
                  <c:v>0.12100000000000002</c:v>
                </c:pt>
                <c:pt idx="1918">
                  <c:v>0.127</c:v>
                </c:pt>
                <c:pt idx="1919">
                  <c:v>0.125</c:v>
                </c:pt>
                <c:pt idx="1920">
                  <c:v>0.11700000000000005</c:v>
                </c:pt>
                <c:pt idx="1921">
                  <c:v>0.12000000000000002</c:v>
                </c:pt>
                <c:pt idx="1922">
                  <c:v>0.12000000000000002</c:v>
                </c:pt>
                <c:pt idx="1923">
                  <c:v>0.126</c:v>
                </c:pt>
                <c:pt idx="1924">
                  <c:v>0.12300000000000005</c:v>
                </c:pt>
                <c:pt idx="1925">
                  <c:v>0.13100000000000001</c:v>
                </c:pt>
                <c:pt idx="1926">
                  <c:v>0.13600000000000001</c:v>
                </c:pt>
                <c:pt idx="1927">
                  <c:v>0.11100000000000003</c:v>
                </c:pt>
                <c:pt idx="1928">
                  <c:v>0.10800000000000005</c:v>
                </c:pt>
                <c:pt idx="1929">
                  <c:v>0.11400000000000003</c:v>
                </c:pt>
                <c:pt idx="1930">
                  <c:v>0.12300000000000005</c:v>
                </c:pt>
                <c:pt idx="1931">
                  <c:v>0.11899999999999999</c:v>
                </c:pt>
                <c:pt idx="1932">
                  <c:v>0.12100000000000002</c:v>
                </c:pt>
                <c:pt idx="1933">
                  <c:v>0.11500000000000003</c:v>
                </c:pt>
                <c:pt idx="1934">
                  <c:v>0.11899999999999999</c:v>
                </c:pt>
                <c:pt idx="1935">
                  <c:v>0.12300000000000005</c:v>
                </c:pt>
                <c:pt idx="1936">
                  <c:v>0.129</c:v>
                </c:pt>
                <c:pt idx="1937">
                  <c:v>0.128</c:v>
                </c:pt>
                <c:pt idx="1938">
                  <c:v>0.11700000000000005</c:v>
                </c:pt>
                <c:pt idx="1939">
                  <c:v>0.11799999999999999</c:v>
                </c:pt>
                <c:pt idx="1940">
                  <c:v>0.12300000000000005</c:v>
                </c:pt>
                <c:pt idx="1941">
                  <c:v>0.127</c:v>
                </c:pt>
                <c:pt idx="1942">
                  <c:v>0.11899999999999999</c:v>
                </c:pt>
                <c:pt idx="1943">
                  <c:v>0.12200000000000005</c:v>
                </c:pt>
                <c:pt idx="1944">
                  <c:v>0.11400000000000003</c:v>
                </c:pt>
                <c:pt idx="1945">
                  <c:v>0.12300000000000005</c:v>
                </c:pt>
                <c:pt idx="1946">
                  <c:v>0.11899999999999999</c:v>
                </c:pt>
                <c:pt idx="1947">
                  <c:v>0.12300000000000005</c:v>
                </c:pt>
                <c:pt idx="1948">
                  <c:v>0.11799999999999999</c:v>
                </c:pt>
                <c:pt idx="1949">
                  <c:v>0.11600000000000005</c:v>
                </c:pt>
                <c:pt idx="1950">
                  <c:v>0.129</c:v>
                </c:pt>
                <c:pt idx="1951">
                  <c:v>0.125</c:v>
                </c:pt>
                <c:pt idx="1952">
                  <c:v>0.12200000000000005</c:v>
                </c:pt>
                <c:pt idx="1953">
                  <c:v>0.13</c:v>
                </c:pt>
                <c:pt idx="1954">
                  <c:v>0.127</c:v>
                </c:pt>
                <c:pt idx="1955">
                  <c:v>0.11799999999999999</c:v>
                </c:pt>
                <c:pt idx="1956">
                  <c:v>0.11300000000000003</c:v>
                </c:pt>
                <c:pt idx="1957">
                  <c:v>0.11899999999999999</c:v>
                </c:pt>
                <c:pt idx="1958">
                  <c:v>0.126</c:v>
                </c:pt>
                <c:pt idx="1959">
                  <c:v>0.12400000000000005</c:v>
                </c:pt>
                <c:pt idx="1960">
                  <c:v>0.11799999999999999</c:v>
                </c:pt>
                <c:pt idx="1961">
                  <c:v>0.12200000000000005</c:v>
                </c:pt>
                <c:pt idx="1962">
                  <c:v>0.12300000000000005</c:v>
                </c:pt>
                <c:pt idx="1963">
                  <c:v>0.127</c:v>
                </c:pt>
                <c:pt idx="1964">
                  <c:v>0.12400000000000005</c:v>
                </c:pt>
                <c:pt idx="1965">
                  <c:v>0.12000000000000002</c:v>
                </c:pt>
                <c:pt idx="1966">
                  <c:v>0.11500000000000003</c:v>
                </c:pt>
                <c:pt idx="1967">
                  <c:v>0.12000000000000002</c:v>
                </c:pt>
                <c:pt idx="1968">
                  <c:v>0.13400000000000001</c:v>
                </c:pt>
                <c:pt idx="1969">
                  <c:v>0.11200000000000003</c:v>
                </c:pt>
                <c:pt idx="1970">
                  <c:v>0.12300000000000005</c:v>
                </c:pt>
                <c:pt idx="1971">
                  <c:v>0.125</c:v>
                </c:pt>
                <c:pt idx="1972">
                  <c:v>0.126</c:v>
                </c:pt>
                <c:pt idx="1973">
                  <c:v>0.10800000000000005</c:v>
                </c:pt>
                <c:pt idx="1974">
                  <c:v>0.11799999999999999</c:v>
                </c:pt>
                <c:pt idx="1975">
                  <c:v>0.12300000000000005</c:v>
                </c:pt>
                <c:pt idx="1976">
                  <c:v>0.11899999999999999</c:v>
                </c:pt>
                <c:pt idx="1977">
                  <c:v>0.126</c:v>
                </c:pt>
                <c:pt idx="1978">
                  <c:v>0.12300000000000005</c:v>
                </c:pt>
                <c:pt idx="1979">
                  <c:v>0.11899999999999999</c:v>
                </c:pt>
                <c:pt idx="1980">
                  <c:v>0.12300000000000005</c:v>
                </c:pt>
                <c:pt idx="1981">
                  <c:v>0.11899999999999999</c:v>
                </c:pt>
                <c:pt idx="1982">
                  <c:v>0.12400000000000005</c:v>
                </c:pt>
                <c:pt idx="1983">
                  <c:v>0.13100000000000001</c:v>
                </c:pt>
                <c:pt idx="1984">
                  <c:v>0.12300000000000005</c:v>
                </c:pt>
                <c:pt idx="1985">
                  <c:v>0.12200000000000005</c:v>
                </c:pt>
                <c:pt idx="1986">
                  <c:v>0.127</c:v>
                </c:pt>
                <c:pt idx="1987">
                  <c:v>0.125</c:v>
                </c:pt>
                <c:pt idx="1988">
                  <c:v>0.11600000000000005</c:v>
                </c:pt>
                <c:pt idx="1989">
                  <c:v>0.12100000000000002</c:v>
                </c:pt>
                <c:pt idx="1990">
                  <c:v>0.126</c:v>
                </c:pt>
                <c:pt idx="1991">
                  <c:v>0.13</c:v>
                </c:pt>
                <c:pt idx="1992">
                  <c:v>0.12100000000000002</c:v>
                </c:pt>
                <c:pt idx="1993">
                  <c:v>0.13400000000000001</c:v>
                </c:pt>
                <c:pt idx="1994">
                  <c:v>0.11899999999999999</c:v>
                </c:pt>
                <c:pt idx="1995">
                  <c:v>0.12100000000000002</c:v>
                </c:pt>
                <c:pt idx="1996">
                  <c:v>0.11899999999999999</c:v>
                </c:pt>
                <c:pt idx="1997">
                  <c:v>0.11600000000000005</c:v>
                </c:pt>
                <c:pt idx="1998">
                  <c:v>0.11400000000000003</c:v>
                </c:pt>
                <c:pt idx="1999">
                  <c:v>0.12400000000000005</c:v>
                </c:pt>
                <c:pt idx="2000">
                  <c:v>0.128</c:v>
                </c:pt>
                <c:pt idx="2001">
                  <c:v>0.12200000000000005</c:v>
                </c:pt>
                <c:pt idx="2002">
                  <c:v>0.11500000000000003</c:v>
                </c:pt>
                <c:pt idx="2003">
                  <c:v>0.11600000000000005</c:v>
                </c:pt>
                <c:pt idx="2004">
                  <c:v>0.13100000000000001</c:v>
                </c:pt>
                <c:pt idx="2005">
                  <c:v>0.12100000000000002</c:v>
                </c:pt>
                <c:pt idx="2006">
                  <c:v>0.12400000000000005</c:v>
                </c:pt>
                <c:pt idx="2007">
                  <c:v>0.11899999999999999</c:v>
                </c:pt>
                <c:pt idx="2008">
                  <c:v>0.12300000000000005</c:v>
                </c:pt>
                <c:pt idx="2009">
                  <c:v>0.12000000000000002</c:v>
                </c:pt>
                <c:pt idx="2010">
                  <c:v>0.125</c:v>
                </c:pt>
                <c:pt idx="2011">
                  <c:v>0.11899999999999999</c:v>
                </c:pt>
                <c:pt idx="2012">
                  <c:v>0.12000000000000002</c:v>
                </c:pt>
                <c:pt idx="2013">
                  <c:v>0.10900000000000006</c:v>
                </c:pt>
                <c:pt idx="2014">
                  <c:v>0.11000000000000003</c:v>
                </c:pt>
                <c:pt idx="2015">
                  <c:v>0.12100000000000002</c:v>
                </c:pt>
                <c:pt idx="2016">
                  <c:v>0.11600000000000005</c:v>
                </c:pt>
                <c:pt idx="2017">
                  <c:v>0.12000000000000002</c:v>
                </c:pt>
                <c:pt idx="2018">
                  <c:v>0.12400000000000005</c:v>
                </c:pt>
                <c:pt idx="2019">
                  <c:v>0.12200000000000005</c:v>
                </c:pt>
                <c:pt idx="2020">
                  <c:v>0.12200000000000005</c:v>
                </c:pt>
                <c:pt idx="2021">
                  <c:v>0.10900000000000006</c:v>
                </c:pt>
                <c:pt idx="2022">
                  <c:v>0.12400000000000005</c:v>
                </c:pt>
                <c:pt idx="2023">
                  <c:v>0.10700000000000005</c:v>
                </c:pt>
                <c:pt idx="2024">
                  <c:v>0.11600000000000005</c:v>
                </c:pt>
                <c:pt idx="2025">
                  <c:v>0.10199999999999998</c:v>
                </c:pt>
                <c:pt idx="2026">
                  <c:v>0.12400000000000005</c:v>
                </c:pt>
                <c:pt idx="2027">
                  <c:v>0.11000000000000003</c:v>
                </c:pt>
                <c:pt idx="2028">
                  <c:v>0.12000000000000002</c:v>
                </c:pt>
                <c:pt idx="2029">
                  <c:v>0.11400000000000003</c:v>
                </c:pt>
                <c:pt idx="2030">
                  <c:v>0.10299999999999998</c:v>
                </c:pt>
                <c:pt idx="2031">
                  <c:v>0.11799999999999999</c:v>
                </c:pt>
                <c:pt idx="2032">
                  <c:v>0.11100000000000003</c:v>
                </c:pt>
                <c:pt idx="2033">
                  <c:v>0.11000000000000003</c:v>
                </c:pt>
                <c:pt idx="2034">
                  <c:v>0.11100000000000003</c:v>
                </c:pt>
                <c:pt idx="2035">
                  <c:v>0.11500000000000003</c:v>
                </c:pt>
                <c:pt idx="2036">
                  <c:v>0.10600000000000002</c:v>
                </c:pt>
                <c:pt idx="2037">
                  <c:v>0.11100000000000003</c:v>
                </c:pt>
                <c:pt idx="2038">
                  <c:v>0.11799999999999999</c:v>
                </c:pt>
                <c:pt idx="2039">
                  <c:v>0.10500000000000002</c:v>
                </c:pt>
                <c:pt idx="2040">
                  <c:v>0.11400000000000003</c:v>
                </c:pt>
                <c:pt idx="2041">
                  <c:v>0.10600000000000002</c:v>
                </c:pt>
                <c:pt idx="2042">
                  <c:v>0.11200000000000003</c:v>
                </c:pt>
                <c:pt idx="2043">
                  <c:v>0.11799999999999999</c:v>
                </c:pt>
                <c:pt idx="2044">
                  <c:v>0.10600000000000002</c:v>
                </c:pt>
                <c:pt idx="2045">
                  <c:v>0.11600000000000005</c:v>
                </c:pt>
                <c:pt idx="2046">
                  <c:v>0.11000000000000003</c:v>
                </c:pt>
                <c:pt idx="2047">
                  <c:v>0.11300000000000003</c:v>
                </c:pt>
                <c:pt idx="2048">
                  <c:v>0.10700000000000005</c:v>
                </c:pt>
                <c:pt idx="2049">
                  <c:v>0.10800000000000005</c:v>
                </c:pt>
                <c:pt idx="2050">
                  <c:v>0.1</c:v>
                </c:pt>
                <c:pt idx="2051">
                  <c:v>0.11300000000000003</c:v>
                </c:pt>
                <c:pt idx="2052">
                  <c:v>0.11000000000000003</c:v>
                </c:pt>
                <c:pt idx="2053">
                  <c:v>0.10199999999999998</c:v>
                </c:pt>
                <c:pt idx="2054">
                  <c:v>0.10900000000000006</c:v>
                </c:pt>
                <c:pt idx="2055">
                  <c:v>0.11300000000000003</c:v>
                </c:pt>
                <c:pt idx="2056">
                  <c:v>0.10700000000000005</c:v>
                </c:pt>
                <c:pt idx="2057">
                  <c:v>0.11700000000000005</c:v>
                </c:pt>
                <c:pt idx="2058">
                  <c:v>0.10199999999999998</c:v>
                </c:pt>
                <c:pt idx="2059">
                  <c:v>0.11200000000000003</c:v>
                </c:pt>
                <c:pt idx="2060">
                  <c:v>0.11100000000000003</c:v>
                </c:pt>
                <c:pt idx="2061">
                  <c:v>0.11200000000000003</c:v>
                </c:pt>
                <c:pt idx="2062">
                  <c:v>0.1</c:v>
                </c:pt>
                <c:pt idx="2063">
                  <c:v>0.10199999999999998</c:v>
                </c:pt>
                <c:pt idx="2064">
                  <c:v>9.3000000000000096E-2</c:v>
                </c:pt>
                <c:pt idx="2065">
                  <c:v>9.900000000000006E-2</c:v>
                </c:pt>
                <c:pt idx="2066">
                  <c:v>0.10199999999999998</c:v>
                </c:pt>
                <c:pt idx="2067">
                  <c:v>0.10400000000000002</c:v>
                </c:pt>
                <c:pt idx="2068">
                  <c:v>0.10299999999999998</c:v>
                </c:pt>
                <c:pt idx="2069">
                  <c:v>0.10299999999999998</c:v>
                </c:pt>
                <c:pt idx="2070">
                  <c:v>0.10500000000000002</c:v>
                </c:pt>
                <c:pt idx="2071">
                  <c:v>0.11000000000000003</c:v>
                </c:pt>
                <c:pt idx="2072">
                  <c:v>0.10400000000000002</c:v>
                </c:pt>
                <c:pt idx="2073">
                  <c:v>0.10500000000000002</c:v>
                </c:pt>
                <c:pt idx="2074">
                  <c:v>0.10500000000000002</c:v>
                </c:pt>
                <c:pt idx="2075">
                  <c:v>0.10400000000000002</c:v>
                </c:pt>
                <c:pt idx="2076">
                  <c:v>0.10700000000000005</c:v>
                </c:pt>
                <c:pt idx="2077">
                  <c:v>9.900000000000006E-2</c:v>
                </c:pt>
                <c:pt idx="2078">
                  <c:v>9.2000000000000026E-2</c:v>
                </c:pt>
                <c:pt idx="2079">
                  <c:v>9.6000000000000058E-2</c:v>
                </c:pt>
                <c:pt idx="2080">
                  <c:v>0.10299999999999998</c:v>
                </c:pt>
                <c:pt idx="2081">
                  <c:v>9.2000000000000026E-2</c:v>
                </c:pt>
                <c:pt idx="2082">
                  <c:v>0.10299999999999998</c:v>
                </c:pt>
                <c:pt idx="2083">
                  <c:v>0.1</c:v>
                </c:pt>
                <c:pt idx="2084">
                  <c:v>0.10100000000000002</c:v>
                </c:pt>
                <c:pt idx="2085">
                  <c:v>0.10199999999999998</c:v>
                </c:pt>
                <c:pt idx="2086">
                  <c:v>9.5000000000000057E-2</c:v>
                </c:pt>
                <c:pt idx="2087">
                  <c:v>8.6000000000000049E-2</c:v>
                </c:pt>
                <c:pt idx="2088">
                  <c:v>9.8000000000000115E-2</c:v>
                </c:pt>
                <c:pt idx="2089">
                  <c:v>0.10199999999999998</c:v>
                </c:pt>
                <c:pt idx="2090">
                  <c:v>9.6000000000000058E-2</c:v>
                </c:pt>
                <c:pt idx="2091">
                  <c:v>9.7000000000000031E-2</c:v>
                </c:pt>
                <c:pt idx="2092">
                  <c:v>0.1</c:v>
                </c:pt>
                <c:pt idx="2093">
                  <c:v>9.4000000000000042E-2</c:v>
                </c:pt>
                <c:pt idx="2094">
                  <c:v>0.1</c:v>
                </c:pt>
                <c:pt idx="2095">
                  <c:v>9.8000000000000115E-2</c:v>
                </c:pt>
                <c:pt idx="2096">
                  <c:v>9.1000000000000025E-2</c:v>
                </c:pt>
                <c:pt idx="2097">
                  <c:v>8.2000000000000003E-2</c:v>
                </c:pt>
                <c:pt idx="2098">
                  <c:v>9.3000000000000096E-2</c:v>
                </c:pt>
                <c:pt idx="2099">
                  <c:v>9.8000000000000115E-2</c:v>
                </c:pt>
                <c:pt idx="2100">
                  <c:v>9.7000000000000031E-2</c:v>
                </c:pt>
                <c:pt idx="2101">
                  <c:v>9.0000000000000038E-2</c:v>
                </c:pt>
                <c:pt idx="2102">
                  <c:v>0.1</c:v>
                </c:pt>
                <c:pt idx="2103">
                  <c:v>9.6000000000000058E-2</c:v>
                </c:pt>
                <c:pt idx="2104">
                  <c:v>8.6000000000000049E-2</c:v>
                </c:pt>
                <c:pt idx="2105">
                  <c:v>8.9000000000000079E-2</c:v>
                </c:pt>
                <c:pt idx="2106">
                  <c:v>9.5000000000000057E-2</c:v>
                </c:pt>
                <c:pt idx="2107">
                  <c:v>9.0000000000000038E-2</c:v>
                </c:pt>
                <c:pt idx="2108">
                  <c:v>8.5000000000000048E-2</c:v>
                </c:pt>
                <c:pt idx="2109">
                  <c:v>8.8000000000000078E-2</c:v>
                </c:pt>
                <c:pt idx="2110">
                  <c:v>9.1000000000000025E-2</c:v>
                </c:pt>
                <c:pt idx="2111">
                  <c:v>8.7000000000000022E-2</c:v>
                </c:pt>
                <c:pt idx="2112">
                  <c:v>8.9000000000000079E-2</c:v>
                </c:pt>
                <c:pt idx="2113">
                  <c:v>7.8000000000000028E-2</c:v>
                </c:pt>
                <c:pt idx="2114">
                  <c:v>8.300000000000006E-2</c:v>
                </c:pt>
                <c:pt idx="2115">
                  <c:v>8.5000000000000048E-2</c:v>
                </c:pt>
                <c:pt idx="2116">
                  <c:v>9.1000000000000025E-2</c:v>
                </c:pt>
                <c:pt idx="2117">
                  <c:v>8.7000000000000022E-2</c:v>
                </c:pt>
                <c:pt idx="2118">
                  <c:v>8.100000000000003E-2</c:v>
                </c:pt>
                <c:pt idx="2119">
                  <c:v>8.6000000000000049E-2</c:v>
                </c:pt>
                <c:pt idx="2120">
                  <c:v>7.900000000000007E-2</c:v>
                </c:pt>
                <c:pt idx="2121">
                  <c:v>8.0000000000000057E-2</c:v>
                </c:pt>
                <c:pt idx="2122">
                  <c:v>7.5000000000000025E-2</c:v>
                </c:pt>
                <c:pt idx="2123">
                  <c:v>8.0000000000000057E-2</c:v>
                </c:pt>
                <c:pt idx="2124">
                  <c:v>7.8000000000000028E-2</c:v>
                </c:pt>
                <c:pt idx="2125">
                  <c:v>7.6000000000000026E-2</c:v>
                </c:pt>
                <c:pt idx="2126">
                  <c:v>6.8000000000000033E-2</c:v>
                </c:pt>
                <c:pt idx="2127">
                  <c:v>7.6000000000000026E-2</c:v>
                </c:pt>
                <c:pt idx="2128">
                  <c:v>8.2000000000000003E-2</c:v>
                </c:pt>
                <c:pt idx="2129">
                  <c:v>8.100000000000003E-2</c:v>
                </c:pt>
                <c:pt idx="2130">
                  <c:v>8.0000000000000057E-2</c:v>
                </c:pt>
                <c:pt idx="2131">
                  <c:v>8.0000000000000057E-2</c:v>
                </c:pt>
                <c:pt idx="2132">
                  <c:v>8.0000000000000057E-2</c:v>
                </c:pt>
                <c:pt idx="2133">
                  <c:v>9.1000000000000025E-2</c:v>
                </c:pt>
                <c:pt idx="2134">
                  <c:v>7.900000000000007E-2</c:v>
                </c:pt>
                <c:pt idx="2135">
                  <c:v>7.6000000000000026E-2</c:v>
                </c:pt>
                <c:pt idx="2136">
                  <c:v>8.100000000000003E-2</c:v>
                </c:pt>
                <c:pt idx="2137">
                  <c:v>8.7000000000000022E-2</c:v>
                </c:pt>
                <c:pt idx="2138">
                  <c:v>7.7000000000000027E-2</c:v>
                </c:pt>
                <c:pt idx="2139">
                  <c:v>8.2000000000000003E-2</c:v>
                </c:pt>
                <c:pt idx="2140">
                  <c:v>7.8000000000000028E-2</c:v>
                </c:pt>
                <c:pt idx="2141">
                  <c:v>7.4000000000000038E-2</c:v>
                </c:pt>
                <c:pt idx="2142">
                  <c:v>7.7000000000000027E-2</c:v>
                </c:pt>
                <c:pt idx="2143">
                  <c:v>7.7000000000000027E-2</c:v>
                </c:pt>
                <c:pt idx="2144">
                  <c:v>7.5000000000000025E-2</c:v>
                </c:pt>
                <c:pt idx="2145">
                  <c:v>7.0000000000000034E-2</c:v>
                </c:pt>
                <c:pt idx="2146">
                  <c:v>7.5000000000000025E-2</c:v>
                </c:pt>
                <c:pt idx="2147">
                  <c:v>7.4000000000000038E-2</c:v>
                </c:pt>
                <c:pt idx="2148">
                  <c:v>7.6000000000000026E-2</c:v>
                </c:pt>
                <c:pt idx="2149">
                  <c:v>6.6000000000000003E-2</c:v>
                </c:pt>
                <c:pt idx="2150">
                  <c:v>7.6000000000000026E-2</c:v>
                </c:pt>
                <c:pt idx="2151">
                  <c:v>7.1000000000000021E-2</c:v>
                </c:pt>
                <c:pt idx="2152">
                  <c:v>7.0000000000000034E-2</c:v>
                </c:pt>
                <c:pt idx="2153">
                  <c:v>6.8000000000000033E-2</c:v>
                </c:pt>
                <c:pt idx="2154">
                  <c:v>7.7000000000000027E-2</c:v>
                </c:pt>
                <c:pt idx="2155">
                  <c:v>6.4000000000000057E-2</c:v>
                </c:pt>
                <c:pt idx="2156">
                  <c:v>8.100000000000003E-2</c:v>
                </c:pt>
                <c:pt idx="2157">
                  <c:v>7.900000000000007E-2</c:v>
                </c:pt>
                <c:pt idx="2158">
                  <c:v>7.8000000000000028E-2</c:v>
                </c:pt>
                <c:pt idx="2159">
                  <c:v>7.1000000000000021E-2</c:v>
                </c:pt>
                <c:pt idx="2160">
                  <c:v>6.7000000000000046E-2</c:v>
                </c:pt>
                <c:pt idx="2161">
                  <c:v>7.7000000000000027E-2</c:v>
                </c:pt>
                <c:pt idx="2162">
                  <c:v>6.9000000000000047E-2</c:v>
                </c:pt>
                <c:pt idx="2163">
                  <c:v>7.3000000000000023E-2</c:v>
                </c:pt>
                <c:pt idx="2164">
                  <c:v>7.3000000000000023E-2</c:v>
                </c:pt>
                <c:pt idx="2165">
                  <c:v>7.5000000000000025E-2</c:v>
                </c:pt>
                <c:pt idx="2166">
                  <c:v>6.9000000000000047E-2</c:v>
                </c:pt>
                <c:pt idx="2167">
                  <c:v>7.4000000000000038E-2</c:v>
                </c:pt>
                <c:pt idx="2168">
                  <c:v>6.9000000000000047E-2</c:v>
                </c:pt>
                <c:pt idx="2169">
                  <c:v>6.8000000000000033E-2</c:v>
                </c:pt>
                <c:pt idx="2170">
                  <c:v>5.9000000000000032E-2</c:v>
                </c:pt>
                <c:pt idx="2171">
                  <c:v>6.9000000000000047E-2</c:v>
                </c:pt>
                <c:pt idx="2172">
                  <c:v>6.9000000000000047E-2</c:v>
                </c:pt>
                <c:pt idx="2173">
                  <c:v>7.2000000000000036E-2</c:v>
                </c:pt>
                <c:pt idx="2174">
                  <c:v>6.4000000000000057E-2</c:v>
                </c:pt>
                <c:pt idx="2175">
                  <c:v>7.4000000000000038E-2</c:v>
                </c:pt>
                <c:pt idx="2176">
                  <c:v>7.2000000000000036E-2</c:v>
                </c:pt>
                <c:pt idx="2177">
                  <c:v>7.7000000000000027E-2</c:v>
                </c:pt>
                <c:pt idx="2178">
                  <c:v>7.6000000000000026E-2</c:v>
                </c:pt>
                <c:pt idx="2179">
                  <c:v>6.9000000000000047E-2</c:v>
                </c:pt>
                <c:pt idx="2180">
                  <c:v>7.1000000000000021E-2</c:v>
                </c:pt>
                <c:pt idx="2181">
                  <c:v>7.1000000000000021E-2</c:v>
                </c:pt>
                <c:pt idx="2182">
                  <c:v>7.0000000000000034E-2</c:v>
                </c:pt>
                <c:pt idx="2183">
                  <c:v>6.8000000000000033E-2</c:v>
                </c:pt>
                <c:pt idx="2184">
                  <c:v>7.5000000000000025E-2</c:v>
                </c:pt>
                <c:pt idx="2185">
                  <c:v>7.0000000000000034E-2</c:v>
                </c:pt>
                <c:pt idx="2186">
                  <c:v>7.5000000000000025E-2</c:v>
                </c:pt>
                <c:pt idx="2187">
                  <c:v>7.2000000000000036E-2</c:v>
                </c:pt>
                <c:pt idx="2188">
                  <c:v>7.7000000000000027E-2</c:v>
                </c:pt>
                <c:pt idx="2189">
                  <c:v>7.3000000000000023E-2</c:v>
                </c:pt>
                <c:pt idx="2190">
                  <c:v>7.1000000000000021E-2</c:v>
                </c:pt>
                <c:pt idx="2191">
                  <c:v>7.0000000000000034E-2</c:v>
                </c:pt>
                <c:pt idx="2192">
                  <c:v>6.6000000000000003E-2</c:v>
                </c:pt>
                <c:pt idx="2193">
                  <c:v>7.5000000000000025E-2</c:v>
                </c:pt>
                <c:pt idx="2194">
                  <c:v>7.0000000000000034E-2</c:v>
                </c:pt>
                <c:pt idx="2195">
                  <c:v>7.4000000000000038E-2</c:v>
                </c:pt>
                <c:pt idx="2196">
                  <c:v>6.9000000000000047E-2</c:v>
                </c:pt>
                <c:pt idx="2197">
                  <c:v>6.5000000000000044E-2</c:v>
                </c:pt>
                <c:pt idx="2198">
                  <c:v>7.1000000000000021E-2</c:v>
                </c:pt>
                <c:pt idx="2199">
                  <c:v>6.8000000000000033E-2</c:v>
                </c:pt>
                <c:pt idx="2200">
                  <c:v>7.900000000000007E-2</c:v>
                </c:pt>
                <c:pt idx="2201">
                  <c:v>7.1000000000000021E-2</c:v>
                </c:pt>
                <c:pt idx="2202">
                  <c:v>7.7000000000000027E-2</c:v>
                </c:pt>
                <c:pt idx="2203">
                  <c:v>7.1000000000000021E-2</c:v>
                </c:pt>
                <c:pt idx="2204">
                  <c:v>7.2000000000000036E-2</c:v>
                </c:pt>
                <c:pt idx="2205">
                  <c:v>7.2000000000000036E-2</c:v>
                </c:pt>
                <c:pt idx="2206">
                  <c:v>7.2000000000000036E-2</c:v>
                </c:pt>
                <c:pt idx="2207">
                  <c:v>7.3000000000000023E-2</c:v>
                </c:pt>
                <c:pt idx="2208">
                  <c:v>6.5000000000000044E-2</c:v>
                </c:pt>
                <c:pt idx="2209">
                  <c:v>6.8000000000000033E-2</c:v>
                </c:pt>
                <c:pt idx="2210">
                  <c:v>6.5000000000000044E-2</c:v>
                </c:pt>
                <c:pt idx="2211">
                  <c:v>8.2000000000000003E-2</c:v>
                </c:pt>
                <c:pt idx="2212">
                  <c:v>6.9000000000000047E-2</c:v>
                </c:pt>
                <c:pt idx="2213">
                  <c:v>7.2000000000000036E-2</c:v>
                </c:pt>
                <c:pt idx="2214">
                  <c:v>6.7000000000000046E-2</c:v>
                </c:pt>
                <c:pt idx="2215">
                  <c:v>7.1000000000000021E-2</c:v>
                </c:pt>
                <c:pt idx="2216">
                  <c:v>6.7000000000000046E-2</c:v>
                </c:pt>
                <c:pt idx="2217">
                  <c:v>6.6000000000000003E-2</c:v>
                </c:pt>
                <c:pt idx="2218">
                  <c:v>6.8000000000000033E-2</c:v>
                </c:pt>
                <c:pt idx="2219">
                  <c:v>7.3000000000000023E-2</c:v>
                </c:pt>
                <c:pt idx="2220">
                  <c:v>6.3000000000000014E-2</c:v>
                </c:pt>
                <c:pt idx="2221">
                  <c:v>7.3000000000000023E-2</c:v>
                </c:pt>
                <c:pt idx="2222">
                  <c:v>7.6000000000000026E-2</c:v>
                </c:pt>
                <c:pt idx="2223">
                  <c:v>7.2000000000000036E-2</c:v>
                </c:pt>
                <c:pt idx="2224">
                  <c:v>7.1000000000000021E-2</c:v>
                </c:pt>
                <c:pt idx="2225">
                  <c:v>6.8000000000000033E-2</c:v>
                </c:pt>
                <c:pt idx="2226">
                  <c:v>5.9000000000000032E-2</c:v>
                </c:pt>
                <c:pt idx="2227">
                  <c:v>7.4000000000000038E-2</c:v>
                </c:pt>
                <c:pt idx="2228">
                  <c:v>7.0000000000000034E-2</c:v>
                </c:pt>
                <c:pt idx="2229">
                  <c:v>6.8000000000000033E-2</c:v>
                </c:pt>
                <c:pt idx="2230">
                  <c:v>7.1000000000000021E-2</c:v>
                </c:pt>
                <c:pt idx="2231">
                  <c:v>6.8000000000000033E-2</c:v>
                </c:pt>
                <c:pt idx="2232">
                  <c:v>6.8000000000000033E-2</c:v>
                </c:pt>
                <c:pt idx="2233">
                  <c:v>6.8000000000000033E-2</c:v>
                </c:pt>
                <c:pt idx="2234">
                  <c:v>6.9000000000000047E-2</c:v>
                </c:pt>
                <c:pt idx="2235">
                  <c:v>6.9000000000000047E-2</c:v>
                </c:pt>
                <c:pt idx="2236">
                  <c:v>7.3000000000000023E-2</c:v>
                </c:pt>
                <c:pt idx="2237">
                  <c:v>7.2000000000000036E-2</c:v>
                </c:pt>
                <c:pt idx="2238">
                  <c:v>6.7000000000000046E-2</c:v>
                </c:pt>
                <c:pt idx="2239">
                  <c:v>7.0000000000000034E-2</c:v>
                </c:pt>
                <c:pt idx="2240">
                  <c:v>6.7000000000000046E-2</c:v>
                </c:pt>
                <c:pt idx="2241">
                  <c:v>7.900000000000007E-2</c:v>
                </c:pt>
                <c:pt idx="2242">
                  <c:v>7.1000000000000021E-2</c:v>
                </c:pt>
                <c:pt idx="2243">
                  <c:v>7.900000000000007E-2</c:v>
                </c:pt>
                <c:pt idx="2244">
                  <c:v>6.5000000000000044E-2</c:v>
                </c:pt>
                <c:pt idx="2245">
                  <c:v>6.7000000000000046E-2</c:v>
                </c:pt>
                <c:pt idx="2246">
                  <c:v>6.8000000000000033E-2</c:v>
                </c:pt>
                <c:pt idx="2247">
                  <c:v>7.1000000000000021E-2</c:v>
                </c:pt>
                <c:pt idx="2248">
                  <c:v>6.6000000000000003E-2</c:v>
                </c:pt>
                <c:pt idx="2249">
                  <c:v>6.5000000000000044E-2</c:v>
                </c:pt>
                <c:pt idx="2250">
                  <c:v>8.0000000000000057E-2</c:v>
                </c:pt>
                <c:pt idx="2251">
                  <c:v>7.2000000000000036E-2</c:v>
                </c:pt>
                <c:pt idx="2252">
                  <c:v>6.8000000000000033E-2</c:v>
                </c:pt>
                <c:pt idx="2253">
                  <c:v>6.7000000000000046E-2</c:v>
                </c:pt>
                <c:pt idx="2254">
                  <c:v>6.8000000000000033E-2</c:v>
                </c:pt>
                <c:pt idx="2255">
                  <c:v>6.2000000000000041E-2</c:v>
                </c:pt>
                <c:pt idx="2256">
                  <c:v>7.0000000000000034E-2</c:v>
                </c:pt>
                <c:pt idx="2257">
                  <c:v>6.3000000000000014E-2</c:v>
                </c:pt>
                <c:pt idx="2258">
                  <c:v>6.9000000000000047E-2</c:v>
                </c:pt>
                <c:pt idx="2259">
                  <c:v>7.1000000000000021E-2</c:v>
                </c:pt>
                <c:pt idx="2260">
                  <c:v>6.5000000000000044E-2</c:v>
                </c:pt>
                <c:pt idx="2261">
                  <c:v>6.7000000000000046E-2</c:v>
                </c:pt>
                <c:pt idx="2262">
                  <c:v>6.6000000000000003E-2</c:v>
                </c:pt>
                <c:pt idx="2263">
                  <c:v>6.4000000000000057E-2</c:v>
                </c:pt>
                <c:pt idx="2264">
                  <c:v>6.7000000000000046E-2</c:v>
                </c:pt>
                <c:pt idx="2265">
                  <c:v>7.3000000000000023E-2</c:v>
                </c:pt>
                <c:pt idx="2266">
                  <c:v>7.1000000000000021E-2</c:v>
                </c:pt>
                <c:pt idx="2267">
                  <c:v>6.3000000000000014E-2</c:v>
                </c:pt>
                <c:pt idx="2268">
                  <c:v>6.9000000000000047E-2</c:v>
                </c:pt>
                <c:pt idx="2269">
                  <c:v>7.0000000000000034E-2</c:v>
                </c:pt>
                <c:pt idx="2270">
                  <c:v>7.0000000000000034E-2</c:v>
                </c:pt>
                <c:pt idx="2271">
                  <c:v>6.4000000000000057E-2</c:v>
                </c:pt>
                <c:pt idx="2272">
                  <c:v>7.4000000000000038E-2</c:v>
                </c:pt>
                <c:pt idx="2273">
                  <c:v>6.6000000000000003E-2</c:v>
                </c:pt>
                <c:pt idx="2274">
                  <c:v>7.1000000000000021E-2</c:v>
                </c:pt>
                <c:pt idx="2275">
                  <c:v>6.5000000000000044E-2</c:v>
                </c:pt>
                <c:pt idx="2276">
                  <c:v>6.9000000000000047E-2</c:v>
                </c:pt>
                <c:pt idx="2277">
                  <c:v>6.4000000000000057E-2</c:v>
                </c:pt>
                <c:pt idx="2278">
                  <c:v>6.9000000000000047E-2</c:v>
                </c:pt>
                <c:pt idx="2279">
                  <c:v>7.4000000000000038E-2</c:v>
                </c:pt>
                <c:pt idx="2280">
                  <c:v>7.2000000000000036E-2</c:v>
                </c:pt>
                <c:pt idx="2281">
                  <c:v>6.8000000000000033E-2</c:v>
                </c:pt>
                <c:pt idx="2282">
                  <c:v>7.3000000000000023E-2</c:v>
                </c:pt>
                <c:pt idx="2283">
                  <c:v>6.9000000000000047E-2</c:v>
                </c:pt>
                <c:pt idx="2284">
                  <c:v>6.9000000000000047E-2</c:v>
                </c:pt>
                <c:pt idx="2285">
                  <c:v>6.9000000000000047E-2</c:v>
                </c:pt>
                <c:pt idx="2286">
                  <c:v>7.0000000000000034E-2</c:v>
                </c:pt>
                <c:pt idx="2287">
                  <c:v>7.4000000000000038E-2</c:v>
                </c:pt>
                <c:pt idx="2288">
                  <c:v>6.4000000000000057E-2</c:v>
                </c:pt>
                <c:pt idx="2289">
                  <c:v>6.8000000000000033E-2</c:v>
                </c:pt>
                <c:pt idx="2290">
                  <c:v>6.5000000000000044E-2</c:v>
                </c:pt>
                <c:pt idx="2291">
                  <c:v>6.4000000000000057E-2</c:v>
                </c:pt>
                <c:pt idx="2292">
                  <c:v>6.9000000000000047E-2</c:v>
                </c:pt>
                <c:pt idx="2293">
                  <c:v>6.0000000000000039E-2</c:v>
                </c:pt>
                <c:pt idx="2294">
                  <c:v>6.6000000000000003E-2</c:v>
                </c:pt>
                <c:pt idx="2295">
                  <c:v>6.8000000000000033E-2</c:v>
                </c:pt>
                <c:pt idx="2296">
                  <c:v>6.8000000000000033E-2</c:v>
                </c:pt>
                <c:pt idx="2297">
                  <c:v>7.2000000000000036E-2</c:v>
                </c:pt>
                <c:pt idx="2298">
                  <c:v>5.8000000000000031E-2</c:v>
                </c:pt>
                <c:pt idx="2299">
                  <c:v>6.7000000000000046E-2</c:v>
                </c:pt>
                <c:pt idx="2300">
                  <c:v>6.2000000000000041E-2</c:v>
                </c:pt>
                <c:pt idx="2301">
                  <c:v>6.6000000000000003E-2</c:v>
                </c:pt>
                <c:pt idx="2302">
                  <c:v>6.7000000000000046E-2</c:v>
                </c:pt>
                <c:pt idx="2303">
                  <c:v>6.6000000000000003E-2</c:v>
                </c:pt>
                <c:pt idx="2304">
                  <c:v>6.4000000000000057E-2</c:v>
                </c:pt>
                <c:pt idx="2305">
                  <c:v>6.9000000000000047E-2</c:v>
                </c:pt>
                <c:pt idx="2306">
                  <c:v>6.8000000000000033E-2</c:v>
                </c:pt>
                <c:pt idx="2307">
                  <c:v>6.5000000000000044E-2</c:v>
                </c:pt>
                <c:pt idx="2308">
                  <c:v>6.2000000000000041E-2</c:v>
                </c:pt>
                <c:pt idx="2309">
                  <c:v>6.6000000000000003E-2</c:v>
                </c:pt>
                <c:pt idx="2310">
                  <c:v>6.7000000000000046E-2</c:v>
                </c:pt>
                <c:pt idx="2311">
                  <c:v>6.8000000000000033E-2</c:v>
                </c:pt>
                <c:pt idx="2312">
                  <c:v>6.3000000000000014E-2</c:v>
                </c:pt>
                <c:pt idx="2313">
                  <c:v>6.5000000000000044E-2</c:v>
                </c:pt>
                <c:pt idx="2314">
                  <c:v>6.4000000000000057E-2</c:v>
                </c:pt>
                <c:pt idx="2315">
                  <c:v>6.6000000000000003E-2</c:v>
                </c:pt>
                <c:pt idx="2316">
                  <c:v>6.0000000000000039E-2</c:v>
                </c:pt>
                <c:pt idx="2317">
                  <c:v>6.0000000000000039E-2</c:v>
                </c:pt>
                <c:pt idx="2318">
                  <c:v>6.5000000000000044E-2</c:v>
                </c:pt>
                <c:pt idx="2319">
                  <c:v>6.5000000000000044E-2</c:v>
                </c:pt>
                <c:pt idx="2320">
                  <c:v>6.2000000000000041E-2</c:v>
                </c:pt>
                <c:pt idx="2321">
                  <c:v>6.2000000000000041E-2</c:v>
                </c:pt>
                <c:pt idx="2322">
                  <c:v>5.9000000000000032E-2</c:v>
                </c:pt>
                <c:pt idx="2323">
                  <c:v>5.700000000000003E-2</c:v>
                </c:pt>
                <c:pt idx="2324">
                  <c:v>6.1000000000000019E-2</c:v>
                </c:pt>
                <c:pt idx="2325">
                  <c:v>5.8000000000000031E-2</c:v>
                </c:pt>
                <c:pt idx="2326">
                  <c:v>5.6000000000000015E-2</c:v>
                </c:pt>
                <c:pt idx="2327">
                  <c:v>6.5000000000000044E-2</c:v>
                </c:pt>
                <c:pt idx="2328">
                  <c:v>5.9000000000000032E-2</c:v>
                </c:pt>
                <c:pt idx="2329">
                  <c:v>6.5000000000000044E-2</c:v>
                </c:pt>
                <c:pt idx="2330">
                  <c:v>6.6000000000000003E-2</c:v>
                </c:pt>
                <c:pt idx="2331">
                  <c:v>6.4000000000000057E-2</c:v>
                </c:pt>
                <c:pt idx="2332">
                  <c:v>6.2000000000000041E-2</c:v>
                </c:pt>
                <c:pt idx="2333">
                  <c:v>6.1000000000000019E-2</c:v>
                </c:pt>
                <c:pt idx="2334">
                  <c:v>6.7000000000000046E-2</c:v>
                </c:pt>
                <c:pt idx="2335">
                  <c:v>6.6000000000000003E-2</c:v>
                </c:pt>
                <c:pt idx="2336">
                  <c:v>6.7000000000000046E-2</c:v>
                </c:pt>
                <c:pt idx="2337">
                  <c:v>6.6000000000000003E-2</c:v>
                </c:pt>
                <c:pt idx="2338">
                  <c:v>6.4000000000000057E-2</c:v>
                </c:pt>
                <c:pt idx="2339">
                  <c:v>6.8000000000000033E-2</c:v>
                </c:pt>
                <c:pt idx="2340">
                  <c:v>6.3000000000000014E-2</c:v>
                </c:pt>
                <c:pt idx="2341">
                  <c:v>6.6000000000000003E-2</c:v>
                </c:pt>
                <c:pt idx="2342">
                  <c:v>6.4000000000000057E-2</c:v>
                </c:pt>
                <c:pt idx="2343">
                  <c:v>5.9000000000000032E-2</c:v>
                </c:pt>
                <c:pt idx="2344">
                  <c:v>6.5000000000000044E-2</c:v>
                </c:pt>
                <c:pt idx="2345">
                  <c:v>6.2000000000000041E-2</c:v>
                </c:pt>
                <c:pt idx="2346">
                  <c:v>6.6000000000000003E-2</c:v>
                </c:pt>
                <c:pt idx="2347">
                  <c:v>6.0000000000000039E-2</c:v>
                </c:pt>
                <c:pt idx="2348">
                  <c:v>6.2000000000000041E-2</c:v>
                </c:pt>
                <c:pt idx="2349">
                  <c:v>6.6000000000000003E-2</c:v>
                </c:pt>
                <c:pt idx="2350">
                  <c:v>6.1000000000000019E-2</c:v>
                </c:pt>
                <c:pt idx="2351">
                  <c:v>6.3000000000000014E-2</c:v>
                </c:pt>
                <c:pt idx="2352">
                  <c:v>6.4000000000000057E-2</c:v>
                </c:pt>
                <c:pt idx="2353">
                  <c:v>6.1000000000000019E-2</c:v>
                </c:pt>
                <c:pt idx="2354">
                  <c:v>5.9000000000000032E-2</c:v>
                </c:pt>
                <c:pt idx="2355">
                  <c:v>6.1000000000000019E-2</c:v>
                </c:pt>
                <c:pt idx="2356">
                  <c:v>6.1000000000000019E-2</c:v>
                </c:pt>
                <c:pt idx="2357">
                  <c:v>6.6000000000000003E-2</c:v>
                </c:pt>
                <c:pt idx="2358">
                  <c:v>5.6000000000000015E-2</c:v>
                </c:pt>
                <c:pt idx="2359">
                  <c:v>6.6000000000000003E-2</c:v>
                </c:pt>
                <c:pt idx="2360">
                  <c:v>5.8000000000000031E-2</c:v>
                </c:pt>
                <c:pt idx="2361">
                  <c:v>6.4000000000000057E-2</c:v>
                </c:pt>
                <c:pt idx="2362">
                  <c:v>6.8000000000000033E-2</c:v>
                </c:pt>
                <c:pt idx="2363">
                  <c:v>5.8000000000000031E-2</c:v>
                </c:pt>
                <c:pt idx="2364">
                  <c:v>5.6000000000000015E-2</c:v>
                </c:pt>
                <c:pt idx="2365">
                  <c:v>5.2000000000000039E-2</c:v>
                </c:pt>
                <c:pt idx="2366">
                  <c:v>5.700000000000003E-2</c:v>
                </c:pt>
                <c:pt idx="2367">
                  <c:v>6.0000000000000039E-2</c:v>
                </c:pt>
                <c:pt idx="2368">
                  <c:v>5.700000000000003E-2</c:v>
                </c:pt>
                <c:pt idx="2369">
                  <c:v>5.5000000000000021E-2</c:v>
                </c:pt>
                <c:pt idx="2370">
                  <c:v>5.700000000000003E-2</c:v>
                </c:pt>
                <c:pt idx="2371">
                  <c:v>6.0000000000000039E-2</c:v>
                </c:pt>
                <c:pt idx="2372">
                  <c:v>5.9000000000000032E-2</c:v>
                </c:pt>
                <c:pt idx="2373">
                  <c:v>5.6000000000000015E-2</c:v>
                </c:pt>
                <c:pt idx="2374">
                  <c:v>5.9000000000000032E-2</c:v>
                </c:pt>
                <c:pt idx="2375">
                  <c:v>5.9000000000000032E-2</c:v>
                </c:pt>
                <c:pt idx="2376">
                  <c:v>5.700000000000003E-2</c:v>
                </c:pt>
                <c:pt idx="2377">
                  <c:v>5.6000000000000015E-2</c:v>
                </c:pt>
                <c:pt idx="2378">
                  <c:v>5.6000000000000015E-2</c:v>
                </c:pt>
                <c:pt idx="2379">
                  <c:v>6.1000000000000019E-2</c:v>
                </c:pt>
                <c:pt idx="2380">
                  <c:v>5.700000000000003E-2</c:v>
                </c:pt>
                <c:pt idx="2381">
                  <c:v>5.8000000000000031E-2</c:v>
                </c:pt>
                <c:pt idx="2382">
                  <c:v>5.5000000000000021E-2</c:v>
                </c:pt>
                <c:pt idx="2383">
                  <c:v>5.5000000000000021E-2</c:v>
                </c:pt>
                <c:pt idx="2384">
                  <c:v>5.8000000000000031E-2</c:v>
                </c:pt>
                <c:pt idx="2385">
                  <c:v>5.5000000000000021E-2</c:v>
                </c:pt>
                <c:pt idx="2386">
                  <c:v>5.700000000000003E-2</c:v>
                </c:pt>
                <c:pt idx="2387">
                  <c:v>5.9000000000000032E-2</c:v>
                </c:pt>
                <c:pt idx="2388">
                  <c:v>6.0000000000000039E-2</c:v>
                </c:pt>
                <c:pt idx="2389">
                  <c:v>4.900000000000005E-2</c:v>
                </c:pt>
                <c:pt idx="2390">
                  <c:v>5.2000000000000039E-2</c:v>
                </c:pt>
                <c:pt idx="2391">
                  <c:v>5.1000000000000004E-2</c:v>
                </c:pt>
                <c:pt idx="2392">
                  <c:v>5.2000000000000039E-2</c:v>
                </c:pt>
                <c:pt idx="2393">
                  <c:v>4.900000000000005E-2</c:v>
                </c:pt>
                <c:pt idx="2394">
                  <c:v>5.700000000000003E-2</c:v>
                </c:pt>
                <c:pt idx="2395">
                  <c:v>5.4000000000000041E-2</c:v>
                </c:pt>
                <c:pt idx="2396">
                  <c:v>5.4000000000000041E-2</c:v>
                </c:pt>
                <c:pt idx="2397">
                  <c:v>5.2000000000000039E-2</c:v>
                </c:pt>
                <c:pt idx="2398">
                  <c:v>5.5000000000000021E-2</c:v>
                </c:pt>
                <c:pt idx="2399">
                  <c:v>4.900000000000005E-2</c:v>
                </c:pt>
                <c:pt idx="2400">
                  <c:v>5.0000000000000031E-2</c:v>
                </c:pt>
                <c:pt idx="2401">
                  <c:v>4.7000000000000021E-2</c:v>
                </c:pt>
                <c:pt idx="2402">
                  <c:v>5.0000000000000031E-2</c:v>
                </c:pt>
                <c:pt idx="2403">
                  <c:v>4.8000000000000029E-2</c:v>
                </c:pt>
                <c:pt idx="2404">
                  <c:v>5.5000000000000021E-2</c:v>
                </c:pt>
                <c:pt idx="2405">
                  <c:v>5.6000000000000015E-2</c:v>
                </c:pt>
                <c:pt idx="2406">
                  <c:v>5.9000000000000032E-2</c:v>
                </c:pt>
                <c:pt idx="2407">
                  <c:v>4.8000000000000029E-2</c:v>
                </c:pt>
                <c:pt idx="2408">
                  <c:v>5.6000000000000015E-2</c:v>
                </c:pt>
                <c:pt idx="2409">
                  <c:v>4.5000000000000019E-2</c:v>
                </c:pt>
                <c:pt idx="2410">
                  <c:v>5.0000000000000031E-2</c:v>
                </c:pt>
                <c:pt idx="2411">
                  <c:v>4.5000000000000019E-2</c:v>
                </c:pt>
                <c:pt idx="2412">
                  <c:v>4.4000000000000032E-2</c:v>
                </c:pt>
                <c:pt idx="2413">
                  <c:v>5.0000000000000031E-2</c:v>
                </c:pt>
                <c:pt idx="2414">
                  <c:v>4.5000000000000019E-2</c:v>
                </c:pt>
                <c:pt idx="2415">
                  <c:v>4.4000000000000032E-2</c:v>
                </c:pt>
                <c:pt idx="2416">
                  <c:v>4.4000000000000032E-2</c:v>
                </c:pt>
                <c:pt idx="2417">
                  <c:v>4.900000000000005E-2</c:v>
                </c:pt>
                <c:pt idx="2418">
                  <c:v>4.6000000000000013E-2</c:v>
                </c:pt>
                <c:pt idx="2419">
                  <c:v>4.6000000000000013E-2</c:v>
                </c:pt>
                <c:pt idx="2420">
                  <c:v>4.5000000000000019E-2</c:v>
                </c:pt>
                <c:pt idx="2421">
                  <c:v>5.3000000000000019E-2</c:v>
                </c:pt>
                <c:pt idx="2422">
                  <c:v>5.3000000000000019E-2</c:v>
                </c:pt>
                <c:pt idx="2423">
                  <c:v>5.0000000000000031E-2</c:v>
                </c:pt>
                <c:pt idx="2424">
                  <c:v>4.8000000000000029E-2</c:v>
                </c:pt>
                <c:pt idx="2425">
                  <c:v>4.6000000000000013E-2</c:v>
                </c:pt>
                <c:pt idx="2426">
                  <c:v>4.8000000000000029E-2</c:v>
                </c:pt>
                <c:pt idx="2427">
                  <c:v>5.2000000000000039E-2</c:v>
                </c:pt>
                <c:pt idx="2428">
                  <c:v>4.6000000000000013E-2</c:v>
                </c:pt>
                <c:pt idx="2429">
                  <c:v>4.3000000000000003E-2</c:v>
                </c:pt>
                <c:pt idx="2430">
                  <c:v>5.1000000000000004E-2</c:v>
                </c:pt>
                <c:pt idx="2431">
                  <c:v>4.6000000000000013E-2</c:v>
                </c:pt>
                <c:pt idx="2432">
                  <c:v>4.6000000000000013E-2</c:v>
                </c:pt>
                <c:pt idx="2433">
                  <c:v>4.7000000000000021E-2</c:v>
                </c:pt>
                <c:pt idx="2434">
                  <c:v>4.7000000000000021E-2</c:v>
                </c:pt>
                <c:pt idx="2435">
                  <c:v>4.3000000000000003E-2</c:v>
                </c:pt>
                <c:pt idx="2436">
                  <c:v>4.7000000000000021E-2</c:v>
                </c:pt>
                <c:pt idx="2437">
                  <c:v>4.6000000000000013E-2</c:v>
                </c:pt>
                <c:pt idx="2438">
                  <c:v>4.200000000000003E-2</c:v>
                </c:pt>
                <c:pt idx="2439">
                  <c:v>4.200000000000003E-2</c:v>
                </c:pt>
                <c:pt idx="2440">
                  <c:v>4.1000000000000002E-2</c:v>
                </c:pt>
                <c:pt idx="2441">
                  <c:v>4.4000000000000032E-2</c:v>
                </c:pt>
                <c:pt idx="2442">
                  <c:v>4.0000000000000029E-2</c:v>
                </c:pt>
                <c:pt idx="2443">
                  <c:v>4.1000000000000002E-2</c:v>
                </c:pt>
                <c:pt idx="2444">
                  <c:v>4.8000000000000029E-2</c:v>
                </c:pt>
                <c:pt idx="2445">
                  <c:v>4.7000000000000021E-2</c:v>
                </c:pt>
                <c:pt idx="2446">
                  <c:v>4.0000000000000029E-2</c:v>
                </c:pt>
                <c:pt idx="2447">
                  <c:v>4.3000000000000003E-2</c:v>
                </c:pt>
                <c:pt idx="2448">
                  <c:v>4.4000000000000032E-2</c:v>
                </c:pt>
                <c:pt idx="2449">
                  <c:v>4.7000000000000021E-2</c:v>
                </c:pt>
                <c:pt idx="2450">
                  <c:v>3.9000000000000021E-2</c:v>
                </c:pt>
                <c:pt idx="2451">
                  <c:v>4.5000000000000019E-2</c:v>
                </c:pt>
                <c:pt idx="2452">
                  <c:v>3.4000000000000002E-2</c:v>
                </c:pt>
                <c:pt idx="2453">
                  <c:v>4.0000000000000029E-2</c:v>
                </c:pt>
                <c:pt idx="2454">
                  <c:v>4.0000000000000029E-2</c:v>
                </c:pt>
                <c:pt idx="2455">
                  <c:v>3.6000000000000018E-2</c:v>
                </c:pt>
                <c:pt idx="2456">
                  <c:v>4.1000000000000002E-2</c:v>
                </c:pt>
                <c:pt idx="2457">
                  <c:v>4.200000000000003E-2</c:v>
                </c:pt>
                <c:pt idx="2458">
                  <c:v>4.0000000000000029E-2</c:v>
                </c:pt>
                <c:pt idx="2459">
                  <c:v>3.9000000000000021E-2</c:v>
                </c:pt>
                <c:pt idx="2460">
                  <c:v>3.9000000000000021E-2</c:v>
                </c:pt>
                <c:pt idx="2461">
                  <c:v>3.9000000000000021E-2</c:v>
                </c:pt>
                <c:pt idx="2462">
                  <c:v>3.9000000000000021E-2</c:v>
                </c:pt>
                <c:pt idx="2463">
                  <c:v>4.0000000000000029E-2</c:v>
                </c:pt>
                <c:pt idx="2464">
                  <c:v>3.9000000000000021E-2</c:v>
                </c:pt>
                <c:pt idx="2465">
                  <c:v>3.9000000000000021E-2</c:v>
                </c:pt>
                <c:pt idx="2466">
                  <c:v>3.9000000000000021E-2</c:v>
                </c:pt>
                <c:pt idx="2467">
                  <c:v>3.9000000000000021E-2</c:v>
                </c:pt>
                <c:pt idx="2468">
                  <c:v>3.8000000000000013E-2</c:v>
                </c:pt>
                <c:pt idx="2469">
                  <c:v>3.9000000000000021E-2</c:v>
                </c:pt>
                <c:pt idx="2470">
                  <c:v>3.6000000000000018E-2</c:v>
                </c:pt>
                <c:pt idx="2471">
                  <c:v>3.8000000000000013E-2</c:v>
                </c:pt>
                <c:pt idx="2472">
                  <c:v>3.7000000000000019E-2</c:v>
                </c:pt>
                <c:pt idx="2473">
                  <c:v>3.8000000000000013E-2</c:v>
                </c:pt>
                <c:pt idx="2474">
                  <c:v>3.4000000000000002E-2</c:v>
                </c:pt>
                <c:pt idx="2475">
                  <c:v>3.5000000000000017E-2</c:v>
                </c:pt>
                <c:pt idx="2476">
                  <c:v>3.5000000000000017E-2</c:v>
                </c:pt>
                <c:pt idx="2477">
                  <c:v>3.4000000000000002E-2</c:v>
                </c:pt>
                <c:pt idx="2478">
                  <c:v>3.7000000000000019E-2</c:v>
                </c:pt>
                <c:pt idx="2479">
                  <c:v>3.5000000000000017E-2</c:v>
                </c:pt>
                <c:pt idx="2480">
                  <c:v>3.6000000000000018E-2</c:v>
                </c:pt>
                <c:pt idx="2481">
                  <c:v>3.6000000000000018E-2</c:v>
                </c:pt>
                <c:pt idx="2482">
                  <c:v>3.9000000000000021E-2</c:v>
                </c:pt>
                <c:pt idx="2483">
                  <c:v>3.7000000000000019E-2</c:v>
                </c:pt>
                <c:pt idx="2484">
                  <c:v>3.7000000000000019E-2</c:v>
                </c:pt>
                <c:pt idx="2485">
                  <c:v>3.3000000000000002E-2</c:v>
                </c:pt>
                <c:pt idx="2486">
                  <c:v>3.6000000000000018E-2</c:v>
                </c:pt>
                <c:pt idx="2487">
                  <c:v>3.4000000000000002E-2</c:v>
                </c:pt>
                <c:pt idx="2488">
                  <c:v>3.2000000000000028E-2</c:v>
                </c:pt>
                <c:pt idx="2489">
                  <c:v>4.3000000000000003E-2</c:v>
                </c:pt>
                <c:pt idx="2490">
                  <c:v>2.9000000000000015E-2</c:v>
                </c:pt>
                <c:pt idx="2491">
                  <c:v>3.1000000000000024E-2</c:v>
                </c:pt>
                <c:pt idx="2492">
                  <c:v>3.1000000000000024E-2</c:v>
                </c:pt>
                <c:pt idx="2493">
                  <c:v>3.5000000000000017E-2</c:v>
                </c:pt>
                <c:pt idx="2494">
                  <c:v>2.7000000000000024E-2</c:v>
                </c:pt>
                <c:pt idx="2495">
                  <c:v>3.2000000000000028E-2</c:v>
                </c:pt>
                <c:pt idx="2496">
                  <c:v>3.2000000000000028E-2</c:v>
                </c:pt>
                <c:pt idx="2497">
                  <c:v>3.4000000000000002E-2</c:v>
                </c:pt>
                <c:pt idx="2498">
                  <c:v>3.3000000000000002E-2</c:v>
                </c:pt>
                <c:pt idx="2499">
                  <c:v>3.000000000000002E-2</c:v>
                </c:pt>
                <c:pt idx="2500">
                  <c:v>3.2000000000000028E-2</c:v>
                </c:pt>
                <c:pt idx="2501">
                  <c:v>3.2000000000000028E-2</c:v>
                </c:pt>
                <c:pt idx="2502">
                  <c:v>2.9000000000000015E-2</c:v>
                </c:pt>
                <c:pt idx="2503">
                  <c:v>3.6000000000000018E-2</c:v>
                </c:pt>
                <c:pt idx="2504">
                  <c:v>3.4000000000000002E-2</c:v>
                </c:pt>
                <c:pt idx="2505">
                  <c:v>3.3000000000000002E-2</c:v>
                </c:pt>
                <c:pt idx="2506">
                  <c:v>3.3000000000000002E-2</c:v>
                </c:pt>
                <c:pt idx="2507">
                  <c:v>3.2000000000000028E-2</c:v>
                </c:pt>
                <c:pt idx="2508">
                  <c:v>3.2000000000000028E-2</c:v>
                </c:pt>
                <c:pt idx="2509">
                  <c:v>3.4000000000000002E-2</c:v>
                </c:pt>
                <c:pt idx="2510">
                  <c:v>3.4000000000000002E-2</c:v>
                </c:pt>
                <c:pt idx="2511">
                  <c:v>3.3000000000000002E-2</c:v>
                </c:pt>
                <c:pt idx="2512">
                  <c:v>3.3000000000000002E-2</c:v>
                </c:pt>
                <c:pt idx="2513">
                  <c:v>3.3000000000000002E-2</c:v>
                </c:pt>
                <c:pt idx="2514">
                  <c:v>3.000000000000002E-2</c:v>
                </c:pt>
                <c:pt idx="2515">
                  <c:v>2.8000000000000008E-2</c:v>
                </c:pt>
                <c:pt idx="2516">
                  <c:v>2.6000000000000006E-2</c:v>
                </c:pt>
                <c:pt idx="2517">
                  <c:v>2.9000000000000015E-2</c:v>
                </c:pt>
                <c:pt idx="2518">
                  <c:v>3.1000000000000024E-2</c:v>
                </c:pt>
                <c:pt idx="2519">
                  <c:v>3.1000000000000024E-2</c:v>
                </c:pt>
                <c:pt idx="2520">
                  <c:v>3.000000000000002E-2</c:v>
                </c:pt>
                <c:pt idx="2521">
                  <c:v>3.1000000000000024E-2</c:v>
                </c:pt>
                <c:pt idx="2522">
                  <c:v>3.2000000000000028E-2</c:v>
                </c:pt>
                <c:pt idx="2523">
                  <c:v>2.8000000000000008E-2</c:v>
                </c:pt>
                <c:pt idx="2524">
                  <c:v>3.1000000000000024E-2</c:v>
                </c:pt>
                <c:pt idx="2525">
                  <c:v>2.9000000000000015E-2</c:v>
                </c:pt>
                <c:pt idx="2526">
                  <c:v>3.5000000000000017E-2</c:v>
                </c:pt>
                <c:pt idx="2527">
                  <c:v>2.9000000000000015E-2</c:v>
                </c:pt>
                <c:pt idx="2528">
                  <c:v>2.8000000000000008E-2</c:v>
                </c:pt>
                <c:pt idx="2529">
                  <c:v>2.9000000000000015E-2</c:v>
                </c:pt>
                <c:pt idx="2530">
                  <c:v>2.8000000000000008E-2</c:v>
                </c:pt>
                <c:pt idx="2531">
                  <c:v>2.5000000000000015E-2</c:v>
                </c:pt>
                <c:pt idx="2532">
                  <c:v>2.6000000000000006E-2</c:v>
                </c:pt>
                <c:pt idx="2533">
                  <c:v>2.7000000000000024E-2</c:v>
                </c:pt>
                <c:pt idx="2534">
                  <c:v>2.4000000000000014E-2</c:v>
                </c:pt>
                <c:pt idx="2535">
                  <c:v>2.7000000000000024E-2</c:v>
                </c:pt>
                <c:pt idx="2536">
                  <c:v>3.1000000000000024E-2</c:v>
                </c:pt>
                <c:pt idx="2537">
                  <c:v>2.8000000000000008E-2</c:v>
                </c:pt>
                <c:pt idx="2538">
                  <c:v>3.000000000000002E-2</c:v>
                </c:pt>
                <c:pt idx="2539">
                  <c:v>2.9000000000000015E-2</c:v>
                </c:pt>
                <c:pt idx="2540">
                  <c:v>3.000000000000002E-2</c:v>
                </c:pt>
                <c:pt idx="2541">
                  <c:v>2.7000000000000024E-2</c:v>
                </c:pt>
                <c:pt idx="2542">
                  <c:v>3.1000000000000024E-2</c:v>
                </c:pt>
                <c:pt idx="2543">
                  <c:v>2.7000000000000024E-2</c:v>
                </c:pt>
                <c:pt idx="2544">
                  <c:v>2.7000000000000024E-2</c:v>
                </c:pt>
                <c:pt idx="2545">
                  <c:v>2.9000000000000015E-2</c:v>
                </c:pt>
                <c:pt idx="2546">
                  <c:v>2.300000000000001E-2</c:v>
                </c:pt>
                <c:pt idx="2547">
                  <c:v>2.2000000000000016E-2</c:v>
                </c:pt>
                <c:pt idx="2548">
                  <c:v>2.6000000000000006E-2</c:v>
                </c:pt>
                <c:pt idx="2549">
                  <c:v>2.9000000000000015E-2</c:v>
                </c:pt>
                <c:pt idx="2550">
                  <c:v>2.6000000000000006E-2</c:v>
                </c:pt>
                <c:pt idx="2551">
                  <c:v>2.8000000000000008E-2</c:v>
                </c:pt>
                <c:pt idx="2552">
                  <c:v>2.5000000000000015E-2</c:v>
                </c:pt>
                <c:pt idx="2553">
                  <c:v>2.2000000000000016E-2</c:v>
                </c:pt>
                <c:pt idx="2554">
                  <c:v>2.2000000000000016E-2</c:v>
                </c:pt>
                <c:pt idx="2555">
                  <c:v>1.9000000000000013E-2</c:v>
                </c:pt>
                <c:pt idx="2556">
                  <c:v>2.1000000000000015E-2</c:v>
                </c:pt>
                <c:pt idx="2557">
                  <c:v>2.300000000000001E-2</c:v>
                </c:pt>
                <c:pt idx="2558">
                  <c:v>2.2000000000000016E-2</c:v>
                </c:pt>
                <c:pt idx="2559">
                  <c:v>2.5000000000000015E-2</c:v>
                </c:pt>
                <c:pt idx="2560">
                  <c:v>2.8000000000000008E-2</c:v>
                </c:pt>
                <c:pt idx="2561">
                  <c:v>2.5000000000000015E-2</c:v>
                </c:pt>
                <c:pt idx="2562">
                  <c:v>2.7000000000000024E-2</c:v>
                </c:pt>
                <c:pt idx="2563">
                  <c:v>2.9000000000000015E-2</c:v>
                </c:pt>
                <c:pt idx="2564">
                  <c:v>2.7000000000000024E-2</c:v>
                </c:pt>
                <c:pt idx="2565">
                  <c:v>2.5000000000000015E-2</c:v>
                </c:pt>
                <c:pt idx="2566">
                  <c:v>2.4000000000000014E-2</c:v>
                </c:pt>
                <c:pt idx="2567">
                  <c:v>2.4000000000000014E-2</c:v>
                </c:pt>
                <c:pt idx="2568">
                  <c:v>2.4000000000000014E-2</c:v>
                </c:pt>
                <c:pt idx="2569">
                  <c:v>2.4000000000000014E-2</c:v>
                </c:pt>
                <c:pt idx="2570">
                  <c:v>2.2000000000000016E-2</c:v>
                </c:pt>
                <c:pt idx="2571">
                  <c:v>2.5000000000000015E-2</c:v>
                </c:pt>
                <c:pt idx="2572">
                  <c:v>2.300000000000001E-2</c:v>
                </c:pt>
                <c:pt idx="2573">
                  <c:v>2.6000000000000006E-2</c:v>
                </c:pt>
                <c:pt idx="2574">
                  <c:v>1.9000000000000013E-2</c:v>
                </c:pt>
                <c:pt idx="2575">
                  <c:v>2.300000000000001E-2</c:v>
                </c:pt>
                <c:pt idx="2576">
                  <c:v>2.0000000000000014E-2</c:v>
                </c:pt>
                <c:pt idx="2577">
                  <c:v>2.1000000000000015E-2</c:v>
                </c:pt>
                <c:pt idx="2578">
                  <c:v>2.300000000000001E-2</c:v>
                </c:pt>
                <c:pt idx="2579">
                  <c:v>2.0000000000000014E-2</c:v>
                </c:pt>
                <c:pt idx="2580">
                  <c:v>1.9000000000000013E-2</c:v>
                </c:pt>
                <c:pt idx="2581">
                  <c:v>2.4000000000000014E-2</c:v>
                </c:pt>
                <c:pt idx="2582">
                  <c:v>2.4000000000000014E-2</c:v>
                </c:pt>
                <c:pt idx="2583">
                  <c:v>1.9000000000000013E-2</c:v>
                </c:pt>
                <c:pt idx="2584">
                  <c:v>1.9000000000000013E-2</c:v>
                </c:pt>
                <c:pt idx="2585">
                  <c:v>2.0000000000000014E-2</c:v>
                </c:pt>
                <c:pt idx="2586">
                  <c:v>2.1000000000000015E-2</c:v>
                </c:pt>
                <c:pt idx="2587">
                  <c:v>2.1000000000000015E-2</c:v>
                </c:pt>
                <c:pt idx="2588">
                  <c:v>1.9000000000000013E-2</c:v>
                </c:pt>
                <c:pt idx="2589">
                  <c:v>2.300000000000001E-2</c:v>
                </c:pt>
                <c:pt idx="2590">
                  <c:v>2.2000000000000016E-2</c:v>
                </c:pt>
                <c:pt idx="2591">
                  <c:v>2.2000000000000016E-2</c:v>
                </c:pt>
                <c:pt idx="2592">
                  <c:v>1.9000000000000013E-2</c:v>
                </c:pt>
                <c:pt idx="2593">
                  <c:v>1.6000000000000014E-2</c:v>
                </c:pt>
                <c:pt idx="2594">
                  <c:v>1.7000000000000008E-2</c:v>
                </c:pt>
                <c:pt idx="2595">
                  <c:v>1.7000000000000008E-2</c:v>
                </c:pt>
                <c:pt idx="2596">
                  <c:v>1.7000000000000008E-2</c:v>
                </c:pt>
                <c:pt idx="2597">
                  <c:v>2.2000000000000016E-2</c:v>
                </c:pt>
                <c:pt idx="2598">
                  <c:v>2.1000000000000015E-2</c:v>
                </c:pt>
                <c:pt idx="2599">
                  <c:v>2.2000000000000016E-2</c:v>
                </c:pt>
                <c:pt idx="2600">
                  <c:v>2.4000000000000014E-2</c:v>
                </c:pt>
                <c:pt idx="2601">
                  <c:v>2.300000000000001E-2</c:v>
                </c:pt>
                <c:pt idx="2602">
                  <c:v>2.2000000000000016E-2</c:v>
                </c:pt>
                <c:pt idx="2603">
                  <c:v>1.7000000000000008E-2</c:v>
                </c:pt>
                <c:pt idx="2604">
                  <c:v>1.8000000000000013E-2</c:v>
                </c:pt>
                <c:pt idx="2605">
                  <c:v>1.8000000000000013E-2</c:v>
                </c:pt>
                <c:pt idx="2606">
                  <c:v>2.0000000000000014E-2</c:v>
                </c:pt>
                <c:pt idx="2607">
                  <c:v>1.9000000000000013E-2</c:v>
                </c:pt>
                <c:pt idx="2608">
                  <c:v>1.7000000000000008E-2</c:v>
                </c:pt>
                <c:pt idx="2609">
                  <c:v>1.8000000000000013E-2</c:v>
                </c:pt>
                <c:pt idx="2610">
                  <c:v>2.0000000000000014E-2</c:v>
                </c:pt>
                <c:pt idx="2611">
                  <c:v>2.2000000000000016E-2</c:v>
                </c:pt>
                <c:pt idx="2612">
                  <c:v>2.300000000000001E-2</c:v>
                </c:pt>
                <c:pt idx="2613">
                  <c:v>2.300000000000001E-2</c:v>
                </c:pt>
                <c:pt idx="2614">
                  <c:v>2.1000000000000015E-2</c:v>
                </c:pt>
                <c:pt idx="2615">
                  <c:v>2.1000000000000015E-2</c:v>
                </c:pt>
                <c:pt idx="2616">
                  <c:v>2.0000000000000014E-2</c:v>
                </c:pt>
                <c:pt idx="2617">
                  <c:v>1.8000000000000013E-2</c:v>
                </c:pt>
                <c:pt idx="2618">
                  <c:v>1.8000000000000013E-2</c:v>
                </c:pt>
                <c:pt idx="2619">
                  <c:v>2.2000000000000016E-2</c:v>
                </c:pt>
                <c:pt idx="2620">
                  <c:v>2.2000000000000016E-2</c:v>
                </c:pt>
                <c:pt idx="2621">
                  <c:v>1.8000000000000013E-2</c:v>
                </c:pt>
                <c:pt idx="2622">
                  <c:v>1.7000000000000008E-2</c:v>
                </c:pt>
                <c:pt idx="2623">
                  <c:v>2.2000000000000016E-2</c:v>
                </c:pt>
                <c:pt idx="2624">
                  <c:v>2.1000000000000015E-2</c:v>
                </c:pt>
                <c:pt idx="2625">
                  <c:v>2.1000000000000015E-2</c:v>
                </c:pt>
                <c:pt idx="2626">
                  <c:v>2.300000000000001E-2</c:v>
                </c:pt>
                <c:pt idx="2627">
                  <c:v>2.300000000000001E-2</c:v>
                </c:pt>
                <c:pt idx="2628">
                  <c:v>2.2000000000000016E-2</c:v>
                </c:pt>
                <c:pt idx="2629">
                  <c:v>1.8000000000000013E-2</c:v>
                </c:pt>
                <c:pt idx="2630">
                  <c:v>1.9000000000000013E-2</c:v>
                </c:pt>
                <c:pt idx="2631">
                  <c:v>1.9000000000000013E-2</c:v>
                </c:pt>
                <c:pt idx="2632">
                  <c:v>1.9000000000000013E-2</c:v>
                </c:pt>
                <c:pt idx="2633">
                  <c:v>1.7000000000000008E-2</c:v>
                </c:pt>
                <c:pt idx="2634">
                  <c:v>2.2000000000000016E-2</c:v>
                </c:pt>
                <c:pt idx="2635">
                  <c:v>1.6000000000000014E-2</c:v>
                </c:pt>
                <c:pt idx="2636">
                  <c:v>1.8000000000000013E-2</c:v>
                </c:pt>
                <c:pt idx="2637">
                  <c:v>1.7000000000000008E-2</c:v>
                </c:pt>
                <c:pt idx="2638">
                  <c:v>1.6000000000000014E-2</c:v>
                </c:pt>
                <c:pt idx="2639">
                  <c:v>1.9000000000000013E-2</c:v>
                </c:pt>
                <c:pt idx="2640">
                  <c:v>2.1000000000000015E-2</c:v>
                </c:pt>
                <c:pt idx="2641">
                  <c:v>1.7000000000000008E-2</c:v>
                </c:pt>
                <c:pt idx="2642">
                  <c:v>1.6000000000000014E-2</c:v>
                </c:pt>
                <c:pt idx="2643">
                  <c:v>1.4999999999999998E-2</c:v>
                </c:pt>
                <c:pt idx="2644">
                  <c:v>1.4999999999999998E-2</c:v>
                </c:pt>
                <c:pt idx="2645">
                  <c:v>1.7000000000000008E-2</c:v>
                </c:pt>
                <c:pt idx="2646">
                  <c:v>2.0000000000000014E-2</c:v>
                </c:pt>
                <c:pt idx="2647">
                  <c:v>1.6000000000000014E-2</c:v>
                </c:pt>
                <c:pt idx="2648">
                  <c:v>1.7000000000000008E-2</c:v>
                </c:pt>
                <c:pt idx="2649">
                  <c:v>2.0000000000000014E-2</c:v>
                </c:pt>
                <c:pt idx="2650">
                  <c:v>1.8000000000000013E-2</c:v>
                </c:pt>
                <c:pt idx="2651">
                  <c:v>2.0000000000000014E-2</c:v>
                </c:pt>
                <c:pt idx="2652">
                  <c:v>1.7000000000000008E-2</c:v>
                </c:pt>
                <c:pt idx="2653">
                  <c:v>1.7000000000000008E-2</c:v>
                </c:pt>
                <c:pt idx="2654">
                  <c:v>1.7000000000000008E-2</c:v>
                </c:pt>
                <c:pt idx="2655">
                  <c:v>1.4999999999999998E-2</c:v>
                </c:pt>
                <c:pt idx="2656">
                  <c:v>1.8000000000000013E-2</c:v>
                </c:pt>
                <c:pt idx="2657">
                  <c:v>1.8000000000000013E-2</c:v>
                </c:pt>
                <c:pt idx="2658">
                  <c:v>1.9000000000000013E-2</c:v>
                </c:pt>
                <c:pt idx="2659">
                  <c:v>1.9000000000000013E-2</c:v>
                </c:pt>
                <c:pt idx="2660">
                  <c:v>2.2000000000000016E-2</c:v>
                </c:pt>
                <c:pt idx="2661">
                  <c:v>1.9000000000000013E-2</c:v>
                </c:pt>
                <c:pt idx="2662">
                  <c:v>1.7000000000000008E-2</c:v>
                </c:pt>
                <c:pt idx="2663">
                  <c:v>1.8000000000000013E-2</c:v>
                </c:pt>
                <c:pt idx="2664">
                  <c:v>1.4000000000000004E-2</c:v>
                </c:pt>
                <c:pt idx="2665">
                  <c:v>1.2999999999999998E-2</c:v>
                </c:pt>
                <c:pt idx="2666">
                  <c:v>1.6000000000000014E-2</c:v>
                </c:pt>
                <c:pt idx="2667">
                  <c:v>1.2999999999999998E-2</c:v>
                </c:pt>
                <c:pt idx="2668">
                  <c:v>1.8000000000000013E-2</c:v>
                </c:pt>
                <c:pt idx="2669">
                  <c:v>1.7000000000000008E-2</c:v>
                </c:pt>
                <c:pt idx="2670">
                  <c:v>1.9000000000000013E-2</c:v>
                </c:pt>
                <c:pt idx="2671">
                  <c:v>1.6000000000000014E-2</c:v>
                </c:pt>
                <c:pt idx="2672">
                  <c:v>1.7000000000000008E-2</c:v>
                </c:pt>
                <c:pt idx="2673">
                  <c:v>2.0000000000000014E-2</c:v>
                </c:pt>
                <c:pt idx="2674">
                  <c:v>1.6000000000000014E-2</c:v>
                </c:pt>
                <c:pt idx="2675">
                  <c:v>1.4000000000000004E-2</c:v>
                </c:pt>
                <c:pt idx="2676">
                  <c:v>1.4999999999999998E-2</c:v>
                </c:pt>
                <c:pt idx="2677">
                  <c:v>1.4000000000000004E-2</c:v>
                </c:pt>
                <c:pt idx="2678">
                  <c:v>1.6000000000000014E-2</c:v>
                </c:pt>
                <c:pt idx="2679">
                  <c:v>1.7000000000000008E-2</c:v>
                </c:pt>
                <c:pt idx="2680">
                  <c:v>1.9000000000000013E-2</c:v>
                </c:pt>
                <c:pt idx="2681">
                  <c:v>2.1000000000000015E-2</c:v>
                </c:pt>
                <c:pt idx="2682">
                  <c:v>2.300000000000001E-2</c:v>
                </c:pt>
                <c:pt idx="2683">
                  <c:v>2.4000000000000014E-2</c:v>
                </c:pt>
                <c:pt idx="2684">
                  <c:v>2.4000000000000014E-2</c:v>
                </c:pt>
                <c:pt idx="2685">
                  <c:v>2.7000000000000024E-2</c:v>
                </c:pt>
                <c:pt idx="2686">
                  <c:v>2.4000000000000014E-2</c:v>
                </c:pt>
                <c:pt idx="2687">
                  <c:v>1.8000000000000013E-2</c:v>
                </c:pt>
                <c:pt idx="2688">
                  <c:v>2.2000000000000016E-2</c:v>
                </c:pt>
                <c:pt idx="2689">
                  <c:v>2.0000000000000014E-2</c:v>
                </c:pt>
                <c:pt idx="2690">
                  <c:v>1.9000000000000013E-2</c:v>
                </c:pt>
                <c:pt idx="2691">
                  <c:v>2.1000000000000015E-2</c:v>
                </c:pt>
                <c:pt idx="2692">
                  <c:v>1.8000000000000013E-2</c:v>
                </c:pt>
                <c:pt idx="2693">
                  <c:v>1.9000000000000013E-2</c:v>
                </c:pt>
                <c:pt idx="2694">
                  <c:v>2.1000000000000015E-2</c:v>
                </c:pt>
                <c:pt idx="2695">
                  <c:v>2.0000000000000014E-2</c:v>
                </c:pt>
                <c:pt idx="2696">
                  <c:v>2.1000000000000015E-2</c:v>
                </c:pt>
                <c:pt idx="2697">
                  <c:v>2.0000000000000014E-2</c:v>
                </c:pt>
                <c:pt idx="2698">
                  <c:v>1.9000000000000013E-2</c:v>
                </c:pt>
                <c:pt idx="2699">
                  <c:v>1.9000000000000013E-2</c:v>
                </c:pt>
                <c:pt idx="2700">
                  <c:v>1.8000000000000013E-2</c:v>
                </c:pt>
                <c:pt idx="2701">
                  <c:v>1.9000000000000013E-2</c:v>
                </c:pt>
                <c:pt idx="2702">
                  <c:v>1.8000000000000013E-2</c:v>
                </c:pt>
                <c:pt idx="2703">
                  <c:v>2.2000000000000016E-2</c:v>
                </c:pt>
                <c:pt idx="2704">
                  <c:v>2.0000000000000014E-2</c:v>
                </c:pt>
                <c:pt idx="2705">
                  <c:v>1.7000000000000008E-2</c:v>
                </c:pt>
                <c:pt idx="2706">
                  <c:v>1.9000000000000013E-2</c:v>
                </c:pt>
                <c:pt idx="2707">
                  <c:v>1.7000000000000008E-2</c:v>
                </c:pt>
                <c:pt idx="2708">
                  <c:v>2.0000000000000014E-2</c:v>
                </c:pt>
                <c:pt idx="2709">
                  <c:v>1.4000000000000004E-2</c:v>
                </c:pt>
                <c:pt idx="2710">
                  <c:v>1.4000000000000004E-2</c:v>
                </c:pt>
                <c:pt idx="2711">
                  <c:v>1.6000000000000014E-2</c:v>
                </c:pt>
                <c:pt idx="2712">
                  <c:v>1.6000000000000014E-2</c:v>
                </c:pt>
                <c:pt idx="2713">
                  <c:v>1.4999999999999998E-2</c:v>
                </c:pt>
                <c:pt idx="2714">
                  <c:v>1.2000000000000007E-2</c:v>
                </c:pt>
                <c:pt idx="2715">
                  <c:v>1.0999999999999999E-2</c:v>
                </c:pt>
                <c:pt idx="2716">
                  <c:v>1.2999999999999998E-2</c:v>
                </c:pt>
                <c:pt idx="2717">
                  <c:v>1.4999999999999998E-2</c:v>
                </c:pt>
                <c:pt idx="2718">
                  <c:v>1.9000000000000013E-2</c:v>
                </c:pt>
                <c:pt idx="2719">
                  <c:v>1.8000000000000013E-2</c:v>
                </c:pt>
                <c:pt idx="2720">
                  <c:v>1.9000000000000013E-2</c:v>
                </c:pt>
                <c:pt idx="2721">
                  <c:v>1.9000000000000013E-2</c:v>
                </c:pt>
                <c:pt idx="2722">
                  <c:v>1.4000000000000004E-2</c:v>
                </c:pt>
                <c:pt idx="2723">
                  <c:v>1.6000000000000014E-2</c:v>
                </c:pt>
                <c:pt idx="2724">
                  <c:v>1.6000000000000014E-2</c:v>
                </c:pt>
                <c:pt idx="2725">
                  <c:v>1.7000000000000008E-2</c:v>
                </c:pt>
                <c:pt idx="2726">
                  <c:v>1.4999999999999998E-2</c:v>
                </c:pt>
                <c:pt idx="2727">
                  <c:v>1.4000000000000004E-2</c:v>
                </c:pt>
                <c:pt idx="2728">
                  <c:v>1.4000000000000004E-2</c:v>
                </c:pt>
                <c:pt idx="2729">
                  <c:v>1.4000000000000004E-2</c:v>
                </c:pt>
                <c:pt idx="2730">
                  <c:v>1.6000000000000014E-2</c:v>
                </c:pt>
                <c:pt idx="2731">
                  <c:v>1.2000000000000007E-2</c:v>
                </c:pt>
                <c:pt idx="2732">
                  <c:v>1.4999999999999998E-2</c:v>
                </c:pt>
                <c:pt idx="2733">
                  <c:v>1.4999999999999998E-2</c:v>
                </c:pt>
                <c:pt idx="2734">
                  <c:v>1.4000000000000004E-2</c:v>
                </c:pt>
                <c:pt idx="2735">
                  <c:v>1.6000000000000014E-2</c:v>
                </c:pt>
                <c:pt idx="2736">
                  <c:v>1.2000000000000007E-2</c:v>
                </c:pt>
                <c:pt idx="2737">
                  <c:v>1.4000000000000004E-2</c:v>
                </c:pt>
                <c:pt idx="2738">
                  <c:v>1.4000000000000004E-2</c:v>
                </c:pt>
                <c:pt idx="2739">
                  <c:v>1.4000000000000004E-2</c:v>
                </c:pt>
                <c:pt idx="2740">
                  <c:v>1.6000000000000014E-2</c:v>
                </c:pt>
                <c:pt idx="2741">
                  <c:v>1.4999999999999998E-2</c:v>
                </c:pt>
                <c:pt idx="2742">
                  <c:v>1.7000000000000008E-2</c:v>
                </c:pt>
                <c:pt idx="2743">
                  <c:v>1.8000000000000013E-2</c:v>
                </c:pt>
                <c:pt idx="2744">
                  <c:v>1.4000000000000004E-2</c:v>
                </c:pt>
                <c:pt idx="2745">
                  <c:v>2.0000000000000014E-2</c:v>
                </c:pt>
                <c:pt idx="2746">
                  <c:v>2.300000000000001E-2</c:v>
                </c:pt>
                <c:pt idx="2747">
                  <c:v>2.2000000000000016E-2</c:v>
                </c:pt>
                <c:pt idx="2748">
                  <c:v>2.1000000000000015E-2</c:v>
                </c:pt>
                <c:pt idx="2749">
                  <c:v>2.0000000000000014E-2</c:v>
                </c:pt>
                <c:pt idx="2750">
                  <c:v>1.7000000000000008E-2</c:v>
                </c:pt>
                <c:pt idx="2751">
                  <c:v>1.8000000000000013E-2</c:v>
                </c:pt>
                <c:pt idx="2752">
                  <c:v>1.9000000000000013E-2</c:v>
                </c:pt>
                <c:pt idx="2753">
                  <c:v>1.4000000000000004E-2</c:v>
                </c:pt>
                <c:pt idx="2754">
                  <c:v>1.4000000000000004E-2</c:v>
                </c:pt>
                <c:pt idx="2755">
                  <c:v>1.6000000000000014E-2</c:v>
                </c:pt>
                <c:pt idx="2756">
                  <c:v>1.0999999999999999E-2</c:v>
                </c:pt>
                <c:pt idx="2757">
                  <c:v>1.2999999999999998E-2</c:v>
                </c:pt>
                <c:pt idx="2758">
                  <c:v>1.0999999999999999E-2</c:v>
                </c:pt>
                <c:pt idx="2759">
                  <c:v>1.6000000000000014E-2</c:v>
                </c:pt>
                <c:pt idx="2760">
                  <c:v>1.7000000000000008E-2</c:v>
                </c:pt>
                <c:pt idx="2761">
                  <c:v>1.6000000000000014E-2</c:v>
                </c:pt>
                <c:pt idx="2762">
                  <c:v>1.6000000000000014E-2</c:v>
                </c:pt>
                <c:pt idx="2763">
                  <c:v>1.8000000000000013E-2</c:v>
                </c:pt>
                <c:pt idx="2764">
                  <c:v>1.8000000000000013E-2</c:v>
                </c:pt>
                <c:pt idx="2765">
                  <c:v>2.0000000000000014E-2</c:v>
                </c:pt>
                <c:pt idx="2766">
                  <c:v>1.9000000000000013E-2</c:v>
                </c:pt>
                <c:pt idx="2767">
                  <c:v>1.8000000000000013E-2</c:v>
                </c:pt>
                <c:pt idx="2768">
                  <c:v>1.4999999999999998E-2</c:v>
                </c:pt>
                <c:pt idx="2769">
                  <c:v>1.4000000000000004E-2</c:v>
                </c:pt>
                <c:pt idx="2770">
                  <c:v>1.4000000000000004E-2</c:v>
                </c:pt>
                <c:pt idx="2771">
                  <c:v>1.4000000000000004E-2</c:v>
                </c:pt>
                <c:pt idx="2772">
                  <c:v>1.6000000000000014E-2</c:v>
                </c:pt>
                <c:pt idx="2773">
                  <c:v>1.2999999999999998E-2</c:v>
                </c:pt>
                <c:pt idx="2774">
                  <c:v>1.4000000000000004E-2</c:v>
                </c:pt>
                <c:pt idx="2775">
                  <c:v>1.7000000000000008E-2</c:v>
                </c:pt>
                <c:pt idx="2776">
                  <c:v>1.7000000000000008E-2</c:v>
                </c:pt>
                <c:pt idx="2777">
                  <c:v>1.4999999999999998E-2</c:v>
                </c:pt>
                <c:pt idx="2778">
                  <c:v>1.2000000000000007E-2</c:v>
                </c:pt>
                <c:pt idx="2779">
                  <c:v>1.4000000000000004E-2</c:v>
                </c:pt>
                <c:pt idx="2780">
                  <c:v>1.2999999999999998E-2</c:v>
                </c:pt>
                <c:pt idx="2781">
                  <c:v>1.2999999999999998E-2</c:v>
                </c:pt>
                <c:pt idx="2782">
                  <c:v>1.2000000000000007E-2</c:v>
                </c:pt>
                <c:pt idx="2783">
                  <c:v>1.0999999999999999E-2</c:v>
                </c:pt>
                <c:pt idx="2784">
                  <c:v>9.0000000000000063E-3</c:v>
                </c:pt>
                <c:pt idx="2785">
                  <c:v>1.2999999999999998E-2</c:v>
                </c:pt>
                <c:pt idx="2786">
                  <c:v>1.0999999999999999E-2</c:v>
                </c:pt>
                <c:pt idx="2787">
                  <c:v>1.6000000000000014E-2</c:v>
                </c:pt>
                <c:pt idx="2788">
                  <c:v>1.6000000000000014E-2</c:v>
                </c:pt>
                <c:pt idx="2789">
                  <c:v>1.4000000000000004E-2</c:v>
                </c:pt>
                <c:pt idx="2790">
                  <c:v>1.7000000000000008E-2</c:v>
                </c:pt>
                <c:pt idx="2791">
                  <c:v>1.8000000000000013E-2</c:v>
                </c:pt>
                <c:pt idx="2792">
                  <c:v>1.7000000000000008E-2</c:v>
                </c:pt>
                <c:pt idx="2793">
                  <c:v>1.7000000000000008E-2</c:v>
                </c:pt>
                <c:pt idx="2794">
                  <c:v>1.6000000000000014E-2</c:v>
                </c:pt>
                <c:pt idx="2795">
                  <c:v>1.9000000000000013E-2</c:v>
                </c:pt>
                <c:pt idx="2796">
                  <c:v>1.6000000000000014E-2</c:v>
                </c:pt>
                <c:pt idx="2797">
                  <c:v>1.6000000000000014E-2</c:v>
                </c:pt>
                <c:pt idx="2798">
                  <c:v>1.2000000000000007E-2</c:v>
                </c:pt>
                <c:pt idx="2799">
                  <c:v>1.6000000000000014E-2</c:v>
                </c:pt>
                <c:pt idx="2800">
                  <c:v>1.2000000000000007E-2</c:v>
                </c:pt>
                <c:pt idx="2801">
                  <c:v>1.2000000000000007E-2</c:v>
                </c:pt>
                <c:pt idx="2802">
                  <c:v>1.2999999999999998E-2</c:v>
                </c:pt>
                <c:pt idx="2803">
                  <c:v>1.4999999999999998E-2</c:v>
                </c:pt>
                <c:pt idx="2804">
                  <c:v>1.2000000000000007E-2</c:v>
                </c:pt>
                <c:pt idx="2805">
                  <c:v>1.0999999999999999E-2</c:v>
                </c:pt>
                <c:pt idx="2806">
                  <c:v>1.6000000000000014E-2</c:v>
                </c:pt>
                <c:pt idx="2807">
                  <c:v>1.7000000000000008E-2</c:v>
                </c:pt>
                <c:pt idx="2808">
                  <c:v>1.2999999999999998E-2</c:v>
                </c:pt>
                <c:pt idx="2809">
                  <c:v>1.6000000000000014E-2</c:v>
                </c:pt>
                <c:pt idx="2810">
                  <c:v>1.4000000000000004E-2</c:v>
                </c:pt>
                <c:pt idx="2811">
                  <c:v>1.4999999999999998E-2</c:v>
                </c:pt>
                <c:pt idx="2812">
                  <c:v>1.4000000000000004E-2</c:v>
                </c:pt>
                <c:pt idx="2813">
                  <c:v>1.2999999999999998E-2</c:v>
                </c:pt>
                <c:pt idx="2814">
                  <c:v>1.4999999999999998E-2</c:v>
                </c:pt>
                <c:pt idx="2815">
                  <c:v>1.6000000000000014E-2</c:v>
                </c:pt>
                <c:pt idx="2816">
                  <c:v>1.2000000000000007E-2</c:v>
                </c:pt>
                <c:pt idx="2817">
                  <c:v>1.7000000000000008E-2</c:v>
                </c:pt>
                <c:pt idx="2818">
                  <c:v>1.4999999999999998E-2</c:v>
                </c:pt>
                <c:pt idx="2819">
                  <c:v>1.4000000000000004E-2</c:v>
                </c:pt>
                <c:pt idx="2820">
                  <c:v>1.2999999999999998E-2</c:v>
                </c:pt>
                <c:pt idx="2821">
                  <c:v>1.6000000000000014E-2</c:v>
                </c:pt>
                <c:pt idx="2822">
                  <c:v>1.2000000000000007E-2</c:v>
                </c:pt>
                <c:pt idx="2823">
                  <c:v>1.2000000000000007E-2</c:v>
                </c:pt>
                <c:pt idx="2824">
                  <c:v>1.2999999999999998E-2</c:v>
                </c:pt>
                <c:pt idx="2825">
                  <c:v>1.4000000000000004E-2</c:v>
                </c:pt>
                <c:pt idx="2826">
                  <c:v>1.6000000000000014E-2</c:v>
                </c:pt>
                <c:pt idx="2827">
                  <c:v>1.7000000000000008E-2</c:v>
                </c:pt>
                <c:pt idx="2828">
                  <c:v>1.4999999999999998E-2</c:v>
                </c:pt>
                <c:pt idx="2829">
                  <c:v>1.7000000000000008E-2</c:v>
                </c:pt>
                <c:pt idx="2830">
                  <c:v>1.2999999999999998E-2</c:v>
                </c:pt>
                <c:pt idx="2831">
                  <c:v>1.4999999999999998E-2</c:v>
                </c:pt>
                <c:pt idx="2832">
                  <c:v>1.4999999999999998E-2</c:v>
                </c:pt>
                <c:pt idx="2833">
                  <c:v>1.7000000000000008E-2</c:v>
                </c:pt>
                <c:pt idx="2834">
                  <c:v>1.9000000000000013E-2</c:v>
                </c:pt>
                <c:pt idx="2835">
                  <c:v>1.7000000000000008E-2</c:v>
                </c:pt>
                <c:pt idx="2836">
                  <c:v>2.1000000000000015E-2</c:v>
                </c:pt>
                <c:pt idx="2837">
                  <c:v>1.9000000000000013E-2</c:v>
                </c:pt>
                <c:pt idx="2838">
                  <c:v>1.9000000000000013E-2</c:v>
                </c:pt>
                <c:pt idx="2839">
                  <c:v>2.1000000000000015E-2</c:v>
                </c:pt>
                <c:pt idx="2840">
                  <c:v>2.1000000000000015E-2</c:v>
                </c:pt>
                <c:pt idx="2841">
                  <c:v>2.1000000000000015E-2</c:v>
                </c:pt>
                <c:pt idx="2842">
                  <c:v>1.8000000000000013E-2</c:v>
                </c:pt>
                <c:pt idx="2843">
                  <c:v>2.1000000000000015E-2</c:v>
                </c:pt>
                <c:pt idx="2844">
                  <c:v>2.4000000000000014E-2</c:v>
                </c:pt>
                <c:pt idx="2845">
                  <c:v>2.300000000000001E-2</c:v>
                </c:pt>
                <c:pt idx="2846">
                  <c:v>2.4000000000000014E-2</c:v>
                </c:pt>
                <c:pt idx="2847">
                  <c:v>1.9000000000000013E-2</c:v>
                </c:pt>
                <c:pt idx="2848">
                  <c:v>1.8000000000000013E-2</c:v>
                </c:pt>
                <c:pt idx="2849">
                  <c:v>1.9000000000000013E-2</c:v>
                </c:pt>
                <c:pt idx="2850">
                  <c:v>1.7000000000000008E-2</c:v>
                </c:pt>
                <c:pt idx="2851">
                  <c:v>1.6000000000000014E-2</c:v>
                </c:pt>
                <c:pt idx="2852">
                  <c:v>1.6000000000000014E-2</c:v>
                </c:pt>
                <c:pt idx="2853">
                  <c:v>1.6000000000000014E-2</c:v>
                </c:pt>
                <c:pt idx="2854">
                  <c:v>1.2999999999999998E-2</c:v>
                </c:pt>
                <c:pt idx="2855">
                  <c:v>1.6000000000000014E-2</c:v>
                </c:pt>
                <c:pt idx="2856">
                  <c:v>1.4999999999999998E-2</c:v>
                </c:pt>
                <c:pt idx="2857">
                  <c:v>1.4999999999999998E-2</c:v>
                </c:pt>
                <c:pt idx="2858">
                  <c:v>1.4000000000000004E-2</c:v>
                </c:pt>
                <c:pt idx="2859">
                  <c:v>1.0000000000000007E-2</c:v>
                </c:pt>
                <c:pt idx="2860">
                  <c:v>1.2000000000000007E-2</c:v>
                </c:pt>
                <c:pt idx="2861">
                  <c:v>1.0999999999999999E-2</c:v>
                </c:pt>
                <c:pt idx="2862">
                  <c:v>1.0000000000000007E-2</c:v>
                </c:pt>
                <c:pt idx="2863">
                  <c:v>1.6000000000000014E-2</c:v>
                </c:pt>
                <c:pt idx="2864">
                  <c:v>1.2999999999999998E-2</c:v>
                </c:pt>
                <c:pt idx="2865">
                  <c:v>1.4000000000000004E-2</c:v>
                </c:pt>
                <c:pt idx="2866">
                  <c:v>1.4000000000000004E-2</c:v>
                </c:pt>
                <c:pt idx="2867">
                  <c:v>1.2999999999999998E-2</c:v>
                </c:pt>
                <c:pt idx="2868">
                  <c:v>1.7000000000000008E-2</c:v>
                </c:pt>
                <c:pt idx="2869">
                  <c:v>1.4000000000000004E-2</c:v>
                </c:pt>
                <c:pt idx="2870">
                  <c:v>1.2999999999999998E-2</c:v>
                </c:pt>
                <c:pt idx="2871">
                  <c:v>1.4999999999999998E-2</c:v>
                </c:pt>
                <c:pt idx="2872">
                  <c:v>1.7000000000000008E-2</c:v>
                </c:pt>
                <c:pt idx="2873">
                  <c:v>1.2999999999999998E-2</c:v>
                </c:pt>
                <c:pt idx="2874">
                  <c:v>1.2000000000000007E-2</c:v>
                </c:pt>
                <c:pt idx="2875">
                  <c:v>1.2000000000000007E-2</c:v>
                </c:pt>
                <c:pt idx="2876">
                  <c:v>1.2999999999999998E-2</c:v>
                </c:pt>
                <c:pt idx="2877">
                  <c:v>1.4999999999999998E-2</c:v>
                </c:pt>
                <c:pt idx="2878">
                  <c:v>1.2000000000000007E-2</c:v>
                </c:pt>
                <c:pt idx="2879">
                  <c:v>1.0000000000000007E-2</c:v>
                </c:pt>
                <c:pt idx="2880">
                  <c:v>1.0000000000000007E-2</c:v>
                </c:pt>
                <c:pt idx="2881">
                  <c:v>1.4000000000000004E-2</c:v>
                </c:pt>
                <c:pt idx="2882">
                  <c:v>1.2999999999999998E-2</c:v>
                </c:pt>
                <c:pt idx="2883">
                  <c:v>1.2000000000000007E-2</c:v>
                </c:pt>
                <c:pt idx="2884">
                  <c:v>1.2000000000000007E-2</c:v>
                </c:pt>
                <c:pt idx="2885">
                  <c:v>1.4000000000000004E-2</c:v>
                </c:pt>
                <c:pt idx="2886">
                  <c:v>1.4999999999999998E-2</c:v>
                </c:pt>
                <c:pt idx="2887">
                  <c:v>1.6000000000000014E-2</c:v>
                </c:pt>
                <c:pt idx="2888">
                  <c:v>1.4000000000000004E-2</c:v>
                </c:pt>
                <c:pt idx="2889">
                  <c:v>1.4999999999999998E-2</c:v>
                </c:pt>
                <c:pt idx="2890">
                  <c:v>1.0000000000000007E-2</c:v>
                </c:pt>
                <c:pt idx="2891">
                  <c:v>1.4000000000000004E-2</c:v>
                </c:pt>
                <c:pt idx="2892">
                  <c:v>1.6000000000000014E-2</c:v>
                </c:pt>
                <c:pt idx="2893">
                  <c:v>1.4999999999999998E-2</c:v>
                </c:pt>
                <c:pt idx="2894">
                  <c:v>1.4999999999999998E-2</c:v>
                </c:pt>
                <c:pt idx="2895">
                  <c:v>1.2000000000000007E-2</c:v>
                </c:pt>
                <c:pt idx="2896">
                  <c:v>1.4000000000000004E-2</c:v>
                </c:pt>
                <c:pt idx="2897">
                  <c:v>1.2999999999999998E-2</c:v>
                </c:pt>
                <c:pt idx="2898">
                  <c:v>1.2999999999999998E-2</c:v>
                </c:pt>
                <c:pt idx="2899">
                  <c:v>1.4000000000000004E-2</c:v>
                </c:pt>
                <c:pt idx="2900">
                  <c:v>1.4000000000000004E-2</c:v>
                </c:pt>
                <c:pt idx="2901">
                  <c:v>1.4999999999999998E-2</c:v>
                </c:pt>
                <c:pt idx="2902">
                  <c:v>1.0000000000000007E-2</c:v>
                </c:pt>
                <c:pt idx="2903">
                  <c:v>1.2000000000000007E-2</c:v>
                </c:pt>
                <c:pt idx="2904">
                  <c:v>1.0000000000000007E-2</c:v>
                </c:pt>
                <c:pt idx="2905">
                  <c:v>1.0000000000000007E-2</c:v>
                </c:pt>
                <c:pt idx="2906">
                  <c:v>9.0000000000000063E-3</c:v>
                </c:pt>
                <c:pt idx="2907">
                  <c:v>1.2000000000000007E-2</c:v>
                </c:pt>
                <c:pt idx="2908">
                  <c:v>1.0999999999999999E-2</c:v>
                </c:pt>
                <c:pt idx="2909">
                  <c:v>1.0999999999999999E-2</c:v>
                </c:pt>
                <c:pt idx="2910">
                  <c:v>1.0999999999999999E-2</c:v>
                </c:pt>
                <c:pt idx="2911">
                  <c:v>1.4000000000000004E-2</c:v>
                </c:pt>
                <c:pt idx="2912">
                  <c:v>1.4000000000000004E-2</c:v>
                </c:pt>
                <c:pt idx="2913">
                  <c:v>1.2999999999999998E-2</c:v>
                </c:pt>
                <c:pt idx="2914">
                  <c:v>1.4999999999999998E-2</c:v>
                </c:pt>
                <c:pt idx="2915">
                  <c:v>1.4999999999999998E-2</c:v>
                </c:pt>
                <c:pt idx="2916">
                  <c:v>1.6000000000000014E-2</c:v>
                </c:pt>
                <c:pt idx="2917">
                  <c:v>1.7000000000000008E-2</c:v>
                </c:pt>
                <c:pt idx="2918">
                  <c:v>1.4999999999999998E-2</c:v>
                </c:pt>
                <c:pt idx="2919">
                  <c:v>1.2999999999999998E-2</c:v>
                </c:pt>
                <c:pt idx="2920">
                  <c:v>1.7000000000000008E-2</c:v>
                </c:pt>
                <c:pt idx="2921">
                  <c:v>1.2000000000000007E-2</c:v>
                </c:pt>
                <c:pt idx="2922">
                  <c:v>1.0999999999999999E-2</c:v>
                </c:pt>
                <c:pt idx="2923">
                  <c:v>1.2000000000000007E-2</c:v>
                </c:pt>
                <c:pt idx="2924">
                  <c:v>8.0000000000000088E-3</c:v>
                </c:pt>
                <c:pt idx="2925">
                  <c:v>6.0000000000000053E-3</c:v>
                </c:pt>
                <c:pt idx="2926">
                  <c:v>9.0000000000000063E-3</c:v>
                </c:pt>
                <c:pt idx="2927">
                  <c:v>6.0000000000000053E-3</c:v>
                </c:pt>
                <c:pt idx="2928">
                  <c:v>9.0000000000000063E-3</c:v>
                </c:pt>
                <c:pt idx="2929">
                  <c:v>9.0000000000000063E-3</c:v>
                </c:pt>
                <c:pt idx="2930">
                  <c:v>7.0000000000000053E-3</c:v>
                </c:pt>
                <c:pt idx="2931">
                  <c:v>9.0000000000000063E-3</c:v>
                </c:pt>
                <c:pt idx="2932">
                  <c:v>8.0000000000000088E-3</c:v>
                </c:pt>
                <c:pt idx="2933">
                  <c:v>8.0000000000000088E-3</c:v>
                </c:pt>
                <c:pt idx="2934">
                  <c:v>8.0000000000000088E-3</c:v>
                </c:pt>
                <c:pt idx="2935">
                  <c:v>1.0000000000000007E-2</c:v>
                </c:pt>
                <c:pt idx="2936">
                  <c:v>8.0000000000000088E-3</c:v>
                </c:pt>
                <c:pt idx="2937">
                  <c:v>1.0000000000000007E-2</c:v>
                </c:pt>
                <c:pt idx="2938">
                  <c:v>1.2000000000000007E-2</c:v>
                </c:pt>
                <c:pt idx="2939">
                  <c:v>1.2999999999999998E-2</c:v>
                </c:pt>
                <c:pt idx="2940">
                  <c:v>1.4000000000000004E-2</c:v>
                </c:pt>
                <c:pt idx="2941">
                  <c:v>1.0999999999999999E-2</c:v>
                </c:pt>
                <c:pt idx="2942">
                  <c:v>1.2000000000000007E-2</c:v>
                </c:pt>
                <c:pt idx="2943">
                  <c:v>1.0000000000000007E-2</c:v>
                </c:pt>
                <c:pt idx="2944">
                  <c:v>1.2000000000000007E-2</c:v>
                </c:pt>
                <c:pt idx="2945">
                  <c:v>1.0000000000000007E-2</c:v>
                </c:pt>
                <c:pt idx="2946">
                  <c:v>1.2999999999999998E-2</c:v>
                </c:pt>
                <c:pt idx="2947">
                  <c:v>1.2000000000000007E-2</c:v>
                </c:pt>
                <c:pt idx="2948">
                  <c:v>1.0999999999999999E-2</c:v>
                </c:pt>
                <c:pt idx="2949">
                  <c:v>1.0000000000000007E-2</c:v>
                </c:pt>
                <c:pt idx="2950">
                  <c:v>9.0000000000000063E-3</c:v>
                </c:pt>
                <c:pt idx="2951">
                  <c:v>6.0000000000000053E-3</c:v>
                </c:pt>
                <c:pt idx="2952">
                  <c:v>8.0000000000000088E-3</c:v>
                </c:pt>
                <c:pt idx="2953">
                  <c:v>8.0000000000000088E-3</c:v>
                </c:pt>
                <c:pt idx="2954">
                  <c:v>1.0000000000000007E-2</c:v>
                </c:pt>
                <c:pt idx="2955">
                  <c:v>1.2999999999999998E-2</c:v>
                </c:pt>
                <c:pt idx="2956">
                  <c:v>1.2999999999999998E-2</c:v>
                </c:pt>
                <c:pt idx="2957">
                  <c:v>1.4999999999999998E-2</c:v>
                </c:pt>
                <c:pt idx="2958">
                  <c:v>1.7000000000000008E-2</c:v>
                </c:pt>
                <c:pt idx="2959">
                  <c:v>1.4999999999999998E-2</c:v>
                </c:pt>
                <c:pt idx="2960">
                  <c:v>1.6000000000000014E-2</c:v>
                </c:pt>
                <c:pt idx="2961">
                  <c:v>1.4000000000000004E-2</c:v>
                </c:pt>
                <c:pt idx="2962">
                  <c:v>1.6000000000000014E-2</c:v>
                </c:pt>
                <c:pt idx="2963">
                  <c:v>1.4999999999999998E-2</c:v>
                </c:pt>
                <c:pt idx="2964">
                  <c:v>1.4000000000000004E-2</c:v>
                </c:pt>
                <c:pt idx="2965">
                  <c:v>1.2000000000000007E-2</c:v>
                </c:pt>
                <c:pt idx="2966">
                  <c:v>1.2999999999999998E-2</c:v>
                </c:pt>
                <c:pt idx="2967">
                  <c:v>1.4000000000000004E-2</c:v>
                </c:pt>
                <c:pt idx="2968">
                  <c:v>1.2999999999999998E-2</c:v>
                </c:pt>
                <c:pt idx="2969">
                  <c:v>1.4999999999999998E-2</c:v>
                </c:pt>
                <c:pt idx="2970">
                  <c:v>1.2999999999999998E-2</c:v>
                </c:pt>
                <c:pt idx="2971">
                  <c:v>1.2999999999999998E-2</c:v>
                </c:pt>
                <c:pt idx="2972">
                  <c:v>1.2000000000000007E-2</c:v>
                </c:pt>
                <c:pt idx="2973">
                  <c:v>1.0999999999999999E-2</c:v>
                </c:pt>
                <c:pt idx="2974">
                  <c:v>1.4000000000000004E-2</c:v>
                </c:pt>
                <c:pt idx="2975">
                  <c:v>1.4000000000000004E-2</c:v>
                </c:pt>
                <c:pt idx="2976">
                  <c:v>1.4000000000000004E-2</c:v>
                </c:pt>
                <c:pt idx="2977">
                  <c:v>1.2999999999999998E-2</c:v>
                </c:pt>
                <c:pt idx="2978">
                  <c:v>1.2999999999999998E-2</c:v>
                </c:pt>
                <c:pt idx="2979">
                  <c:v>1.9000000000000013E-2</c:v>
                </c:pt>
                <c:pt idx="2980">
                  <c:v>1.2000000000000007E-2</c:v>
                </c:pt>
                <c:pt idx="2981">
                  <c:v>1.8000000000000013E-2</c:v>
                </c:pt>
                <c:pt idx="2982">
                  <c:v>1.6000000000000014E-2</c:v>
                </c:pt>
                <c:pt idx="2983">
                  <c:v>2.1000000000000015E-2</c:v>
                </c:pt>
                <c:pt idx="2984">
                  <c:v>1.8000000000000013E-2</c:v>
                </c:pt>
                <c:pt idx="2985">
                  <c:v>1.7000000000000008E-2</c:v>
                </c:pt>
                <c:pt idx="2986">
                  <c:v>1.6000000000000014E-2</c:v>
                </c:pt>
                <c:pt idx="2987">
                  <c:v>1.9000000000000013E-2</c:v>
                </c:pt>
                <c:pt idx="2988">
                  <c:v>1.8000000000000013E-2</c:v>
                </c:pt>
                <c:pt idx="2989">
                  <c:v>1.7000000000000008E-2</c:v>
                </c:pt>
                <c:pt idx="2990">
                  <c:v>1.7000000000000008E-2</c:v>
                </c:pt>
                <c:pt idx="2991">
                  <c:v>1.4999999999999998E-2</c:v>
                </c:pt>
                <c:pt idx="2992">
                  <c:v>1.7000000000000008E-2</c:v>
                </c:pt>
                <c:pt idx="2993">
                  <c:v>1.6000000000000014E-2</c:v>
                </c:pt>
                <c:pt idx="2994">
                  <c:v>1.6000000000000014E-2</c:v>
                </c:pt>
                <c:pt idx="2995">
                  <c:v>1.4999999999999998E-2</c:v>
                </c:pt>
                <c:pt idx="2996">
                  <c:v>1.4999999999999998E-2</c:v>
                </c:pt>
                <c:pt idx="2997">
                  <c:v>1.8000000000000013E-2</c:v>
                </c:pt>
                <c:pt idx="2998">
                  <c:v>1.8000000000000013E-2</c:v>
                </c:pt>
                <c:pt idx="2999">
                  <c:v>1.6000000000000014E-2</c:v>
                </c:pt>
                <c:pt idx="3000">
                  <c:v>1.9000000000000013E-2</c:v>
                </c:pt>
                <c:pt idx="3001">
                  <c:v>1.9000000000000013E-2</c:v>
                </c:pt>
                <c:pt idx="3002">
                  <c:v>1.4000000000000004E-2</c:v>
                </c:pt>
                <c:pt idx="3003">
                  <c:v>1.7000000000000008E-2</c:v>
                </c:pt>
                <c:pt idx="3004">
                  <c:v>1.4999999999999998E-2</c:v>
                </c:pt>
                <c:pt idx="3005">
                  <c:v>1.6000000000000014E-2</c:v>
                </c:pt>
                <c:pt idx="3006">
                  <c:v>1.6000000000000014E-2</c:v>
                </c:pt>
                <c:pt idx="3007">
                  <c:v>2.0000000000000014E-2</c:v>
                </c:pt>
                <c:pt idx="3008">
                  <c:v>2.0000000000000014E-2</c:v>
                </c:pt>
                <c:pt idx="3009">
                  <c:v>1.9000000000000013E-2</c:v>
                </c:pt>
                <c:pt idx="3010">
                  <c:v>1.8000000000000013E-2</c:v>
                </c:pt>
                <c:pt idx="3011">
                  <c:v>1.8000000000000013E-2</c:v>
                </c:pt>
                <c:pt idx="3012">
                  <c:v>1.7000000000000008E-2</c:v>
                </c:pt>
                <c:pt idx="3013">
                  <c:v>1.9000000000000013E-2</c:v>
                </c:pt>
                <c:pt idx="3014">
                  <c:v>1.9000000000000013E-2</c:v>
                </c:pt>
                <c:pt idx="3015">
                  <c:v>2.0000000000000014E-2</c:v>
                </c:pt>
                <c:pt idx="3016">
                  <c:v>1.8000000000000013E-2</c:v>
                </c:pt>
                <c:pt idx="3017">
                  <c:v>2.300000000000001E-2</c:v>
                </c:pt>
                <c:pt idx="3018">
                  <c:v>2.1000000000000015E-2</c:v>
                </c:pt>
                <c:pt idx="3019">
                  <c:v>2.1000000000000015E-2</c:v>
                </c:pt>
                <c:pt idx="3020">
                  <c:v>2.0000000000000014E-2</c:v>
                </c:pt>
                <c:pt idx="3021">
                  <c:v>2.2000000000000016E-2</c:v>
                </c:pt>
                <c:pt idx="3022">
                  <c:v>1.9000000000000013E-2</c:v>
                </c:pt>
                <c:pt idx="3023">
                  <c:v>1.4999999999999998E-2</c:v>
                </c:pt>
                <c:pt idx="3024">
                  <c:v>1.6000000000000014E-2</c:v>
                </c:pt>
                <c:pt idx="3025">
                  <c:v>1.4999999999999998E-2</c:v>
                </c:pt>
                <c:pt idx="3026">
                  <c:v>1.9000000000000013E-2</c:v>
                </c:pt>
                <c:pt idx="3027">
                  <c:v>1.4999999999999998E-2</c:v>
                </c:pt>
                <c:pt idx="3028">
                  <c:v>1.4999999999999998E-2</c:v>
                </c:pt>
                <c:pt idx="3029">
                  <c:v>1.4000000000000004E-2</c:v>
                </c:pt>
                <c:pt idx="3030">
                  <c:v>1.4999999999999998E-2</c:v>
                </c:pt>
                <c:pt idx="3031">
                  <c:v>1.2999999999999998E-2</c:v>
                </c:pt>
                <c:pt idx="3032">
                  <c:v>1.4000000000000004E-2</c:v>
                </c:pt>
                <c:pt idx="3033">
                  <c:v>1.2999999999999998E-2</c:v>
                </c:pt>
                <c:pt idx="3034">
                  <c:v>1.4999999999999998E-2</c:v>
                </c:pt>
                <c:pt idx="3035">
                  <c:v>1.4000000000000004E-2</c:v>
                </c:pt>
                <c:pt idx="3036">
                  <c:v>1.2999999999999998E-2</c:v>
                </c:pt>
                <c:pt idx="3037">
                  <c:v>1.2999999999999998E-2</c:v>
                </c:pt>
                <c:pt idx="3038">
                  <c:v>1.4999999999999998E-2</c:v>
                </c:pt>
                <c:pt idx="3039">
                  <c:v>1.4999999999999998E-2</c:v>
                </c:pt>
                <c:pt idx="3040">
                  <c:v>1.2999999999999998E-2</c:v>
                </c:pt>
                <c:pt idx="3041">
                  <c:v>1.7000000000000008E-2</c:v>
                </c:pt>
                <c:pt idx="3042">
                  <c:v>1.2000000000000007E-2</c:v>
                </c:pt>
                <c:pt idx="3043">
                  <c:v>1.6000000000000014E-2</c:v>
                </c:pt>
                <c:pt idx="3044">
                  <c:v>1.4999999999999998E-2</c:v>
                </c:pt>
                <c:pt idx="3045">
                  <c:v>1.4000000000000004E-2</c:v>
                </c:pt>
                <c:pt idx="3046">
                  <c:v>1.4999999999999998E-2</c:v>
                </c:pt>
                <c:pt idx="3047">
                  <c:v>1.2999999999999998E-2</c:v>
                </c:pt>
                <c:pt idx="3048">
                  <c:v>1.4000000000000004E-2</c:v>
                </c:pt>
                <c:pt idx="3049">
                  <c:v>1.0999999999999999E-2</c:v>
                </c:pt>
                <c:pt idx="3050">
                  <c:v>1.4999999999999998E-2</c:v>
                </c:pt>
                <c:pt idx="3051">
                  <c:v>1.4999999999999998E-2</c:v>
                </c:pt>
                <c:pt idx="3052">
                  <c:v>1.6000000000000014E-2</c:v>
                </c:pt>
                <c:pt idx="3053">
                  <c:v>1.4999999999999998E-2</c:v>
                </c:pt>
                <c:pt idx="3054">
                  <c:v>1.7000000000000008E-2</c:v>
                </c:pt>
                <c:pt idx="3055">
                  <c:v>1.4000000000000004E-2</c:v>
                </c:pt>
                <c:pt idx="3056">
                  <c:v>1.4999999999999998E-2</c:v>
                </c:pt>
                <c:pt idx="3057">
                  <c:v>1.6000000000000014E-2</c:v>
                </c:pt>
                <c:pt idx="3058">
                  <c:v>1.4999999999999998E-2</c:v>
                </c:pt>
                <c:pt idx="3059">
                  <c:v>2.300000000000001E-2</c:v>
                </c:pt>
                <c:pt idx="3060">
                  <c:v>1.9000000000000013E-2</c:v>
                </c:pt>
                <c:pt idx="3061">
                  <c:v>1.8000000000000013E-2</c:v>
                </c:pt>
                <c:pt idx="3062">
                  <c:v>2.1000000000000015E-2</c:v>
                </c:pt>
                <c:pt idx="3063">
                  <c:v>1.7000000000000008E-2</c:v>
                </c:pt>
                <c:pt idx="3064">
                  <c:v>1.7000000000000008E-2</c:v>
                </c:pt>
                <c:pt idx="3065">
                  <c:v>2.0000000000000014E-2</c:v>
                </c:pt>
                <c:pt idx="3066">
                  <c:v>1.9000000000000013E-2</c:v>
                </c:pt>
                <c:pt idx="3067">
                  <c:v>2.1000000000000015E-2</c:v>
                </c:pt>
                <c:pt idx="3068">
                  <c:v>2.0000000000000014E-2</c:v>
                </c:pt>
                <c:pt idx="3069">
                  <c:v>1.9000000000000013E-2</c:v>
                </c:pt>
                <c:pt idx="3070">
                  <c:v>1.6000000000000014E-2</c:v>
                </c:pt>
                <c:pt idx="3071">
                  <c:v>1.7000000000000008E-2</c:v>
                </c:pt>
                <c:pt idx="3072">
                  <c:v>1.6000000000000014E-2</c:v>
                </c:pt>
                <c:pt idx="3073">
                  <c:v>1.6000000000000014E-2</c:v>
                </c:pt>
                <c:pt idx="3074">
                  <c:v>1.4999999999999998E-2</c:v>
                </c:pt>
                <c:pt idx="3075">
                  <c:v>1.7000000000000008E-2</c:v>
                </c:pt>
                <c:pt idx="3076">
                  <c:v>1.6000000000000014E-2</c:v>
                </c:pt>
                <c:pt idx="3077">
                  <c:v>1.4999999999999998E-2</c:v>
                </c:pt>
                <c:pt idx="3078">
                  <c:v>1.6000000000000014E-2</c:v>
                </c:pt>
                <c:pt idx="3079">
                  <c:v>1.2999999999999998E-2</c:v>
                </c:pt>
                <c:pt idx="3080">
                  <c:v>1.2999999999999998E-2</c:v>
                </c:pt>
                <c:pt idx="3081">
                  <c:v>1.4000000000000004E-2</c:v>
                </c:pt>
                <c:pt idx="3082">
                  <c:v>1.7000000000000008E-2</c:v>
                </c:pt>
                <c:pt idx="3083">
                  <c:v>1.8000000000000013E-2</c:v>
                </c:pt>
                <c:pt idx="3084">
                  <c:v>1.4000000000000004E-2</c:v>
                </c:pt>
                <c:pt idx="3085">
                  <c:v>1.4000000000000004E-2</c:v>
                </c:pt>
                <c:pt idx="3086">
                  <c:v>1.7000000000000008E-2</c:v>
                </c:pt>
                <c:pt idx="3087">
                  <c:v>1.6000000000000014E-2</c:v>
                </c:pt>
                <c:pt idx="3088">
                  <c:v>1.2000000000000007E-2</c:v>
                </c:pt>
                <c:pt idx="3089">
                  <c:v>1.9000000000000013E-2</c:v>
                </c:pt>
                <c:pt idx="3090">
                  <c:v>1.4000000000000004E-2</c:v>
                </c:pt>
                <c:pt idx="3091">
                  <c:v>1.4999999999999998E-2</c:v>
                </c:pt>
                <c:pt idx="3092">
                  <c:v>1.4999999999999998E-2</c:v>
                </c:pt>
                <c:pt idx="3093">
                  <c:v>1.9000000000000013E-2</c:v>
                </c:pt>
                <c:pt idx="3094">
                  <c:v>1.8000000000000013E-2</c:v>
                </c:pt>
                <c:pt idx="3095">
                  <c:v>1.4000000000000004E-2</c:v>
                </c:pt>
                <c:pt idx="3096">
                  <c:v>1.4999999999999998E-2</c:v>
                </c:pt>
                <c:pt idx="3097">
                  <c:v>1.8000000000000013E-2</c:v>
                </c:pt>
                <c:pt idx="3098">
                  <c:v>1.8000000000000013E-2</c:v>
                </c:pt>
                <c:pt idx="3099">
                  <c:v>1.4000000000000004E-2</c:v>
                </c:pt>
                <c:pt idx="3100">
                  <c:v>2.1000000000000015E-2</c:v>
                </c:pt>
                <c:pt idx="3101">
                  <c:v>1.6000000000000014E-2</c:v>
                </c:pt>
                <c:pt idx="3102">
                  <c:v>1.7000000000000008E-2</c:v>
                </c:pt>
                <c:pt idx="3103">
                  <c:v>2.0000000000000014E-2</c:v>
                </c:pt>
                <c:pt idx="3104">
                  <c:v>1.2999999999999998E-2</c:v>
                </c:pt>
                <c:pt idx="3105">
                  <c:v>1.6000000000000014E-2</c:v>
                </c:pt>
                <c:pt idx="3106">
                  <c:v>1.8000000000000013E-2</c:v>
                </c:pt>
                <c:pt idx="3107">
                  <c:v>1.7000000000000008E-2</c:v>
                </c:pt>
                <c:pt idx="3108">
                  <c:v>1.8000000000000013E-2</c:v>
                </c:pt>
                <c:pt idx="3109">
                  <c:v>1.7000000000000008E-2</c:v>
                </c:pt>
                <c:pt idx="3110">
                  <c:v>1.7000000000000008E-2</c:v>
                </c:pt>
                <c:pt idx="3111">
                  <c:v>1.9000000000000013E-2</c:v>
                </c:pt>
                <c:pt idx="3112">
                  <c:v>1.8000000000000013E-2</c:v>
                </c:pt>
                <c:pt idx="3113">
                  <c:v>2.2000000000000016E-2</c:v>
                </c:pt>
                <c:pt idx="3114">
                  <c:v>2.4000000000000014E-2</c:v>
                </c:pt>
                <c:pt idx="3115">
                  <c:v>2.4000000000000014E-2</c:v>
                </c:pt>
                <c:pt idx="3116">
                  <c:v>2.0000000000000014E-2</c:v>
                </c:pt>
                <c:pt idx="3117">
                  <c:v>2.4000000000000014E-2</c:v>
                </c:pt>
                <c:pt idx="3118">
                  <c:v>2.6000000000000006E-2</c:v>
                </c:pt>
                <c:pt idx="3119">
                  <c:v>2.4000000000000014E-2</c:v>
                </c:pt>
                <c:pt idx="3120">
                  <c:v>2.1000000000000015E-2</c:v>
                </c:pt>
                <c:pt idx="3121">
                  <c:v>1.9000000000000013E-2</c:v>
                </c:pt>
                <c:pt idx="3122">
                  <c:v>1.8000000000000013E-2</c:v>
                </c:pt>
                <c:pt idx="3123">
                  <c:v>1.9000000000000013E-2</c:v>
                </c:pt>
                <c:pt idx="3124">
                  <c:v>1.9000000000000013E-2</c:v>
                </c:pt>
                <c:pt idx="3125">
                  <c:v>1.4999999999999998E-2</c:v>
                </c:pt>
                <c:pt idx="3126">
                  <c:v>1.2999999999999998E-2</c:v>
                </c:pt>
                <c:pt idx="3127">
                  <c:v>1.9000000000000013E-2</c:v>
                </c:pt>
                <c:pt idx="3128">
                  <c:v>1.9000000000000013E-2</c:v>
                </c:pt>
                <c:pt idx="3129">
                  <c:v>1.6000000000000014E-2</c:v>
                </c:pt>
                <c:pt idx="3130">
                  <c:v>2.0000000000000014E-2</c:v>
                </c:pt>
                <c:pt idx="3131">
                  <c:v>2.2000000000000016E-2</c:v>
                </c:pt>
                <c:pt idx="3132">
                  <c:v>2.0000000000000014E-2</c:v>
                </c:pt>
                <c:pt idx="3133">
                  <c:v>2.1000000000000015E-2</c:v>
                </c:pt>
                <c:pt idx="3134">
                  <c:v>2.2000000000000016E-2</c:v>
                </c:pt>
                <c:pt idx="3135">
                  <c:v>2.300000000000001E-2</c:v>
                </c:pt>
                <c:pt idx="3136">
                  <c:v>2.300000000000001E-2</c:v>
                </c:pt>
                <c:pt idx="3137">
                  <c:v>2.2000000000000016E-2</c:v>
                </c:pt>
                <c:pt idx="3138">
                  <c:v>2.300000000000001E-2</c:v>
                </c:pt>
                <c:pt idx="3139">
                  <c:v>2.1000000000000015E-2</c:v>
                </c:pt>
                <c:pt idx="3140">
                  <c:v>2.4000000000000014E-2</c:v>
                </c:pt>
                <c:pt idx="3141">
                  <c:v>2.2000000000000016E-2</c:v>
                </c:pt>
                <c:pt idx="3142">
                  <c:v>2.0000000000000014E-2</c:v>
                </c:pt>
                <c:pt idx="3143">
                  <c:v>2.0000000000000014E-2</c:v>
                </c:pt>
                <c:pt idx="3144">
                  <c:v>1.8000000000000013E-2</c:v>
                </c:pt>
                <c:pt idx="3145">
                  <c:v>2.2000000000000016E-2</c:v>
                </c:pt>
                <c:pt idx="3146">
                  <c:v>1.4999999999999998E-2</c:v>
                </c:pt>
                <c:pt idx="3147">
                  <c:v>1.6000000000000014E-2</c:v>
                </c:pt>
                <c:pt idx="3148">
                  <c:v>1.8000000000000013E-2</c:v>
                </c:pt>
                <c:pt idx="3149">
                  <c:v>2.0000000000000014E-2</c:v>
                </c:pt>
                <c:pt idx="3150">
                  <c:v>1.7000000000000008E-2</c:v>
                </c:pt>
                <c:pt idx="3151">
                  <c:v>2.0000000000000014E-2</c:v>
                </c:pt>
                <c:pt idx="3152">
                  <c:v>2.4000000000000014E-2</c:v>
                </c:pt>
                <c:pt idx="3153">
                  <c:v>2.300000000000001E-2</c:v>
                </c:pt>
                <c:pt idx="3154">
                  <c:v>2.300000000000001E-2</c:v>
                </c:pt>
                <c:pt idx="3155">
                  <c:v>2.300000000000001E-2</c:v>
                </c:pt>
                <c:pt idx="3156">
                  <c:v>2.7000000000000024E-2</c:v>
                </c:pt>
                <c:pt idx="3157">
                  <c:v>2.7000000000000024E-2</c:v>
                </c:pt>
                <c:pt idx="3158">
                  <c:v>2.6000000000000006E-2</c:v>
                </c:pt>
                <c:pt idx="3159">
                  <c:v>2.5000000000000015E-2</c:v>
                </c:pt>
                <c:pt idx="3160">
                  <c:v>2.2000000000000016E-2</c:v>
                </c:pt>
                <c:pt idx="3161">
                  <c:v>2.2000000000000016E-2</c:v>
                </c:pt>
                <c:pt idx="3162">
                  <c:v>2.300000000000001E-2</c:v>
                </c:pt>
                <c:pt idx="3163">
                  <c:v>2.1000000000000015E-2</c:v>
                </c:pt>
                <c:pt idx="3164">
                  <c:v>2.2000000000000016E-2</c:v>
                </c:pt>
                <c:pt idx="3165">
                  <c:v>2.5000000000000015E-2</c:v>
                </c:pt>
                <c:pt idx="3166">
                  <c:v>2.300000000000001E-2</c:v>
                </c:pt>
                <c:pt idx="3167">
                  <c:v>2.1000000000000015E-2</c:v>
                </c:pt>
                <c:pt idx="3168">
                  <c:v>1.9000000000000013E-2</c:v>
                </c:pt>
                <c:pt idx="3169">
                  <c:v>2.1000000000000015E-2</c:v>
                </c:pt>
                <c:pt idx="3170">
                  <c:v>1.9000000000000013E-2</c:v>
                </c:pt>
                <c:pt idx="3171">
                  <c:v>2.2000000000000016E-2</c:v>
                </c:pt>
                <c:pt idx="3172">
                  <c:v>2.0000000000000014E-2</c:v>
                </c:pt>
                <c:pt idx="3173">
                  <c:v>2.300000000000001E-2</c:v>
                </c:pt>
                <c:pt idx="3174">
                  <c:v>2.1000000000000015E-2</c:v>
                </c:pt>
                <c:pt idx="3175">
                  <c:v>2.1000000000000015E-2</c:v>
                </c:pt>
                <c:pt idx="3176">
                  <c:v>2.0000000000000014E-2</c:v>
                </c:pt>
                <c:pt idx="3177">
                  <c:v>2.1000000000000015E-2</c:v>
                </c:pt>
                <c:pt idx="3178">
                  <c:v>2.300000000000001E-2</c:v>
                </c:pt>
                <c:pt idx="3179">
                  <c:v>2.300000000000001E-2</c:v>
                </c:pt>
                <c:pt idx="3180">
                  <c:v>2.5000000000000015E-2</c:v>
                </c:pt>
                <c:pt idx="3181">
                  <c:v>2.2000000000000016E-2</c:v>
                </c:pt>
                <c:pt idx="3182">
                  <c:v>2.5000000000000015E-2</c:v>
                </c:pt>
                <c:pt idx="3183">
                  <c:v>2.6000000000000006E-2</c:v>
                </c:pt>
                <c:pt idx="3184">
                  <c:v>2.300000000000001E-2</c:v>
                </c:pt>
                <c:pt idx="3185">
                  <c:v>2.6000000000000006E-2</c:v>
                </c:pt>
                <c:pt idx="3186">
                  <c:v>2.7000000000000024E-2</c:v>
                </c:pt>
                <c:pt idx="3187">
                  <c:v>2.6000000000000006E-2</c:v>
                </c:pt>
                <c:pt idx="3188">
                  <c:v>2.7000000000000024E-2</c:v>
                </c:pt>
                <c:pt idx="3189">
                  <c:v>2.6000000000000006E-2</c:v>
                </c:pt>
                <c:pt idx="3190">
                  <c:v>3.2000000000000028E-2</c:v>
                </c:pt>
                <c:pt idx="3191">
                  <c:v>3.6000000000000018E-2</c:v>
                </c:pt>
                <c:pt idx="3192">
                  <c:v>3.000000000000002E-2</c:v>
                </c:pt>
                <c:pt idx="3193">
                  <c:v>3.1000000000000024E-2</c:v>
                </c:pt>
                <c:pt idx="3194">
                  <c:v>2.6000000000000006E-2</c:v>
                </c:pt>
                <c:pt idx="3195">
                  <c:v>2.6000000000000006E-2</c:v>
                </c:pt>
                <c:pt idx="3196">
                  <c:v>2.8000000000000008E-2</c:v>
                </c:pt>
                <c:pt idx="3197">
                  <c:v>2.9000000000000015E-2</c:v>
                </c:pt>
                <c:pt idx="3198">
                  <c:v>2.8000000000000008E-2</c:v>
                </c:pt>
                <c:pt idx="3199">
                  <c:v>2.7000000000000024E-2</c:v>
                </c:pt>
                <c:pt idx="3200">
                  <c:v>2.5000000000000015E-2</c:v>
                </c:pt>
                <c:pt idx="3201">
                  <c:v>2.0000000000000014E-2</c:v>
                </c:pt>
                <c:pt idx="3202">
                  <c:v>2.2000000000000016E-2</c:v>
                </c:pt>
                <c:pt idx="3203">
                  <c:v>2.0000000000000014E-2</c:v>
                </c:pt>
                <c:pt idx="3204">
                  <c:v>2.4000000000000014E-2</c:v>
                </c:pt>
                <c:pt idx="3205">
                  <c:v>1.9000000000000013E-2</c:v>
                </c:pt>
                <c:pt idx="3206">
                  <c:v>2.0000000000000014E-2</c:v>
                </c:pt>
                <c:pt idx="3207">
                  <c:v>2.7000000000000024E-2</c:v>
                </c:pt>
                <c:pt idx="3208">
                  <c:v>2.4000000000000014E-2</c:v>
                </c:pt>
                <c:pt idx="3209">
                  <c:v>2.5000000000000015E-2</c:v>
                </c:pt>
                <c:pt idx="3210">
                  <c:v>2.6000000000000006E-2</c:v>
                </c:pt>
                <c:pt idx="3211">
                  <c:v>2.7000000000000024E-2</c:v>
                </c:pt>
                <c:pt idx="3212">
                  <c:v>2.4000000000000014E-2</c:v>
                </c:pt>
                <c:pt idx="3213">
                  <c:v>2.5000000000000015E-2</c:v>
                </c:pt>
                <c:pt idx="3214">
                  <c:v>2.1000000000000015E-2</c:v>
                </c:pt>
                <c:pt idx="3215">
                  <c:v>2.4000000000000014E-2</c:v>
                </c:pt>
                <c:pt idx="3216">
                  <c:v>2.4000000000000014E-2</c:v>
                </c:pt>
                <c:pt idx="3217">
                  <c:v>2.8000000000000008E-2</c:v>
                </c:pt>
                <c:pt idx="3218">
                  <c:v>2.8000000000000008E-2</c:v>
                </c:pt>
                <c:pt idx="3219">
                  <c:v>2.5000000000000015E-2</c:v>
                </c:pt>
                <c:pt idx="3220">
                  <c:v>2.6000000000000006E-2</c:v>
                </c:pt>
                <c:pt idx="3221">
                  <c:v>3.1000000000000024E-2</c:v>
                </c:pt>
                <c:pt idx="3222">
                  <c:v>3.5000000000000017E-2</c:v>
                </c:pt>
                <c:pt idx="3223">
                  <c:v>3.6000000000000018E-2</c:v>
                </c:pt>
                <c:pt idx="3224">
                  <c:v>3.4000000000000002E-2</c:v>
                </c:pt>
                <c:pt idx="3225">
                  <c:v>3.000000000000002E-2</c:v>
                </c:pt>
                <c:pt idx="3226">
                  <c:v>3.1000000000000024E-2</c:v>
                </c:pt>
                <c:pt idx="3227">
                  <c:v>3.000000000000002E-2</c:v>
                </c:pt>
                <c:pt idx="3228">
                  <c:v>3.000000000000002E-2</c:v>
                </c:pt>
                <c:pt idx="3229">
                  <c:v>3.2000000000000028E-2</c:v>
                </c:pt>
                <c:pt idx="3230">
                  <c:v>2.9000000000000015E-2</c:v>
                </c:pt>
                <c:pt idx="3231">
                  <c:v>2.7000000000000024E-2</c:v>
                </c:pt>
                <c:pt idx="3232">
                  <c:v>3.000000000000002E-2</c:v>
                </c:pt>
                <c:pt idx="3233">
                  <c:v>3.2000000000000028E-2</c:v>
                </c:pt>
                <c:pt idx="3234">
                  <c:v>3.1000000000000024E-2</c:v>
                </c:pt>
                <c:pt idx="3235">
                  <c:v>3.000000000000002E-2</c:v>
                </c:pt>
                <c:pt idx="3236">
                  <c:v>2.9000000000000015E-2</c:v>
                </c:pt>
                <c:pt idx="3237">
                  <c:v>2.9000000000000015E-2</c:v>
                </c:pt>
                <c:pt idx="3238">
                  <c:v>3.2000000000000028E-2</c:v>
                </c:pt>
                <c:pt idx="3239">
                  <c:v>2.6000000000000006E-2</c:v>
                </c:pt>
                <c:pt idx="3240">
                  <c:v>3.2000000000000028E-2</c:v>
                </c:pt>
                <c:pt idx="3241">
                  <c:v>3.1000000000000024E-2</c:v>
                </c:pt>
                <c:pt idx="3242">
                  <c:v>3.3000000000000002E-2</c:v>
                </c:pt>
                <c:pt idx="3243">
                  <c:v>3.3000000000000002E-2</c:v>
                </c:pt>
                <c:pt idx="3244">
                  <c:v>3.2000000000000028E-2</c:v>
                </c:pt>
                <c:pt idx="3245">
                  <c:v>3.1000000000000024E-2</c:v>
                </c:pt>
                <c:pt idx="3246">
                  <c:v>3.5000000000000017E-2</c:v>
                </c:pt>
                <c:pt idx="3247">
                  <c:v>3.9000000000000021E-2</c:v>
                </c:pt>
                <c:pt idx="3248">
                  <c:v>3.6000000000000018E-2</c:v>
                </c:pt>
                <c:pt idx="3249">
                  <c:v>3.5000000000000017E-2</c:v>
                </c:pt>
                <c:pt idx="3250">
                  <c:v>3.5000000000000017E-2</c:v>
                </c:pt>
                <c:pt idx="3251">
                  <c:v>3.3000000000000002E-2</c:v>
                </c:pt>
                <c:pt idx="3252">
                  <c:v>3.8000000000000013E-2</c:v>
                </c:pt>
                <c:pt idx="3253">
                  <c:v>4.200000000000003E-2</c:v>
                </c:pt>
                <c:pt idx="3254">
                  <c:v>3.1000000000000024E-2</c:v>
                </c:pt>
                <c:pt idx="3255">
                  <c:v>3.6000000000000018E-2</c:v>
                </c:pt>
                <c:pt idx="3256">
                  <c:v>3.6000000000000018E-2</c:v>
                </c:pt>
                <c:pt idx="3257">
                  <c:v>3.7000000000000019E-2</c:v>
                </c:pt>
                <c:pt idx="3258">
                  <c:v>3.7000000000000019E-2</c:v>
                </c:pt>
                <c:pt idx="3259">
                  <c:v>3.4000000000000002E-2</c:v>
                </c:pt>
                <c:pt idx="3260">
                  <c:v>3.3000000000000002E-2</c:v>
                </c:pt>
                <c:pt idx="3261">
                  <c:v>2.8000000000000008E-2</c:v>
                </c:pt>
                <c:pt idx="3262">
                  <c:v>3.1000000000000024E-2</c:v>
                </c:pt>
                <c:pt idx="3263">
                  <c:v>3.5000000000000017E-2</c:v>
                </c:pt>
                <c:pt idx="3264">
                  <c:v>3.5000000000000017E-2</c:v>
                </c:pt>
                <c:pt idx="3265">
                  <c:v>3.1000000000000024E-2</c:v>
                </c:pt>
                <c:pt idx="3266">
                  <c:v>3.2000000000000028E-2</c:v>
                </c:pt>
                <c:pt idx="3267">
                  <c:v>3.3000000000000002E-2</c:v>
                </c:pt>
                <c:pt idx="3268">
                  <c:v>3.6000000000000018E-2</c:v>
                </c:pt>
                <c:pt idx="3269">
                  <c:v>3.4000000000000002E-2</c:v>
                </c:pt>
                <c:pt idx="3270">
                  <c:v>3.1000000000000024E-2</c:v>
                </c:pt>
                <c:pt idx="3271">
                  <c:v>3.8000000000000013E-2</c:v>
                </c:pt>
                <c:pt idx="3272">
                  <c:v>3.5000000000000017E-2</c:v>
                </c:pt>
                <c:pt idx="3273">
                  <c:v>3.2000000000000028E-2</c:v>
                </c:pt>
                <c:pt idx="3274">
                  <c:v>3.3000000000000002E-2</c:v>
                </c:pt>
                <c:pt idx="3275">
                  <c:v>3.4000000000000002E-2</c:v>
                </c:pt>
                <c:pt idx="3276">
                  <c:v>3.5000000000000017E-2</c:v>
                </c:pt>
                <c:pt idx="3277">
                  <c:v>3.8000000000000013E-2</c:v>
                </c:pt>
                <c:pt idx="3278">
                  <c:v>3.3000000000000002E-2</c:v>
                </c:pt>
                <c:pt idx="3279">
                  <c:v>3.3000000000000002E-2</c:v>
                </c:pt>
                <c:pt idx="3280">
                  <c:v>3.2000000000000028E-2</c:v>
                </c:pt>
                <c:pt idx="3281">
                  <c:v>3.000000000000002E-2</c:v>
                </c:pt>
                <c:pt idx="3282">
                  <c:v>2.9000000000000015E-2</c:v>
                </c:pt>
                <c:pt idx="3283">
                  <c:v>3.1000000000000024E-2</c:v>
                </c:pt>
                <c:pt idx="3284">
                  <c:v>3.1000000000000024E-2</c:v>
                </c:pt>
                <c:pt idx="3285">
                  <c:v>2.8000000000000008E-2</c:v>
                </c:pt>
                <c:pt idx="3286">
                  <c:v>2.9000000000000015E-2</c:v>
                </c:pt>
                <c:pt idx="3287">
                  <c:v>2.7000000000000024E-2</c:v>
                </c:pt>
                <c:pt idx="3288">
                  <c:v>3.1000000000000024E-2</c:v>
                </c:pt>
                <c:pt idx="3289">
                  <c:v>3.1000000000000024E-2</c:v>
                </c:pt>
                <c:pt idx="3290">
                  <c:v>3.2000000000000028E-2</c:v>
                </c:pt>
                <c:pt idx="3291">
                  <c:v>3.3000000000000002E-2</c:v>
                </c:pt>
                <c:pt idx="3292">
                  <c:v>3.8000000000000013E-2</c:v>
                </c:pt>
                <c:pt idx="3293">
                  <c:v>4.0000000000000029E-2</c:v>
                </c:pt>
                <c:pt idx="3294">
                  <c:v>3.7000000000000019E-2</c:v>
                </c:pt>
                <c:pt idx="3295">
                  <c:v>3.7000000000000019E-2</c:v>
                </c:pt>
                <c:pt idx="3296">
                  <c:v>3.7000000000000019E-2</c:v>
                </c:pt>
                <c:pt idx="3297">
                  <c:v>3.8000000000000013E-2</c:v>
                </c:pt>
                <c:pt idx="3298">
                  <c:v>3.6000000000000018E-2</c:v>
                </c:pt>
                <c:pt idx="3299">
                  <c:v>3.9000000000000021E-2</c:v>
                </c:pt>
                <c:pt idx="3300">
                  <c:v>3.5000000000000017E-2</c:v>
                </c:pt>
                <c:pt idx="3301">
                  <c:v>3.3000000000000002E-2</c:v>
                </c:pt>
                <c:pt idx="3302">
                  <c:v>3.7000000000000019E-2</c:v>
                </c:pt>
                <c:pt idx="3303">
                  <c:v>3.3000000000000002E-2</c:v>
                </c:pt>
                <c:pt idx="3304">
                  <c:v>3.7000000000000019E-2</c:v>
                </c:pt>
                <c:pt idx="3305">
                  <c:v>3.6000000000000018E-2</c:v>
                </c:pt>
                <c:pt idx="3306">
                  <c:v>3.2000000000000028E-2</c:v>
                </c:pt>
                <c:pt idx="3307">
                  <c:v>3.5000000000000017E-2</c:v>
                </c:pt>
                <c:pt idx="3308">
                  <c:v>3.3000000000000002E-2</c:v>
                </c:pt>
                <c:pt idx="3309">
                  <c:v>3.6000000000000018E-2</c:v>
                </c:pt>
                <c:pt idx="3310">
                  <c:v>3.7000000000000019E-2</c:v>
                </c:pt>
                <c:pt idx="3311">
                  <c:v>3.6000000000000018E-2</c:v>
                </c:pt>
                <c:pt idx="3312">
                  <c:v>3.8000000000000013E-2</c:v>
                </c:pt>
                <c:pt idx="3313">
                  <c:v>4.200000000000003E-2</c:v>
                </c:pt>
                <c:pt idx="3314">
                  <c:v>3.4000000000000002E-2</c:v>
                </c:pt>
                <c:pt idx="3315">
                  <c:v>3.7000000000000019E-2</c:v>
                </c:pt>
                <c:pt idx="3316">
                  <c:v>3.000000000000002E-2</c:v>
                </c:pt>
                <c:pt idx="3317">
                  <c:v>3.4000000000000002E-2</c:v>
                </c:pt>
                <c:pt idx="3318">
                  <c:v>3.2000000000000028E-2</c:v>
                </c:pt>
                <c:pt idx="3319">
                  <c:v>4.0000000000000029E-2</c:v>
                </c:pt>
                <c:pt idx="3320">
                  <c:v>3.7000000000000019E-2</c:v>
                </c:pt>
                <c:pt idx="3321">
                  <c:v>3.6000000000000018E-2</c:v>
                </c:pt>
                <c:pt idx="3322">
                  <c:v>3.6000000000000018E-2</c:v>
                </c:pt>
                <c:pt idx="3323">
                  <c:v>3.6000000000000018E-2</c:v>
                </c:pt>
                <c:pt idx="3324">
                  <c:v>3.7000000000000019E-2</c:v>
                </c:pt>
                <c:pt idx="3325">
                  <c:v>4.0000000000000029E-2</c:v>
                </c:pt>
                <c:pt idx="3326">
                  <c:v>4.0000000000000029E-2</c:v>
                </c:pt>
                <c:pt idx="3327">
                  <c:v>4.200000000000003E-2</c:v>
                </c:pt>
                <c:pt idx="3328">
                  <c:v>3.6000000000000018E-2</c:v>
                </c:pt>
                <c:pt idx="3329">
                  <c:v>3.9000000000000021E-2</c:v>
                </c:pt>
                <c:pt idx="3330">
                  <c:v>3.9000000000000021E-2</c:v>
                </c:pt>
                <c:pt idx="3331">
                  <c:v>3.8000000000000013E-2</c:v>
                </c:pt>
                <c:pt idx="3332">
                  <c:v>3.2000000000000028E-2</c:v>
                </c:pt>
                <c:pt idx="3333">
                  <c:v>3.6000000000000018E-2</c:v>
                </c:pt>
                <c:pt idx="3334">
                  <c:v>3.4000000000000002E-2</c:v>
                </c:pt>
                <c:pt idx="3335">
                  <c:v>3.4000000000000002E-2</c:v>
                </c:pt>
                <c:pt idx="3336">
                  <c:v>3.8000000000000013E-2</c:v>
                </c:pt>
                <c:pt idx="3337">
                  <c:v>3.6000000000000018E-2</c:v>
                </c:pt>
                <c:pt idx="3338">
                  <c:v>3.4000000000000002E-2</c:v>
                </c:pt>
                <c:pt idx="3339">
                  <c:v>3.7000000000000019E-2</c:v>
                </c:pt>
                <c:pt idx="3340">
                  <c:v>3.6000000000000018E-2</c:v>
                </c:pt>
                <c:pt idx="3341">
                  <c:v>4.1000000000000002E-2</c:v>
                </c:pt>
                <c:pt idx="3342">
                  <c:v>3.7000000000000019E-2</c:v>
                </c:pt>
                <c:pt idx="3343">
                  <c:v>3.8000000000000013E-2</c:v>
                </c:pt>
                <c:pt idx="3344">
                  <c:v>3.6000000000000018E-2</c:v>
                </c:pt>
                <c:pt idx="3345">
                  <c:v>3.5000000000000017E-2</c:v>
                </c:pt>
                <c:pt idx="3346">
                  <c:v>4.0000000000000029E-2</c:v>
                </c:pt>
                <c:pt idx="3347">
                  <c:v>4.200000000000003E-2</c:v>
                </c:pt>
                <c:pt idx="3348">
                  <c:v>3.8000000000000013E-2</c:v>
                </c:pt>
                <c:pt idx="3349">
                  <c:v>3.5000000000000017E-2</c:v>
                </c:pt>
                <c:pt idx="3350">
                  <c:v>4.0000000000000029E-2</c:v>
                </c:pt>
                <c:pt idx="3351">
                  <c:v>4.1000000000000002E-2</c:v>
                </c:pt>
                <c:pt idx="3352">
                  <c:v>4.1000000000000002E-2</c:v>
                </c:pt>
                <c:pt idx="3353">
                  <c:v>3.3000000000000002E-2</c:v>
                </c:pt>
                <c:pt idx="3354">
                  <c:v>3.5000000000000017E-2</c:v>
                </c:pt>
                <c:pt idx="3355">
                  <c:v>3.8000000000000013E-2</c:v>
                </c:pt>
                <c:pt idx="3356">
                  <c:v>3.4000000000000002E-2</c:v>
                </c:pt>
                <c:pt idx="3357">
                  <c:v>3.5000000000000017E-2</c:v>
                </c:pt>
                <c:pt idx="3358">
                  <c:v>3.4000000000000002E-2</c:v>
                </c:pt>
                <c:pt idx="3359">
                  <c:v>3.3000000000000002E-2</c:v>
                </c:pt>
                <c:pt idx="3360">
                  <c:v>3.000000000000002E-2</c:v>
                </c:pt>
                <c:pt idx="3361">
                  <c:v>2.8000000000000008E-2</c:v>
                </c:pt>
                <c:pt idx="3362">
                  <c:v>3.000000000000002E-2</c:v>
                </c:pt>
                <c:pt idx="3363">
                  <c:v>3.2000000000000028E-2</c:v>
                </c:pt>
                <c:pt idx="3364">
                  <c:v>3.1000000000000024E-2</c:v>
                </c:pt>
                <c:pt idx="3365">
                  <c:v>3.2000000000000028E-2</c:v>
                </c:pt>
                <c:pt idx="3366">
                  <c:v>3.2000000000000028E-2</c:v>
                </c:pt>
                <c:pt idx="3367">
                  <c:v>3.7000000000000019E-2</c:v>
                </c:pt>
                <c:pt idx="3368">
                  <c:v>3.9000000000000021E-2</c:v>
                </c:pt>
                <c:pt idx="3369">
                  <c:v>3.5000000000000017E-2</c:v>
                </c:pt>
                <c:pt idx="3370">
                  <c:v>3.5000000000000017E-2</c:v>
                </c:pt>
                <c:pt idx="3371">
                  <c:v>3.5000000000000017E-2</c:v>
                </c:pt>
                <c:pt idx="3372">
                  <c:v>3.3000000000000002E-2</c:v>
                </c:pt>
                <c:pt idx="3373">
                  <c:v>3.6000000000000018E-2</c:v>
                </c:pt>
                <c:pt idx="3374">
                  <c:v>3.6000000000000018E-2</c:v>
                </c:pt>
                <c:pt idx="3375">
                  <c:v>4.0000000000000029E-2</c:v>
                </c:pt>
                <c:pt idx="3376">
                  <c:v>4.900000000000005E-2</c:v>
                </c:pt>
                <c:pt idx="3377">
                  <c:v>4.1000000000000002E-2</c:v>
                </c:pt>
                <c:pt idx="3378">
                  <c:v>4.3000000000000003E-2</c:v>
                </c:pt>
                <c:pt idx="3379">
                  <c:v>4.3000000000000003E-2</c:v>
                </c:pt>
                <c:pt idx="3380">
                  <c:v>3.9000000000000021E-2</c:v>
                </c:pt>
                <c:pt idx="3381">
                  <c:v>4.0000000000000029E-2</c:v>
                </c:pt>
                <c:pt idx="3382">
                  <c:v>4.200000000000003E-2</c:v>
                </c:pt>
                <c:pt idx="3383">
                  <c:v>4.1000000000000002E-2</c:v>
                </c:pt>
                <c:pt idx="3384">
                  <c:v>4.900000000000005E-2</c:v>
                </c:pt>
                <c:pt idx="3385">
                  <c:v>4.1000000000000002E-2</c:v>
                </c:pt>
                <c:pt idx="3386">
                  <c:v>3.9000000000000021E-2</c:v>
                </c:pt>
                <c:pt idx="3387">
                  <c:v>4.200000000000003E-2</c:v>
                </c:pt>
                <c:pt idx="3388">
                  <c:v>4.6000000000000013E-2</c:v>
                </c:pt>
                <c:pt idx="3389">
                  <c:v>3.8000000000000013E-2</c:v>
                </c:pt>
                <c:pt idx="3390">
                  <c:v>3.9000000000000021E-2</c:v>
                </c:pt>
                <c:pt idx="3391">
                  <c:v>4.200000000000003E-2</c:v>
                </c:pt>
                <c:pt idx="3392">
                  <c:v>3.7000000000000019E-2</c:v>
                </c:pt>
                <c:pt idx="3393">
                  <c:v>4.1000000000000002E-2</c:v>
                </c:pt>
                <c:pt idx="3394">
                  <c:v>3.6000000000000018E-2</c:v>
                </c:pt>
                <c:pt idx="3395">
                  <c:v>3.8000000000000013E-2</c:v>
                </c:pt>
                <c:pt idx="3396">
                  <c:v>4.1000000000000002E-2</c:v>
                </c:pt>
                <c:pt idx="3397">
                  <c:v>3.8000000000000013E-2</c:v>
                </c:pt>
                <c:pt idx="3398">
                  <c:v>3.9000000000000021E-2</c:v>
                </c:pt>
                <c:pt idx="3399">
                  <c:v>4.6000000000000013E-2</c:v>
                </c:pt>
                <c:pt idx="3400">
                  <c:v>3.8000000000000013E-2</c:v>
                </c:pt>
                <c:pt idx="3401">
                  <c:v>4.4000000000000032E-2</c:v>
                </c:pt>
                <c:pt idx="3402">
                  <c:v>4.200000000000003E-2</c:v>
                </c:pt>
                <c:pt idx="3403">
                  <c:v>4.4000000000000032E-2</c:v>
                </c:pt>
                <c:pt idx="3404">
                  <c:v>4.4000000000000032E-2</c:v>
                </c:pt>
                <c:pt idx="3405">
                  <c:v>4.3000000000000003E-2</c:v>
                </c:pt>
                <c:pt idx="3406">
                  <c:v>4.1000000000000002E-2</c:v>
                </c:pt>
                <c:pt idx="3407">
                  <c:v>4.4000000000000032E-2</c:v>
                </c:pt>
                <c:pt idx="3408">
                  <c:v>4.900000000000005E-2</c:v>
                </c:pt>
                <c:pt idx="3409">
                  <c:v>4.3000000000000003E-2</c:v>
                </c:pt>
                <c:pt idx="3410">
                  <c:v>4.8000000000000029E-2</c:v>
                </c:pt>
                <c:pt idx="3411">
                  <c:v>5.3000000000000019E-2</c:v>
                </c:pt>
                <c:pt idx="3412">
                  <c:v>5.1000000000000004E-2</c:v>
                </c:pt>
                <c:pt idx="3413">
                  <c:v>5.6000000000000015E-2</c:v>
                </c:pt>
                <c:pt idx="3414">
                  <c:v>4.8000000000000029E-2</c:v>
                </c:pt>
                <c:pt idx="3415">
                  <c:v>4.5000000000000019E-2</c:v>
                </c:pt>
                <c:pt idx="3416">
                  <c:v>4.8000000000000029E-2</c:v>
                </c:pt>
                <c:pt idx="3417">
                  <c:v>4.7000000000000021E-2</c:v>
                </c:pt>
                <c:pt idx="3418">
                  <c:v>4.8000000000000029E-2</c:v>
                </c:pt>
                <c:pt idx="3419">
                  <c:v>4.7000000000000021E-2</c:v>
                </c:pt>
                <c:pt idx="3420">
                  <c:v>4.900000000000005E-2</c:v>
                </c:pt>
                <c:pt idx="3421">
                  <c:v>4.200000000000003E-2</c:v>
                </c:pt>
                <c:pt idx="3422">
                  <c:v>5.0000000000000031E-2</c:v>
                </c:pt>
                <c:pt idx="3423">
                  <c:v>4.7000000000000021E-2</c:v>
                </c:pt>
                <c:pt idx="3424">
                  <c:v>4.7000000000000021E-2</c:v>
                </c:pt>
                <c:pt idx="3425">
                  <c:v>4.3000000000000003E-2</c:v>
                </c:pt>
                <c:pt idx="3426">
                  <c:v>4.3000000000000003E-2</c:v>
                </c:pt>
                <c:pt idx="3427">
                  <c:v>4.200000000000003E-2</c:v>
                </c:pt>
                <c:pt idx="3428">
                  <c:v>4.0000000000000029E-2</c:v>
                </c:pt>
                <c:pt idx="3429">
                  <c:v>3.7000000000000019E-2</c:v>
                </c:pt>
                <c:pt idx="3430">
                  <c:v>4.5000000000000019E-2</c:v>
                </c:pt>
                <c:pt idx="3431">
                  <c:v>5.0000000000000031E-2</c:v>
                </c:pt>
                <c:pt idx="3432">
                  <c:v>4.8000000000000029E-2</c:v>
                </c:pt>
                <c:pt idx="3433">
                  <c:v>4.8000000000000029E-2</c:v>
                </c:pt>
                <c:pt idx="3434">
                  <c:v>4.3000000000000003E-2</c:v>
                </c:pt>
                <c:pt idx="3435">
                  <c:v>4.6000000000000013E-2</c:v>
                </c:pt>
                <c:pt idx="3436">
                  <c:v>4.5000000000000019E-2</c:v>
                </c:pt>
                <c:pt idx="3437">
                  <c:v>4.3000000000000003E-2</c:v>
                </c:pt>
                <c:pt idx="3438">
                  <c:v>4.200000000000003E-2</c:v>
                </c:pt>
                <c:pt idx="3439">
                  <c:v>4.7000000000000021E-2</c:v>
                </c:pt>
                <c:pt idx="3440">
                  <c:v>4.4000000000000032E-2</c:v>
                </c:pt>
                <c:pt idx="3441">
                  <c:v>4.7000000000000021E-2</c:v>
                </c:pt>
                <c:pt idx="3442">
                  <c:v>4.7000000000000021E-2</c:v>
                </c:pt>
                <c:pt idx="3443">
                  <c:v>4.5000000000000019E-2</c:v>
                </c:pt>
                <c:pt idx="3444">
                  <c:v>5.0000000000000031E-2</c:v>
                </c:pt>
                <c:pt idx="3445">
                  <c:v>4.4000000000000032E-2</c:v>
                </c:pt>
                <c:pt idx="3446">
                  <c:v>4.3000000000000003E-2</c:v>
                </c:pt>
                <c:pt idx="3447">
                  <c:v>5.0000000000000031E-2</c:v>
                </c:pt>
                <c:pt idx="3448">
                  <c:v>5.2000000000000039E-2</c:v>
                </c:pt>
                <c:pt idx="3449">
                  <c:v>4.7000000000000021E-2</c:v>
                </c:pt>
                <c:pt idx="3450">
                  <c:v>4.900000000000005E-2</c:v>
                </c:pt>
                <c:pt idx="3451">
                  <c:v>4.8000000000000029E-2</c:v>
                </c:pt>
                <c:pt idx="3452">
                  <c:v>5.0000000000000031E-2</c:v>
                </c:pt>
                <c:pt idx="3453">
                  <c:v>5.5000000000000021E-2</c:v>
                </c:pt>
                <c:pt idx="3454">
                  <c:v>5.0000000000000031E-2</c:v>
                </c:pt>
                <c:pt idx="3455">
                  <c:v>4.7000000000000021E-2</c:v>
                </c:pt>
                <c:pt idx="3456">
                  <c:v>4.900000000000005E-2</c:v>
                </c:pt>
                <c:pt idx="3457">
                  <c:v>5.2000000000000039E-2</c:v>
                </c:pt>
                <c:pt idx="3458">
                  <c:v>5.1000000000000004E-2</c:v>
                </c:pt>
                <c:pt idx="3459">
                  <c:v>4.900000000000005E-2</c:v>
                </c:pt>
                <c:pt idx="3460">
                  <c:v>4.3000000000000003E-2</c:v>
                </c:pt>
                <c:pt idx="3461">
                  <c:v>4.900000000000005E-2</c:v>
                </c:pt>
                <c:pt idx="3462">
                  <c:v>4.200000000000003E-2</c:v>
                </c:pt>
                <c:pt idx="3463">
                  <c:v>4.900000000000005E-2</c:v>
                </c:pt>
                <c:pt idx="3464">
                  <c:v>4.5000000000000019E-2</c:v>
                </c:pt>
                <c:pt idx="3465">
                  <c:v>4.8000000000000029E-2</c:v>
                </c:pt>
                <c:pt idx="3466">
                  <c:v>5.4000000000000041E-2</c:v>
                </c:pt>
                <c:pt idx="3467">
                  <c:v>5.2000000000000039E-2</c:v>
                </c:pt>
                <c:pt idx="3468">
                  <c:v>5.0000000000000031E-2</c:v>
                </c:pt>
                <c:pt idx="3469">
                  <c:v>4.900000000000005E-2</c:v>
                </c:pt>
                <c:pt idx="3470">
                  <c:v>4.900000000000005E-2</c:v>
                </c:pt>
                <c:pt idx="3471">
                  <c:v>4.900000000000005E-2</c:v>
                </c:pt>
                <c:pt idx="3472">
                  <c:v>4.200000000000003E-2</c:v>
                </c:pt>
                <c:pt idx="3473">
                  <c:v>5.1000000000000004E-2</c:v>
                </c:pt>
                <c:pt idx="3474">
                  <c:v>4.5000000000000019E-2</c:v>
                </c:pt>
                <c:pt idx="3475">
                  <c:v>4.200000000000003E-2</c:v>
                </c:pt>
                <c:pt idx="3476">
                  <c:v>5.0000000000000031E-2</c:v>
                </c:pt>
                <c:pt idx="3477">
                  <c:v>5.0000000000000031E-2</c:v>
                </c:pt>
                <c:pt idx="3478">
                  <c:v>5.1000000000000004E-2</c:v>
                </c:pt>
                <c:pt idx="3479">
                  <c:v>5.5000000000000021E-2</c:v>
                </c:pt>
                <c:pt idx="3480">
                  <c:v>4.8000000000000029E-2</c:v>
                </c:pt>
                <c:pt idx="3481">
                  <c:v>5.700000000000003E-2</c:v>
                </c:pt>
                <c:pt idx="3482">
                  <c:v>5.3000000000000019E-2</c:v>
                </c:pt>
                <c:pt idx="3483">
                  <c:v>5.4000000000000041E-2</c:v>
                </c:pt>
                <c:pt idx="3484">
                  <c:v>5.4000000000000041E-2</c:v>
                </c:pt>
                <c:pt idx="3485">
                  <c:v>5.6000000000000015E-2</c:v>
                </c:pt>
                <c:pt idx="3486">
                  <c:v>5.5000000000000021E-2</c:v>
                </c:pt>
                <c:pt idx="3487">
                  <c:v>6.0000000000000039E-2</c:v>
                </c:pt>
                <c:pt idx="3488">
                  <c:v>5.1000000000000004E-2</c:v>
                </c:pt>
                <c:pt idx="3489">
                  <c:v>5.700000000000003E-2</c:v>
                </c:pt>
                <c:pt idx="3490">
                  <c:v>4.8000000000000029E-2</c:v>
                </c:pt>
                <c:pt idx="3491">
                  <c:v>4.900000000000005E-2</c:v>
                </c:pt>
                <c:pt idx="3492">
                  <c:v>5.0000000000000031E-2</c:v>
                </c:pt>
                <c:pt idx="3493">
                  <c:v>4.6000000000000013E-2</c:v>
                </c:pt>
                <c:pt idx="3494">
                  <c:v>5.0000000000000031E-2</c:v>
                </c:pt>
                <c:pt idx="3495">
                  <c:v>4.5000000000000019E-2</c:v>
                </c:pt>
                <c:pt idx="3496">
                  <c:v>4.6000000000000013E-2</c:v>
                </c:pt>
                <c:pt idx="3497">
                  <c:v>4.6000000000000013E-2</c:v>
                </c:pt>
                <c:pt idx="3498">
                  <c:v>5.3000000000000019E-2</c:v>
                </c:pt>
                <c:pt idx="3499">
                  <c:v>4.4000000000000032E-2</c:v>
                </c:pt>
                <c:pt idx="3500">
                  <c:v>5.1000000000000004E-2</c:v>
                </c:pt>
                <c:pt idx="3501">
                  <c:v>5.1000000000000004E-2</c:v>
                </c:pt>
                <c:pt idx="3502">
                  <c:v>4.5000000000000019E-2</c:v>
                </c:pt>
                <c:pt idx="3503">
                  <c:v>5.5000000000000021E-2</c:v>
                </c:pt>
                <c:pt idx="3504">
                  <c:v>4.8000000000000029E-2</c:v>
                </c:pt>
                <c:pt idx="3505">
                  <c:v>4.900000000000005E-2</c:v>
                </c:pt>
                <c:pt idx="3506">
                  <c:v>5.1000000000000004E-2</c:v>
                </c:pt>
                <c:pt idx="3507">
                  <c:v>5.3000000000000019E-2</c:v>
                </c:pt>
                <c:pt idx="3508">
                  <c:v>5.2000000000000039E-2</c:v>
                </c:pt>
                <c:pt idx="3509">
                  <c:v>5.4000000000000041E-2</c:v>
                </c:pt>
                <c:pt idx="3510">
                  <c:v>5.8000000000000031E-2</c:v>
                </c:pt>
                <c:pt idx="3511">
                  <c:v>5.9000000000000032E-2</c:v>
                </c:pt>
                <c:pt idx="3512">
                  <c:v>5.6000000000000015E-2</c:v>
                </c:pt>
                <c:pt idx="3513">
                  <c:v>5.4000000000000041E-2</c:v>
                </c:pt>
                <c:pt idx="3514">
                  <c:v>5.6000000000000015E-2</c:v>
                </c:pt>
                <c:pt idx="3515">
                  <c:v>5.6000000000000015E-2</c:v>
                </c:pt>
                <c:pt idx="3516">
                  <c:v>5.700000000000003E-2</c:v>
                </c:pt>
                <c:pt idx="3517">
                  <c:v>5.700000000000003E-2</c:v>
                </c:pt>
                <c:pt idx="3518">
                  <c:v>5.3000000000000019E-2</c:v>
                </c:pt>
                <c:pt idx="3519">
                  <c:v>5.6000000000000015E-2</c:v>
                </c:pt>
                <c:pt idx="3520">
                  <c:v>5.3000000000000019E-2</c:v>
                </c:pt>
                <c:pt idx="3521">
                  <c:v>5.6000000000000015E-2</c:v>
                </c:pt>
                <c:pt idx="3522">
                  <c:v>5.5000000000000021E-2</c:v>
                </c:pt>
                <c:pt idx="3523">
                  <c:v>5.4000000000000041E-2</c:v>
                </c:pt>
                <c:pt idx="3524">
                  <c:v>4.8000000000000029E-2</c:v>
                </c:pt>
                <c:pt idx="3525">
                  <c:v>5.3000000000000019E-2</c:v>
                </c:pt>
                <c:pt idx="3526">
                  <c:v>5.4000000000000041E-2</c:v>
                </c:pt>
                <c:pt idx="3527">
                  <c:v>5.4000000000000041E-2</c:v>
                </c:pt>
                <c:pt idx="3528">
                  <c:v>5.1000000000000004E-2</c:v>
                </c:pt>
                <c:pt idx="3529">
                  <c:v>5.4000000000000041E-2</c:v>
                </c:pt>
                <c:pt idx="3530">
                  <c:v>5.5000000000000021E-2</c:v>
                </c:pt>
                <c:pt idx="3531">
                  <c:v>6.3000000000000014E-2</c:v>
                </c:pt>
                <c:pt idx="3532">
                  <c:v>5.5000000000000021E-2</c:v>
                </c:pt>
                <c:pt idx="3533">
                  <c:v>6.0000000000000039E-2</c:v>
                </c:pt>
                <c:pt idx="3534">
                  <c:v>6.5000000000000044E-2</c:v>
                </c:pt>
                <c:pt idx="3535">
                  <c:v>5.6000000000000015E-2</c:v>
                </c:pt>
                <c:pt idx="3536">
                  <c:v>6.5000000000000044E-2</c:v>
                </c:pt>
                <c:pt idx="3537">
                  <c:v>6.9000000000000047E-2</c:v>
                </c:pt>
                <c:pt idx="3538">
                  <c:v>6.5000000000000044E-2</c:v>
                </c:pt>
                <c:pt idx="3539">
                  <c:v>6.0000000000000039E-2</c:v>
                </c:pt>
                <c:pt idx="3540">
                  <c:v>6.0000000000000039E-2</c:v>
                </c:pt>
                <c:pt idx="3541">
                  <c:v>6.0000000000000039E-2</c:v>
                </c:pt>
                <c:pt idx="3542">
                  <c:v>6.6000000000000003E-2</c:v>
                </c:pt>
                <c:pt idx="3543">
                  <c:v>6.3000000000000014E-2</c:v>
                </c:pt>
                <c:pt idx="3544">
                  <c:v>6.7000000000000046E-2</c:v>
                </c:pt>
                <c:pt idx="3545">
                  <c:v>6.0000000000000039E-2</c:v>
                </c:pt>
                <c:pt idx="3546">
                  <c:v>6.2000000000000041E-2</c:v>
                </c:pt>
                <c:pt idx="3547">
                  <c:v>6.8000000000000033E-2</c:v>
                </c:pt>
                <c:pt idx="3548">
                  <c:v>6.3000000000000014E-2</c:v>
                </c:pt>
                <c:pt idx="3549">
                  <c:v>6.6000000000000003E-2</c:v>
                </c:pt>
                <c:pt idx="3550">
                  <c:v>6.5000000000000044E-2</c:v>
                </c:pt>
                <c:pt idx="3551">
                  <c:v>6.3000000000000014E-2</c:v>
                </c:pt>
                <c:pt idx="3552">
                  <c:v>6.7000000000000046E-2</c:v>
                </c:pt>
                <c:pt idx="3553">
                  <c:v>6.0000000000000039E-2</c:v>
                </c:pt>
                <c:pt idx="3554">
                  <c:v>6.5000000000000044E-2</c:v>
                </c:pt>
                <c:pt idx="3555">
                  <c:v>7.1000000000000021E-2</c:v>
                </c:pt>
                <c:pt idx="3556">
                  <c:v>6.4000000000000057E-2</c:v>
                </c:pt>
                <c:pt idx="3557">
                  <c:v>6.6000000000000003E-2</c:v>
                </c:pt>
                <c:pt idx="3558">
                  <c:v>6.2000000000000041E-2</c:v>
                </c:pt>
                <c:pt idx="3559">
                  <c:v>6.6000000000000003E-2</c:v>
                </c:pt>
                <c:pt idx="3560">
                  <c:v>6.4000000000000057E-2</c:v>
                </c:pt>
                <c:pt idx="3561">
                  <c:v>5.5000000000000021E-2</c:v>
                </c:pt>
                <c:pt idx="3562">
                  <c:v>6.0000000000000039E-2</c:v>
                </c:pt>
                <c:pt idx="3563">
                  <c:v>6.3000000000000014E-2</c:v>
                </c:pt>
                <c:pt idx="3564">
                  <c:v>6.4000000000000057E-2</c:v>
                </c:pt>
                <c:pt idx="3565">
                  <c:v>6.1000000000000019E-2</c:v>
                </c:pt>
                <c:pt idx="3566">
                  <c:v>6.5000000000000044E-2</c:v>
                </c:pt>
                <c:pt idx="3567">
                  <c:v>6.4000000000000057E-2</c:v>
                </c:pt>
                <c:pt idx="3568">
                  <c:v>5.6000000000000015E-2</c:v>
                </c:pt>
                <c:pt idx="3569">
                  <c:v>6.0000000000000039E-2</c:v>
                </c:pt>
                <c:pt idx="3570">
                  <c:v>6.4000000000000057E-2</c:v>
                </c:pt>
                <c:pt idx="3571">
                  <c:v>5.8000000000000031E-2</c:v>
                </c:pt>
                <c:pt idx="3572">
                  <c:v>6.6000000000000003E-2</c:v>
                </c:pt>
                <c:pt idx="3573">
                  <c:v>6.0000000000000039E-2</c:v>
                </c:pt>
                <c:pt idx="3574">
                  <c:v>6.4000000000000057E-2</c:v>
                </c:pt>
                <c:pt idx="3575">
                  <c:v>5.9000000000000032E-2</c:v>
                </c:pt>
                <c:pt idx="3576">
                  <c:v>6.1000000000000019E-2</c:v>
                </c:pt>
                <c:pt idx="3577">
                  <c:v>7.2000000000000036E-2</c:v>
                </c:pt>
                <c:pt idx="3578">
                  <c:v>6.5000000000000044E-2</c:v>
                </c:pt>
                <c:pt idx="3579">
                  <c:v>6.9000000000000047E-2</c:v>
                </c:pt>
                <c:pt idx="3580">
                  <c:v>6.4000000000000057E-2</c:v>
                </c:pt>
                <c:pt idx="3581">
                  <c:v>6.1000000000000019E-2</c:v>
                </c:pt>
                <c:pt idx="3582">
                  <c:v>6.4000000000000057E-2</c:v>
                </c:pt>
                <c:pt idx="3583">
                  <c:v>6.7000000000000046E-2</c:v>
                </c:pt>
                <c:pt idx="3584">
                  <c:v>7.6000000000000026E-2</c:v>
                </c:pt>
                <c:pt idx="3585">
                  <c:v>6.6000000000000003E-2</c:v>
                </c:pt>
                <c:pt idx="3586">
                  <c:v>7.4000000000000038E-2</c:v>
                </c:pt>
                <c:pt idx="3587">
                  <c:v>7.5000000000000025E-2</c:v>
                </c:pt>
                <c:pt idx="3588">
                  <c:v>6.5000000000000044E-2</c:v>
                </c:pt>
                <c:pt idx="3589">
                  <c:v>6.5000000000000044E-2</c:v>
                </c:pt>
                <c:pt idx="3590">
                  <c:v>6.6000000000000003E-2</c:v>
                </c:pt>
                <c:pt idx="3591">
                  <c:v>7.2000000000000036E-2</c:v>
                </c:pt>
                <c:pt idx="3592">
                  <c:v>7.2000000000000036E-2</c:v>
                </c:pt>
                <c:pt idx="3593">
                  <c:v>7.3000000000000023E-2</c:v>
                </c:pt>
                <c:pt idx="3594">
                  <c:v>7.4000000000000038E-2</c:v>
                </c:pt>
                <c:pt idx="3595">
                  <c:v>7.1000000000000021E-2</c:v>
                </c:pt>
                <c:pt idx="3596">
                  <c:v>7.3000000000000023E-2</c:v>
                </c:pt>
                <c:pt idx="3597">
                  <c:v>7.8000000000000028E-2</c:v>
                </c:pt>
                <c:pt idx="3598">
                  <c:v>7.8000000000000028E-2</c:v>
                </c:pt>
                <c:pt idx="3599">
                  <c:v>7.900000000000007E-2</c:v>
                </c:pt>
                <c:pt idx="3600">
                  <c:v>8.0000000000000057E-2</c:v>
                </c:pt>
                <c:pt idx="3601">
                  <c:v>7.8000000000000028E-2</c:v>
                </c:pt>
                <c:pt idx="3602">
                  <c:v>7.7000000000000027E-2</c:v>
                </c:pt>
                <c:pt idx="3603">
                  <c:v>7.7000000000000027E-2</c:v>
                </c:pt>
                <c:pt idx="3604">
                  <c:v>7.900000000000007E-2</c:v>
                </c:pt>
                <c:pt idx="3605">
                  <c:v>7.2000000000000036E-2</c:v>
                </c:pt>
                <c:pt idx="3606">
                  <c:v>7.2000000000000036E-2</c:v>
                </c:pt>
                <c:pt idx="3607">
                  <c:v>8.2000000000000003E-2</c:v>
                </c:pt>
                <c:pt idx="3608">
                  <c:v>7.3000000000000023E-2</c:v>
                </c:pt>
                <c:pt idx="3609">
                  <c:v>7.6000000000000026E-2</c:v>
                </c:pt>
                <c:pt idx="3610">
                  <c:v>7.4000000000000038E-2</c:v>
                </c:pt>
                <c:pt idx="3611">
                  <c:v>7.1000000000000021E-2</c:v>
                </c:pt>
                <c:pt idx="3612">
                  <c:v>7.7000000000000027E-2</c:v>
                </c:pt>
                <c:pt idx="3613">
                  <c:v>8.9000000000000079E-2</c:v>
                </c:pt>
                <c:pt idx="3614">
                  <c:v>7.0000000000000034E-2</c:v>
                </c:pt>
                <c:pt idx="3615">
                  <c:v>6.8000000000000033E-2</c:v>
                </c:pt>
                <c:pt idx="3616">
                  <c:v>8.0000000000000057E-2</c:v>
                </c:pt>
                <c:pt idx="3617">
                  <c:v>7.5000000000000025E-2</c:v>
                </c:pt>
                <c:pt idx="3618">
                  <c:v>7.0000000000000034E-2</c:v>
                </c:pt>
                <c:pt idx="3619">
                  <c:v>7.4000000000000038E-2</c:v>
                </c:pt>
                <c:pt idx="3620">
                  <c:v>7.0000000000000034E-2</c:v>
                </c:pt>
                <c:pt idx="3621">
                  <c:v>7.4000000000000038E-2</c:v>
                </c:pt>
                <c:pt idx="3622">
                  <c:v>8.2000000000000003E-2</c:v>
                </c:pt>
                <c:pt idx="3623">
                  <c:v>8.0000000000000057E-2</c:v>
                </c:pt>
                <c:pt idx="3624">
                  <c:v>7.4000000000000038E-2</c:v>
                </c:pt>
                <c:pt idx="3625">
                  <c:v>7.3000000000000023E-2</c:v>
                </c:pt>
                <c:pt idx="3626">
                  <c:v>7.8000000000000028E-2</c:v>
                </c:pt>
                <c:pt idx="3627">
                  <c:v>7.0000000000000034E-2</c:v>
                </c:pt>
                <c:pt idx="3628">
                  <c:v>7.900000000000007E-2</c:v>
                </c:pt>
                <c:pt idx="3629">
                  <c:v>7.900000000000007E-2</c:v>
                </c:pt>
                <c:pt idx="3630">
                  <c:v>7.7000000000000027E-2</c:v>
                </c:pt>
                <c:pt idx="3631">
                  <c:v>7.3000000000000023E-2</c:v>
                </c:pt>
                <c:pt idx="3632">
                  <c:v>8.7000000000000022E-2</c:v>
                </c:pt>
                <c:pt idx="3633">
                  <c:v>7.900000000000007E-2</c:v>
                </c:pt>
                <c:pt idx="3634">
                  <c:v>8.4000000000000061E-2</c:v>
                </c:pt>
                <c:pt idx="3635">
                  <c:v>8.100000000000003E-2</c:v>
                </c:pt>
                <c:pt idx="3636">
                  <c:v>7.8000000000000028E-2</c:v>
                </c:pt>
                <c:pt idx="3637">
                  <c:v>8.4000000000000061E-2</c:v>
                </c:pt>
                <c:pt idx="3638">
                  <c:v>8.5000000000000048E-2</c:v>
                </c:pt>
                <c:pt idx="3639">
                  <c:v>7.5000000000000025E-2</c:v>
                </c:pt>
                <c:pt idx="3640">
                  <c:v>8.100000000000003E-2</c:v>
                </c:pt>
                <c:pt idx="3641">
                  <c:v>7.900000000000007E-2</c:v>
                </c:pt>
                <c:pt idx="3642">
                  <c:v>7.7000000000000027E-2</c:v>
                </c:pt>
                <c:pt idx="3643">
                  <c:v>8.300000000000006E-2</c:v>
                </c:pt>
                <c:pt idx="3644">
                  <c:v>8.4000000000000061E-2</c:v>
                </c:pt>
                <c:pt idx="3645">
                  <c:v>8.4000000000000061E-2</c:v>
                </c:pt>
                <c:pt idx="3646">
                  <c:v>8.6000000000000049E-2</c:v>
                </c:pt>
                <c:pt idx="3647">
                  <c:v>8.2000000000000003E-2</c:v>
                </c:pt>
              </c:numCache>
            </c:numRef>
          </c:yVal>
        </c:ser>
        <c:axId val="37481856"/>
        <c:axId val="37599104"/>
      </c:scatterChart>
      <c:valAx>
        <c:axId val="37481856"/>
        <c:scaling>
          <c:orientation val="minMax"/>
          <c:max val="650"/>
          <c:min val="450"/>
        </c:scaling>
        <c:axPos val="b"/>
        <c:title>
          <c:tx>
            <c:rich>
              <a:bodyPr/>
              <a:lstStyle/>
              <a:p>
                <a:pPr>
                  <a:defRPr sz="1000" b="1" i="0" u="none" strike="noStrike" baseline="0">
                    <a:solidFill>
                      <a:srgbClr val="000000"/>
                    </a:solidFill>
                    <a:latin typeface="Arial"/>
                    <a:ea typeface="Arial"/>
                    <a:cs typeface="Arial"/>
                  </a:defRPr>
                </a:pPr>
                <a:r>
                  <a:rPr lang="en-US" sz="1600"/>
                  <a:t>Wavelength (nm)</a:t>
                </a:r>
              </a:p>
            </c:rich>
          </c:tx>
          <c:layout>
            <c:manualLayout>
              <c:xMode val="edge"/>
              <c:yMode val="edge"/>
              <c:x val="0.44140676263123374"/>
              <c:y val="0.89887738751757185"/>
            </c:manualLayout>
          </c:layout>
          <c:spPr>
            <a:noFill/>
            <a:ln w="25400">
              <a:noFill/>
            </a:ln>
          </c:spPr>
        </c:title>
        <c:numFmt formatCode="General"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37599104"/>
        <c:crosses val="autoZero"/>
        <c:crossBetween val="midCat"/>
      </c:valAx>
      <c:valAx>
        <c:axId val="37599104"/>
        <c:scaling>
          <c:orientation val="minMax"/>
          <c:max val="2.5"/>
          <c:min val="0"/>
        </c:scaling>
        <c:axPos val="l"/>
        <c:majorGridlines>
          <c:spPr>
            <a:ln w="3175">
              <a:solidFill>
                <a:srgbClr val="000000"/>
              </a:solidFill>
              <a:prstDash val="solid"/>
            </a:ln>
          </c:spPr>
        </c:majorGridlines>
        <c:title>
          <c:tx>
            <c:rich>
              <a:bodyPr/>
              <a:lstStyle/>
              <a:p>
                <a:pPr>
                  <a:defRPr sz="1000" b="1" i="0" u="none" strike="noStrike" baseline="0">
                    <a:solidFill>
                      <a:srgbClr val="000000"/>
                    </a:solidFill>
                    <a:latin typeface="Arial"/>
                    <a:ea typeface="Arial"/>
                    <a:cs typeface="Arial"/>
                  </a:defRPr>
                </a:pPr>
                <a:r>
                  <a:rPr lang="en-US" sz="1600"/>
                  <a:t>Absorbance (OD)</a:t>
                </a:r>
              </a:p>
            </c:rich>
          </c:tx>
          <c:layout>
            <c:manualLayout>
              <c:xMode val="edge"/>
              <c:yMode val="edge"/>
              <c:x val="2.3437500000000028E-2"/>
              <c:y val="0.3052436914486813"/>
            </c:manualLayout>
          </c:layout>
          <c:spPr>
            <a:noFill/>
            <a:ln w="25400">
              <a:noFill/>
            </a:ln>
          </c:spPr>
        </c:title>
        <c:numFmt formatCode="General"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37481856"/>
        <c:crosses val="autoZero"/>
        <c:crossBetween val="midCat"/>
      </c:valAx>
      <c:spPr>
        <a:noFill/>
        <a:ln w="12700">
          <a:solidFill>
            <a:srgbClr val="808080"/>
          </a:solidFill>
          <a:prstDash val="solid"/>
        </a:ln>
      </c:spPr>
    </c:plotArea>
    <c:plotVisOnly val="1"/>
    <c:dispBlanksAs val="gap"/>
  </c:chart>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scatterChart>
        <c:scatterStyle val="lineMarker"/>
        <c:ser>
          <c:idx val="0"/>
          <c:order val="0"/>
          <c:tx>
            <c:v>Both Dawn</c:v>
          </c:tx>
          <c:spPr>
            <a:ln w="28575">
              <a:noFill/>
            </a:ln>
          </c:spPr>
          <c:xVal>
            <c:numRef>
              <c:f>Sheet1!$C$3:$C$4</c:f>
              <c:numCache>
                <c:formatCode>General</c:formatCode>
                <c:ptCount val="2"/>
                <c:pt idx="0">
                  <c:v>4.8</c:v>
                </c:pt>
                <c:pt idx="1">
                  <c:v>4.5999999999999996</c:v>
                </c:pt>
              </c:numCache>
            </c:numRef>
          </c:xVal>
          <c:yVal>
            <c:numRef>
              <c:f>Sheet1!$D$3:$D$4</c:f>
              <c:numCache>
                <c:formatCode>General</c:formatCode>
                <c:ptCount val="2"/>
                <c:pt idx="0">
                  <c:v>8.4</c:v>
                </c:pt>
                <c:pt idx="1">
                  <c:v>8.1999999999999993</c:v>
                </c:pt>
              </c:numCache>
            </c:numRef>
          </c:yVal>
        </c:ser>
        <c:ser>
          <c:idx val="1"/>
          <c:order val="1"/>
          <c:tx>
            <c:v>Pool water (We), drop Dawn</c:v>
          </c:tx>
          <c:spPr>
            <a:ln w="28575">
              <a:noFill/>
            </a:ln>
          </c:spPr>
          <c:xVal>
            <c:numRef>
              <c:f>Sheet1!$E$3:$E$4</c:f>
              <c:numCache>
                <c:formatCode>General</c:formatCode>
                <c:ptCount val="2"/>
                <c:pt idx="0">
                  <c:v>6.9</c:v>
                </c:pt>
                <c:pt idx="1">
                  <c:v>5.8</c:v>
                </c:pt>
              </c:numCache>
            </c:numRef>
          </c:xVal>
          <c:yVal>
            <c:numRef>
              <c:f>Sheet1!$F$3:$F$4</c:f>
              <c:numCache>
                <c:formatCode>General</c:formatCode>
                <c:ptCount val="2"/>
                <c:pt idx="0">
                  <c:v>7.5</c:v>
                </c:pt>
                <c:pt idx="1">
                  <c:v>6.5</c:v>
                </c:pt>
              </c:numCache>
            </c:numRef>
          </c:yVal>
        </c:ser>
        <c:ser>
          <c:idx val="2"/>
          <c:order val="2"/>
          <c:tx>
            <c:v>Pool water, drop Dawn (We)</c:v>
          </c:tx>
          <c:spPr>
            <a:ln w="28575">
              <a:noFill/>
            </a:ln>
          </c:spPr>
          <c:xVal>
            <c:numRef>
              <c:f>Sheet1!$G$3:$G$4</c:f>
              <c:numCache>
                <c:formatCode>General</c:formatCode>
                <c:ptCount val="2"/>
                <c:pt idx="0">
                  <c:v>6.9</c:v>
                </c:pt>
                <c:pt idx="1">
                  <c:v>5.8</c:v>
                </c:pt>
              </c:numCache>
            </c:numRef>
          </c:xVal>
          <c:yVal>
            <c:numRef>
              <c:f>Sheet1!$H$3:$H$4</c:f>
              <c:numCache>
                <c:formatCode>General</c:formatCode>
                <c:ptCount val="2"/>
                <c:pt idx="0">
                  <c:v>12</c:v>
                </c:pt>
                <c:pt idx="1">
                  <c:v>10.8</c:v>
                </c:pt>
              </c:numCache>
            </c:numRef>
          </c:yVal>
        </c:ser>
        <c:ser>
          <c:idx val="3"/>
          <c:order val="3"/>
          <c:tx>
            <c:v>Pool Dawn (We), drop water</c:v>
          </c:tx>
          <c:spPr>
            <a:ln w="28575">
              <a:noFill/>
            </a:ln>
          </c:spPr>
          <c:xVal>
            <c:numRef>
              <c:f>Sheet1!$I$3:$I$4</c:f>
              <c:numCache>
                <c:formatCode>General</c:formatCode>
                <c:ptCount val="2"/>
                <c:pt idx="0">
                  <c:v>2.6</c:v>
                </c:pt>
                <c:pt idx="1">
                  <c:v>2.4</c:v>
                </c:pt>
              </c:numCache>
            </c:numRef>
          </c:xVal>
          <c:yVal>
            <c:numRef>
              <c:f>Sheet1!$J$3:$J$4</c:f>
              <c:numCache>
                <c:formatCode>General</c:formatCode>
                <c:ptCount val="2"/>
                <c:pt idx="0">
                  <c:v>6.5</c:v>
                </c:pt>
                <c:pt idx="1">
                  <c:v>5.7</c:v>
                </c:pt>
              </c:numCache>
            </c:numRef>
          </c:yVal>
        </c:ser>
        <c:ser>
          <c:idx val="4"/>
          <c:order val="4"/>
          <c:tx>
            <c:v>Pool Dawn, drop water (We)</c:v>
          </c:tx>
          <c:spPr>
            <a:ln w="28575">
              <a:noFill/>
            </a:ln>
          </c:spPr>
          <c:xVal>
            <c:numRef>
              <c:f>Sheet1!$K$3:$K$4</c:f>
              <c:numCache>
                <c:formatCode>General</c:formatCode>
                <c:ptCount val="2"/>
                <c:pt idx="0">
                  <c:v>2.6</c:v>
                </c:pt>
                <c:pt idx="1">
                  <c:v>2.4</c:v>
                </c:pt>
              </c:numCache>
            </c:numRef>
          </c:xVal>
          <c:yVal>
            <c:numRef>
              <c:f>Sheet1!$L$3:$L$4</c:f>
              <c:numCache>
                <c:formatCode>General</c:formatCode>
                <c:ptCount val="2"/>
                <c:pt idx="0">
                  <c:v>3.9</c:v>
                </c:pt>
                <c:pt idx="1">
                  <c:v>3.4</c:v>
                </c:pt>
              </c:numCache>
            </c:numRef>
          </c:yVal>
        </c:ser>
        <c:ser>
          <c:idx val="5"/>
          <c:order val="5"/>
          <c:tx>
            <c:v>both water</c:v>
          </c:tx>
          <c:spPr>
            <a:ln w="28575">
              <a:noFill/>
            </a:ln>
          </c:spPr>
          <c:xVal>
            <c:numRef>
              <c:f>Sheet1!$A$3</c:f>
              <c:numCache>
                <c:formatCode>General</c:formatCode>
                <c:ptCount val="1"/>
                <c:pt idx="0">
                  <c:v>5.05</c:v>
                </c:pt>
              </c:numCache>
            </c:numRef>
          </c:xVal>
          <c:yVal>
            <c:numRef>
              <c:f>Sheet1!$B$3</c:f>
              <c:numCache>
                <c:formatCode>General</c:formatCode>
                <c:ptCount val="1"/>
                <c:pt idx="0">
                  <c:v>7.89</c:v>
                </c:pt>
              </c:numCache>
            </c:numRef>
          </c:yVal>
        </c:ser>
        <c:axId val="80872192"/>
        <c:axId val="80874496"/>
      </c:scatterChart>
      <c:valAx>
        <c:axId val="80872192"/>
        <c:scaling>
          <c:orientation val="minMax"/>
        </c:scaling>
        <c:axPos val="b"/>
        <c:majorGridlines/>
        <c:title>
          <c:tx>
            <c:rich>
              <a:bodyPr/>
              <a:lstStyle/>
              <a:p>
                <a:pPr>
                  <a:defRPr/>
                </a:pPr>
                <a:r>
                  <a:rPr lang="en-US"/>
                  <a:t>Fr</a:t>
                </a:r>
              </a:p>
            </c:rich>
          </c:tx>
          <c:layout/>
        </c:title>
        <c:numFmt formatCode="General" sourceLinked="1"/>
        <c:tickLblPos val="nextTo"/>
        <c:crossAx val="80874496"/>
        <c:crosses val="autoZero"/>
        <c:crossBetween val="midCat"/>
      </c:valAx>
      <c:valAx>
        <c:axId val="80874496"/>
        <c:scaling>
          <c:orientation val="minMax"/>
        </c:scaling>
        <c:axPos val="l"/>
        <c:majorGridlines/>
        <c:title>
          <c:tx>
            <c:rich>
              <a:bodyPr rot="-5400000" vert="horz"/>
              <a:lstStyle/>
              <a:p>
                <a:pPr>
                  <a:defRPr/>
                </a:pPr>
                <a:r>
                  <a:rPr lang="en-US"/>
                  <a:t>We</a:t>
                </a:r>
              </a:p>
            </c:rich>
          </c:tx>
          <c:layout/>
        </c:title>
        <c:numFmt formatCode="General" sourceLinked="1"/>
        <c:tickLblPos val="nextTo"/>
        <c:crossAx val="80872192"/>
        <c:crosses val="autoZero"/>
        <c:crossBetween val="midCat"/>
      </c:valAx>
    </c:plotArea>
    <c:legend>
      <c:legendPos val="r"/>
      <c:layout/>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E7F40-2F8B-4533-AFB8-479AFCACF2CA}" type="datetimeFigureOut">
              <a:rPr lang="en-US" smtClean="0"/>
              <a:t>11/8/2010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761561-7DF5-4AE7-98D0-BEF9834BE3C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761561-7DF5-4AE7-98D0-BEF9834BE3CA}"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Faculty are faster (more on this in a moment) because they can ignore more. Their Goals guide their</a:t>
            </a:r>
            <a:r>
              <a:rPr lang="en-US" baseline="0" dirty="0" smtClean="0"/>
              <a:t> attention.</a:t>
            </a:r>
            <a:r>
              <a:rPr lang="en-US" dirty="0" smtClean="0"/>
              <a:t> </a:t>
            </a:r>
          </a:p>
          <a:p>
            <a:r>
              <a:rPr lang="en-US" baseline="0" dirty="0" smtClean="0"/>
              <a:t>For students, difficulty guides attention – more difficult means more attention until either success or failure results.</a:t>
            </a:r>
          </a:p>
          <a:p>
            <a:r>
              <a:rPr lang="en-US" baseline="0" dirty="0" smtClean="0"/>
              <a:t>Faculty reading out of field devoted more attention to experimental procedure than those reading in field, more like students, but still not in depth – enough to convince themselves the experiment was well designed. </a:t>
            </a:r>
          </a:p>
          <a:p>
            <a:r>
              <a:rPr lang="en-US" baseline="0" dirty="0" smtClean="0"/>
              <a:t>Faculty create </a:t>
            </a:r>
            <a:r>
              <a:rPr lang="en-US" baseline="0" dirty="0" err="1" smtClean="0"/>
              <a:t>minitheories</a:t>
            </a:r>
            <a:r>
              <a:rPr lang="en-US" baseline="0" dirty="0" smtClean="0"/>
              <a:t>: small explanatory mechanisms created on the fly; sometimes these fail -&gt; question to answer as read on. </a:t>
            </a:r>
          </a:p>
          <a:p>
            <a:r>
              <a:rPr lang="en-US" baseline="0" dirty="0" smtClean="0"/>
              <a:t>Students on the other hand recognize resemblances with e.g. class activities  but don’t reliably self-explain.</a:t>
            </a:r>
            <a:endParaRPr lang="en-US" dirty="0"/>
          </a:p>
        </p:txBody>
      </p:sp>
      <p:sp>
        <p:nvSpPr>
          <p:cNvPr id="4" name="Slide Number Placeholder 3"/>
          <p:cNvSpPr>
            <a:spLocks noGrp="1"/>
          </p:cNvSpPr>
          <p:nvPr>
            <p:ph type="sldNum" sz="quarter" idx="10"/>
          </p:nvPr>
        </p:nvSpPr>
        <p:spPr/>
        <p:txBody>
          <a:bodyPr/>
          <a:lstStyle/>
          <a:p>
            <a:fld id="{48FB69F7-658E-411C-A8BA-FE52EF17E04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Some behaviors are superficially the same but the goals and activating conditions are very different. Sometimes experts regress to a prior state of performance when working in an unfamiliar area. U-shaped development forward reference to PERC. Both of these strongly suggest a developmental process that needs to be explored.</a:t>
            </a:r>
            <a:endParaRPr lang="en-US" dirty="0"/>
          </a:p>
        </p:txBody>
      </p:sp>
      <p:sp>
        <p:nvSpPr>
          <p:cNvPr id="4" name="Slide Number Placeholder 3"/>
          <p:cNvSpPr>
            <a:spLocks noGrp="1"/>
          </p:cNvSpPr>
          <p:nvPr>
            <p:ph type="sldNum" sz="quarter" idx="10"/>
          </p:nvPr>
        </p:nvSpPr>
        <p:spPr/>
        <p:txBody>
          <a:bodyPr/>
          <a:lstStyle/>
          <a:p>
            <a:fld id="{48FB69F7-658E-411C-A8BA-FE52EF17E04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761561-7DF5-4AE7-98D0-BEF9834BE3CA}"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AC8994-13FE-40FC-9A1F-58A2D596E31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AC8994-13FE-40FC-9A1F-58A2D596E31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761561-7DF5-4AE7-98D0-BEF9834BE3CA}" type="slidenum">
              <a:rPr lang="en-US" smtClean="0"/>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761561-7DF5-4AE7-98D0-BEF9834BE3CA}"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761561-7DF5-4AE7-98D0-BEF9834BE3C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761561-7DF5-4AE7-98D0-BEF9834BE3C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761561-7DF5-4AE7-98D0-BEF9834BE3C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761561-7DF5-4AE7-98D0-BEF9834BE3CA}"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761561-7DF5-4AE7-98D0-BEF9834BE3CA}"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761561-7DF5-4AE7-98D0-BEF9834BE3CA}"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For students, reading aloud helps with focus, for faculty, used as summarizing tool or to deliberately slow down for feedback. </a:t>
            </a:r>
          </a:p>
          <a:p>
            <a:r>
              <a:rPr lang="en-US" baseline="0" dirty="0" smtClean="0"/>
              <a:t>No one reported predicting as important but that is what experts often do in think aloud. </a:t>
            </a:r>
          </a:p>
          <a:p>
            <a:r>
              <a:rPr lang="en-US" baseline="0" dirty="0" smtClean="0"/>
              <a:t>Scanning ahead, for students, essentially addresses “How much longer do I have to do this?” At higher levels of development, together with personal goals, determines whether to skim or read in depth, or how many sessions it will take, or what sort of evidence will be in play. </a:t>
            </a:r>
            <a:endParaRPr lang="en-US" dirty="0" smtClean="0"/>
          </a:p>
        </p:txBody>
      </p:sp>
      <p:sp>
        <p:nvSpPr>
          <p:cNvPr id="4" name="Slide Number Placeholder 3"/>
          <p:cNvSpPr>
            <a:spLocks noGrp="1"/>
          </p:cNvSpPr>
          <p:nvPr>
            <p:ph type="sldNum" sz="quarter" idx="10"/>
          </p:nvPr>
        </p:nvSpPr>
        <p:spPr/>
        <p:txBody>
          <a:bodyPr/>
          <a:lstStyle/>
          <a:p>
            <a:fld id="{48FB69F7-658E-411C-A8BA-FE52EF17E04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D7C3A1-6046-4E6A-8C23-9EE1500C85C5}" type="datetimeFigureOut">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B17D-F6AB-4411-880A-020BFF688D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7C3A1-6046-4E6A-8C23-9EE1500C85C5}" type="datetimeFigureOut">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B17D-F6AB-4411-880A-020BFF688D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7C3A1-6046-4E6A-8C23-9EE1500C85C5}" type="datetimeFigureOut">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B17D-F6AB-4411-880A-020BFF688D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7C3A1-6046-4E6A-8C23-9EE1500C85C5}" type="datetimeFigureOut">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B17D-F6AB-4411-880A-020BFF688D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D7C3A1-6046-4E6A-8C23-9EE1500C85C5}" type="datetimeFigureOut">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B17D-F6AB-4411-880A-020BFF688D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D7C3A1-6046-4E6A-8C23-9EE1500C85C5}" type="datetimeFigureOut">
              <a:rPr lang="en-US" smtClean="0"/>
              <a:pPr/>
              <a:t>11/8/2010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4B17D-F6AB-4411-880A-020BFF688D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D7C3A1-6046-4E6A-8C23-9EE1500C85C5}" type="datetimeFigureOut">
              <a:rPr lang="en-US" smtClean="0"/>
              <a:pPr/>
              <a:t>11/8/2010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94B17D-F6AB-4411-880A-020BFF688D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D7C3A1-6046-4E6A-8C23-9EE1500C85C5}" type="datetimeFigureOut">
              <a:rPr lang="en-US" smtClean="0"/>
              <a:pPr/>
              <a:t>11/8/2010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4B17D-F6AB-4411-880A-020BFF688D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7C3A1-6046-4E6A-8C23-9EE1500C85C5}" type="datetimeFigureOut">
              <a:rPr lang="en-US" smtClean="0"/>
              <a:pPr/>
              <a:t>11/8/2010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94B17D-F6AB-4411-880A-020BFF688D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D7C3A1-6046-4E6A-8C23-9EE1500C85C5}" type="datetimeFigureOut">
              <a:rPr lang="en-US" smtClean="0"/>
              <a:pPr/>
              <a:t>11/8/2010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4B17D-F6AB-4411-880A-020BFF688D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D7C3A1-6046-4E6A-8C23-9EE1500C85C5}" type="datetimeFigureOut">
              <a:rPr lang="en-US" smtClean="0"/>
              <a:pPr/>
              <a:t>11/8/2010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4B17D-F6AB-4411-880A-020BFF688D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7C3A1-6046-4E6A-8C23-9EE1500C85C5}" type="datetimeFigureOut">
              <a:rPr lang="en-US" smtClean="0"/>
              <a:pPr/>
              <a:t>11/8/2010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4B17D-F6AB-4411-880A-020BFF688D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winfield@spelma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mdark@spelman.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mburns-k@spelman.edu"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mailto:pcamp@spelman.edu"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mailto:dhylton@spelman.edu"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t>Benzimidazoles as Photovoltaic and Light-Emitting Materials</a:t>
            </a:r>
            <a:endParaRPr lang="en-US" dirty="0"/>
          </a:p>
        </p:txBody>
      </p:sp>
      <p:sp>
        <p:nvSpPr>
          <p:cNvPr id="3" name="Subtitle 2"/>
          <p:cNvSpPr>
            <a:spLocks noGrp="1"/>
          </p:cNvSpPr>
          <p:nvPr>
            <p:ph type="subTitle" idx="1"/>
          </p:nvPr>
        </p:nvSpPr>
        <p:spPr>
          <a:xfrm>
            <a:off x="762000" y="3886200"/>
            <a:ext cx="7696200" cy="1752600"/>
          </a:xfrm>
        </p:spPr>
        <p:txBody>
          <a:bodyPr>
            <a:noAutofit/>
          </a:bodyPr>
          <a:lstStyle/>
          <a:p>
            <a:pPr algn="r"/>
            <a:r>
              <a:rPr lang="en-US" sz="2800" dirty="0" smtClean="0">
                <a:solidFill>
                  <a:schemeClr val="tx1">
                    <a:lumMod val="65000"/>
                    <a:lumOff val="35000"/>
                  </a:schemeClr>
                </a:solidFill>
              </a:rPr>
              <a:t>Leyte Winfield, Ph.D., Department of Chemistry </a:t>
            </a:r>
          </a:p>
          <a:p>
            <a:pPr algn="r"/>
            <a:r>
              <a:rPr lang="en-US" sz="2800" dirty="0" smtClean="0">
                <a:solidFill>
                  <a:schemeClr val="tx1">
                    <a:lumMod val="65000"/>
                    <a:lumOff val="35000"/>
                  </a:schemeClr>
                </a:solidFill>
                <a:hlinkClick r:id="rId3"/>
              </a:rPr>
              <a:t>lwinfield@spelman.edu</a:t>
            </a:r>
            <a:endParaRPr lang="en-US" sz="2800" dirty="0" smtClean="0">
              <a:solidFill>
                <a:schemeClr val="tx1">
                  <a:lumMod val="65000"/>
                  <a:lumOff val="35000"/>
                </a:schemeClr>
              </a:solidFill>
            </a:endParaRPr>
          </a:p>
          <a:p>
            <a:pPr algn="r"/>
            <a:r>
              <a:rPr lang="en-US" sz="2800" dirty="0" smtClean="0">
                <a:solidFill>
                  <a:schemeClr val="tx1">
                    <a:lumMod val="65000"/>
                    <a:lumOff val="35000"/>
                  </a:schemeClr>
                </a:solidFill>
              </a:rPr>
              <a:t>Marta Dark-</a:t>
            </a:r>
            <a:r>
              <a:rPr lang="en-US" sz="2800" dirty="0" err="1" smtClean="0">
                <a:solidFill>
                  <a:schemeClr val="tx1">
                    <a:lumMod val="65000"/>
                    <a:lumOff val="35000"/>
                  </a:schemeClr>
                </a:solidFill>
              </a:rPr>
              <a:t>McNeese</a:t>
            </a:r>
            <a:r>
              <a:rPr lang="en-US" sz="2800" dirty="0" smtClean="0">
                <a:solidFill>
                  <a:schemeClr val="tx1">
                    <a:lumMod val="65000"/>
                    <a:lumOff val="35000"/>
                  </a:schemeClr>
                </a:solidFill>
              </a:rPr>
              <a:t>, Ph.D., Department of Physics</a:t>
            </a:r>
          </a:p>
          <a:p>
            <a:pPr algn="r"/>
            <a:r>
              <a:rPr lang="en-US" sz="2800" dirty="0" smtClean="0">
                <a:solidFill>
                  <a:schemeClr val="tx1">
                    <a:lumMod val="65000"/>
                    <a:lumOff val="35000"/>
                  </a:schemeClr>
                </a:solidFill>
                <a:hlinkClick r:id="rId4"/>
              </a:rPr>
              <a:t>mdark@spelman.edu</a:t>
            </a:r>
            <a:endParaRPr lang="en-US" sz="2800" dirty="0" smtClean="0">
              <a:solidFill>
                <a:schemeClr val="tx1">
                  <a:lumMod val="65000"/>
                  <a:lumOff val="35000"/>
                </a:schemeClr>
              </a:solidFill>
            </a:endParaRPr>
          </a:p>
          <a:p>
            <a:pPr algn="r"/>
            <a:endParaRPr lang="en-US" sz="28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Speed</a:t>
            </a:r>
          </a:p>
          <a:p>
            <a:pPr lvl="1"/>
            <a:r>
              <a:rPr lang="en-US" dirty="0" smtClean="0"/>
              <a:t>Faculty bring more domain knowledge</a:t>
            </a:r>
          </a:p>
          <a:p>
            <a:pPr lvl="2"/>
            <a:r>
              <a:rPr lang="en-US" dirty="0" smtClean="0"/>
              <a:t>Much more recognition going on -&gt; speed</a:t>
            </a:r>
          </a:p>
          <a:p>
            <a:pPr lvl="2"/>
            <a:r>
              <a:rPr lang="en-US" dirty="0" smtClean="0"/>
              <a:t>Apportion attention to different parts according to goals</a:t>
            </a:r>
          </a:p>
          <a:p>
            <a:pPr lvl="2"/>
            <a:r>
              <a:rPr lang="en-US" dirty="0" smtClean="0"/>
              <a:t>Often ignore experimental procedure</a:t>
            </a:r>
          </a:p>
          <a:p>
            <a:pPr lvl="1"/>
            <a:r>
              <a:rPr lang="en-US" dirty="0" smtClean="0"/>
              <a:t>Students bring some domain knowledge</a:t>
            </a:r>
          </a:p>
          <a:p>
            <a:pPr lvl="2"/>
            <a:r>
              <a:rPr lang="en-US" dirty="0" smtClean="0"/>
              <a:t>Try to attend to everything</a:t>
            </a:r>
          </a:p>
          <a:p>
            <a:pPr lvl="2"/>
            <a:r>
              <a:rPr lang="en-US" dirty="0" smtClean="0"/>
              <a:t>Apportion attention according to difficulty, unfamiliarity</a:t>
            </a:r>
          </a:p>
          <a:p>
            <a:pPr lvl="1"/>
            <a:r>
              <a:rPr lang="en-US" dirty="0" smtClean="0"/>
              <a:t>Some faculty reading out of field (new research areas) exhibit in between behavior</a:t>
            </a:r>
          </a:p>
          <a:p>
            <a:pPr lvl="1"/>
            <a:r>
              <a:rPr lang="en-US" dirty="0" smtClean="0"/>
              <a:t>Importing prior knowledge</a:t>
            </a:r>
          </a:p>
          <a:p>
            <a:pPr lvl="2"/>
            <a:r>
              <a:rPr lang="en-US" dirty="0" smtClean="0"/>
              <a:t>Faculty often make Mini-theories</a:t>
            </a:r>
          </a:p>
          <a:p>
            <a:pPr lvl="2"/>
            <a:r>
              <a:rPr lang="en-US" dirty="0" smtClean="0"/>
              <a:t>Students recognize superficial resemblances</a:t>
            </a:r>
            <a:endParaRPr lang="en-US" dirty="0"/>
          </a:p>
        </p:txBody>
      </p:sp>
      <p:sp>
        <p:nvSpPr>
          <p:cNvPr id="3" name="Title 2"/>
          <p:cNvSpPr>
            <a:spLocks noGrp="1"/>
          </p:cNvSpPr>
          <p:nvPr>
            <p:ph type="title"/>
          </p:nvPr>
        </p:nvSpPr>
        <p:spPr/>
        <p:txBody>
          <a:bodyPr>
            <a:normAutofit fontScale="90000"/>
          </a:bodyPr>
          <a:lstStyle/>
          <a:p>
            <a:r>
              <a:rPr lang="en-US" dirty="0" smtClean="0"/>
              <a:t>Issues having to do with Prior Knowledge</a:t>
            </a:r>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Some of what students do is like what experts do but for different reasons and with a different goal in mind</a:t>
            </a:r>
          </a:p>
          <a:p>
            <a:r>
              <a:rPr lang="en-US" dirty="0" smtClean="0"/>
              <a:t>Experts regress to prior states of practice when working ‘out of the box’ (but not necessarily all the way back to students)</a:t>
            </a:r>
          </a:p>
          <a:p>
            <a:pPr lvl="1"/>
            <a:r>
              <a:rPr lang="en-US" dirty="0" smtClean="0"/>
              <a:t>U-shaped development: general feature of learning processes – temporary regressions in performance as a skill develops</a:t>
            </a:r>
            <a:endParaRPr lang="en-US" dirty="0"/>
          </a:p>
        </p:txBody>
      </p:sp>
      <p:sp>
        <p:nvSpPr>
          <p:cNvPr id="3" name="Title 2"/>
          <p:cNvSpPr>
            <a:spLocks noGrp="1"/>
          </p:cNvSpPr>
          <p:nvPr>
            <p:ph type="title"/>
          </p:nvPr>
        </p:nvSpPr>
        <p:spPr/>
        <p:txBody>
          <a:bodyPr/>
          <a:lstStyle/>
          <a:p>
            <a:r>
              <a:rPr lang="en-US" dirty="0" smtClean="0"/>
              <a:t>A Developmental Continuum</a:t>
            </a:r>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lstStyle/>
          <a:p>
            <a:r>
              <a:rPr lang="en-US" dirty="0" smtClean="0"/>
              <a:t>Splashing of Liquid Drops on Liquid Surfaces</a:t>
            </a:r>
            <a:endParaRPr lang="en-US" dirty="0"/>
          </a:p>
        </p:txBody>
      </p:sp>
      <p:sp>
        <p:nvSpPr>
          <p:cNvPr id="3" name="Subtitle 2"/>
          <p:cNvSpPr>
            <a:spLocks noGrp="1"/>
          </p:cNvSpPr>
          <p:nvPr>
            <p:ph type="subTitle" idx="1"/>
          </p:nvPr>
        </p:nvSpPr>
        <p:spPr>
          <a:xfrm>
            <a:off x="1371600" y="2895600"/>
            <a:ext cx="6400800" cy="1752600"/>
          </a:xfrm>
        </p:spPr>
        <p:txBody>
          <a:bodyPr>
            <a:normAutofit fontScale="85000" lnSpcReduction="20000"/>
          </a:bodyPr>
          <a:lstStyle/>
          <a:p>
            <a:r>
              <a:rPr lang="en-US" dirty="0" smtClean="0"/>
              <a:t>Michael Burns-</a:t>
            </a:r>
            <a:r>
              <a:rPr lang="en-US" dirty="0" err="1" smtClean="0"/>
              <a:t>Kaurin</a:t>
            </a:r>
            <a:endParaRPr lang="en-US" dirty="0" smtClean="0"/>
          </a:p>
          <a:p>
            <a:r>
              <a:rPr lang="en-US" dirty="0" smtClean="0">
                <a:hlinkClick r:id="rId3"/>
              </a:rPr>
              <a:t>mburns-k@spelman.edu</a:t>
            </a:r>
            <a:endParaRPr lang="en-US" dirty="0" smtClean="0"/>
          </a:p>
          <a:p>
            <a:r>
              <a:rPr lang="en-US" dirty="0" smtClean="0"/>
              <a:t>Department of Physics</a:t>
            </a:r>
          </a:p>
          <a:p>
            <a:r>
              <a:rPr lang="en-US" dirty="0" smtClean="0"/>
              <a:t>Spelman College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Phenomenon</a:t>
            </a:r>
            <a:endParaRPr lang="en-US" dirty="0"/>
          </a:p>
        </p:txBody>
      </p:sp>
      <p:sp>
        <p:nvSpPr>
          <p:cNvPr id="3" name="Content Placeholder 2"/>
          <p:cNvSpPr>
            <a:spLocks noGrp="1"/>
          </p:cNvSpPr>
          <p:nvPr>
            <p:ph idx="1"/>
          </p:nvPr>
        </p:nvSpPr>
        <p:spPr/>
        <p:txBody>
          <a:bodyPr/>
          <a:lstStyle/>
          <a:p>
            <a:r>
              <a:rPr lang="en-US" dirty="0" smtClean="0"/>
              <a:t>Liquid drop hits liquid surface</a:t>
            </a:r>
          </a:p>
          <a:p>
            <a:r>
              <a:rPr lang="en-US" dirty="0" smtClean="0"/>
              <a:t>Drop coalesces </a:t>
            </a:r>
            <a:r>
              <a:rPr lang="en-US" dirty="0" err="1" smtClean="0"/>
              <a:t>vs</a:t>
            </a:r>
            <a:r>
              <a:rPr lang="en-US" dirty="0" smtClean="0"/>
              <a:t> splashing and jetting</a:t>
            </a:r>
          </a:p>
          <a:p>
            <a:r>
              <a:rPr lang="en-US" dirty="0" smtClean="0"/>
              <a:t>Transition often studied in terms of speed and size of drop</a:t>
            </a:r>
          </a:p>
          <a:p>
            <a:r>
              <a:rPr lang="en-US" dirty="0" smtClean="0"/>
              <a:t>Surface tension (drop or surface) less studied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a:t>
            </a:r>
            <a:endParaRPr lang="en-US" dirty="0"/>
          </a:p>
        </p:txBody>
      </p:sp>
      <p:sp>
        <p:nvSpPr>
          <p:cNvPr id="3" name="Content Placeholder 2"/>
          <p:cNvSpPr>
            <a:spLocks noGrp="1"/>
          </p:cNvSpPr>
          <p:nvPr>
            <p:ph idx="1"/>
          </p:nvPr>
        </p:nvSpPr>
        <p:spPr/>
        <p:txBody>
          <a:bodyPr/>
          <a:lstStyle/>
          <a:p>
            <a:r>
              <a:rPr lang="en-US" dirty="0" smtClean="0"/>
              <a:t>Two high-speed video systems—study events above and below surface</a:t>
            </a:r>
          </a:p>
          <a:p>
            <a:r>
              <a:rPr lang="en-US" dirty="0" smtClean="0"/>
              <a:t>Focus </a:t>
            </a:r>
            <a:r>
              <a:rPr lang="en-US" dirty="0" smtClean="0"/>
              <a:t>on role of surface tensions of drop and </a:t>
            </a:r>
            <a:r>
              <a:rPr lang="en-US" dirty="0" smtClean="0"/>
              <a:t>surface</a:t>
            </a:r>
          </a:p>
          <a:p>
            <a:r>
              <a:rPr lang="en-US" dirty="0" smtClean="0"/>
              <a:t>Preliminary results—lowest surface tension is most important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295400" y="685800"/>
          <a:ext cx="6324600" cy="4572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i="1" dirty="0" smtClean="0"/>
              <a:t>Specific Aims</a:t>
            </a:r>
            <a:endParaRPr lang="en-US" dirty="0"/>
          </a:p>
        </p:txBody>
      </p:sp>
      <p:sp>
        <p:nvSpPr>
          <p:cNvPr id="6" name="Content Placeholder 5"/>
          <p:cNvSpPr>
            <a:spLocks noGrp="1"/>
          </p:cNvSpPr>
          <p:nvPr>
            <p:ph idx="1"/>
          </p:nvPr>
        </p:nvSpPr>
        <p:spPr>
          <a:xfrm>
            <a:off x="457200" y="1600201"/>
            <a:ext cx="8229600" cy="2133600"/>
          </a:xfrm>
        </p:spPr>
        <p:txBody>
          <a:bodyPr>
            <a:normAutofit fontScale="70000" lnSpcReduction="20000"/>
          </a:bodyPr>
          <a:lstStyle/>
          <a:p>
            <a:r>
              <a:rPr lang="en-US" dirty="0"/>
              <a:t>Synthesize novel benzimidazole-</a:t>
            </a:r>
            <a:r>
              <a:rPr lang="en-US" dirty="0" err="1"/>
              <a:t>Ir</a:t>
            </a:r>
            <a:r>
              <a:rPr lang="en-US" dirty="0"/>
              <a:t>(III) complexes </a:t>
            </a:r>
          </a:p>
          <a:p>
            <a:r>
              <a:rPr lang="en-US" dirty="0"/>
              <a:t>Characterize the molecules using x-ray crystallography and NMR</a:t>
            </a:r>
          </a:p>
          <a:p>
            <a:r>
              <a:rPr lang="en-US" dirty="0"/>
              <a:t>Evaluate the electrical and optical properties of these materials.  Light absorption and emission in the visible and near-infrared regions will be determined in order to characterize any fluorescent and electro(photo)-luminescent properties</a:t>
            </a:r>
            <a:r>
              <a:rPr lang="en-US" dirty="0" smtClean="0"/>
              <a:t>.</a:t>
            </a:r>
            <a:endParaRPr lang="en-US" dirty="0"/>
          </a:p>
        </p:txBody>
      </p:sp>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337" name="Object 1"/>
          <p:cNvGraphicFramePr>
            <a:graphicFrameLocks noChangeAspect="1"/>
          </p:cNvGraphicFramePr>
          <p:nvPr/>
        </p:nvGraphicFramePr>
        <p:xfrm>
          <a:off x="1193800" y="3635375"/>
          <a:ext cx="7112000" cy="2965450"/>
        </p:xfrm>
        <a:graphic>
          <a:graphicData uri="http://schemas.openxmlformats.org/presentationml/2006/ole">
            <p:oleObj spid="_x0000_s14337" name="CS ChemDraw Drawing" r:id="rId4" imgW="5687395" imgH="2370754" progId="">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Ligand Synthesis</a:t>
            </a:r>
            <a:endParaRPr lang="en-US" dirty="0"/>
          </a:p>
        </p:txBody>
      </p:sp>
      <p:sp>
        <p:nvSpPr>
          <p:cNvPr id="7" name="Content Placeholder 6"/>
          <p:cNvSpPr>
            <a:spLocks noGrp="1"/>
          </p:cNvSpPr>
          <p:nvPr>
            <p:ph idx="1"/>
          </p:nvPr>
        </p:nvSpPr>
        <p:spPr/>
        <p:txBody>
          <a:bodyPr/>
          <a:lstStyle/>
          <a:p>
            <a:r>
              <a:rPr lang="en-US" dirty="0" smtClean="0"/>
              <a:t>Synthesis of the ligand has been accomplished as proceeds as follows:</a:t>
            </a:r>
          </a:p>
          <a:p>
            <a:endParaRPr lang="en-US" dirty="0"/>
          </a:p>
          <a:p>
            <a:endParaRPr lang="en-US" dirty="0" smtClean="0"/>
          </a:p>
          <a:p>
            <a:endParaRPr lang="en-US" dirty="0"/>
          </a:p>
          <a:p>
            <a:endParaRPr lang="en-US" dirty="0" smtClean="0"/>
          </a:p>
          <a:p>
            <a:r>
              <a:rPr lang="en-US" dirty="0" smtClean="0"/>
              <a:t>Compound #5 will be used to generate the </a:t>
            </a:r>
            <a:r>
              <a:rPr lang="en-US" dirty="0" err="1" smtClean="0"/>
              <a:t>organometallic</a:t>
            </a:r>
            <a:r>
              <a:rPr lang="en-US" dirty="0" smtClean="0"/>
              <a:t> molecule.</a:t>
            </a:r>
            <a:endParaRPr lang="en-US" dirty="0"/>
          </a:p>
        </p:txBody>
      </p:sp>
      <p:sp>
        <p:nvSpPr>
          <p:cNvPr id="112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265" name="Object 1"/>
          <p:cNvGraphicFramePr>
            <a:graphicFrameLocks noChangeAspect="1"/>
          </p:cNvGraphicFramePr>
          <p:nvPr/>
        </p:nvGraphicFramePr>
        <p:xfrm>
          <a:off x="531367" y="2968624"/>
          <a:ext cx="8384033" cy="1603376"/>
        </p:xfrm>
        <a:graphic>
          <a:graphicData uri="http://schemas.openxmlformats.org/presentationml/2006/ole">
            <p:oleObj spid="_x0000_s11265" name="CS ChemDraw Drawing" r:id="rId4" imgW="5447965" imgH="1042062" progId="">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half" idx="1"/>
          </p:nvPr>
        </p:nvSpPr>
        <p:spPr>
          <a:xfrm>
            <a:off x="1066800" y="5334000"/>
            <a:ext cx="7391400" cy="1325563"/>
          </a:xfrm>
        </p:spPr>
        <p:txBody>
          <a:bodyPr>
            <a:normAutofit fontScale="92500" lnSpcReduction="10000"/>
          </a:bodyPr>
          <a:lstStyle/>
          <a:p>
            <a:pPr>
              <a:buNone/>
            </a:pPr>
            <a:r>
              <a:rPr lang="en-US" sz="2400" dirty="0" smtClean="0">
                <a:effectLst/>
              </a:rPr>
              <a:t>Absorbance spectra of the </a:t>
            </a:r>
            <a:r>
              <a:rPr lang="en-US" sz="2400" dirty="0" err="1" smtClean="0">
                <a:effectLst/>
              </a:rPr>
              <a:t>ligand</a:t>
            </a:r>
            <a:r>
              <a:rPr lang="en-US" sz="2400" dirty="0" smtClean="0">
                <a:effectLst/>
              </a:rPr>
              <a:t> shows an intense absorption peak at 470 nm and a slight peak at 590 nm.</a:t>
            </a:r>
            <a:r>
              <a:rPr lang="en-US" sz="2400" dirty="0" smtClean="0"/>
              <a:t>  Emission </a:t>
            </a:r>
            <a:r>
              <a:rPr lang="en-US" sz="2400" dirty="0"/>
              <a:t>spectra with 450 nm </a:t>
            </a:r>
            <a:r>
              <a:rPr lang="en-US" sz="2400" dirty="0" smtClean="0"/>
              <a:t>excitation did </a:t>
            </a:r>
            <a:r>
              <a:rPr lang="en-US" sz="2400" dirty="0"/>
              <a:t>not show any significant light </a:t>
            </a:r>
            <a:r>
              <a:rPr lang="en-US" sz="2400" dirty="0" smtClean="0"/>
              <a:t>emission by the </a:t>
            </a:r>
            <a:r>
              <a:rPr lang="en-US" sz="2400" dirty="0" err="1" smtClean="0"/>
              <a:t>ligand</a:t>
            </a:r>
            <a:r>
              <a:rPr lang="en-US" sz="2400" dirty="0" smtClean="0"/>
              <a:t>.</a:t>
            </a:r>
          </a:p>
          <a:p>
            <a:endParaRPr lang="en-US" dirty="0"/>
          </a:p>
        </p:txBody>
      </p:sp>
      <p:graphicFrame>
        <p:nvGraphicFramePr>
          <p:cNvPr id="8" name="Chart 7"/>
          <p:cNvGraphicFramePr>
            <a:graphicFrameLocks/>
          </p:cNvGraphicFramePr>
          <p:nvPr/>
        </p:nvGraphicFramePr>
        <p:xfrm>
          <a:off x="1828800" y="1600200"/>
          <a:ext cx="5334000" cy="3581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457200"/>
            <a:ext cx="8229600" cy="1429512"/>
          </a:xfrm>
          <a:prstGeom prst="rect">
            <a:avLst/>
          </a:prstGeom>
        </p:spPr>
        <p:txBody>
          <a:bodyPr>
            <a:normAutofit fontScale="5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1" u="none" strike="noStrike" kern="1200" cap="none" spc="0" normalizeH="0" baseline="0" noProof="0" dirty="0" smtClean="0">
                <a:ln>
                  <a:noFill/>
                </a:ln>
                <a:solidFill>
                  <a:schemeClr val="tx1"/>
                </a:solidFill>
                <a:effectLst/>
                <a:uLnTx/>
                <a:uFillTx/>
                <a:latin typeface="+mj-lt"/>
                <a:ea typeface="+mj-ea"/>
                <a:cs typeface="+mj-cs"/>
              </a:rPr>
              <a:t/>
            </a:r>
            <a:br>
              <a:rPr kumimoji="0" lang="en-US" sz="4400" b="1" i="1" u="none" strike="noStrike" kern="1200" cap="none" spc="0" normalizeH="0" baseline="0" noProof="0" dirty="0" smtClean="0">
                <a:ln>
                  <a:noFill/>
                </a:ln>
                <a:solidFill>
                  <a:schemeClr val="tx1"/>
                </a:solidFill>
                <a:effectLst/>
                <a:uLnTx/>
                <a:uFillTx/>
                <a:latin typeface="+mj-lt"/>
                <a:ea typeface="+mj-ea"/>
                <a:cs typeface="+mj-cs"/>
              </a:rPr>
            </a:br>
            <a:r>
              <a:rPr kumimoji="0" lang="en-US" sz="4400" b="1" i="1" u="none" strike="noStrike" kern="1200" cap="none" spc="0" normalizeH="0" baseline="0" noProof="0" dirty="0" smtClean="0">
                <a:ln>
                  <a:noFill/>
                </a:ln>
                <a:solidFill>
                  <a:schemeClr val="tx1"/>
                </a:solidFill>
                <a:effectLst/>
                <a:uLnTx/>
                <a:uFillTx/>
                <a:latin typeface="+mj-lt"/>
                <a:ea typeface="+mj-ea"/>
                <a:cs typeface="+mj-cs"/>
              </a:rPr>
              <a:t>     </a:t>
            </a:r>
            <a:r>
              <a:rPr kumimoji="0" lang="en-US" sz="7100" b="1" i="1" u="none" strike="noStrike" kern="1200" cap="none" spc="0" normalizeH="0" baseline="0" noProof="0" dirty="0" smtClean="0">
                <a:ln>
                  <a:noFill/>
                </a:ln>
                <a:solidFill>
                  <a:schemeClr val="tx1"/>
                </a:solidFill>
                <a:effectLst/>
                <a:uLnTx/>
                <a:uFillTx/>
                <a:latin typeface="+mj-lt"/>
                <a:ea typeface="+mj-ea"/>
                <a:cs typeface="+mj-cs"/>
              </a:rPr>
              <a:t>Study of </a:t>
            </a:r>
            <a:r>
              <a:rPr kumimoji="0" lang="en-US" sz="7100" b="1" i="1" u="none" strike="noStrike" kern="1200" cap="none" spc="0" normalizeH="0" baseline="0" noProof="0" dirty="0" err="1" smtClean="0">
                <a:ln>
                  <a:noFill/>
                </a:ln>
                <a:solidFill>
                  <a:schemeClr val="tx1"/>
                </a:solidFill>
                <a:effectLst/>
                <a:uLnTx/>
                <a:uFillTx/>
                <a:latin typeface="+mj-lt"/>
                <a:ea typeface="+mj-ea"/>
                <a:cs typeface="+mj-cs"/>
              </a:rPr>
              <a:t>Biomolecules</a:t>
            </a:r>
            <a:r>
              <a:rPr kumimoji="0" lang="en-US" sz="7100" b="1" i="1" u="none" strike="noStrike" kern="1200" cap="none" spc="0" normalizeH="0" baseline="0" noProof="0" dirty="0" smtClean="0">
                <a:ln>
                  <a:noFill/>
                </a:ln>
                <a:solidFill>
                  <a:schemeClr val="tx1"/>
                </a:solidFill>
                <a:effectLst/>
                <a:uLnTx/>
                <a:uFillTx/>
                <a:latin typeface="+mj-lt"/>
                <a:ea typeface="+mj-ea"/>
                <a:cs typeface="+mj-cs"/>
              </a:rPr>
              <a:t> by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100" b="1" i="1" u="none" strike="noStrike" kern="1200" cap="none" spc="0" normalizeH="0" baseline="0" noProof="0" dirty="0" smtClean="0">
                <a:ln>
                  <a:noFill/>
                </a:ln>
                <a:solidFill>
                  <a:schemeClr val="tx1"/>
                </a:solidFill>
                <a:effectLst/>
                <a:uLnTx/>
                <a:uFillTx/>
                <a:latin typeface="+mj-lt"/>
                <a:ea typeface="+mj-ea"/>
                <a:cs typeface="+mj-cs"/>
              </a:rPr>
              <a:t>EPR</a:t>
            </a:r>
            <a:r>
              <a:rPr lang="en-US" sz="7100" b="1" i="1" dirty="0" smtClean="0">
                <a:latin typeface="+mj-lt"/>
                <a:ea typeface="+mj-ea"/>
                <a:cs typeface="+mj-cs"/>
              </a:rPr>
              <a:t> </a:t>
            </a:r>
            <a:r>
              <a:rPr kumimoji="0" lang="en-US" sz="7100" b="1" i="1" u="none" strike="noStrike" kern="1200" cap="none" spc="0" normalizeH="0" baseline="0" noProof="0" dirty="0" smtClean="0">
                <a:ln>
                  <a:noFill/>
                </a:ln>
                <a:solidFill>
                  <a:schemeClr val="tx1"/>
                </a:solidFill>
                <a:effectLst/>
                <a:uLnTx/>
                <a:uFillTx/>
                <a:latin typeface="+mj-lt"/>
                <a:ea typeface="+mj-ea"/>
                <a:cs typeface="+mj-cs"/>
              </a:rPr>
              <a:t>Spectroscopy</a:t>
            </a:r>
            <a:endParaRPr kumimoji="0" lang="en-US" sz="71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txBox="1">
            <a:spLocks/>
          </p:cNvSpPr>
          <p:nvPr/>
        </p:nvSpPr>
        <p:spPr>
          <a:xfrm>
            <a:off x="457200" y="1935480"/>
            <a:ext cx="8229600" cy="4389120"/>
          </a:xfrm>
          <a:prstGeom prst="rect">
            <a:avLst/>
          </a:prstGeom>
        </p:spPr>
        <p:txBody>
          <a:bodyPr>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Natarajan Ravi, Ph.D.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Physics Department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Spelman College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Atlanta,  GA 30314</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email: nravi@spelman.edu</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a:t>
            </a:r>
            <a:r>
              <a:rPr kumimoji="0" lang="en-US" sz="3200" b="0" i="0" u="sng" strike="noStrike" kern="1200" cap="none" spc="0" normalizeH="0" baseline="0" noProof="0" smtClean="0">
                <a:ln>
                  <a:noFill/>
                </a:ln>
                <a:solidFill>
                  <a:schemeClr val="tx1"/>
                </a:solidFill>
                <a:effectLst/>
                <a:uLnTx/>
                <a:uFillTx/>
                <a:latin typeface="+mn-lt"/>
                <a:ea typeface="+mn-ea"/>
                <a:cs typeface="+mn-cs"/>
              </a:rPr>
              <a:t>Major Focus</a:t>
            </a:r>
            <a:r>
              <a:rPr kumimoji="0" lang="en-US" sz="3200" b="0" i="0" u="none" strike="noStrike" kern="1200" cap="none" spc="0" normalizeH="0" baseline="0" noProof="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To build a state of the art Biophysics/spectroscopy Laboratory.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To investigate fundamental interactions in biologically  relevant molecules and solid state systems.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To train under-represented minority undergraduates in research.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762000"/>
            <a:ext cx="8382000" cy="4154984"/>
          </a:xfrm>
          <a:prstGeom prst="rect">
            <a:avLst/>
          </a:prstGeom>
        </p:spPr>
        <p:txBody>
          <a:bodyPr wrap="square">
            <a:spAutoFit/>
          </a:bodyPr>
          <a:lstStyle/>
          <a:p>
            <a:pPr lvl="2"/>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overall objective of this proposed </a:t>
            </a:r>
            <a:r>
              <a:rPr lang="en-US" sz="2400" dirty="0">
                <a:latin typeface="Times New Roman" pitchFamily="18" charset="0"/>
                <a:cs typeface="Times New Roman" pitchFamily="18" charset="0"/>
              </a:rPr>
              <a:t>investigation </a:t>
            </a:r>
            <a:r>
              <a:rPr lang="en-US" sz="2400" dirty="0" smtClean="0">
                <a:latin typeface="Times New Roman" pitchFamily="18" charset="0"/>
                <a:cs typeface="Times New Roman" pitchFamily="18" charset="0"/>
              </a:rPr>
              <a:t>is to study </a:t>
            </a:r>
            <a:r>
              <a:rPr lang="en-US" sz="2400" dirty="0">
                <a:latin typeface="Times New Roman" pitchFamily="18" charset="0"/>
                <a:cs typeface="Times New Roman" pitchFamily="18" charset="0"/>
              </a:rPr>
              <a:t>the metal ion interactions with </a:t>
            </a:r>
            <a:r>
              <a:rPr lang="en-US" sz="2400" dirty="0" smtClean="0">
                <a:latin typeface="Times New Roman" pitchFamily="18" charset="0"/>
                <a:cs typeface="Times New Roman" pitchFamily="18" charset="0"/>
              </a:rPr>
              <a:t>	carbohydrates  such as cellulose, glucose, chitosan etc.,  and </a:t>
            </a:r>
            <a:r>
              <a:rPr lang="en-US" sz="2400" dirty="0">
                <a:latin typeface="Times New Roman" pitchFamily="18" charset="0"/>
                <a:cs typeface="Times New Roman" pitchFamily="18" charset="0"/>
              </a:rPr>
              <a:t>use these </a:t>
            </a:r>
            <a:r>
              <a:rPr lang="en-US" sz="2400" dirty="0" smtClean="0">
                <a:latin typeface="Times New Roman" pitchFamily="18" charset="0"/>
                <a:cs typeface="Times New Roman" pitchFamily="18" charset="0"/>
              </a:rPr>
              <a:t>metal </a:t>
            </a:r>
            <a:r>
              <a:rPr lang="en-US" sz="2400" dirty="0">
                <a:latin typeface="Times New Roman" pitchFamily="18" charset="0"/>
                <a:cs typeface="Times New Roman" pitchFamily="18" charset="0"/>
              </a:rPr>
              <a:t>complexes as </a:t>
            </a:r>
            <a:r>
              <a:rPr lang="en-US" sz="2400" dirty="0" smtClean="0">
                <a:latin typeface="Times New Roman" pitchFamily="18" charset="0"/>
                <a:cs typeface="Times New Roman" pitchFamily="18" charset="0"/>
              </a:rPr>
              <a:t>	structural </a:t>
            </a:r>
            <a:r>
              <a:rPr lang="en-US" sz="2400" dirty="0">
                <a:latin typeface="Times New Roman" pitchFamily="18" charset="0"/>
                <a:cs typeface="Times New Roman" pitchFamily="18" charset="0"/>
              </a:rPr>
              <a:t>analogues for </a:t>
            </a:r>
            <a:r>
              <a:rPr lang="en-US" sz="2400" dirty="0" smtClean="0">
                <a:latin typeface="Times New Roman" pitchFamily="18" charset="0"/>
                <a:cs typeface="Times New Roman" pitchFamily="18" charset="0"/>
              </a:rPr>
              <a:t>understanding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active </a:t>
            </a:r>
            <a:r>
              <a:rPr lang="en-US" sz="2400" dirty="0">
                <a:latin typeface="Times New Roman" pitchFamily="18" charset="0"/>
                <a:cs typeface="Times New Roman" pitchFamily="18" charset="0"/>
              </a:rPr>
              <a:t>sites of complex </a:t>
            </a:r>
            <a:r>
              <a:rPr lang="en-US" sz="2400" dirty="0" smtClean="0">
                <a:latin typeface="Times New Roman" pitchFamily="18" charset="0"/>
                <a:cs typeface="Times New Roman" pitchFamily="18" charset="0"/>
              </a:rPr>
              <a:t>metalloenzymes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The following spectroscopic techniques are employed to achieve this objective :</a:t>
            </a:r>
          </a:p>
          <a:p>
            <a:pPr lvl="2"/>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(1)  Electron Paramagnetic Resonance (EPR)</a:t>
            </a:r>
          </a:p>
          <a:p>
            <a:r>
              <a:rPr lang="en-US" sz="2400" dirty="0" smtClean="0">
                <a:latin typeface="Times New Roman" pitchFamily="18" charset="0"/>
                <a:cs typeface="Times New Roman" pitchFamily="18" charset="0"/>
              </a:rPr>
              <a:t>		(2)  </a:t>
            </a:r>
            <a:r>
              <a:rPr lang="en-US" sz="2400" baseline="30000" dirty="0" smtClean="0">
                <a:latin typeface="Times New Roman" pitchFamily="18" charset="0"/>
                <a:cs typeface="Times New Roman" pitchFamily="18" charset="0"/>
              </a:rPr>
              <a:t>57</a:t>
            </a:r>
            <a:r>
              <a:rPr lang="en-US" sz="2400" dirty="0" smtClean="0">
                <a:latin typeface="Times New Roman" pitchFamily="18" charset="0"/>
                <a:cs typeface="Times New Roman" pitchFamily="18" charset="0"/>
              </a:rPr>
              <a:t>Fe Mössbauer Spectroscopy </a:t>
            </a:r>
          </a:p>
          <a:p>
            <a:r>
              <a:rPr lang="en-US" sz="2400" dirty="0" smtClean="0">
                <a:latin typeface="Times New Roman" pitchFamily="18" charset="0"/>
                <a:cs typeface="Times New Roman" pitchFamily="18" charset="0"/>
              </a:rPr>
              <a:t>		(3)  Density Functional Theory - computations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81000"/>
            <a:ext cx="8229600" cy="81991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     Facilities &amp; work in progress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txBox="1">
            <a:spLocks/>
          </p:cNvSpPr>
          <p:nvPr/>
        </p:nvSpPr>
        <p:spPr>
          <a:xfrm>
            <a:off x="457200" y="1524000"/>
            <a:ext cx="8229600" cy="4572000"/>
          </a:xfrm>
          <a:prstGeom prst="rect">
            <a:avLst/>
          </a:prstGeom>
        </p:spPr>
        <p:txBody>
          <a:bodyPr>
            <a:normAutofit fontScale="40000" lnSpcReduction="20000"/>
          </a:bodyPr>
          <a:lstStyle/>
          <a:p>
            <a:pPr marL="822960" marR="0" lvl="1" indent="-28575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51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Facilities already built for low-temperature (4.2 K) </a:t>
            </a:r>
            <a:r>
              <a:rPr kumimoji="0" lang="en-US" sz="51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Mössbauer</a:t>
            </a:r>
            <a:r>
              <a:rPr kumimoji="0" lang="en-US" sz="51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spectroscopy, process of procuring an Electron Paramagnetic Resonance (</a:t>
            </a:r>
            <a:r>
              <a:rPr kumimoji="0" lang="en-US" sz="5100" b="1"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Bruker</a:t>
            </a:r>
            <a:r>
              <a:rPr kumimoji="0" lang="en-US" sz="51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EPR partially funded by this proposal) spectrometer is completed</a:t>
            </a:r>
            <a:r>
              <a:rPr kumimoji="0" lang="en-US" sz="51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installation process is currently underway.  EPR spectroscopy will be used as a complementary tool  for spin-characterization purposes for all the systems.</a:t>
            </a:r>
          </a:p>
          <a:p>
            <a:pPr marL="822960" marR="0" lvl="1" indent="-28575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51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822960" marR="0" lvl="1" indent="-28575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51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Modeling the EPR parameters within the framework of Spin-Hamiltonian formalism</a:t>
            </a:r>
            <a:r>
              <a:rPr lang="en-US" sz="5100" dirty="0" smtClean="0">
                <a:latin typeface="Times New Roman" pitchFamily="18" charset="0"/>
                <a:cs typeface="Times New Roman" pitchFamily="18" charset="0"/>
              </a:rPr>
              <a:t>;</a:t>
            </a:r>
            <a:r>
              <a:rPr kumimoji="0" lang="en-US" sz="51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software development recently completed.</a:t>
            </a:r>
          </a:p>
          <a:p>
            <a:pPr marL="822960" marR="0" lvl="1" indent="-28575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51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822960" marR="0" lvl="1" indent="-28575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51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Gaussian software employed to compute minimum energy, bonding, geometry, and other structural parameters to correlate with experimental results. Currently modeling the experimental data obtained for glucose-Fe and </a:t>
            </a:r>
            <a:r>
              <a:rPr kumimoji="0" lang="en-US" sz="51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cellobiose</a:t>
            </a:r>
            <a:r>
              <a:rPr kumimoji="0" lang="en-US" sz="51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-Fe complexes using the largest suitable basis in the Gaussian program,  such as 6-311G. </a:t>
            </a:r>
            <a:r>
              <a:rPr kumimoji="0" lang="en-US" sz="4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lstStyle/>
          <a:p>
            <a:r>
              <a:rPr lang="en-US" dirty="0" smtClean="0"/>
              <a:t>Reading Research</a:t>
            </a:r>
            <a:endParaRPr lang="en-US" dirty="0"/>
          </a:p>
        </p:txBody>
      </p:sp>
      <p:sp>
        <p:nvSpPr>
          <p:cNvPr id="3" name="Subtitle 2"/>
          <p:cNvSpPr>
            <a:spLocks noGrp="1"/>
          </p:cNvSpPr>
          <p:nvPr>
            <p:ph type="subTitle" idx="1"/>
          </p:nvPr>
        </p:nvSpPr>
        <p:spPr>
          <a:xfrm>
            <a:off x="1371600" y="2438400"/>
            <a:ext cx="6400800" cy="3352800"/>
          </a:xfrm>
        </p:spPr>
        <p:txBody>
          <a:bodyPr>
            <a:normAutofit fontScale="85000" lnSpcReduction="20000"/>
          </a:bodyPr>
          <a:lstStyle/>
          <a:p>
            <a:r>
              <a:rPr lang="en-US" dirty="0" smtClean="0"/>
              <a:t>Paul Camp </a:t>
            </a:r>
          </a:p>
          <a:p>
            <a:r>
              <a:rPr lang="en-US" dirty="0" smtClean="0">
                <a:hlinkClick r:id="rId3"/>
              </a:rPr>
              <a:t>pcamp@spelman.edu</a:t>
            </a:r>
            <a:endParaRPr lang="en-US" dirty="0" smtClean="0"/>
          </a:p>
          <a:p>
            <a:endParaRPr lang="en-US" dirty="0" smtClean="0"/>
          </a:p>
          <a:p>
            <a:r>
              <a:rPr lang="en-US" dirty="0" smtClean="0"/>
              <a:t>Derrick </a:t>
            </a:r>
            <a:r>
              <a:rPr lang="en-US" dirty="0" err="1" smtClean="0"/>
              <a:t>Hylton</a:t>
            </a:r>
            <a:r>
              <a:rPr lang="en-US" dirty="0" smtClean="0"/>
              <a:t> </a:t>
            </a:r>
          </a:p>
          <a:p>
            <a:r>
              <a:rPr lang="en-US" dirty="0" smtClean="0">
                <a:hlinkClick r:id="rId4"/>
              </a:rPr>
              <a:t>dhylton@spelman.edu</a:t>
            </a:r>
            <a:endParaRPr lang="en-US" dirty="0" smtClean="0"/>
          </a:p>
          <a:p>
            <a:endParaRPr lang="en-US" dirty="0" smtClean="0"/>
          </a:p>
          <a:p>
            <a:r>
              <a:rPr lang="en-US" dirty="0" smtClean="0"/>
              <a:t>Department of Physics</a:t>
            </a:r>
          </a:p>
          <a:p>
            <a:r>
              <a:rPr lang="en-US" dirty="0" smtClean="0"/>
              <a:t>Spelman College</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Protocol: verbalize the contents of working memory on the fly</a:t>
            </a:r>
          </a:p>
          <a:p>
            <a:r>
              <a:rPr lang="en-US" dirty="0" smtClean="0"/>
              <a:t>No one reported reading aloud as an important strategy but it is common at all stages of development</a:t>
            </a:r>
          </a:p>
          <a:p>
            <a:r>
              <a:rPr lang="en-US" dirty="0" smtClean="0"/>
              <a:t>No group reported prediction, but experts do predict, even if they think they don’t (“Ah! Yes! There it is.” “This is going the be the same kind of thing.”)</a:t>
            </a:r>
          </a:p>
          <a:p>
            <a:r>
              <a:rPr lang="en-US" dirty="0" smtClean="0"/>
              <a:t>Scanning ahead</a:t>
            </a:r>
          </a:p>
          <a:p>
            <a:pPr lvl="1"/>
            <a:r>
              <a:rPr lang="en-US" dirty="0" smtClean="0"/>
              <a:t>Students often do when the going gets heavy. Faculty almost always do prior to detailed reading for strategy development</a:t>
            </a:r>
          </a:p>
        </p:txBody>
      </p:sp>
      <p:sp>
        <p:nvSpPr>
          <p:cNvPr id="3" name="Title 2"/>
          <p:cNvSpPr>
            <a:spLocks noGrp="1"/>
          </p:cNvSpPr>
          <p:nvPr>
            <p:ph type="title"/>
          </p:nvPr>
        </p:nvSpPr>
        <p:spPr/>
        <p:txBody>
          <a:bodyPr>
            <a:noAutofit/>
          </a:bodyPr>
          <a:lstStyle/>
          <a:p>
            <a:r>
              <a:rPr lang="en-US" sz="2800" dirty="0" smtClean="0"/>
              <a:t>Think Aloud Reading Studies: They Don’t Always Know What They Actually Do</a:t>
            </a:r>
            <a:endParaRPr lang="en-US" sz="2800"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905</Words>
  <Application>Microsoft Office PowerPoint</Application>
  <PresentationFormat>On-screen Show (4:3)</PresentationFormat>
  <Paragraphs>115</Paragraphs>
  <Slides>15</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CS ChemDraw Drawing</vt:lpstr>
      <vt:lpstr>Benzimidazoles as Photovoltaic and Light-Emitting Materials</vt:lpstr>
      <vt:lpstr>Specific Aims</vt:lpstr>
      <vt:lpstr>Ligand Synthesis</vt:lpstr>
      <vt:lpstr>Slide 4</vt:lpstr>
      <vt:lpstr>Slide 5</vt:lpstr>
      <vt:lpstr>Slide 6</vt:lpstr>
      <vt:lpstr>Slide 7</vt:lpstr>
      <vt:lpstr>Reading Research</vt:lpstr>
      <vt:lpstr>Think Aloud Reading Studies: They Don’t Always Know What They Actually Do</vt:lpstr>
      <vt:lpstr>Issues having to do with Prior Knowledge</vt:lpstr>
      <vt:lpstr>A Developmental Continuum</vt:lpstr>
      <vt:lpstr>Splashing of Liquid Drops on Liquid Surfaces</vt:lpstr>
      <vt:lpstr>Basic Phenomenon</vt:lpstr>
      <vt:lpstr>Our Project</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Benzimidazoles as Photovoltaic and Light-Emitting Materials</dc:title>
  <dc:creator>lwinfield</dc:creator>
  <cp:lastModifiedBy>mburns-k</cp:lastModifiedBy>
  <cp:revision>9</cp:revision>
  <dcterms:created xsi:type="dcterms:W3CDTF">2010-01-31T19:41:41Z</dcterms:created>
  <dcterms:modified xsi:type="dcterms:W3CDTF">2010-11-08T15:47:25Z</dcterms:modified>
</cp:coreProperties>
</file>