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92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31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7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95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540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60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2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3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2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32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15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86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7F76F6-F94E-4BF7-8055-70C29B49F5B8}" type="datetimeFigureOut">
              <a:rPr lang="es-ES" smtClean="0"/>
              <a:t>16/10/2025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64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D4ECB-3626-5560-E8DF-0E05CD4917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Presentación ejecutiva proyecto Inter modular </a:t>
            </a:r>
            <a:br>
              <a:rPr lang="es-ES" dirty="0"/>
            </a:br>
            <a:r>
              <a:rPr lang="es-ES" dirty="0"/>
              <a:t>Curso 25/26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B8685-7414-7E38-A739-7FBC16F8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68" y="5814886"/>
            <a:ext cx="3557016" cy="899159"/>
          </a:xfrm>
        </p:spPr>
        <p:txBody>
          <a:bodyPr/>
          <a:lstStyle/>
          <a:p>
            <a:r>
              <a:rPr lang="es-ES" dirty="0"/>
              <a:t>David Borja Mato</a:t>
            </a:r>
          </a:p>
          <a:p>
            <a:r>
              <a:rPr lang="es-ES" dirty="0"/>
              <a:t>Loreto González castaño</a:t>
            </a:r>
          </a:p>
        </p:txBody>
      </p:sp>
    </p:spTree>
    <p:extLst>
      <p:ext uri="{BB962C8B-B14F-4D97-AF65-F5344CB8AC3E}">
        <p14:creationId xmlns:p14="http://schemas.microsoft.com/office/powerpoint/2010/main" val="271682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7448A-65CC-F782-789A-722EC5E1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del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ABB05-EE6F-B384-1922-78F75533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Empresa de pádel busca: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Aumentar la productividad y mejorar su huella ecológica pasando de la gestión de usuarios y reservas de forma analógica (papel y archivadores) a gestión web y vía APP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Romper la brecha tecnológica respecto a sus principales competidores que ya usan una forma mas moderna e informatizada de gestión de sus recursos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Facilitar la escalabilidad de implementación de nuevas pistas y usuarios ya sea usuarios nuevos o ya existentes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292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B11FD-89A3-00F2-A3BB-8781556D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6A78F-6E27-7B6D-6FC6-48B29FE7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Implementación de una aplicación para móvil en la que los usuarios podrán realizar sus gestiones directamente desde esta.</a:t>
            </a:r>
          </a:p>
          <a:p>
            <a:r>
              <a:rPr lang="es-ES" dirty="0"/>
              <a:t>Implementación vía web de una pagina para que el administrador pueda gestionar la información de clientes, reservas y pistas.</a:t>
            </a:r>
          </a:p>
          <a:p>
            <a:pPr marL="0" indent="0">
              <a:buNone/>
            </a:pP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827890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32</TotalTime>
  <Words>133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Century Gothic</vt:lpstr>
      <vt:lpstr>Courier New</vt:lpstr>
      <vt:lpstr>Wingdings 2</vt:lpstr>
      <vt:lpstr>Citable</vt:lpstr>
      <vt:lpstr>Presentación ejecutiva proyecto Inter modular  Curso 25/26 </vt:lpstr>
      <vt:lpstr>Problema del mercado</vt:lpstr>
      <vt:lpstr>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Borja Mateo</dc:creator>
  <cp:lastModifiedBy>David Borja Mateo</cp:lastModifiedBy>
  <cp:revision>1</cp:revision>
  <dcterms:created xsi:type="dcterms:W3CDTF">2025-10-16T17:09:15Z</dcterms:created>
  <dcterms:modified xsi:type="dcterms:W3CDTF">2025-10-16T17:41:18Z</dcterms:modified>
</cp:coreProperties>
</file>