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9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9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8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4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A95D6-4ABF-478B-A52B-0C967C993014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4BCB-1801-4BCF-BE34-19544929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131" y="1019596"/>
            <a:ext cx="1057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Happy Holidays!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157" y="2411427"/>
            <a:ext cx="883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David, Tabitha,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Ewen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, Fiona, and Max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7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4131" y="1019596"/>
            <a:ext cx="1057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Happy Holidays!</a:t>
            </a:r>
            <a:endParaRPr lang="en-US" sz="96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964" y="1019596"/>
            <a:ext cx="101168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Merry </a:t>
            </a:r>
            <a:r>
              <a:rPr lang="en-US" sz="9600" dirty="0" err="1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Maxmas</a:t>
            </a:r>
            <a:r>
              <a:rPr lang="en-US" sz="9600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!</a:t>
            </a:r>
            <a:endParaRPr lang="en-US" sz="96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157" y="2411427"/>
            <a:ext cx="8832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David, Tabitha, </a:t>
            </a:r>
            <a:r>
              <a:rPr lang="en-US" sz="4000" b="1" dirty="0" err="1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Ewen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Bell MT" panose="02020503060305020303" pitchFamily="18" charset="0"/>
              </a:rPr>
              <a:t>, Fiona, and Max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8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Bell MT</vt:lpstr>
      <vt:lpstr>Calibri</vt:lpstr>
      <vt:lpstr>Calibri Light</vt:lpstr>
      <vt:lpstr>Office Theme</vt:lpstr>
      <vt:lpstr>PowerPoint Presentation</vt:lpstr>
      <vt:lpstr>PowerPoint Presentation</vt:lpstr>
    </vt:vector>
  </TitlesOfParts>
  <Company>RENCI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Borland, David</dc:creator>
  <cp:lastModifiedBy>Borland, David</cp:lastModifiedBy>
  <cp:revision>4</cp:revision>
  <dcterms:created xsi:type="dcterms:W3CDTF">2020-12-18T20:25:12Z</dcterms:created>
  <dcterms:modified xsi:type="dcterms:W3CDTF">2020-12-19T00:30:28Z</dcterms:modified>
</cp:coreProperties>
</file>