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B74141"/>
    <a:srgbClr val="000000"/>
    <a:srgbClr val="FAFFFE"/>
    <a:srgbClr val="EA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68" y="1156191"/>
            <a:ext cx="62293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67" y="2838838"/>
            <a:ext cx="6296952" cy="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16" y="4356927"/>
            <a:ext cx="1847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152650"/>
            <a:ext cx="8058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9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2759384" y="295358"/>
            <a:ext cx="6109487" cy="6109487"/>
          </a:xfrm>
          <a:prstGeom prst="pie">
            <a:avLst>
              <a:gd name="adj1" fmla="val 0"/>
              <a:gd name="adj2" fmla="val 10792493"/>
            </a:avLst>
          </a:prstGeom>
          <a:solidFill>
            <a:srgbClr val="FA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rot="10800000">
            <a:off x="2759383" y="295358"/>
            <a:ext cx="6109487" cy="6109487"/>
          </a:xfrm>
          <a:prstGeom prst="pie">
            <a:avLst>
              <a:gd name="adj1" fmla="val 0"/>
              <a:gd name="adj2" fmla="val 10792493"/>
            </a:avLst>
          </a:prstGeom>
          <a:solidFill>
            <a:srgbClr val="EA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8" idx="0"/>
            <a:endCxn id="8" idx="2"/>
          </p:cNvCxnSpPr>
          <p:nvPr/>
        </p:nvCxnSpPr>
        <p:spPr>
          <a:xfrm>
            <a:off x="2759383" y="3350101"/>
            <a:ext cx="6109487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7874" y="2547995"/>
            <a:ext cx="1604212" cy="1604212"/>
          </a:xfrm>
          <a:prstGeom prst="ellipse">
            <a:avLst/>
          </a:prstGeom>
          <a:solidFill>
            <a:schemeClr val="bg1"/>
          </a:solidFill>
          <a:ln w="254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99874" y="898358"/>
            <a:ext cx="1411705" cy="2069431"/>
          </a:xfrm>
          <a:custGeom>
            <a:avLst/>
            <a:gdLst>
              <a:gd name="connsiteX0" fmla="*/ 0 w 1411705"/>
              <a:gd name="connsiteY0" fmla="*/ 2069431 h 2069431"/>
              <a:gd name="connsiteX1" fmla="*/ 32084 w 1411705"/>
              <a:gd name="connsiteY1" fmla="*/ 1844842 h 2069431"/>
              <a:gd name="connsiteX2" fmla="*/ 160421 w 1411705"/>
              <a:gd name="connsiteY2" fmla="*/ 1491916 h 2069431"/>
              <a:gd name="connsiteX3" fmla="*/ 368968 w 1411705"/>
              <a:gd name="connsiteY3" fmla="*/ 1122947 h 2069431"/>
              <a:gd name="connsiteX4" fmla="*/ 609600 w 1411705"/>
              <a:gd name="connsiteY4" fmla="*/ 753979 h 2069431"/>
              <a:gd name="connsiteX5" fmla="*/ 882315 w 1411705"/>
              <a:gd name="connsiteY5" fmla="*/ 449179 h 2069431"/>
              <a:gd name="connsiteX6" fmla="*/ 1187115 w 1411705"/>
              <a:gd name="connsiteY6" fmla="*/ 160421 h 2069431"/>
              <a:gd name="connsiteX7" fmla="*/ 1411705 w 1411705"/>
              <a:gd name="connsiteY7" fmla="*/ 0 h 2069431"/>
              <a:gd name="connsiteX8" fmla="*/ 1315452 w 1411705"/>
              <a:gd name="connsiteY8" fmla="*/ 288758 h 2069431"/>
              <a:gd name="connsiteX9" fmla="*/ 1203158 w 1411705"/>
              <a:gd name="connsiteY9" fmla="*/ 657726 h 2069431"/>
              <a:gd name="connsiteX10" fmla="*/ 1138989 w 1411705"/>
              <a:gd name="connsiteY10" fmla="*/ 1074821 h 2069431"/>
              <a:gd name="connsiteX11" fmla="*/ 1122947 w 1411705"/>
              <a:gd name="connsiteY11" fmla="*/ 1427747 h 2069431"/>
              <a:gd name="connsiteX12" fmla="*/ 1106905 w 1411705"/>
              <a:gd name="connsiteY12" fmla="*/ 1796716 h 2069431"/>
              <a:gd name="connsiteX13" fmla="*/ 1138989 w 1411705"/>
              <a:gd name="connsiteY13" fmla="*/ 2069431 h 2069431"/>
              <a:gd name="connsiteX14" fmla="*/ 0 w 1411705"/>
              <a:gd name="connsiteY14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1705" h="2069431">
                <a:moveTo>
                  <a:pt x="0" y="2069431"/>
                </a:moveTo>
                <a:lnTo>
                  <a:pt x="32084" y="1844842"/>
                </a:lnTo>
                <a:lnTo>
                  <a:pt x="160421" y="1491916"/>
                </a:lnTo>
                <a:lnTo>
                  <a:pt x="368968" y="1122947"/>
                </a:lnTo>
                <a:lnTo>
                  <a:pt x="609600" y="753979"/>
                </a:lnTo>
                <a:lnTo>
                  <a:pt x="882315" y="449179"/>
                </a:lnTo>
                <a:lnTo>
                  <a:pt x="1187115" y="160421"/>
                </a:lnTo>
                <a:lnTo>
                  <a:pt x="1411705" y="0"/>
                </a:lnTo>
                <a:lnTo>
                  <a:pt x="1315452" y="288758"/>
                </a:lnTo>
                <a:lnTo>
                  <a:pt x="1203158" y="657726"/>
                </a:lnTo>
                <a:lnTo>
                  <a:pt x="1138989" y="1074821"/>
                </a:lnTo>
                <a:lnTo>
                  <a:pt x="1122947" y="1427747"/>
                </a:lnTo>
                <a:lnTo>
                  <a:pt x="1106905" y="1796716"/>
                </a:lnTo>
                <a:lnTo>
                  <a:pt x="1138989" y="2069431"/>
                </a:lnTo>
                <a:lnTo>
                  <a:pt x="0" y="2069431"/>
                </a:lnTo>
                <a:close/>
              </a:path>
            </a:pathLst>
          </a:custGeom>
          <a:solidFill>
            <a:srgbClr val="B7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991924" y="3713781"/>
            <a:ext cx="1411705" cy="2061411"/>
          </a:xfrm>
          <a:custGeom>
            <a:avLst/>
            <a:gdLst>
              <a:gd name="connsiteX0" fmla="*/ 0 w 1411705"/>
              <a:gd name="connsiteY0" fmla="*/ 2069431 h 2069431"/>
              <a:gd name="connsiteX1" fmla="*/ 32084 w 1411705"/>
              <a:gd name="connsiteY1" fmla="*/ 1844842 h 2069431"/>
              <a:gd name="connsiteX2" fmla="*/ 160421 w 1411705"/>
              <a:gd name="connsiteY2" fmla="*/ 1491916 h 2069431"/>
              <a:gd name="connsiteX3" fmla="*/ 368968 w 1411705"/>
              <a:gd name="connsiteY3" fmla="*/ 1122947 h 2069431"/>
              <a:gd name="connsiteX4" fmla="*/ 609600 w 1411705"/>
              <a:gd name="connsiteY4" fmla="*/ 753979 h 2069431"/>
              <a:gd name="connsiteX5" fmla="*/ 882315 w 1411705"/>
              <a:gd name="connsiteY5" fmla="*/ 449179 h 2069431"/>
              <a:gd name="connsiteX6" fmla="*/ 1187115 w 1411705"/>
              <a:gd name="connsiteY6" fmla="*/ 160421 h 2069431"/>
              <a:gd name="connsiteX7" fmla="*/ 1411705 w 1411705"/>
              <a:gd name="connsiteY7" fmla="*/ 0 h 2069431"/>
              <a:gd name="connsiteX8" fmla="*/ 1315452 w 1411705"/>
              <a:gd name="connsiteY8" fmla="*/ 288758 h 2069431"/>
              <a:gd name="connsiteX9" fmla="*/ 1203158 w 1411705"/>
              <a:gd name="connsiteY9" fmla="*/ 657726 h 2069431"/>
              <a:gd name="connsiteX10" fmla="*/ 1138989 w 1411705"/>
              <a:gd name="connsiteY10" fmla="*/ 1074821 h 2069431"/>
              <a:gd name="connsiteX11" fmla="*/ 1122947 w 1411705"/>
              <a:gd name="connsiteY11" fmla="*/ 1427747 h 2069431"/>
              <a:gd name="connsiteX12" fmla="*/ 1106905 w 1411705"/>
              <a:gd name="connsiteY12" fmla="*/ 1796716 h 2069431"/>
              <a:gd name="connsiteX13" fmla="*/ 1138989 w 1411705"/>
              <a:gd name="connsiteY13" fmla="*/ 2069431 h 2069431"/>
              <a:gd name="connsiteX14" fmla="*/ 0 w 1411705"/>
              <a:gd name="connsiteY14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1705" h="2069431">
                <a:moveTo>
                  <a:pt x="0" y="2069431"/>
                </a:moveTo>
                <a:lnTo>
                  <a:pt x="32084" y="1844842"/>
                </a:lnTo>
                <a:lnTo>
                  <a:pt x="160421" y="1491916"/>
                </a:lnTo>
                <a:lnTo>
                  <a:pt x="368968" y="1122947"/>
                </a:lnTo>
                <a:lnTo>
                  <a:pt x="609600" y="753979"/>
                </a:lnTo>
                <a:lnTo>
                  <a:pt x="882315" y="449179"/>
                </a:lnTo>
                <a:lnTo>
                  <a:pt x="1187115" y="160421"/>
                </a:lnTo>
                <a:lnTo>
                  <a:pt x="1411705" y="0"/>
                </a:lnTo>
                <a:lnTo>
                  <a:pt x="1315452" y="288758"/>
                </a:lnTo>
                <a:lnTo>
                  <a:pt x="1203158" y="657726"/>
                </a:lnTo>
                <a:lnTo>
                  <a:pt x="1138989" y="1074821"/>
                </a:lnTo>
                <a:lnTo>
                  <a:pt x="1122947" y="1427747"/>
                </a:lnTo>
                <a:lnTo>
                  <a:pt x="1106905" y="1796716"/>
                </a:lnTo>
                <a:lnTo>
                  <a:pt x="1138989" y="2069431"/>
                </a:lnTo>
                <a:lnTo>
                  <a:pt x="0" y="2069431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RENCI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Borland, David</dc:creator>
  <cp:lastModifiedBy>Borland, David</cp:lastModifiedBy>
  <cp:revision>15</cp:revision>
  <dcterms:created xsi:type="dcterms:W3CDTF">2020-12-18T20:25:12Z</dcterms:created>
  <dcterms:modified xsi:type="dcterms:W3CDTF">2021-12-18T20:34:07Z</dcterms:modified>
</cp:coreProperties>
</file>