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9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9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8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7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8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6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2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4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7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A95D6-4ABF-478B-A52B-0C967C99301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8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4131" y="1019596"/>
            <a:ext cx="105785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Happy Holidays!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6756" y="2411427"/>
            <a:ext cx="7553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</a:rPr>
              <a:t>David, Tabitha, Ewen, and Fiona</a:t>
            </a:r>
          </a:p>
        </p:txBody>
      </p:sp>
    </p:spTree>
    <p:extLst>
      <p:ext uri="{BB962C8B-B14F-4D97-AF65-F5344CB8AC3E}">
        <p14:creationId xmlns:p14="http://schemas.microsoft.com/office/powerpoint/2010/main" val="1292076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4131" y="1019596"/>
            <a:ext cx="105785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Happy Holidays!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964" y="1019596"/>
            <a:ext cx="101168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Merry </a:t>
            </a:r>
            <a:r>
              <a:rPr lang="en-US" sz="9600" dirty="0" err="1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Maxmas</a:t>
            </a:r>
            <a:r>
              <a:rPr lang="en-US" sz="96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7157" y="2411427"/>
            <a:ext cx="88324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</a:rPr>
              <a:t>David, Tabitha,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</a:rPr>
              <a:t>Ewen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</a:rPr>
              <a:t>, Fiona, and Max</a:t>
            </a:r>
          </a:p>
        </p:txBody>
      </p:sp>
    </p:spTree>
    <p:extLst>
      <p:ext uri="{BB962C8B-B14F-4D97-AF65-F5344CB8AC3E}">
        <p14:creationId xmlns:p14="http://schemas.microsoft.com/office/powerpoint/2010/main" val="144388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1293" y="2609515"/>
            <a:ext cx="526618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2022</a:t>
            </a:r>
            <a:endParaRPr lang="en-US" sz="16600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69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28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Algerian</vt:lpstr>
      <vt:lpstr>Arial</vt:lpstr>
      <vt:lpstr>Bell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RENCI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Borland, David</dc:creator>
  <cp:lastModifiedBy>Borland, David</cp:lastModifiedBy>
  <cp:revision>7</cp:revision>
  <dcterms:created xsi:type="dcterms:W3CDTF">2020-12-18T20:25:12Z</dcterms:created>
  <dcterms:modified xsi:type="dcterms:W3CDTF">2022-12-22T21:57:11Z</dcterms:modified>
</cp:coreProperties>
</file>