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4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9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9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8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7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8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6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2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4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7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A95D6-4ABF-478B-A52B-0C967C99301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8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131" y="1019596"/>
            <a:ext cx="105785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Happy Holidays!</a:t>
            </a:r>
            <a:endParaRPr lang="en-US" sz="96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7157" y="2411427"/>
            <a:ext cx="8832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David, Tabitha,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Ewen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, Fiona, and Max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076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4131" y="1019596"/>
            <a:ext cx="105785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Happy Holidays!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4964" y="1019596"/>
            <a:ext cx="101168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Merry </a:t>
            </a:r>
            <a:r>
              <a:rPr lang="en-US" sz="9600" dirty="0" err="1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Maxmas</a:t>
            </a:r>
            <a:r>
              <a:rPr lang="en-US" sz="9600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!</a:t>
            </a:r>
            <a:endParaRPr lang="en-US" sz="96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7157" y="2411427"/>
            <a:ext cx="8832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David, Tabitha,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Ewen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, Fiona, and Max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88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5720" y="2609515"/>
            <a:ext cx="523733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2020</a:t>
            </a:r>
            <a:endParaRPr lang="en-US" sz="166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69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30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Algerian</vt:lpstr>
      <vt:lpstr>Arial</vt:lpstr>
      <vt:lpstr>Bell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RENCI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Borland, David</dc:creator>
  <cp:lastModifiedBy>Borland, David</cp:lastModifiedBy>
  <cp:revision>6</cp:revision>
  <dcterms:created xsi:type="dcterms:W3CDTF">2020-12-18T20:25:12Z</dcterms:created>
  <dcterms:modified xsi:type="dcterms:W3CDTF">2020-12-19T21:08:52Z</dcterms:modified>
</cp:coreProperties>
</file>