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6" r:id="rId3"/>
    <p:sldId id="265" r:id="rId4"/>
    <p:sldId id="266" r:id="rId5"/>
    <p:sldId id="267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37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4/25/2015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15000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Raspberry </a:t>
            </a:r>
            <a:r>
              <a:rPr lang="en-US" dirty="0"/>
              <a:t>Pi Repeater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186 Supreme Dream Team All-Stars</a:t>
            </a:r>
          </a:p>
          <a:p>
            <a:r>
              <a:rPr lang="en-US" dirty="0"/>
              <a:t>David </a:t>
            </a:r>
            <a:r>
              <a:rPr lang="en-US" dirty="0" err="1" smtClean="0"/>
              <a:t>Boschwitz</a:t>
            </a:r>
            <a:r>
              <a:rPr lang="en-US" dirty="0" smtClean="0"/>
              <a:t>, Ryan Wendell, Omar Taylor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Project Description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repeater network of a VOIP connected Raspberry Pi computers hooked into small 5W transistor radios to allow for long-range communication typically unseen with normal two-way radios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0" y="3333750"/>
            <a:ext cx="2762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Description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repeater </a:t>
            </a:r>
            <a:r>
              <a:rPr lang="en-US" dirty="0"/>
              <a:t>network using a network of Voice-Over-IP connected Raspberry Pi computers </a:t>
            </a:r>
            <a:r>
              <a:rPr lang="en-US" dirty="0" smtClean="0"/>
              <a:t>hooked into </a:t>
            </a:r>
            <a:r>
              <a:rPr lang="en-US" dirty="0"/>
              <a:t>small 5W transistor radios. This would allow long-range communications where normal </a:t>
            </a:r>
            <a:r>
              <a:rPr lang="en-US" dirty="0" smtClean="0"/>
              <a:t>two-way radios </a:t>
            </a:r>
            <a:r>
              <a:rPr lang="en-US" dirty="0"/>
              <a:t>would not be able to reach without using cell phones. </a:t>
            </a:r>
            <a:r>
              <a:rPr lang="en-US" dirty="0" smtClean="0"/>
              <a:t>We would </a:t>
            </a:r>
            <a:r>
              <a:rPr lang="en-US" dirty="0"/>
              <a:t>set up a repeater in one area </a:t>
            </a:r>
            <a:r>
              <a:rPr lang="en-US" dirty="0" smtClean="0"/>
              <a:t>(i.e. Iowa </a:t>
            </a:r>
            <a:r>
              <a:rPr lang="en-US" dirty="0"/>
              <a:t>State) where it would receive all two-way radio transmissions on a specific channel and then </a:t>
            </a:r>
            <a:r>
              <a:rPr lang="en-US" dirty="0" smtClean="0"/>
              <a:t>it would </a:t>
            </a:r>
            <a:r>
              <a:rPr lang="en-US" dirty="0"/>
              <a:t>be transmitted to all the repeaters on the VOIP network which would transmit the message </a:t>
            </a:r>
            <a:r>
              <a:rPr lang="en-US" dirty="0" smtClean="0"/>
              <a:t>out of </a:t>
            </a:r>
            <a:r>
              <a:rPr lang="en-US" dirty="0"/>
              <a:t>the connected two-way radio. If the time is allotted we would also allow use on mobile devices </a:t>
            </a:r>
            <a:r>
              <a:rPr lang="en-US" dirty="0" smtClean="0"/>
              <a:t>with our </a:t>
            </a:r>
            <a:r>
              <a:rPr lang="en-US" dirty="0"/>
              <a:t>hardware in order to communicate without the use of the radio </a:t>
            </a:r>
            <a:r>
              <a:rPr lang="en-US" dirty="0" smtClean="0"/>
              <a:t>receivers.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370832"/>
            <a:ext cx="3048000" cy="1725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328720"/>
            <a:ext cx="2353426" cy="17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Because the raspberry pi is a computer we could code in any language we wanted to, although </a:t>
            </a:r>
            <a:r>
              <a:rPr lang="en-US" dirty="0" smtClean="0"/>
              <a:t>coding in Java and Python worked best for us.</a:t>
            </a:r>
            <a:endParaRPr dirty="0" smtClean="0"/>
          </a:p>
          <a:p>
            <a:r>
              <a:rPr lang="en-US" dirty="0" smtClean="0"/>
              <a:t>With more time</a:t>
            </a:r>
            <a:r>
              <a:rPr lang="en-US" smtClean="0"/>
              <a:t>, </a:t>
            </a:r>
            <a:r>
              <a:rPr lang="en-US" smtClean="0"/>
              <a:t>we could </a:t>
            </a:r>
            <a:r>
              <a:rPr lang="en-US" dirty="0" smtClean="0"/>
              <a:t>make </a:t>
            </a:r>
            <a:r>
              <a:rPr lang="en-US" dirty="0"/>
              <a:t>a web admin panel that would allow a user to connect to it and change settings without physical access to the repeater.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259225"/>
            <a:ext cx="5561905" cy="34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</a:t>
            </a:r>
            <a:r>
              <a:rPr lang="en-US" dirty="0"/>
              <a:t>pi </a:t>
            </a:r>
            <a:r>
              <a:rPr lang="en-US" dirty="0" smtClean="0"/>
              <a:t>computer(s)</a:t>
            </a:r>
          </a:p>
          <a:p>
            <a:r>
              <a:rPr lang="en-US" dirty="0" err="1" smtClean="0"/>
              <a:t>BaoFeng</a:t>
            </a:r>
            <a:r>
              <a:rPr lang="en-US" dirty="0" smtClean="0"/>
              <a:t> </a:t>
            </a:r>
            <a:r>
              <a:rPr lang="en-US" dirty="0"/>
              <a:t>BF-888s Two-Way </a:t>
            </a:r>
            <a:r>
              <a:rPr lang="en-US" dirty="0" smtClean="0"/>
              <a:t>Radios</a:t>
            </a:r>
          </a:p>
          <a:p>
            <a:r>
              <a:rPr lang="en-US" dirty="0" smtClean="0"/>
              <a:t>Any </a:t>
            </a:r>
            <a:r>
              <a:rPr lang="en-US" dirty="0"/>
              <a:t>soundcards that may be needed to connect the radio and raspberry </a:t>
            </a:r>
            <a:r>
              <a:rPr lang="en-US" dirty="0" smtClean="0"/>
              <a:t>pi </a:t>
            </a:r>
            <a:r>
              <a:rPr lang="en-US" dirty="0"/>
              <a:t>Ethernet </a:t>
            </a:r>
            <a:r>
              <a:rPr lang="en-US" dirty="0" smtClean="0"/>
              <a:t>Cable</a:t>
            </a:r>
            <a:endParaRPr lang="en-US" dirty="0"/>
          </a:p>
          <a:p>
            <a:r>
              <a:rPr lang="en-US" dirty="0" smtClean="0"/>
              <a:t>Server Host</a:t>
            </a:r>
          </a:p>
          <a:p>
            <a:r>
              <a:rPr lang="en-US" dirty="0" smtClean="0"/>
              <a:t>Bluetooth receiver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170283"/>
            <a:ext cx="4191000" cy="29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450" y="1600200"/>
            <a:ext cx="400396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260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 Computer 16x9</vt:lpstr>
      <vt:lpstr>Raspberry Pi Repeater</vt:lpstr>
      <vt:lpstr>Quick Project Description</vt:lpstr>
      <vt:lpstr>Full Project Description</vt:lpstr>
      <vt:lpstr>Language</vt:lpstr>
      <vt:lpstr>Hardware</vt:lpstr>
      <vt:lpstr>Block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2015-04-24T15:34:34Z</dcterms:created>
  <dcterms:modified xsi:type="dcterms:W3CDTF">2015-04-25T20:41:22Z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