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1"/>
  </p:notesMasterIdLst>
  <p:sldIdLst>
    <p:sldId id="256" r:id="rId2"/>
    <p:sldId id="258" r:id="rId3"/>
    <p:sldId id="260" r:id="rId4"/>
    <p:sldId id="261" r:id="rId5"/>
    <p:sldId id="282" r:id="rId6"/>
    <p:sldId id="262" r:id="rId7"/>
    <p:sldId id="303" r:id="rId8"/>
    <p:sldId id="309" r:id="rId9"/>
    <p:sldId id="306" r:id="rId10"/>
    <p:sldId id="307" r:id="rId11"/>
    <p:sldId id="308" r:id="rId12"/>
    <p:sldId id="304" r:id="rId13"/>
    <p:sldId id="310" r:id="rId14"/>
    <p:sldId id="294" r:id="rId15"/>
    <p:sldId id="284" r:id="rId16"/>
    <p:sldId id="266" r:id="rId17"/>
    <p:sldId id="295" r:id="rId18"/>
    <p:sldId id="302" r:id="rId19"/>
    <p:sldId id="286" r:id="rId20"/>
  </p:sldIdLst>
  <p:sldSz cx="9144000" cy="5143500" type="screen16x9"/>
  <p:notesSz cx="6858000" cy="9144000"/>
  <p:embeddedFontLst>
    <p:embeddedFont>
      <p:font typeface="Alef" panose="00000500000000000000" pitchFamily="2" charset="-79"/>
      <p:regular r:id="rId22"/>
      <p:bold r:id="rId23"/>
    </p:embeddedFont>
    <p:embeddedFont>
      <p:font typeface="Comfortaa Medium" panose="020B0604020202020204" charset="0"/>
      <p:regular r:id="rId24"/>
      <p:bold r:id="rId25"/>
    </p:embeddedFont>
    <p:embeddedFont>
      <p:font typeface="Dosis" pitchFamily="2" charset="0"/>
      <p:regular r:id="rId26"/>
      <p:bold r:id="rId27"/>
    </p:embeddedFont>
    <p:embeddedFont>
      <p:font typeface="Montserrat Alternates ExtraBold" panose="020B0604020202020204" charset="0"/>
      <p:bold r:id="rId28"/>
      <p:boldItalic r:id="rId29"/>
    </p:embeddedFont>
    <p:embeddedFont>
      <p:font typeface="Nunito Sans" pitchFamily="2" charset="0"/>
      <p:regular r:id="rId30"/>
      <p:bold r:id="rId31"/>
      <p:italic r:id="rId32"/>
      <p:boldItalic r:id="rId33"/>
    </p:embeddedFont>
    <p:embeddedFont>
      <p:font typeface="Saira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575361-338C-4E46-863B-D09BECA286B7}">
  <a:tblStyle styleId="{8E575361-338C-4E46-863B-D09BECA286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e396f5433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e396f5433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3214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e396f5433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e396f5433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5709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e396f5433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e396f5433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973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e396f5433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e396f5433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5507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f0c19b9df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f0c19b9df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943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f0c19b9df6_0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f0c19b9df6_0_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f0c19b9df6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f0c19b9df6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f0c19b9df6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f0c19b9df6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424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f0c19b9df6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f0c19b9df6_0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2121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f0c19b9df6_0_7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f0c19b9df6_0_7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e391ca30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e391ca30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f0c19b9df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f0c19b9df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f0c19b9df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f0c19b9df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f0c19b9df6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f0c19b9df6_0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e396f5433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e396f5433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e396f5433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e396f5433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7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e396f5433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e396f5433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160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e396f5433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e396f5433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543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40050" y="1612600"/>
            <a:ext cx="7263900" cy="14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000" b="0">
                <a:solidFill>
                  <a:schemeClr val="lt1"/>
                </a:solidFill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16550" y="3134600"/>
            <a:ext cx="4110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osi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l="63306" b="30167"/>
          <a:stretch/>
        </p:blipFill>
        <p:spPr>
          <a:xfrm>
            <a:off x="7000" y="1420525"/>
            <a:ext cx="1243401" cy="372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l="63306" b="23059"/>
          <a:stretch/>
        </p:blipFill>
        <p:spPr>
          <a:xfrm rot="10800000">
            <a:off x="7758350" y="17011"/>
            <a:ext cx="1402650" cy="462730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 rot="2700000">
            <a:off x="1043641" y="571353"/>
            <a:ext cx="156129" cy="4938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2700000">
            <a:off x="1375079" y="681931"/>
            <a:ext cx="94187" cy="8811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2713425" y="737525"/>
            <a:ext cx="586800" cy="586800"/>
            <a:chOff x="3589550" y="-1003725"/>
            <a:chExt cx="586800" cy="586800"/>
          </a:xfrm>
        </p:grpSpPr>
        <p:sp>
          <p:nvSpPr>
            <p:cNvPr id="16" name="Google Shape;16;p2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 rot="2700000">
            <a:off x="6328650" y="-387989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2700000">
            <a:off x="7016764" y="717414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2700000">
            <a:off x="7049774" y="-112234"/>
            <a:ext cx="110309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4032850" y="1743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2700000">
            <a:off x="6230400" y="3805136"/>
            <a:ext cx="305046" cy="132497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>
            <a:off x="8538902" y="4644303"/>
            <a:ext cx="425313" cy="425313"/>
            <a:chOff x="3589550" y="-1003725"/>
            <a:chExt cx="586800" cy="586800"/>
          </a:xfrm>
        </p:grpSpPr>
        <p:sp>
          <p:nvSpPr>
            <p:cNvPr id="24" name="Google Shape;24;p2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 rot="2700000">
            <a:off x="5604684" y="3814216"/>
            <a:ext cx="94187" cy="162111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rot="2700000">
            <a:off x="3763625" y="4357461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2305050" y="41847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7744350" y="49093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5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247" name="Google Shape;247;p18"/>
          <p:cNvSpPr txBox="1">
            <a:spLocks noGrp="1"/>
          </p:cNvSpPr>
          <p:nvPr>
            <p:ph type="body" idx="1"/>
          </p:nvPr>
        </p:nvSpPr>
        <p:spPr>
          <a:xfrm>
            <a:off x="1740600" y="1753125"/>
            <a:ext cx="5662800" cy="21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pic>
        <p:nvPicPr>
          <p:cNvPr id="248" name="Google Shape;248;p18"/>
          <p:cNvPicPr preferRelativeResize="0"/>
          <p:nvPr/>
        </p:nvPicPr>
        <p:blipFill rotWithShape="1">
          <a:blip r:embed="rId2">
            <a:alphaModFix/>
          </a:blip>
          <a:srcRect l="63306" b="30167"/>
          <a:stretch/>
        </p:blipFill>
        <p:spPr>
          <a:xfrm rot="10800000" flipH="1">
            <a:off x="7000" y="17011"/>
            <a:ext cx="1243401" cy="372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8"/>
          <p:cNvPicPr preferRelativeResize="0"/>
          <p:nvPr/>
        </p:nvPicPr>
        <p:blipFill rotWithShape="1">
          <a:blip r:embed="rId2">
            <a:alphaModFix/>
          </a:blip>
          <a:srcRect l="63306" b="23059"/>
          <a:stretch/>
        </p:blipFill>
        <p:spPr>
          <a:xfrm flipH="1">
            <a:off x="7758350" y="516197"/>
            <a:ext cx="1402650" cy="462730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8"/>
          <p:cNvSpPr/>
          <p:nvPr/>
        </p:nvSpPr>
        <p:spPr>
          <a:xfrm rot="2700000">
            <a:off x="7571716" y="-281522"/>
            <a:ext cx="156129" cy="4938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8"/>
          <p:cNvSpPr/>
          <p:nvPr/>
        </p:nvSpPr>
        <p:spPr>
          <a:xfrm rot="2700000">
            <a:off x="7979354" y="-399544"/>
            <a:ext cx="94187" cy="8811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8"/>
          <p:cNvSpPr/>
          <p:nvPr/>
        </p:nvSpPr>
        <p:spPr>
          <a:xfrm>
            <a:off x="8200975" y="3097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8"/>
          <p:cNvSpPr/>
          <p:nvPr/>
        </p:nvSpPr>
        <p:spPr>
          <a:xfrm rot="2700000">
            <a:off x="7021000" y="4513236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" name="Google Shape;254;p18"/>
          <p:cNvGrpSpPr/>
          <p:nvPr/>
        </p:nvGrpSpPr>
        <p:grpSpPr>
          <a:xfrm>
            <a:off x="6252800" y="4420250"/>
            <a:ext cx="586800" cy="586800"/>
            <a:chOff x="3589550" y="-1003725"/>
            <a:chExt cx="586800" cy="586800"/>
          </a:xfrm>
        </p:grpSpPr>
        <p:sp>
          <p:nvSpPr>
            <p:cNvPr id="255" name="Google Shape;255;p18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257;p18"/>
          <p:cNvSpPr/>
          <p:nvPr/>
        </p:nvSpPr>
        <p:spPr>
          <a:xfrm rot="2700000">
            <a:off x="652375" y="4111886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8"/>
          <p:cNvSpPr/>
          <p:nvPr/>
        </p:nvSpPr>
        <p:spPr>
          <a:xfrm rot="2700000">
            <a:off x="1722139" y="4792064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8"/>
          <p:cNvSpPr/>
          <p:nvPr/>
        </p:nvSpPr>
        <p:spPr>
          <a:xfrm rot="2700000">
            <a:off x="1373499" y="4387641"/>
            <a:ext cx="110309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8"/>
          <p:cNvSpPr/>
          <p:nvPr/>
        </p:nvSpPr>
        <p:spPr>
          <a:xfrm rot="2700000">
            <a:off x="2428939" y="4579314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0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  <p:pic>
        <p:nvPicPr>
          <p:cNvPr id="463" name="Google Shape;463;p30"/>
          <p:cNvPicPr preferRelativeResize="0"/>
          <p:nvPr/>
        </p:nvPicPr>
        <p:blipFill rotWithShape="1">
          <a:blip r:embed="rId2">
            <a:alphaModFix/>
          </a:blip>
          <a:srcRect l="67610" t="54942" b="7475"/>
          <a:stretch/>
        </p:blipFill>
        <p:spPr>
          <a:xfrm rot="-5400000" flipH="1">
            <a:off x="452000" y="-459625"/>
            <a:ext cx="1097575" cy="20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30"/>
          <p:cNvPicPr preferRelativeResize="0"/>
          <p:nvPr/>
        </p:nvPicPr>
        <p:blipFill rotWithShape="1">
          <a:blip r:embed="rId2">
            <a:alphaModFix/>
          </a:blip>
          <a:srcRect l="63306" t="1672" b="69923"/>
          <a:stretch/>
        </p:blipFill>
        <p:spPr>
          <a:xfrm flipH="1">
            <a:off x="7758350" y="3435325"/>
            <a:ext cx="1402650" cy="1708174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30"/>
          <p:cNvSpPr/>
          <p:nvPr/>
        </p:nvSpPr>
        <p:spPr>
          <a:xfrm rot="2700000">
            <a:off x="178791" y="3015853"/>
            <a:ext cx="156129" cy="4938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0"/>
          <p:cNvSpPr/>
          <p:nvPr/>
        </p:nvSpPr>
        <p:spPr>
          <a:xfrm rot="2700000">
            <a:off x="-24146" y="3670631"/>
            <a:ext cx="94187" cy="8811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0"/>
          <p:cNvSpPr/>
          <p:nvPr/>
        </p:nvSpPr>
        <p:spPr>
          <a:xfrm rot="2700000">
            <a:off x="-242175" y="4246186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0"/>
          <p:cNvSpPr/>
          <p:nvPr/>
        </p:nvSpPr>
        <p:spPr>
          <a:xfrm rot="2700000">
            <a:off x="402749" y="4674341"/>
            <a:ext cx="110309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0"/>
          <p:cNvSpPr/>
          <p:nvPr/>
        </p:nvSpPr>
        <p:spPr>
          <a:xfrm rot="2700000">
            <a:off x="8858175" y="2409761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0"/>
          <p:cNvSpPr/>
          <p:nvPr/>
        </p:nvSpPr>
        <p:spPr>
          <a:xfrm rot="2700000">
            <a:off x="8695814" y="2282389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30"/>
          <p:cNvSpPr/>
          <p:nvPr/>
        </p:nvSpPr>
        <p:spPr>
          <a:xfrm>
            <a:off x="8557450" y="17862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30"/>
          <p:cNvGrpSpPr/>
          <p:nvPr/>
        </p:nvGrpSpPr>
        <p:grpSpPr>
          <a:xfrm>
            <a:off x="-8425" y="1946425"/>
            <a:ext cx="586800" cy="586800"/>
            <a:chOff x="3589550" y="-1003725"/>
            <a:chExt cx="586800" cy="586800"/>
          </a:xfrm>
        </p:grpSpPr>
        <p:sp>
          <p:nvSpPr>
            <p:cNvPr id="473" name="Google Shape;473;p30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2"/>
          <p:cNvSpPr/>
          <p:nvPr/>
        </p:nvSpPr>
        <p:spPr>
          <a:xfrm rot="2700000">
            <a:off x="6230400" y="3805136"/>
            <a:ext cx="305046" cy="132497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4" name="Google Shape;494;p32"/>
          <p:cNvGrpSpPr/>
          <p:nvPr/>
        </p:nvGrpSpPr>
        <p:grpSpPr>
          <a:xfrm>
            <a:off x="7595977" y="4018328"/>
            <a:ext cx="425313" cy="425313"/>
            <a:chOff x="3589550" y="-1003725"/>
            <a:chExt cx="586800" cy="586800"/>
          </a:xfrm>
        </p:grpSpPr>
        <p:sp>
          <p:nvSpPr>
            <p:cNvPr id="495" name="Google Shape;495;p32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7" name="Google Shape;497;p32"/>
          <p:cNvSpPr/>
          <p:nvPr/>
        </p:nvSpPr>
        <p:spPr>
          <a:xfrm rot="2700000">
            <a:off x="5604684" y="3814216"/>
            <a:ext cx="94187" cy="162111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2"/>
          <p:cNvSpPr/>
          <p:nvPr/>
        </p:nvSpPr>
        <p:spPr>
          <a:xfrm rot="2700000">
            <a:off x="3763625" y="4357461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2"/>
          <p:cNvSpPr/>
          <p:nvPr/>
        </p:nvSpPr>
        <p:spPr>
          <a:xfrm>
            <a:off x="2305050" y="41847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2"/>
          <p:cNvSpPr/>
          <p:nvPr/>
        </p:nvSpPr>
        <p:spPr>
          <a:xfrm rot="2700000">
            <a:off x="1043641" y="571353"/>
            <a:ext cx="156129" cy="4938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2"/>
          <p:cNvSpPr/>
          <p:nvPr/>
        </p:nvSpPr>
        <p:spPr>
          <a:xfrm rot="2700000">
            <a:off x="1375079" y="681931"/>
            <a:ext cx="94187" cy="8811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2" name="Google Shape;502;p32"/>
          <p:cNvGrpSpPr/>
          <p:nvPr/>
        </p:nvGrpSpPr>
        <p:grpSpPr>
          <a:xfrm>
            <a:off x="2713425" y="737525"/>
            <a:ext cx="586800" cy="586800"/>
            <a:chOff x="3589550" y="-1003725"/>
            <a:chExt cx="586800" cy="586800"/>
          </a:xfrm>
        </p:grpSpPr>
        <p:sp>
          <p:nvSpPr>
            <p:cNvPr id="503" name="Google Shape;503;p32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32"/>
          <p:cNvSpPr/>
          <p:nvPr/>
        </p:nvSpPr>
        <p:spPr>
          <a:xfrm rot="2700000">
            <a:off x="6328650" y="-387989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2"/>
          <p:cNvSpPr/>
          <p:nvPr/>
        </p:nvSpPr>
        <p:spPr>
          <a:xfrm rot="2700000">
            <a:off x="7016764" y="717414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2"/>
          <p:cNvSpPr/>
          <p:nvPr/>
        </p:nvSpPr>
        <p:spPr>
          <a:xfrm rot="2700000">
            <a:off x="7049774" y="-112234"/>
            <a:ext cx="110309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2"/>
          <p:cNvSpPr/>
          <p:nvPr/>
        </p:nvSpPr>
        <p:spPr>
          <a:xfrm>
            <a:off x="4032850" y="1743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2"/>
          <p:cNvSpPr/>
          <p:nvPr/>
        </p:nvSpPr>
        <p:spPr>
          <a:xfrm>
            <a:off x="7417175" y="343172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0" name="Google Shape;510;p32"/>
          <p:cNvPicPr preferRelativeResize="0"/>
          <p:nvPr/>
        </p:nvPicPr>
        <p:blipFill rotWithShape="1">
          <a:blip r:embed="rId2">
            <a:alphaModFix/>
          </a:blip>
          <a:srcRect l="63306" b="30167"/>
          <a:stretch/>
        </p:blipFill>
        <p:spPr>
          <a:xfrm>
            <a:off x="7000" y="1420525"/>
            <a:ext cx="1243401" cy="372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32"/>
          <p:cNvPicPr preferRelativeResize="0"/>
          <p:nvPr/>
        </p:nvPicPr>
        <p:blipFill rotWithShape="1">
          <a:blip r:embed="rId2">
            <a:alphaModFix/>
          </a:blip>
          <a:srcRect l="63306" b="23059"/>
          <a:stretch/>
        </p:blipFill>
        <p:spPr>
          <a:xfrm rot="10800000">
            <a:off x="7758350" y="17011"/>
            <a:ext cx="1402650" cy="46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33"/>
          <p:cNvPicPr preferRelativeResize="0"/>
          <p:nvPr/>
        </p:nvPicPr>
        <p:blipFill rotWithShape="1">
          <a:blip r:embed="rId2">
            <a:alphaModFix/>
          </a:blip>
          <a:srcRect l="63306" b="30167"/>
          <a:stretch/>
        </p:blipFill>
        <p:spPr>
          <a:xfrm rot="10800000" flipH="1">
            <a:off x="7000" y="17011"/>
            <a:ext cx="1243401" cy="3722974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3"/>
          <p:cNvSpPr/>
          <p:nvPr/>
        </p:nvSpPr>
        <p:spPr>
          <a:xfrm rot="2700000">
            <a:off x="622675" y="4098511"/>
            <a:ext cx="305046" cy="132497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3"/>
          <p:cNvSpPr/>
          <p:nvPr/>
        </p:nvSpPr>
        <p:spPr>
          <a:xfrm rot="2700000">
            <a:off x="-3041" y="4107591"/>
            <a:ext cx="94187" cy="162111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3"/>
          <p:cNvSpPr/>
          <p:nvPr/>
        </p:nvSpPr>
        <p:spPr>
          <a:xfrm>
            <a:off x="253625" y="355872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3"/>
          <p:cNvSpPr/>
          <p:nvPr/>
        </p:nvSpPr>
        <p:spPr>
          <a:xfrm rot="2700000">
            <a:off x="7426641" y="-198347"/>
            <a:ext cx="156129" cy="4938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3"/>
          <p:cNvSpPr/>
          <p:nvPr/>
        </p:nvSpPr>
        <p:spPr>
          <a:xfrm rot="2700000">
            <a:off x="1464629" y="4739156"/>
            <a:ext cx="94187" cy="8811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9" name="Google Shape;519;p33"/>
          <p:cNvGrpSpPr/>
          <p:nvPr/>
        </p:nvGrpSpPr>
        <p:grpSpPr>
          <a:xfrm>
            <a:off x="7758350" y="152400"/>
            <a:ext cx="586800" cy="586800"/>
            <a:chOff x="3589550" y="-1003725"/>
            <a:chExt cx="586800" cy="586800"/>
          </a:xfrm>
        </p:grpSpPr>
        <p:sp>
          <p:nvSpPr>
            <p:cNvPr id="520" name="Google Shape;520;p33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2" name="Google Shape;522;p33"/>
          <p:cNvSpPr/>
          <p:nvPr/>
        </p:nvSpPr>
        <p:spPr>
          <a:xfrm rot="2700000">
            <a:off x="2399925" y="-743514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/>
          <p:cNvSpPr/>
          <p:nvPr/>
        </p:nvSpPr>
        <p:spPr>
          <a:xfrm rot="2700000">
            <a:off x="3088039" y="361889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/>
          <p:cNvSpPr/>
          <p:nvPr/>
        </p:nvSpPr>
        <p:spPr>
          <a:xfrm rot="2700000">
            <a:off x="3121049" y="-467759"/>
            <a:ext cx="110309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3"/>
          <p:cNvSpPr/>
          <p:nvPr/>
        </p:nvSpPr>
        <p:spPr>
          <a:xfrm>
            <a:off x="4032850" y="1743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3"/>
          <p:cNvSpPr/>
          <p:nvPr/>
        </p:nvSpPr>
        <p:spPr>
          <a:xfrm>
            <a:off x="8603700" y="3912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7" name="Google Shape;527;p33"/>
          <p:cNvPicPr preferRelativeResize="0"/>
          <p:nvPr/>
        </p:nvPicPr>
        <p:blipFill rotWithShape="1">
          <a:blip r:embed="rId2">
            <a:alphaModFix/>
          </a:blip>
          <a:srcRect l="63306" b="23059"/>
          <a:stretch/>
        </p:blipFill>
        <p:spPr>
          <a:xfrm flipH="1">
            <a:off x="7758350" y="516197"/>
            <a:ext cx="1402650" cy="46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927300" y="2380502"/>
            <a:ext cx="72894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"/>
          </p:nvPr>
        </p:nvSpPr>
        <p:spPr>
          <a:xfrm>
            <a:off x="2340000" y="3391898"/>
            <a:ext cx="4464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4059900" y="1322593"/>
            <a:ext cx="10242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34" name="Google Shape;34;p3"/>
          <p:cNvPicPr preferRelativeResize="0"/>
          <p:nvPr/>
        </p:nvPicPr>
        <p:blipFill rotWithShape="1">
          <a:blip r:embed="rId2">
            <a:alphaModFix/>
          </a:blip>
          <a:srcRect l="63306" t="3911" b="7396"/>
          <a:stretch/>
        </p:blipFill>
        <p:spPr>
          <a:xfrm rot="-5400000" flipH="1">
            <a:off x="1752774" y="-1742524"/>
            <a:ext cx="1243401" cy="472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 rotWithShape="1">
          <a:blip r:embed="rId2">
            <a:alphaModFix/>
          </a:blip>
          <a:srcRect l="63306" t="36922" b="8497"/>
          <a:stretch/>
        </p:blipFill>
        <p:spPr>
          <a:xfrm rot="5400000" flipH="1">
            <a:off x="6801774" y="2800975"/>
            <a:ext cx="1402650" cy="32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3"/>
          <p:cNvSpPr/>
          <p:nvPr/>
        </p:nvSpPr>
        <p:spPr>
          <a:xfrm rot="2700000">
            <a:off x="304775" y="4357461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 rot="2700000">
            <a:off x="427404" y="1108653"/>
            <a:ext cx="156129" cy="4938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 rot="2700000">
            <a:off x="758842" y="1219231"/>
            <a:ext cx="94187" cy="8811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 rot="2700000">
            <a:off x="7750250" y="21436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 rot="2700000">
            <a:off x="8438364" y="1126839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 rot="2700000">
            <a:off x="8471374" y="297191"/>
            <a:ext cx="110309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8479075" y="209297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2700000">
            <a:off x="913089" y="4787164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7609375" y="4457775"/>
            <a:ext cx="586800" cy="586800"/>
            <a:chOff x="3589550" y="-1003725"/>
            <a:chExt cx="586800" cy="586800"/>
          </a:xfrm>
        </p:grpSpPr>
        <p:sp>
          <p:nvSpPr>
            <p:cNvPr id="45" name="Google Shape;45;p3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713225" y="548650"/>
            <a:ext cx="77175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1379413" y="2914630"/>
            <a:ext cx="2578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5187588" y="2914630"/>
            <a:ext cx="257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1380913" y="3274455"/>
            <a:ext cx="2575500" cy="5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5186088" y="3276233"/>
            <a:ext cx="2578500" cy="5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66" name="Google Shape;66;p5"/>
          <p:cNvPicPr preferRelativeResize="0"/>
          <p:nvPr/>
        </p:nvPicPr>
        <p:blipFill rotWithShape="1">
          <a:blip r:embed="rId2">
            <a:alphaModFix/>
          </a:blip>
          <a:srcRect l="75305" b="16142"/>
          <a:stretch/>
        </p:blipFill>
        <p:spPr>
          <a:xfrm rot="8100000" flipH="1">
            <a:off x="576888" y="1714855"/>
            <a:ext cx="943979" cy="5043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5"/>
          <p:cNvPicPr preferRelativeResize="0"/>
          <p:nvPr/>
        </p:nvPicPr>
        <p:blipFill rotWithShape="1">
          <a:blip r:embed="rId2">
            <a:alphaModFix/>
          </a:blip>
          <a:srcRect l="71725" b="23059"/>
          <a:stretch/>
        </p:blipFill>
        <p:spPr>
          <a:xfrm flipH="1">
            <a:off x="8063150" y="516375"/>
            <a:ext cx="1080851" cy="462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5"/>
          <p:cNvSpPr/>
          <p:nvPr/>
        </p:nvSpPr>
        <p:spPr>
          <a:xfrm rot="2700000">
            <a:off x="4800125" y="4365311"/>
            <a:ext cx="305046" cy="132497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 rot="2700000">
            <a:off x="4174409" y="4374391"/>
            <a:ext cx="94187" cy="162111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 rot="2700000">
            <a:off x="8854550" y="-388339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 rot="2700000">
            <a:off x="-382000" y="462461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 rot="2700000">
            <a:off x="306114" y="1567864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 rot="2700000">
            <a:off x="339124" y="738216"/>
            <a:ext cx="110309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7398600" y="44515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2295750" y="2935022"/>
            <a:ext cx="45525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92" name="Google Shape;92;p7"/>
          <p:cNvPicPr preferRelativeResize="0"/>
          <p:nvPr/>
        </p:nvPicPr>
        <p:blipFill rotWithShape="1">
          <a:blip r:embed="rId2">
            <a:alphaModFix/>
          </a:blip>
          <a:srcRect l="73257" t="1674" b="19696"/>
          <a:stretch/>
        </p:blipFill>
        <p:spPr>
          <a:xfrm rot="-5400000">
            <a:off x="6258475" y="2268226"/>
            <a:ext cx="1022299" cy="472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7"/>
          <p:cNvPicPr preferRelativeResize="0"/>
          <p:nvPr/>
        </p:nvPicPr>
        <p:blipFill rotWithShape="1">
          <a:blip r:embed="rId2">
            <a:alphaModFix/>
          </a:blip>
          <a:srcRect l="63306" t="54942" b="7475"/>
          <a:stretch/>
        </p:blipFill>
        <p:spPr>
          <a:xfrm>
            <a:off x="-1913" y="863"/>
            <a:ext cx="1243401" cy="20036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7"/>
          <p:cNvSpPr/>
          <p:nvPr/>
        </p:nvSpPr>
        <p:spPr>
          <a:xfrm rot="2700000">
            <a:off x="6525" y="4072661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7"/>
          <p:cNvSpPr/>
          <p:nvPr/>
        </p:nvSpPr>
        <p:spPr>
          <a:xfrm rot="2700000">
            <a:off x="80991" y="3528853"/>
            <a:ext cx="156129" cy="4938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7"/>
          <p:cNvSpPr/>
          <p:nvPr/>
        </p:nvSpPr>
        <p:spPr>
          <a:xfrm rot="2700000">
            <a:off x="468779" y="2607256"/>
            <a:ext cx="94187" cy="8811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7"/>
          <p:cNvGrpSpPr/>
          <p:nvPr/>
        </p:nvGrpSpPr>
        <p:grpSpPr>
          <a:xfrm>
            <a:off x="630625" y="4800825"/>
            <a:ext cx="586800" cy="586800"/>
            <a:chOff x="3589550" y="-1003725"/>
            <a:chExt cx="586800" cy="586800"/>
          </a:xfrm>
        </p:grpSpPr>
        <p:sp>
          <p:nvSpPr>
            <p:cNvPr id="98" name="Google Shape;98;p7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7"/>
          <p:cNvSpPr/>
          <p:nvPr/>
        </p:nvSpPr>
        <p:spPr>
          <a:xfrm>
            <a:off x="171025" y="209012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 rot="2700000">
            <a:off x="8359450" y="-334589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 rot="2700000">
            <a:off x="8727589" y="1027964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 rot="2700000">
            <a:off x="9080574" y="-58834"/>
            <a:ext cx="110309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>
            <a:spLocks noGrp="1"/>
          </p:cNvSpPr>
          <p:nvPr>
            <p:ph type="title"/>
          </p:nvPr>
        </p:nvSpPr>
        <p:spPr>
          <a:xfrm>
            <a:off x="1427550" y="1924050"/>
            <a:ext cx="6288900" cy="15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106" name="Google Shape;106;p8"/>
          <p:cNvPicPr preferRelativeResize="0"/>
          <p:nvPr/>
        </p:nvPicPr>
        <p:blipFill rotWithShape="1">
          <a:blip r:embed="rId2">
            <a:alphaModFix/>
          </a:blip>
          <a:srcRect l="63306" b="8265"/>
          <a:stretch/>
        </p:blipFill>
        <p:spPr>
          <a:xfrm rot="-5400000" flipH="1">
            <a:off x="1823654" y="-1812457"/>
            <a:ext cx="1243401" cy="489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8"/>
          <p:cNvPicPr preferRelativeResize="0"/>
          <p:nvPr/>
        </p:nvPicPr>
        <p:blipFill rotWithShape="1">
          <a:blip r:embed="rId2">
            <a:alphaModFix/>
          </a:blip>
          <a:srcRect l="68965" t="6145" b="8617"/>
          <a:stretch/>
        </p:blipFill>
        <p:spPr>
          <a:xfrm rot="5400000" flipH="1">
            <a:off x="5999175" y="1998600"/>
            <a:ext cx="1186350" cy="51263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8"/>
          <p:cNvSpPr/>
          <p:nvPr/>
        </p:nvSpPr>
        <p:spPr>
          <a:xfrm rot="2700000">
            <a:off x="8342602" y="1009577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8"/>
          <p:cNvSpPr/>
          <p:nvPr/>
        </p:nvSpPr>
        <p:spPr>
          <a:xfrm rot="2700000">
            <a:off x="8375612" y="179928"/>
            <a:ext cx="110309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8"/>
          <p:cNvSpPr/>
          <p:nvPr/>
        </p:nvSpPr>
        <p:spPr>
          <a:xfrm rot="2700000">
            <a:off x="8188013" y="174457"/>
            <a:ext cx="120915" cy="38268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8"/>
          <p:cNvSpPr/>
          <p:nvPr/>
        </p:nvSpPr>
        <p:spPr>
          <a:xfrm rot="2700000">
            <a:off x="7701950" y="-654489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8"/>
          <p:cNvGrpSpPr/>
          <p:nvPr/>
        </p:nvGrpSpPr>
        <p:grpSpPr>
          <a:xfrm>
            <a:off x="512525" y="4229950"/>
            <a:ext cx="586800" cy="586800"/>
            <a:chOff x="3589550" y="-1003725"/>
            <a:chExt cx="586800" cy="586800"/>
          </a:xfrm>
        </p:grpSpPr>
        <p:sp>
          <p:nvSpPr>
            <p:cNvPr id="113" name="Google Shape;113;p8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8"/>
          <p:cNvSpPr/>
          <p:nvPr/>
        </p:nvSpPr>
        <p:spPr>
          <a:xfrm rot="2700000">
            <a:off x="2064252" y="4602752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"/>
          <p:cNvSpPr/>
          <p:nvPr/>
        </p:nvSpPr>
        <p:spPr>
          <a:xfrm rot="2700000">
            <a:off x="2097262" y="3773103"/>
            <a:ext cx="110309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"/>
          <p:cNvSpPr/>
          <p:nvPr/>
        </p:nvSpPr>
        <p:spPr>
          <a:xfrm rot="2700000">
            <a:off x="427404" y="791078"/>
            <a:ext cx="156129" cy="4938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8"/>
          <p:cNvSpPr/>
          <p:nvPr/>
        </p:nvSpPr>
        <p:spPr>
          <a:xfrm rot="2700000">
            <a:off x="758842" y="901656"/>
            <a:ext cx="94187" cy="8811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253625" y="192405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>
            <a:spLocks noGrp="1"/>
          </p:cNvSpPr>
          <p:nvPr>
            <p:ph type="subTitle" idx="1"/>
          </p:nvPr>
        </p:nvSpPr>
        <p:spPr>
          <a:xfrm>
            <a:off x="1423531" y="1867350"/>
            <a:ext cx="29991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2"/>
          </p:nvPr>
        </p:nvSpPr>
        <p:spPr>
          <a:xfrm>
            <a:off x="1423531" y="2235246"/>
            <a:ext cx="29091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3"/>
          </p:nvPr>
        </p:nvSpPr>
        <p:spPr>
          <a:xfrm>
            <a:off x="1423531" y="3350114"/>
            <a:ext cx="2999100" cy="2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4"/>
          </p:nvPr>
        </p:nvSpPr>
        <p:spPr>
          <a:xfrm>
            <a:off x="1423531" y="3714550"/>
            <a:ext cx="29091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hasCustomPrompt="1"/>
          </p:nvPr>
        </p:nvSpPr>
        <p:spPr>
          <a:xfrm>
            <a:off x="749156" y="1978599"/>
            <a:ext cx="581100" cy="58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5" hasCustomPrompt="1"/>
          </p:nvPr>
        </p:nvSpPr>
        <p:spPr>
          <a:xfrm>
            <a:off x="747056" y="3460746"/>
            <a:ext cx="585300" cy="58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6"/>
          </p:nvPr>
        </p:nvSpPr>
        <p:spPr>
          <a:xfrm>
            <a:off x="713225" y="544407"/>
            <a:ext cx="77175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7"/>
          </p:nvPr>
        </p:nvSpPr>
        <p:spPr>
          <a:xfrm>
            <a:off x="5438062" y="1867350"/>
            <a:ext cx="2999100" cy="2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subTitle" idx="8"/>
          </p:nvPr>
        </p:nvSpPr>
        <p:spPr>
          <a:xfrm>
            <a:off x="5438063" y="2235246"/>
            <a:ext cx="29055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9"/>
          </p:nvPr>
        </p:nvSpPr>
        <p:spPr>
          <a:xfrm>
            <a:off x="5444494" y="3350100"/>
            <a:ext cx="29988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13"/>
          </p:nvPr>
        </p:nvSpPr>
        <p:spPr>
          <a:xfrm>
            <a:off x="5444501" y="3714552"/>
            <a:ext cx="29055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title" idx="14" hasCustomPrompt="1"/>
          </p:nvPr>
        </p:nvSpPr>
        <p:spPr>
          <a:xfrm>
            <a:off x="4765732" y="1976499"/>
            <a:ext cx="585300" cy="58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81" name="Google Shape;181;p13"/>
          <p:cNvSpPr txBox="1">
            <a:spLocks noGrp="1"/>
          </p:cNvSpPr>
          <p:nvPr>
            <p:ph type="title" idx="15" hasCustomPrompt="1"/>
          </p:nvPr>
        </p:nvSpPr>
        <p:spPr>
          <a:xfrm>
            <a:off x="4765732" y="3460746"/>
            <a:ext cx="585300" cy="58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pic>
        <p:nvPicPr>
          <p:cNvPr id="182" name="Google Shape;182;p13"/>
          <p:cNvPicPr preferRelativeResize="0"/>
          <p:nvPr/>
        </p:nvPicPr>
        <p:blipFill rotWithShape="1">
          <a:blip r:embed="rId2">
            <a:alphaModFix/>
          </a:blip>
          <a:srcRect l="75267" b="21972"/>
          <a:stretch/>
        </p:blipFill>
        <p:spPr>
          <a:xfrm flipH="1">
            <a:off x="8504325" y="1227325"/>
            <a:ext cx="789050" cy="391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3"/>
          <p:cNvPicPr preferRelativeResize="0"/>
          <p:nvPr/>
        </p:nvPicPr>
        <p:blipFill rotWithShape="1">
          <a:blip r:embed="rId2">
            <a:alphaModFix/>
          </a:blip>
          <a:srcRect l="82436" b="10857"/>
          <a:stretch/>
        </p:blipFill>
        <p:spPr>
          <a:xfrm rot="10800000" flipH="1">
            <a:off x="125" y="620574"/>
            <a:ext cx="560324" cy="447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3"/>
          <p:cNvSpPr/>
          <p:nvPr/>
        </p:nvSpPr>
        <p:spPr>
          <a:xfrm rot="2700000">
            <a:off x="3857962" y="4514111"/>
            <a:ext cx="305046" cy="132497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13"/>
          <p:cNvGrpSpPr/>
          <p:nvPr/>
        </p:nvGrpSpPr>
        <p:grpSpPr>
          <a:xfrm>
            <a:off x="7775652" y="4447853"/>
            <a:ext cx="425313" cy="425313"/>
            <a:chOff x="3589550" y="-1003725"/>
            <a:chExt cx="586800" cy="586800"/>
          </a:xfrm>
        </p:grpSpPr>
        <p:sp>
          <p:nvSpPr>
            <p:cNvPr id="186" name="Google Shape;186;p13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3"/>
          <p:cNvSpPr/>
          <p:nvPr/>
        </p:nvSpPr>
        <p:spPr>
          <a:xfrm rot="2700000">
            <a:off x="4402697" y="4523191"/>
            <a:ext cx="94187" cy="162111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3"/>
          <p:cNvSpPr/>
          <p:nvPr/>
        </p:nvSpPr>
        <p:spPr>
          <a:xfrm rot="2700000">
            <a:off x="866325" y="-760539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3"/>
          <p:cNvSpPr/>
          <p:nvPr/>
        </p:nvSpPr>
        <p:spPr>
          <a:xfrm rot="2700000">
            <a:off x="940791" y="4582303"/>
            <a:ext cx="156129" cy="4938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 rot="2700000">
            <a:off x="1272229" y="4692881"/>
            <a:ext cx="94187" cy="8811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/>
          <p:nvPr/>
        </p:nvSpPr>
        <p:spPr>
          <a:xfrm rot="2700000">
            <a:off x="5223514" y="4692264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"/>
          <p:cNvSpPr/>
          <p:nvPr/>
        </p:nvSpPr>
        <p:spPr>
          <a:xfrm>
            <a:off x="8200975" y="3097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>
            <a:spLocks noGrp="1"/>
          </p:cNvSpPr>
          <p:nvPr>
            <p:ph type="title"/>
          </p:nvPr>
        </p:nvSpPr>
        <p:spPr>
          <a:xfrm>
            <a:off x="2872202" y="1880669"/>
            <a:ext cx="46329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1" name="Google Shape;211;p15"/>
          <p:cNvSpPr txBox="1">
            <a:spLocks noGrp="1"/>
          </p:cNvSpPr>
          <p:nvPr>
            <p:ph type="subTitle" idx="1"/>
          </p:nvPr>
        </p:nvSpPr>
        <p:spPr>
          <a:xfrm>
            <a:off x="2929090" y="2833531"/>
            <a:ext cx="4208700" cy="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5"/>
          <p:cNvSpPr txBox="1">
            <a:spLocks noGrp="1"/>
          </p:cNvSpPr>
          <p:nvPr>
            <p:ph type="title" idx="2" hasCustomPrompt="1"/>
          </p:nvPr>
        </p:nvSpPr>
        <p:spPr>
          <a:xfrm>
            <a:off x="1638898" y="2023050"/>
            <a:ext cx="10974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213" name="Google Shape;213;p15"/>
          <p:cNvPicPr preferRelativeResize="0"/>
          <p:nvPr/>
        </p:nvPicPr>
        <p:blipFill rotWithShape="1">
          <a:blip r:embed="rId2">
            <a:alphaModFix/>
          </a:blip>
          <a:srcRect l="66983" t="1670" b="6544"/>
          <a:stretch/>
        </p:blipFill>
        <p:spPr>
          <a:xfrm rot="5400000" flipH="1">
            <a:off x="2134537" y="1763850"/>
            <a:ext cx="1262100" cy="552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5"/>
          <p:cNvPicPr preferRelativeResize="0"/>
          <p:nvPr/>
        </p:nvPicPr>
        <p:blipFill rotWithShape="1">
          <a:blip r:embed="rId2">
            <a:alphaModFix/>
          </a:blip>
          <a:srcRect l="63306" t="149" b="328"/>
          <a:stretch/>
        </p:blipFill>
        <p:spPr>
          <a:xfrm rot="-5400000" flipH="1">
            <a:off x="5869400" y="-2031200"/>
            <a:ext cx="1243401" cy="53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5"/>
          <p:cNvSpPr/>
          <p:nvPr/>
        </p:nvSpPr>
        <p:spPr>
          <a:xfrm rot="2700000">
            <a:off x="8592914" y="4753614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5"/>
          <p:cNvSpPr/>
          <p:nvPr/>
        </p:nvSpPr>
        <p:spPr>
          <a:xfrm rot="2700000">
            <a:off x="8625924" y="3923966"/>
            <a:ext cx="110309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5"/>
          <p:cNvSpPr/>
          <p:nvPr/>
        </p:nvSpPr>
        <p:spPr>
          <a:xfrm>
            <a:off x="8494000" y="340927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5"/>
          <p:cNvSpPr/>
          <p:nvPr/>
        </p:nvSpPr>
        <p:spPr>
          <a:xfrm rot="2700000">
            <a:off x="7468250" y="4454161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5"/>
          <p:cNvSpPr/>
          <p:nvPr/>
        </p:nvSpPr>
        <p:spPr>
          <a:xfrm rot="2700000">
            <a:off x="427404" y="246728"/>
            <a:ext cx="156129" cy="4938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5"/>
          <p:cNvSpPr/>
          <p:nvPr/>
        </p:nvSpPr>
        <p:spPr>
          <a:xfrm rot="2700000">
            <a:off x="758842" y="357306"/>
            <a:ext cx="94187" cy="8811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5"/>
          <p:cNvSpPr/>
          <p:nvPr/>
        </p:nvSpPr>
        <p:spPr>
          <a:xfrm rot="2700000">
            <a:off x="-154150" y="1088911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2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"/>
          <p:cNvSpPr txBox="1">
            <a:spLocks noGrp="1"/>
          </p:cNvSpPr>
          <p:nvPr>
            <p:ph type="title"/>
          </p:nvPr>
        </p:nvSpPr>
        <p:spPr>
          <a:xfrm>
            <a:off x="2253450" y="3119100"/>
            <a:ext cx="4637100" cy="87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7"/>
          <p:cNvSpPr txBox="1">
            <a:spLocks noGrp="1"/>
          </p:cNvSpPr>
          <p:nvPr>
            <p:ph type="subTitle" idx="1"/>
          </p:nvPr>
        </p:nvSpPr>
        <p:spPr>
          <a:xfrm>
            <a:off x="2214900" y="3898800"/>
            <a:ext cx="47142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240" name="Google Shape;240;p17"/>
          <p:cNvPicPr preferRelativeResize="0"/>
          <p:nvPr/>
        </p:nvPicPr>
        <p:blipFill rotWithShape="1">
          <a:blip r:embed="rId2">
            <a:alphaModFix/>
          </a:blip>
          <a:srcRect l="63306" t="42087" b="6995"/>
          <a:stretch/>
        </p:blipFill>
        <p:spPr>
          <a:xfrm rot="10800000" flipH="1">
            <a:off x="7000" y="2439098"/>
            <a:ext cx="1243401" cy="271457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7"/>
          <p:cNvSpPr/>
          <p:nvPr/>
        </p:nvSpPr>
        <p:spPr>
          <a:xfrm rot="2700000">
            <a:off x="566450" y="968974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7"/>
          <p:cNvSpPr/>
          <p:nvPr/>
        </p:nvSpPr>
        <p:spPr>
          <a:xfrm rot="2700000">
            <a:off x="8151550" y="4523961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7"/>
          <p:cNvSpPr/>
          <p:nvPr/>
        </p:nvSpPr>
        <p:spPr>
          <a:xfrm rot="2700000">
            <a:off x="8600989" y="3827952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7"/>
          <p:cNvSpPr/>
          <p:nvPr/>
        </p:nvSpPr>
        <p:spPr>
          <a:xfrm rot="2700000">
            <a:off x="7597999" y="4573203"/>
            <a:ext cx="110309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29000">
              <a:schemeClr val="dk2"/>
            </a:gs>
            <a:gs pos="81000">
              <a:schemeClr val="accen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Alternates ExtraBold"/>
              <a:buNone/>
              <a:defRPr sz="2800">
                <a:solidFill>
                  <a:schemeClr val="lt1"/>
                </a:solidFill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●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○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■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●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○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■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●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○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■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8" r:id="rId6"/>
    <p:sldLayoutId id="2147483659" r:id="rId7"/>
    <p:sldLayoutId id="2147483661" r:id="rId8"/>
    <p:sldLayoutId id="2147483663" r:id="rId9"/>
    <p:sldLayoutId id="2147483664" r:id="rId10"/>
    <p:sldLayoutId id="2147483676" r:id="rId11"/>
    <p:sldLayoutId id="2147483678" r:id="rId12"/>
    <p:sldLayoutId id="214748367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7"/>
          <p:cNvSpPr/>
          <p:nvPr/>
        </p:nvSpPr>
        <p:spPr>
          <a:xfrm>
            <a:off x="2383650" y="3448925"/>
            <a:ext cx="43767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7"/>
          <p:cNvSpPr txBox="1">
            <a:spLocks noGrp="1"/>
          </p:cNvSpPr>
          <p:nvPr>
            <p:ph type="ctrTitle"/>
          </p:nvPr>
        </p:nvSpPr>
        <p:spPr>
          <a:xfrm>
            <a:off x="830784" y="945325"/>
            <a:ext cx="7210969" cy="14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rgbClr val="FFB1D9"/>
                </a:solidFill>
              </a:rPr>
              <a:t>Sistemi</a:t>
            </a:r>
            <a:r>
              <a:rPr lang="en-US" sz="4000" dirty="0">
                <a:solidFill>
                  <a:srgbClr val="FFB1D9"/>
                </a:solidFill>
              </a:rPr>
              <a:t> </a:t>
            </a:r>
            <a:r>
              <a:rPr lang="en-US" sz="4000" dirty="0" err="1">
                <a:solidFill>
                  <a:srgbClr val="FFB1D9"/>
                </a:solidFill>
              </a:rPr>
              <a:t>baza</a:t>
            </a:r>
            <a:r>
              <a:rPr lang="en-US" sz="4000" dirty="0">
                <a:solidFill>
                  <a:srgbClr val="FFB1D9"/>
                </a:solidFill>
              </a:rPr>
              <a:t> </a:t>
            </a:r>
            <a:r>
              <a:rPr lang="en-US" sz="4000" dirty="0" err="1">
                <a:solidFill>
                  <a:srgbClr val="FFB1D9"/>
                </a:solidFill>
              </a:rPr>
              <a:t>podataka</a:t>
            </a:r>
            <a:br>
              <a:rPr lang="en-US" sz="4000" dirty="0">
                <a:solidFill>
                  <a:srgbClr val="FFB1D9"/>
                </a:solidFill>
              </a:rPr>
            </a:br>
            <a:r>
              <a:rPr lang="en-US" sz="4800" dirty="0"/>
              <a:t>Interna </a:t>
            </a:r>
            <a:r>
              <a:rPr lang="en-US" sz="4800" dirty="0" err="1"/>
              <a:t>struktura</a:t>
            </a:r>
            <a:r>
              <a:rPr lang="en-US" sz="4800" dirty="0"/>
              <a:t> I </a:t>
            </a:r>
            <a:r>
              <a:rPr lang="en-US" sz="4800" dirty="0" err="1"/>
              <a:t>organizacija</a:t>
            </a:r>
            <a:r>
              <a:rPr lang="en-US" sz="4800" dirty="0"/>
              <a:t> </a:t>
            </a:r>
            <a:r>
              <a:rPr lang="en-US" sz="4800" dirty="0" err="1"/>
              <a:t>indeksa</a:t>
            </a:r>
            <a:r>
              <a:rPr lang="en-US" sz="4800" dirty="0"/>
              <a:t> </a:t>
            </a:r>
            <a:r>
              <a:rPr lang="en-US" sz="4800" dirty="0" err="1"/>
              <a:t>kod</a:t>
            </a:r>
            <a:r>
              <a:rPr lang="en-US" sz="4800" dirty="0"/>
              <a:t> MongoDB</a:t>
            </a:r>
            <a:endParaRPr sz="4500" dirty="0">
              <a:solidFill>
                <a:schemeClr val="accent3"/>
              </a:solidFill>
            </a:endParaRPr>
          </a:p>
        </p:txBody>
      </p:sp>
      <p:sp>
        <p:nvSpPr>
          <p:cNvPr id="540" name="Google Shape;540;p37"/>
          <p:cNvSpPr txBox="1">
            <a:spLocks noGrp="1"/>
          </p:cNvSpPr>
          <p:nvPr>
            <p:ph type="subTitle" idx="1"/>
          </p:nvPr>
        </p:nvSpPr>
        <p:spPr>
          <a:xfrm>
            <a:off x="2516549" y="3448925"/>
            <a:ext cx="4110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David Bosni</a:t>
            </a:r>
            <a:r>
              <a:rPr lang="sr-Latn-RS" dirty="0"/>
              <a:t>ć 1289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3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43"/>
          <p:cNvSpPr txBox="1">
            <a:spLocks noGrp="1"/>
          </p:cNvSpPr>
          <p:nvPr>
            <p:ph type="title"/>
          </p:nvPr>
        </p:nvSpPr>
        <p:spPr>
          <a:xfrm>
            <a:off x="713225" y="54865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>
                <a:latin typeface="Montserrat Alternates ExtraBold" panose="020B0604020202020204" charset="0"/>
                <a:ea typeface="NSimSun" panose="02010609030101010101" pitchFamily="49" charset="-122"/>
              </a:rPr>
              <a:t>Sekundarno indeksiranje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3E6DD-1E17-4A60-A6C8-890973BB0F0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76" y="1045150"/>
            <a:ext cx="4587399" cy="358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6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3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43"/>
          <p:cNvSpPr txBox="1">
            <a:spLocks noGrp="1"/>
          </p:cNvSpPr>
          <p:nvPr>
            <p:ph type="title"/>
          </p:nvPr>
        </p:nvSpPr>
        <p:spPr>
          <a:xfrm>
            <a:off x="713225" y="54865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latin typeface="Montserrat Alternates ExtraBold" panose="020B0604020202020204" charset="0"/>
              </a:rPr>
              <a:t>Indeksiranje na više nivoa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D29A9-A104-4A37-81EE-172B7028426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352" y="914400"/>
            <a:ext cx="392303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8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3"/>
          <p:cNvSpPr/>
          <p:nvPr/>
        </p:nvSpPr>
        <p:spPr>
          <a:xfrm>
            <a:off x="713225" y="624950"/>
            <a:ext cx="73986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43"/>
          <p:cNvSpPr txBox="1">
            <a:spLocks noGrp="1"/>
          </p:cNvSpPr>
          <p:nvPr>
            <p:ph type="title"/>
          </p:nvPr>
        </p:nvSpPr>
        <p:spPr>
          <a:xfrm>
            <a:off x="815072" y="624950"/>
            <a:ext cx="7194906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Struktura indeksa kod MongoDB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95AA5-61D0-4ACC-A792-06547D7E6B0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13" y="1121450"/>
            <a:ext cx="4880293" cy="402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4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3"/>
          <p:cNvSpPr/>
          <p:nvPr/>
        </p:nvSpPr>
        <p:spPr>
          <a:xfrm>
            <a:off x="1669228" y="532925"/>
            <a:ext cx="5805544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43"/>
          <p:cNvSpPr txBox="1">
            <a:spLocks noGrp="1"/>
          </p:cNvSpPr>
          <p:nvPr>
            <p:ph type="title"/>
          </p:nvPr>
        </p:nvSpPr>
        <p:spPr>
          <a:xfrm>
            <a:off x="713225" y="54865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Tipovi indeksa kod MongoDB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" name="Google Shape;593;p42">
            <a:extLst>
              <a:ext uri="{FF2B5EF4-FFF2-40B4-BE49-F238E27FC236}">
                <a16:creationId xmlns:a16="http://schemas.microsoft.com/office/drawing/2014/main" id="{C7E73544-455A-4796-B362-C7E375598097}"/>
              </a:ext>
            </a:extLst>
          </p:cNvPr>
          <p:cNvSpPr txBox="1">
            <a:spLocks/>
          </p:cNvSpPr>
          <p:nvPr/>
        </p:nvSpPr>
        <p:spPr>
          <a:xfrm>
            <a:off x="1669228" y="1924575"/>
            <a:ext cx="56628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 b="0" i="0" u="none" strike="noStrike" cap="none">
                <a:solidFill>
                  <a:schemeClr val="lt1"/>
                </a:solidFill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1600" b="1" i="0" u="none" strike="noStrike" cap="none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1600" b="1" i="0" u="none" strike="noStrike" cap="none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1600" b="1" i="0" u="none" strike="noStrike" cap="none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1600" b="1" i="0" u="none" strike="noStrike" cap="none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1600" b="1" i="0" u="none" strike="noStrike" cap="none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1600" b="1" i="0" u="none" strike="noStrike" cap="none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1600" b="1" i="0" u="none" strike="noStrike" cap="none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1600" b="1" i="0" u="none" strike="noStrike" cap="none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sr-Latn-RS" dirty="0">
                <a:latin typeface="Montserrat Alternates ExtraBold" panose="020B0604020202020204" charset="0"/>
                <a:ea typeface="NSimSun" panose="02010609030101010101" pitchFamily="49" charset="-122"/>
              </a:rPr>
              <a:t>Indeksi jednog polja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sr-Latn-RS" dirty="0">
                <a:latin typeface="Montserrat Alternates ExtraBold" panose="020B0604020202020204" charset="0"/>
                <a:ea typeface="NSimSun" panose="02010609030101010101" pitchFamily="49" charset="-122"/>
              </a:rPr>
              <a:t>Složeni indeksi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sr-Latn-RS" dirty="0">
                <a:latin typeface="Montserrat Alternates ExtraBold" panose="020B0604020202020204" charset="0"/>
                <a:ea typeface="NSimSun" panose="02010609030101010101" pitchFamily="49" charset="-122"/>
              </a:rPr>
              <a:t>Indeksi sa više ključeva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pl-PL" dirty="0">
                <a:latin typeface="Montserrat Alternates ExtraBold" panose="020B0604020202020204" charset="0"/>
              </a:rPr>
              <a:t>Geoprostorni indeksi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pl-PL" sz="1400" dirty="0">
                <a:latin typeface="Montserrat Alternates ExtraBold" panose="020B0604020202020204" charset="0"/>
              </a:rPr>
              <a:t>Tekstualni indeksi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br>
              <a:rPr lang="pl-PL" sz="1400" dirty="0">
                <a:latin typeface="Montserrat Alternates ExtraBold" panose="020B0604020202020204" charset="0"/>
              </a:rPr>
            </a:br>
            <a:endParaRPr lang="pl-PL" sz="1400" dirty="0">
              <a:latin typeface="Montserrat Alternates Extra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01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1"/>
          <p:cNvSpPr/>
          <p:nvPr/>
        </p:nvSpPr>
        <p:spPr>
          <a:xfrm>
            <a:off x="4057800" y="1320502"/>
            <a:ext cx="1028400" cy="1028400"/>
          </a:xfrm>
          <a:prstGeom prst="roundRect">
            <a:avLst>
              <a:gd name="adj" fmla="val 3116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1"/>
          <p:cNvSpPr txBox="1">
            <a:spLocks noGrp="1"/>
          </p:cNvSpPr>
          <p:nvPr>
            <p:ph type="title"/>
          </p:nvPr>
        </p:nvSpPr>
        <p:spPr>
          <a:xfrm>
            <a:off x="927300" y="2380502"/>
            <a:ext cx="72894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sr-Latn-RS" dirty="0"/>
              <a:t>Primer</a:t>
            </a:r>
            <a:endParaRPr dirty="0"/>
          </a:p>
        </p:txBody>
      </p:sp>
      <p:sp>
        <p:nvSpPr>
          <p:cNvPr id="586" name="Google Shape;586;p41"/>
          <p:cNvSpPr txBox="1">
            <a:spLocks noGrp="1"/>
          </p:cNvSpPr>
          <p:nvPr>
            <p:ph type="title" idx="2"/>
          </p:nvPr>
        </p:nvSpPr>
        <p:spPr>
          <a:xfrm>
            <a:off x="4059900" y="1322593"/>
            <a:ext cx="10242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sr-Latn-RS" dirty="0"/>
              <a:t>3</a:t>
            </a:r>
            <a:endParaRPr dirty="0"/>
          </a:p>
        </p:txBody>
      </p:sp>
      <p:sp>
        <p:nvSpPr>
          <p:cNvPr id="7" name="Google Shape;789;p48">
            <a:extLst>
              <a:ext uri="{FF2B5EF4-FFF2-40B4-BE49-F238E27FC236}">
                <a16:creationId xmlns:a16="http://schemas.microsoft.com/office/drawing/2014/main" id="{C457E9EE-F407-4F30-B114-44E7EB8245EF}"/>
              </a:ext>
            </a:extLst>
          </p:cNvPr>
          <p:cNvSpPr/>
          <p:nvPr/>
        </p:nvSpPr>
        <p:spPr>
          <a:xfrm>
            <a:off x="2146690" y="3229497"/>
            <a:ext cx="4822874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90;p48">
            <a:extLst>
              <a:ext uri="{FF2B5EF4-FFF2-40B4-BE49-F238E27FC236}">
                <a16:creationId xmlns:a16="http://schemas.microsoft.com/office/drawing/2014/main" id="{200B1EFD-A296-44AC-997E-3CDD5BBB3E9C}"/>
              </a:ext>
            </a:extLst>
          </p:cNvPr>
          <p:cNvSpPr txBox="1">
            <a:spLocks/>
          </p:cNvSpPr>
          <p:nvPr/>
        </p:nvSpPr>
        <p:spPr>
          <a:xfrm>
            <a:off x="2160562" y="3294902"/>
            <a:ext cx="4822875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Alternates ExtraBold"/>
              <a:buNone/>
              <a:defRPr sz="5000" b="0" i="0" u="none" strike="noStrike" cap="none">
                <a:solidFill>
                  <a:schemeClr val="lt1"/>
                </a:solidFill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l-PL" sz="1800" dirty="0"/>
              <a:t>na primeru podataka o kupcima</a:t>
            </a:r>
          </a:p>
        </p:txBody>
      </p:sp>
    </p:spTree>
    <p:extLst>
      <p:ext uri="{BB962C8B-B14F-4D97-AF65-F5344CB8AC3E}">
        <p14:creationId xmlns:p14="http://schemas.microsoft.com/office/powerpoint/2010/main" val="213122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65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65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Dataset</a:t>
            </a:r>
            <a:endParaRPr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7A795A-50AF-456E-88A4-8E9C3DFDF0B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63056" y="1114426"/>
            <a:ext cx="6017887" cy="40004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4CC51D-02BC-421C-83F8-3D1FAD7500D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92450" y="457359"/>
            <a:ext cx="6759099" cy="44075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50"/>
          <p:cNvSpPr/>
          <p:nvPr/>
        </p:nvSpPr>
        <p:spPr>
          <a:xfrm>
            <a:off x="432300" y="3097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3C4EC6F-8F6D-4E0F-B22A-C4B90B48E00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99569" y="539500"/>
            <a:ext cx="7144861" cy="398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6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63"/>
          <p:cNvSpPr/>
          <p:nvPr/>
        </p:nvSpPr>
        <p:spPr>
          <a:xfrm>
            <a:off x="1673398" y="2057550"/>
            <a:ext cx="1028400" cy="1028400"/>
          </a:xfrm>
          <a:prstGeom prst="roundRect">
            <a:avLst>
              <a:gd name="adj" fmla="val 3116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63"/>
          <p:cNvSpPr txBox="1">
            <a:spLocks noGrp="1"/>
          </p:cNvSpPr>
          <p:nvPr>
            <p:ph type="title"/>
          </p:nvPr>
        </p:nvSpPr>
        <p:spPr>
          <a:xfrm>
            <a:off x="2886450" y="2206050"/>
            <a:ext cx="46329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Zaključak</a:t>
            </a:r>
          </a:p>
        </p:txBody>
      </p:sp>
      <p:sp>
        <p:nvSpPr>
          <p:cNvPr id="1101" name="Google Shape;1101;p63"/>
          <p:cNvSpPr txBox="1">
            <a:spLocks noGrp="1"/>
          </p:cNvSpPr>
          <p:nvPr>
            <p:ph type="title" idx="2"/>
          </p:nvPr>
        </p:nvSpPr>
        <p:spPr>
          <a:xfrm>
            <a:off x="1638898" y="2023050"/>
            <a:ext cx="10974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sr-Latn-RS" dirty="0"/>
              <a:t>4</a:t>
            </a:r>
            <a:endParaRPr dirty="0"/>
          </a:p>
        </p:txBody>
      </p:sp>
      <p:grpSp>
        <p:nvGrpSpPr>
          <p:cNvPr id="1102" name="Google Shape;1102;p63"/>
          <p:cNvGrpSpPr/>
          <p:nvPr/>
        </p:nvGrpSpPr>
        <p:grpSpPr>
          <a:xfrm>
            <a:off x="7458600" y="2721175"/>
            <a:ext cx="586800" cy="586800"/>
            <a:chOff x="3589550" y="-1003725"/>
            <a:chExt cx="586800" cy="586800"/>
          </a:xfrm>
        </p:grpSpPr>
        <p:sp>
          <p:nvSpPr>
            <p:cNvPr id="1103" name="Google Shape;1103;p63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63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4707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342;p71">
            <a:extLst>
              <a:ext uri="{FF2B5EF4-FFF2-40B4-BE49-F238E27FC236}">
                <a16:creationId xmlns:a16="http://schemas.microsoft.com/office/drawing/2014/main" id="{7DFEEAB2-CE74-4904-90B3-6B6C486439B8}"/>
              </a:ext>
            </a:extLst>
          </p:cNvPr>
          <p:cNvSpPr/>
          <p:nvPr/>
        </p:nvSpPr>
        <p:spPr>
          <a:xfrm>
            <a:off x="3103650" y="2811469"/>
            <a:ext cx="29367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344;p71">
            <a:extLst>
              <a:ext uri="{FF2B5EF4-FFF2-40B4-BE49-F238E27FC236}">
                <a16:creationId xmlns:a16="http://schemas.microsoft.com/office/drawing/2014/main" id="{9248567B-9EEE-4406-A73B-BA5818448C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42550" y="1484428"/>
            <a:ext cx="38589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/>
              <a:t>Hvala na pažnji</a:t>
            </a:r>
            <a:r>
              <a:rPr lang="en" sz="3600" dirty="0"/>
              <a:t>!</a:t>
            </a:r>
            <a:endParaRPr sz="3600" dirty="0"/>
          </a:p>
        </p:txBody>
      </p:sp>
      <p:sp>
        <p:nvSpPr>
          <p:cNvPr id="24" name="Google Shape;1345;p71">
            <a:extLst>
              <a:ext uri="{FF2B5EF4-FFF2-40B4-BE49-F238E27FC236}">
                <a16:creationId xmlns:a16="http://schemas.microsoft.com/office/drawing/2014/main" id="{03D135A4-DA5F-4C41-924C-AB527F77C352}"/>
              </a:ext>
            </a:extLst>
          </p:cNvPr>
          <p:cNvSpPr txBox="1"/>
          <p:nvPr/>
        </p:nvSpPr>
        <p:spPr>
          <a:xfrm>
            <a:off x="3214950" y="2876869"/>
            <a:ext cx="2714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400" b="1" dirty="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Pitanja???</a:t>
            </a:r>
            <a:endParaRPr sz="2400" b="1" dirty="0">
              <a:solidFill>
                <a:schemeClr val="lt1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9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9"/>
          <p:cNvSpPr/>
          <p:nvPr/>
        </p:nvSpPr>
        <p:spPr>
          <a:xfrm>
            <a:off x="700706" y="1930149"/>
            <a:ext cx="678000" cy="678000"/>
          </a:xfrm>
          <a:prstGeom prst="roundRect">
            <a:avLst>
              <a:gd name="adj" fmla="val 3116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9"/>
          <p:cNvSpPr/>
          <p:nvPr/>
        </p:nvSpPr>
        <p:spPr>
          <a:xfrm>
            <a:off x="701306" y="3414996"/>
            <a:ext cx="676800" cy="676800"/>
          </a:xfrm>
          <a:prstGeom prst="roundRect">
            <a:avLst>
              <a:gd name="adj" fmla="val 3116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9"/>
          <p:cNvSpPr/>
          <p:nvPr/>
        </p:nvSpPr>
        <p:spPr>
          <a:xfrm>
            <a:off x="4719982" y="1930749"/>
            <a:ext cx="676800" cy="676800"/>
          </a:xfrm>
          <a:prstGeom prst="roundRect">
            <a:avLst>
              <a:gd name="adj" fmla="val 3116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9"/>
          <p:cNvSpPr/>
          <p:nvPr/>
        </p:nvSpPr>
        <p:spPr>
          <a:xfrm>
            <a:off x="4719982" y="3414996"/>
            <a:ext cx="676800" cy="676800"/>
          </a:xfrm>
          <a:prstGeom prst="roundRect">
            <a:avLst>
              <a:gd name="adj" fmla="val 3116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9"/>
          <p:cNvSpPr txBox="1">
            <a:spLocks noGrp="1"/>
          </p:cNvSpPr>
          <p:nvPr>
            <p:ph type="subTitle" idx="1"/>
          </p:nvPr>
        </p:nvSpPr>
        <p:spPr>
          <a:xfrm>
            <a:off x="1427156" y="2154849"/>
            <a:ext cx="29991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Uvod</a:t>
            </a:r>
            <a:endParaRPr dirty="0"/>
          </a:p>
        </p:txBody>
      </p:sp>
      <p:sp>
        <p:nvSpPr>
          <p:cNvPr id="559" name="Google Shape;559;p39"/>
          <p:cNvSpPr txBox="1">
            <a:spLocks noGrp="1"/>
          </p:cNvSpPr>
          <p:nvPr>
            <p:ph type="subTitle" idx="3"/>
          </p:nvPr>
        </p:nvSpPr>
        <p:spPr>
          <a:xfrm>
            <a:off x="1427156" y="3631596"/>
            <a:ext cx="3477082" cy="2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sr-Latn-RS" dirty="0"/>
              <a:t>Indeksi i MongoDB</a:t>
            </a:r>
          </a:p>
        </p:txBody>
      </p:sp>
      <p:sp>
        <p:nvSpPr>
          <p:cNvPr id="561" name="Google Shape;561;p39"/>
          <p:cNvSpPr txBox="1">
            <a:spLocks noGrp="1"/>
          </p:cNvSpPr>
          <p:nvPr>
            <p:ph type="title"/>
          </p:nvPr>
        </p:nvSpPr>
        <p:spPr>
          <a:xfrm>
            <a:off x="749156" y="1978599"/>
            <a:ext cx="581100" cy="5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62" name="Google Shape;562;p39"/>
          <p:cNvSpPr txBox="1">
            <a:spLocks noGrp="1"/>
          </p:cNvSpPr>
          <p:nvPr>
            <p:ph type="title" idx="5"/>
          </p:nvPr>
        </p:nvSpPr>
        <p:spPr>
          <a:xfrm>
            <a:off x="747056" y="3460746"/>
            <a:ext cx="585300" cy="585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63" name="Google Shape;563;p39"/>
          <p:cNvSpPr txBox="1">
            <a:spLocks noGrp="1"/>
          </p:cNvSpPr>
          <p:nvPr>
            <p:ph type="subTitle" idx="7"/>
          </p:nvPr>
        </p:nvSpPr>
        <p:spPr>
          <a:xfrm>
            <a:off x="5438362" y="2142549"/>
            <a:ext cx="2999100" cy="2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sr-Latn-RS" dirty="0"/>
              <a:t>Primer</a:t>
            </a:r>
          </a:p>
        </p:txBody>
      </p:sp>
      <p:sp>
        <p:nvSpPr>
          <p:cNvPr id="566" name="Google Shape;566;p39"/>
          <p:cNvSpPr txBox="1">
            <a:spLocks noGrp="1"/>
          </p:cNvSpPr>
          <p:nvPr>
            <p:ph type="title" idx="14"/>
          </p:nvPr>
        </p:nvSpPr>
        <p:spPr>
          <a:xfrm>
            <a:off x="4765732" y="1976499"/>
            <a:ext cx="585300" cy="585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67" name="Google Shape;567;p39"/>
          <p:cNvSpPr txBox="1">
            <a:spLocks noGrp="1"/>
          </p:cNvSpPr>
          <p:nvPr>
            <p:ph type="title" idx="15"/>
          </p:nvPr>
        </p:nvSpPr>
        <p:spPr>
          <a:xfrm>
            <a:off x="4765732" y="3460746"/>
            <a:ext cx="585300" cy="585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68" name="Google Shape;568;p39"/>
          <p:cNvSpPr txBox="1">
            <a:spLocks noGrp="1"/>
          </p:cNvSpPr>
          <p:nvPr>
            <p:ph type="title" idx="6"/>
          </p:nvPr>
        </p:nvSpPr>
        <p:spPr>
          <a:xfrm>
            <a:off x="713225" y="544407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Sadržaj</a:t>
            </a:r>
            <a:endParaRPr dirty="0"/>
          </a:p>
        </p:txBody>
      </p:sp>
      <p:sp>
        <p:nvSpPr>
          <p:cNvPr id="569" name="Google Shape;569;p39"/>
          <p:cNvSpPr txBox="1">
            <a:spLocks noGrp="1"/>
          </p:cNvSpPr>
          <p:nvPr>
            <p:ph type="subTitle" idx="9"/>
          </p:nvPr>
        </p:nvSpPr>
        <p:spPr>
          <a:xfrm>
            <a:off x="5438362" y="3639096"/>
            <a:ext cx="29988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Zaključak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1"/>
          <p:cNvSpPr/>
          <p:nvPr/>
        </p:nvSpPr>
        <p:spPr>
          <a:xfrm>
            <a:off x="4057800" y="1320502"/>
            <a:ext cx="1028400" cy="1028400"/>
          </a:xfrm>
          <a:prstGeom prst="roundRect">
            <a:avLst>
              <a:gd name="adj" fmla="val 3116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1"/>
          <p:cNvSpPr txBox="1">
            <a:spLocks noGrp="1"/>
          </p:cNvSpPr>
          <p:nvPr>
            <p:ph type="title"/>
          </p:nvPr>
        </p:nvSpPr>
        <p:spPr>
          <a:xfrm>
            <a:off x="927300" y="2380502"/>
            <a:ext cx="72894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Uvod</a:t>
            </a:r>
            <a:endParaRPr dirty="0"/>
          </a:p>
        </p:txBody>
      </p:sp>
      <p:sp>
        <p:nvSpPr>
          <p:cNvPr id="586" name="Google Shape;586;p41"/>
          <p:cNvSpPr txBox="1">
            <a:spLocks noGrp="1"/>
          </p:cNvSpPr>
          <p:nvPr>
            <p:ph type="title" idx="2"/>
          </p:nvPr>
        </p:nvSpPr>
        <p:spPr>
          <a:xfrm>
            <a:off x="4059900" y="1322593"/>
            <a:ext cx="10242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2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42"/>
          <p:cNvSpPr txBox="1">
            <a:spLocks noGrp="1"/>
          </p:cNvSpPr>
          <p:nvPr>
            <p:ph type="title"/>
          </p:nvPr>
        </p:nvSpPr>
        <p:spPr>
          <a:xfrm>
            <a:off x="713250" y="56830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Uvodna reč</a:t>
            </a:r>
            <a:endParaRPr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93" name="Google Shape;593;p42"/>
          <p:cNvSpPr txBox="1">
            <a:spLocks noGrp="1"/>
          </p:cNvSpPr>
          <p:nvPr>
            <p:ph type="body" idx="1"/>
          </p:nvPr>
        </p:nvSpPr>
        <p:spPr>
          <a:xfrm>
            <a:off x="1797750" y="1677352"/>
            <a:ext cx="5662800" cy="21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 err="1">
                <a:effectLst/>
                <a:latin typeface="Montserrat Alternates ExtraBold" panose="020B0604020202020204" charset="0"/>
                <a:ea typeface="NSimSun" panose="02010609030101010101" pitchFamily="49" charset="-122"/>
              </a:rPr>
              <a:t>Porast</a:t>
            </a:r>
            <a:r>
              <a:rPr lang="en-US" dirty="0">
                <a:effectLst/>
                <a:latin typeface="Montserrat Alternates ExtraBold" panose="020B0604020202020204" charset="0"/>
                <a:ea typeface="NSimSun" panose="02010609030101010101" pitchFamily="49" charset="-122"/>
              </a:rPr>
              <a:t> </a:t>
            </a:r>
            <a:r>
              <a:rPr lang="en-US" dirty="0" err="1">
                <a:effectLst/>
                <a:latin typeface="Montserrat Alternates ExtraBold" panose="020B0604020202020204" charset="0"/>
                <a:ea typeface="NSimSun" panose="02010609030101010101" pitchFamily="49" charset="-122"/>
              </a:rPr>
              <a:t>koli</a:t>
            </a:r>
            <a:r>
              <a:rPr lang="sr-Latn-RS" dirty="0">
                <a:latin typeface="Montserrat Alternates ExtraBold" panose="020B0604020202020204" charset="0"/>
                <a:ea typeface="NSimSun" panose="02010609030101010101" pitchFamily="49" charset="-122"/>
              </a:rPr>
              <a:t>čine podataka</a:t>
            </a:r>
            <a:endParaRPr lang="sr-Latn-RS" dirty="0">
              <a:effectLst/>
              <a:latin typeface="Montserrat Alternates ExtraBold" panose="020B0604020202020204" charset="0"/>
              <a:ea typeface="NSimSun" panose="02010609030101010101" pitchFamily="49" charset="-122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pl-PL" dirty="0">
                <a:latin typeface="Montserrat Alternates ExtraBold" panose="020B0604020202020204" charset="0"/>
              </a:rPr>
              <a:t>Indeksi 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pl-PL" dirty="0">
                <a:latin typeface="Montserrat Alternates ExtraBold" panose="020B0604020202020204" charset="0"/>
              </a:rPr>
              <a:t>MongoDB </a:t>
            </a:r>
            <a:br>
              <a:rPr lang="pl-PL" sz="1400" dirty="0">
                <a:latin typeface="Montserrat Alternates ExtraBold" panose="020B0604020202020204" charset="0"/>
              </a:rPr>
            </a:br>
            <a:endParaRPr lang="pl-PL" sz="1400" dirty="0">
              <a:latin typeface="Montserrat Alternates ExtraBold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A55AAB-0123-4467-A845-28B50F193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055" y="3414713"/>
            <a:ext cx="1223963" cy="14343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63"/>
          <p:cNvSpPr/>
          <p:nvPr/>
        </p:nvSpPr>
        <p:spPr>
          <a:xfrm>
            <a:off x="1673398" y="2057550"/>
            <a:ext cx="1028400" cy="1028400"/>
          </a:xfrm>
          <a:prstGeom prst="roundRect">
            <a:avLst>
              <a:gd name="adj" fmla="val 3116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63"/>
          <p:cNvSpPr txBox="1">
            <a:spLocks noGrp="1"/>
          </p:cNvSpPr>
          <p:nvPr>
            <p:ph type="title"/>
          </p:nvPr>
        </p:nvSpPr>
        <p:spPr>
          <a:xfrm>
            <a:off x="2890948" y="2206050"/>
            <a:ext cx="46329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sr-Latn-RS" dirty="0"/>
              <a:t>Indeksi i MongoDB</a:t>
            </a:r>
          </a:p>
        </p:txBody>
      </p:sp>
      <p:sp>
        <p:nvSpPr>
          <p:cNvPr id="1101" name="Google Shape;1101;p63"/>
          <p:cNvSpPr txBox="1">
            <a:spLocks noGrp="1"/>
          </p:cNvSpPr>
          <p:nvPr>
            <p:ph type="title" idx="2"/>
          </p:nvPr>
        </p:nvSpPr>
        <p:spPr>
          <a:xfrm>
            <a:off x="1638898" y="2023050"/>
            <a:ext cx="10974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102" name="Google Shape;1102;p63"/>
          <p:cNvGrpSpPr/>
          <p:nvPr/>
        </p:nvGrpSpPr>
        <p:grpSpPr>
          <a:xfrm>
            <a:off x="7458600" y="2721175"/>
            <a:ext cx="586800" cy="586800"/>
            <a:chOff x="3589550" y="-1003725"/>
            <a:chExt cx="586800" cy="586800"/>
          </a:xfrm>
        </p:grpSpPr>
        <p:sp>
          <p:nvSpPr>
            <p:cNvPr id="1103" name="Google Shape;1103;p63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63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3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43"/>
          <p:cNvSpPr txBox="1">
            <a:spLocks noGrp="1"/>
          </p:cNvSpPr>
          <p:nvPr>
            <p:ph type="title"/>
          </p:nvPr>
        </p:nvSpPr>
        <p:spPr>
          <a:xfrm>
            <a:off x="713225" y="54865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Struktura indeksa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D49BDCC-E8BF-483C-A363-507B9EFA0A9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597" y="1712119"/>
            <a:ext cx="426275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3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43"/>
          <p:cNvSpPr txBox="1">
            <a:spLocks noGrp="1"/>
          </p:cNvSpPr>
          <p:nvPr>
            <p:ph type="title"/>
          </p:nvPr>
        </p:nvSpPr>
        <p:spPr>
          <a:xfrm>
            <a:off x="713225" y="54865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Atributi indeksa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" name="Google Shape;593;p42">
            <a:extLst>
              <a:ext uri="{FF2B5EF4-FFF2-40B4-BE49-F238E27FC236}">
                <a16:creationId xmlns:a16="http://schemas.microsoft.com/office/drawing/2014/main" id="{C7E73544-455A-4796-B362-C7E375598097}"/>
              </a:ext>
            </a:extLst>
          </p:cNvPr>
          <p:cNvSpPr txBox="1">
            <a:spLocks/>
          </p:cNvSpPr>
          <p:nvPr/>
        </p:nvSpPr>
        <p:spPr>
          <a:xfrm>
            <a:off x="1797750" y="1677352"/>
            <a:ext cx="56628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 b="0" i="0" u="none" strike="noStrike" cap="none">
                <a:solidFill>
                  <a:schemeClr val="lt1"/>
                </a:solidFill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1600" b="1" i="0" u="none" strike="noStrike" cap="none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1600" b="1" i="0" u="none" strike="noStrike" cap="none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1600" b="1" i="0" u="none" strike="noStrike" cap="none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1600" b="1" i="0" u="none" strike="noStrike" cap="none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1600" b="1" i="0" u="none" strike="noStrike" cap="none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1600" b="1" i="0" u="none" strike="noStrike" cap="none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1600" b="1" i="0" u="none" strike="noStrike" cap="none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1600" b="1" i="0" u="none" strike="noStrike" cap="none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sr-Latn-RS" dirty="0">
                <a:latin typeface="Montserrat Alternates ExtraBold" panose="020B0604020202020204" charset="0"/>
                <a:ea typeface="NSimSun" panose="02010609030101010101" pitchFamily="49" charset="-122"/>
              </a:rPr>
              <a:t>Tip pristupa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pl-PL" dirty="0">
                <a:latin typeface="Montserrat Alternates ExtraBold" panose="020B0604020202020204" charset="0"/>
              </a:rPr>
              <a:t>Vreme pristupa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pl-PL" dirty="0">
                <a:latin typeface="Montserrat Alternates ExtraBold" panose="020B0604020202020204" charset="0"/>
              </a:rPr>
              <a:t>Vreme umetanja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pl-PL" dirty="0">
                <a:latin typeface="Montserrat Alternates ExtraBold" panose="020B0604020202020204" charset="0"/>
              </a:rPr>
              <a:t>Dodatan prostor </a:t>
            </a:r>
            <a:br>
              <a:rPr lang="pl-PL" sz="1400" dirty="0">
                <a:latin typeface="Montserrat Alternates ExtraBold" panose="020B0604020202020204" charset="0"/>
              </a:rPr>
            </a:br>
            <a:endParaRPr lang="pl-PL" sz="1400" dirty="0">
              <a:latin typeface="Montserrat Alternates Extra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01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3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43"/>
          <p:cNvSpPr txBox="1">
            <a:spLocks noGrp="1"/>
          </p:cNvSpPr>
          <p:nvPr>
            <p:ph type="title"/>
          </p:nvPr>
        </p:nvSpPr>
        <p:spPr>
          <a:xfrm>
            <a:off x="713225" y="54865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Metode indeksiranja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" name="Google Shape;593;p42">
            <a:extLst>
              <a:ext uri="{FF2B5EF4-FFF2-40B4-BE49-F238E27FC236}">
                <a16:creationId xmlns:a16="http://schemas.microsoft.com/office/drawing/2014/main" id="{C7E73544-455A-4796-B362-C7E375598097}"/>
              </a:ext>
            </a:extLst>
          </p:cNvPr>
          <p:cNvSpPr txBox="1">
            <a:spLocks/>
          </p:cNvSpPr>
          <p:nvPr/>
        </p:nvSpPr>
        <p:spPr>
          <a:xfrm>
            <a:off x="1452506" y="1645969"/>
            <a:ext cx="56628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 b="0" i="0" u="none" strike="noStrike" cap="none">
                <a:solidFill>
                  <a:schemeClr val="lt1"/>
                </a:solidFill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1600" b="1" i="0" u="none" strike="noStrike" cap="none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1600" b="1" i="0" u="none" strike="noStrike" cap="none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1600" b="1" i="0" u="none" strike="noStrike" cap="none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1600" b="1" i="0" u="none" strike="noStrike" cap="none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1600" b="1" i="0" u="none" strike="noStrike" cap="none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1600" b="1" i="0" u="none" strike="noStrike" cap="none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1600" b="1" i="0" u="none" strike="noStrike" cap="none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1600" b="1" i="0" u="none" strike="noStrike" cap="none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sr-Latn-RS" dirty="0">
                <a:latin typeface="Montserrat Alternates ExtraBold" panose="020B0604020202020204" charset="0"/>
                <a:ea typeface="NSimSun" panose="02010609030101010101" pitchFamily="49" charset="-122"/>
              </a:rPr>
              <a:t>Klasterizovano indeksiranje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sr-Latn-RS" dirty="0">
                <a:latin typeface="Montserrat Alternates ExtraBold" panose="020B0604020202020204" charset="0"/>
                <a:ea typeface="NSimSun" panose="02010609030101010101" pitchFamily="49" charset="-122"/>
              </a:rPr>
              <a:t>Neklasterizovano ili sekundarno indeksiranje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pl-PL" dirty="0">
                <a:latin typeface="Montserrat Alternates ExtraBold" panose="020B0604020202020204" charset="0"/>
              </a:rPr>
              <a:t>Indeksiranje na više nivoa</a:t>
            </a:r>
            <a:br>
              <a:rPr lang="pl-PL" sz="1400" dirty="0">
                <a:latin typeface="Montserrat Alternates ExtraBold" panose="020B0604020202020204" charset="0"/>
              </a:rPr>
            </a:br>
            <a:endParaRPr lang="pl-PL" sz="1400" dirty="0">
              <a:latin typeface="Montserrat Alternates Extra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07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3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43"/>
          <p:cNvSpPr txBox="1">
            <a:spLocks noGrp="1"/>
          </p:cNvSpPr>
          <p:nvPr>
            <p:ph type="title"/>
          </p:nvPr>
        </p:nvSpPr>
        <p:spPr>
          <a:xfrm>
            <a:off x="1941950" y="470069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lnSpc>
                <a:spcPct val="200000"/>
              </a:lnSpc>
            </a:pPr>
            <a:r>
              <a:rPr lang="sr-Latn-RS" dirty="0">
                <a:latin typeface="Montserrat Alternates ExtraBold" panose="020B0604020202020204" charset="0"/>
                <a:ea typeface="NSimSun" panose="02010609030101010101" pitchFamily="49" charset="-122"/>
              </a:rPr>
              <a:t>Klasterizovano indeksiranje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45E540-411E-431F-8468-AA5C4BE52B0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90" y="1221264"/>
            <a:ext cx="5731510" cy="305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lternative Data for Investments by Slidesgo">
  <a:themeElements>
    <a:clrScheme name="Simple Light">
      <a:dk1>
        <a:srgbClr val="282829"/>
      </a:dk1>
      <a:lt1>
        <a:srgbClr val="FFFFFF"/>
      </a:lt1>
      <a:dk2>
        <a:srgbClr val="3335D1"/>
      </a:dk2>
      <a:lt2>
        <a:srgbClr val="FF882F"/>
      </a:lt2>
      <a:accent1>
        <a:srgbClr val="D54B93"/>
      </a:accent1>
      <a:accent2>
        <a:srgbClr val="E6E6E6"/>
      </a:accent2>
      <a:accent3>
        <a:srgbClr val="FD7EC0"/>
      </a:accent3>
      <a:accent4>
        <a:srgbClr val="1D1E7C"/>
      </a:accent4>
      <a:accent5>
        <a:srgbClr val="CE80FF"/>
      </a:accent5>
      <a:accent6>
        <a:srgbClr val="FEAEE1"/>
      </a:accent6>
      <a:hlink>
        <a:srgbClr val="FF888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115</Words>
  <Application>Microsoft Office PowerPoint</Application>
  <PresentationFormat>On-screen Show (16:9)</PresentationFormat>
  <Paragraphs>48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Comfortaa Medium</vt:lpstr>
      <vt:lpstr>Nunito Sans</vt:lpstr>
      <vt:lpstr>Alef</vt:lpstr>
      <vt:lpstr>Dosis</vt:lpstr>
      <vt:lpstr>Wingdings</vt:lpstr>
      <vt:lpstr>Montserrat Alternates ExtraBold</vt:lpstr>
      <vt:lpstr>Saira</vt:lpstr>
      <vt:lpstr>Alternative Data for Investments by Slidesgo</vt:lpstr>
      <vt:lpstr>Sistemi baza podataka Interna struktura I organizacija indeksa kod MongoDB</vt:lpstr>
      <vt:lpstr>01</vt:lpstr>
      <vt:lpstr>Uvod</vt:lpstr>
      <vt:lpstr>Uvodna reč</vt:lpstr>
      <vt:lpstr>Indeksi i MongoDB</vt:lpstr>
      <vt:lpstr>Struktura indeksa</vt:lpstr>
      <vt:lpstr>Atributi indeksa</vt:lpstr>
      <vt:lpstr>Metode indeksiranja</vt:lpstr>
      <vt:lpstr>Klasterizovano indeksiranje</vt:lpstr>
      <vt:lpstr>Sekundarno indeksiranje</vt:lpstr>
      <vt:lpstr>Indeksiranje na više nivoa</vt:lpstr>
      <vt:lpstr>Struktura indeksa kod MongoDB</vt:lpstr>
      <vt:lpstr>Tipovi indeksa kod MongoDB</vt:lpstr>
      <vt:lpstr>Primer</vt:lpstr>
      <vt:lpstr>Dataset</vt:lpstr>
      <vt:lpstr>PowerPoint Presentation</vt:lpstr>
      <vt:lpstr>PowerPoint Presentation</vt:lpstr>
      <vt:lpstr>Zaključak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Vizuelizacija podataka Poređenje alata za vizualizaciju</dc:title>
  <cp:lastModifiedBy>David Bosnic</cp:lastModifiedBy>
  <cp:revision>33</cp:revision>
  <dcterms:modified xsi:type="dcterms:W3CDTF">2022-04-26T22:17:28Z</dcterms:modified>
</cp:coreProperties>
</file>