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82" r:id="rId6"/>
    <p:sldId id="262" r:id="rId7"/>
    <p:sldId id="330" r:id="rId8"/>
    <p:sldId id="294" r:id="rId9"/>
    <p:sldId id="331" r:id="rId10"/>
    <p:sldId id="332" r:id="rId11"/>
    <p:sldId id="334" r:id="rId12"/>
    <p:sldId id="336" r:id="rId13"/>
    <p:sldId id="335" r:id="rId14"/>
    <p:sldId id="302" r:id="rId15"/>
    <p:sldId id="337" r:id="rId16"/>
    <p:sldId id="338" r:id="rId17"/>
    <p:sldId id="286" r:id="rId18"/>
  </p:sldIdLst>
  <p:sldSz cx="9144000" cy="5143500" type="screen16x9"/>
  <p:notesSz cx="6858000" cy="9144000"/>
  <p:embeddedFontLst>
    <p:embeddedFont>
      <p:font typeface="Alef" panose="00000500000000000000" pitchFamily="2" charset="-79"/>
      <p:regular r:id="rId20"/>
      <p:bold r:id="rId21"/>
    </p:embeddedFont>
    <p:embeddedFont>
      <p:font typeface="Dosis" pitchFamily="2" charset="0"/>
      <p:regular r:id="rId22"/>
      <p:bold r:id="rId23"/>
    </p:embeddedFont>
    <p:embeddedFont>
      <p:font typeface="Montserrat Alternates ExtraBold" panose="020B0604020202020204" charset="0"/>
      <p:bold r:id="rId24"/>
      <p:boldItalic r:id="rId25"/>
    </p:embeddedFont>
    <p:embeddedFont>
      <p:font typeface="Nunito Sans" pitchFamily="2" charset="0"/>
      <p:regular r:id="rId26"/>
      <p:bold r:id="rId27"/>
      <p:italic r:id="rId28"/>
      <p:boldItalic r:id="rId29"/>
    </p:embeddedFont>
    <p:embeddedFont>
      <p:font typeface="Saira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75361-338C-4E46-863B-D09BECA286B7}">
  <a:tblStyle styleId="{8E575361-338C-4E46-863B-D09BECA28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8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938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9001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f0c19b9df6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f0c19b9df6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212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f0c19b9df6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f0c19b9df6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e391ca30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e391ca30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0c19b9d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0c19b9df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f0c19b9df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f0c19b9df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f0c19b9df6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f0c19b9df6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431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f0c19b9d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f0c19b9df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943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396f5433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396f5433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73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40050" y="1612600"/>
            <a:ext cx="7263900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000" b="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16550" y="3134600"/>
            <a:ext cx="4110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16" name="Google Shape;16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23;p2"/>
          <p:cNvGrpSpPr/>
          <p:nvPr/>
        </p:nvGrpSpPr>
        <p:grpSpPr>
          <a:xfrm>
            <a:off x="8538902" y="4644303"/>
            <a:ext cx="425313" cy="425313"/>
            <a:chOff x="3589550" y="-1003725"/>
            <a:chExt cx="586800" cy="586800"/>
          </a:xfrm>
        </p:grpSpPr>
        <p:sp>
          <p:nvSpPr>
            <p:cNvPr id="24" name="Google Shape;24;p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7744350" y="4909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33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33"/>
          <p:cNvSpPr/>
          <p:nvPr/>
        </p:nvSpPr>
        <p:spPr>
          <a:xfrm rot="2700000">
            <a:off x="622675" y="40985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3"/>
          <p:cNvSpPr/>
          <p:nvPr/>
        </p:nvSpPr>
        <p:spPr>
          <a:xfrm rot="2700000">
            <a:off x="-3041" y="41075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3"/>
          <p:cNvSpPr/>
          <p:nvPr/>
        </p:nvSpPr>
        <p:spPr>
          <a:xfrm>
            <a:off x="253625" y="3558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3"/>
          <p:cNvSpPr/>
          <p:nvPr/>
        </p:nvSpPr>
        <p:spPr>
          <a:xfrm rot="2700000">
            <a:off x="7426641" y="-198347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3"/>
          <p:cNvSpPr/>
          <p:nvPr/>
        </p:nvSpPr>
        <p:spPr>
          <a:xfrm rot="2700000">
            <a:off x="1464629" y="47391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33"/>
          <p:cNvGrpSpPr/>
          <p:nvPr/>
        </p:nvGrpSpPr>
        <p:grpSpPr>
          <a:xfrm>
            <a:off x="7758350" y="152400"/>
            <a:ext cx="586800" cy="586800"/>
            <a:chOff x="3589550" y="-1003725"/>
            <a:chExt cx="586800" cy="586800"/>
          </a:xfrm>
        </p:grpSpPr>
        <p:sp>
          <p:nvSpPr>
            <p:cNvPr id="520" name="Google Shape;520;p3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33"/>
          <p:cNvSpPr/>
          <p:nvPr/>
        </p:nvSpPr>
        <p:spPr>
          <a:xfrm rot="2700000">
            <a:off x="2399925" y="-743514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33"/>
          <p:cNvSpPr/>
          <p:nvPr/>
        </p:nvSpPr>
        <p:spPr>
          <a:xfrm rot="2700000">
            <a:off x="3088039" y="36188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3"/>
          <p:cNvSpPr/>
          <p:nvPr/>
        </p:nvSpPr>
        <p:spPr>
          <a:xfrm rot="2700000">
            <a:off x="3121049" y="-467759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603700" y="3912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7" name="Google Shape;527;p33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927300" y="2380502"/>
            <a:ext cx="7289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2340000" y="3391898"/>
            <a:ext cx="446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34" name="Google Shape;34;p3"/>
          <p:cNvPicPr preferRelativeResize="0"/>
          <p:nvPr/>
        </p:nvPicPr>
        <p:blipFill rotWithShape="1">
          <a:blip r:embed="rId2">
            <a:alphaModFix/>
          </a:blip>
          <a:srcRect l="63306" t="3911" b="7396"/>
          <a:stretch/>
        </p:blipFill>
        <p:spPr>
          <a:xfrm rot="-5400000" flipH="1">
            <a:off x="1752774" y="-1742524"/>
            <a:ext cx="1243401" cy="47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2">
            <a:alphaModFix/>
          </a:blip>
          <a:srcRect l="63306" t="36922" b="8497"/>
          <a:stretch/>
        </p:blipFill>
        <p:spPr>
          <a:xfrm rot="5400000" flipH="1">
            <a:off x="6801774" y="2800975"/>
            <a:ext cx="1402650" cy="32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 rot="2700000">
            <a:off x="30477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 rot="2700000">
            <a:off x="427404" y="11086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 rot="2700000">
            <a:off x="758842" y="12192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 rot="2700000">
            <a:off x="7750250" y="214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 rot="2700000">
            <a:off x="8438364" y="1126839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 rot="2700000">
            <a:off x="8471374" y="297191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8479075" y="20929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2700000">
            <a:off x="913089" y="47871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609375" y="4457775"/>
            <a:ext cx="586800" cy="586800"/>
            <a:chOff x="3589550" y="-1003725"/>
            <a:chExt cx="586800" cy="586800"/>
          </a:xfrm>
        </p:grpSpPr>
        <p:sp>
          <p:nvSpPr>
            <p:cNvPr id="45" name="Google Shape;45;p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1"/>
          </p:nvPr>
        </p:nvSpPr>
        <p:spPr>
          <a:xfrm>
            <a:off x="1379413" y="2914630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2"/>
          </p:nvPr>
        </p:nvSpPr>
        <p:spPr>
          <a:xfrm>
            <a:off x="5187588" y="2914630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3"/>
          </p:nvPr>
        </p:nvSpPr>
        <p:spPr>
          <a:xfrm>
            <a:off x="1380913" y="3274455"/>
            <a:ext cx="25755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4"/>
          </p:nvPr>
        </p:nvSpPr>
        <p:spPr>
          <a:xfrm>
            <a:off x="5186088" y="3276233"/>
            <a:ext cx="2578500" cy="5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2">
            <a:alphaModFix/>
          </a:blip>
          <a:srcRect l="75305" b="16142"/>
          <a:stretch/>
        </p:blipFill>
        <p:spPr>
          <a:xfrm rot="8100000" flipH="1">
            <a:off x="576888" y="1714855"/>
            <a:ext cx="943979" cy="5043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5"/>
          <p:cNvPicPr preferRelativeResize="0"/>
          <p:nvPr/>
        </p:nvPicPr>
        <p:blipFill rotWithShape="1">
          <a:blip r:embed="rId2">
            <a:alphaModFix/>
          </a:blip>
          <a:srcRect l="71725" b="23059"/>
          <a:stretch/>
        </p:blipFill>
        <p:spPr>
          <a:xfrm flipH="1">
            <a:off x="8063150" y="516375"/>
            <a:ext cx="1080851" cy="46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/>
          <p:nvPr/>
        </p:nvSpPr>
        <p:spPr>
          <a:xfrm rot="2700000">
            <a:off x="4800125" y="43653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 rot="2700000">
            <a:off x="4174409" y="43743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 rot="2700000">
            <a:off x="8854550" y="-38833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 rot="2700000">
            <a:off x="-382000" y="462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 rot="2700000">
            <a:off x="306114" y="15678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 rot="2700000">
            <a:off x="339124" y="738216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7398600" y="44515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2295750" y="2935022"/>
            <a:ext cx="4552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92" name="Google Shape;92;p7"/>
          <p:cNvPicPr preferRelativeResize="0"/>
          <p:nvPr/>
        </p:nvPicPr>
        <p:blipFill rotWithShape="1">
          <a:blip r:embed="rId2">
            <a:alphaModFix/>
          </a:blip>
          <a:srcRect l="73257" t="1674" b="19696"/>
          <a:stretch/>
        </p:blipFill>
        <p:spPr>
          <a:xfrm rot="-5400000">
            <a:off x="6258475" y="2268226"/>
            <a:ext cx="1022299" cy="472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7"/>
          <p:cNvPicPr preferRelativeResize="0"/>
          <p:nvPr/>
        </p:nvPicPr>
        <p:blipFill rotWithShape="1">
          <a:blip r:embed="rId2">
            <a:alphaModFix/>
          </a:blip>
          <a:srcRect l="63306" t="54942" b="7475"/>
          <a:stretch/>
        </p:blipFill>
        <p:spPr>
          <a:xfrm>
            <a:off x="-1913" y="863"/>
            <a:ext cx="1243401" cy="200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7"/>
          <p:cNvSpPr/>
          <p:nvPr/>
        </p:nvSpPr>
        <p:spPr>
          <a:xfrm rot="2700000">
            <a:off x="6525" y="40726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7"/>
          <p:cNvSpPr/>
          <p:nvPr/>
        </p:nvSpPr>
        <p:spPr>
          <a:xfrm rot="2700000">
            <a:off x="80991" y="35288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7"/>
          <p:cNvSpPr/>
          <p:nvPr/>
        </p:nvSpPr>
        <p:spPr>
          <a:xfrm rot="2700000">
            <a:off x="468779" y="260725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630625" y="4800825"/>
            <a:ext cx="586800" cy="586800"/>
            <a:chOff x="3589550" y="-1003725"/>
            <a:chExt cx="586800" cy="586800"/>
          </a:xfrm>
        </p:grpSpPr>
        <p:sp>
          <p:nvSpPr>
            <p:cNvPr id="98" name="Google Shape;98;p7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7"/>
          <p:cNvSpPr/>
          <p:nvPr/>
        </p:nvSpPr>
        <p:spPr>
          <a:xfrm>
            <a:off x="171025" y="20901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 rot="2700000">
            <a:off x="8359450" y="-3345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 rot="2700000">
            <a:off x="8727589" y="10279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 rot="2700000">
            <a:off x="9080574" y="-588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subTitle" idx="1"/>
          </p:nvPr>
        </p:nvSpPr>
        <p:spPr>
          <a:xfrm>
            <a:off x="1423531" y="1867350"/>
            <a:ext cx="299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subTitle" idx="2"/>
          </p:nvPr>
        </p:nvSpPr>
        <p:spPr>
          <a:xfrm>
            <a:off x="1423531" y="2235246"/>
            <a:ext cx="29091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3"/>
          </p:nvPr>
        </p:nvSpPr>
        <p:spPr>
          <a:xfrm>
            <a:off x="1423531" y="3350114"/>
            <a:ext cx="2999100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4"/>
          </p:nvPr>
        </p:nvSpPr>
        <p:spPr>
          <a:xfrm>
            <a:off x="1423531" y="3714550"/>
            <a:ext cx="29091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hasCustomPrompt="1"/>
          </p:nvPr>
        </p:nvSpPr>
        <p:spPr>
          <a:xfrm>
            <a:off x="749156" y="1978599"/>
            <a:ext cx="581100" cy="58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5" hasCustomPrompt="1"/>
          </p:nvPr>
        </p:nvSpPr>
        <p:spPr>
          <a:xfrm>
            <a:off x="747056" y="3460746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title" idx="6"/>
          </p:nvPr>
        </p:nvSpPr>
        <p:spPr>
          <a:xfrm>
            <a:off x="713225" y="544407"/>
            <a:ext cx="7717500" cy="45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subTitle" idx="7"/>
          </p:nvPr>
        </p:nvSpPr>
        <p:spPr>
          <a:xfrm>
            <a:off x="5438062" y="1867350"/>
            <a:ext cx="2999100" cy="2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8"/>
          </p:nvPr>
        </p:nvSpPr>
        <p:spPr>
          <a:xfrm>
            <a:off x="5438063" y="2235246"/>
            <a:ext cx="29055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9"/>
          </p:nvPr>
        </p:nvSpPr>
        <p:spPr>
          <a:xfrm>
            <a:off x="5444494" y="3350100"/>
            <a:ext cx="2998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subTitle" idx="13"/>
          </p:nvPr>
        </p:nvSpPr>
        <p:spPr>
          <a:xfrm>
            <a:off x="5444501" y="3714552"/>
            <a:ext cx="2905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5732" y="1976499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181" name="Google Shape;181;p13"/>
          <p:cNvSpPr txBox="1">
            <a:spLocks noGrp="1"/>
          </p:cNvSpPr>
          <p:nvPr>
            <p:ph type="title" idx="15" hasCustomPrompt="1"/>
          </p:nvPr>
        </p:nvSpPr>
        <p:spPr>
          <a:xfrm>
            <a:off x="4765732" y="3460746"/>
            <a:ext cx="585300" cy="58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pic>
        <p:nvPicPr>
          <p:cNvPr id="182" name="Google Shape;182;p13"/>
          <p:cNvPicPr preferRelativeResize="0"/>
          <p:nvPr/>
        </p:nvPicPr>
        <p:blipFill rotWithShape="1">
          <a:blip r:embed="rId2">
            <a:alphaModFix/>
          </a:blip>
          <a:srcRect l="75267" b="21972"/>
          <a:stretch/>
        </p:blipFill>
        <p:spPr>
          <a:xfrm flipH="1">
            <a:off x="8504325" y="1227325"/>
            <a:ext cx="789050" cy="39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2">
            <a:alphaModFix/>
          </a:blip>
          <a:srcRect l="82436" b="10857"/>
          <a:stretch/>
        </p:blipFill>
        <p:spPr>
          <a:xfrm rot="10800000" flipH="1">
            <a:off x="125" y="620574"/>
            <a:ext cx="560324" cy="4474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/>
          <p:nvPr/>
        </p:nvSpPr>
        <p:spPr>
          <a:xfrm rot="2700000">
            <a:off x="3857962" y="4514111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13"/>
          <p:cNvGrpSpPr/>
          <p:nvPr/>
        </p:nvGrpSpPr>
        <p:grpSpPr>
          <a:xfrm>
            <a:off x="7775652" y="4447853"/>
            <a:ext cx="425313" cy="425313"/>
            <a:chOff x="3589550" y="-1003725"/>
            <a:chExt cx="586800" cy="586800"/>
          </a:xfrm>
        </p:grpSpPr>
        <p:sp>
          <p:nvSpPr>
            <p:cNvPr id="186" name="Google Shape;186;p1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3"/>
          <p:cNvSpPr/>
          <p:nvPr/>
        </p:nvSpPr>
        <p:spPr>
          <a:xfrm rot="2700000">
            <a:off x="4402697" y="4523191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"/>
          <p:cNvSpPr/>
          <p:nvPr/>
        </p:nvSpPr>
        <p:spPr>
          <a:xfrm rot="2700000">
            <a:off x="866325" y="-76053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3"/>
          <p:cNvSpPr/>
          <p:nvPr/>
        </p:nvSpPr>
        <p:spPr>
          <a:xfrm rot="2700000">
            <a:off x="940791" y="458230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"/>
          <p:cNvSpPr/>
          <p:nvPr/>
        </p:nvSpPr>
        <p:spPr>
          <a:xfrm rot="2700000">
            <a:off x="1272229" y="469288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3"/>
          <p:cNvSpPr/>
          <p:nvPr/>
        </p:nvSpPr>
        <p:spPr>
          <a:xfrm rot="2700000">
            <a:off x="5223514" y="46922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>
            <a:spLocks noGrp="1"/>
          </p:cNvSpPr>
          <p:nvPr>
            <p:ph type="title"/>
          </p:nvPr>
        </p:nvSpPr>
        <p:spPr>
          <a:xfrm>
            <a:off x="2872202" y="1880669"/>
            <a:ext cx="463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1" name="Google Shape;211;p15"/>
          <p:cNvSpPr txBox="1">
            <a:spLocks noGrp="1"/>
          </p:cNvSpPr>
          <p:nvPr>
            <p:ph type="subTitle" idx="1"/>
          </p:nvPr>
        </p:nvSpPr>
        <p:spPr>
          <a:xfrm>
            <a:off x="2929090" y="2833531"/>
            <a:ext cx="4208700" cy="3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5"/>
          <p:cNvSpPr txBox="1">
            <a:spLocks noGrp="1"/>
          </p:cNvSpPr>
          <p:nvPr>
            <p:ph type="title" idx="2" hasCustomPrompt="1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13" name="Google Shape;213;p15"/>
          <p:cNvPicPr preferRelativeResize="0"/>
          <p:nvPr/>
        </p:nvPicPr>
        <p:blipFill rotWithShape="1">
          <a:blip r:embed="rId2">
            <a:alphaModFix/>
          </a:blip>
          <a:srcRect l="66983" t="1670" b="6544"/>
          <a:stretch/>
        </p:blipFill>
        <p:spPr>
          <a:xfrm rot="5400000" flipH="1">
            <a:off x="2134537" y="1763850"/>
            <a:ext cx="1262100" cy="55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5"/>
          <p:cNvPicPr preferRelativeResize="0"/>
          <p:nvPr/>
        </p:nvPicPr>
        <p:blipFill rotWithShape="1">
          <a:blip r:embed="rId2">
            <a:alphaModFix/>
          </a:blip>
          <a:srcRect l="63306" t="149" b="328"/>
          <a:stretch/>
        </p:blipFill>
        <p:spPr>
          <a:xfrm rot="-5400000" flipH="1">
            <a:off x="5869400" y="-2031200"/>
            <a:ext cx="1243401" cy="5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5"/>
          <p:cNvSpPr/>
          <p:nvPr/>
        </p:nvSpPr>
        <p:spPr>
          <a:xfrm rot="2700000">
            <a:off x="8592914" y="47536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"/>
          <p:cNvSpPr/>
          <p:nvPr/>
        </p:nvSpPr>
        <p:spPr>
          <a:xfrm rot="2700000">
            <a:off x="8625924" y="3923966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8494000" y="340927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5"/>
          <p:cNvSpPr/>
          <p:nvPr/>
        </p:nvSpPr>
        <p:spPr>
          <a:xfrm rot="2700000">
            <a:off x="7468250" y="44541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5"/>
          <p:cNvSpPr/>
          <p:nvPr/>
        </p:nvSpPr>
        <p:spPr>
          <a:xfrm rot="2700000">
            <a:off x="427404" y="246728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"/>
          <p:cNvSpPr/>
          <p:nvPr/>
        </p:nvSpPr>
        <p:spPr>
          <a:xfrm rot="2700000">
            <a:off x="758842" y="357306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"/>
          <p:cNvSpPr/>
          <p:nvPr/>
        </p:nvSpPr>
        <p:spPr>
          <a:xfrm rot="2700000">
            <a:off x="-154150" y="108891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5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1"/>
          </p:nvPr>
        </p:nvSpPr>
        <p:spPr>
          <a:xfrm>
            <a:off x="1740600" y="1753125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248" name="Google Shape;248;p18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 rot="10800000" flipH="1">
            <a:off x="7000" y="17011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flipH="1">
            <a:off x="7758350" y="516197"/>
            <a:ext cx="1402650" cy="462730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 rot="2700000">
            <a:off x="7571716" y="-281522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 rot="2700000">
            <a:off x="7979354" y="-399544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/>
          <p:nvPr/>
        </p:nvSpPr>
        <p:spPr>
          <a:xfrm>
            <a:off x="8200975" y="309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"/>
          <p:cNvSpPr/>
          <p:nvPr/>
        </p:nvSpPr>
        <p:spPr>
          <a:xfrm rot="2700000">
            <a:off x="7021000" y="451323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8"/>
          <p:cNvGrpSpPr/>
          <p:nvPr/>
        </p:nvGrpSpPr>
        <p:grpSpPr>
          <a:xfrm>
            <a:off x="6252800" y="4420250"/>
            <a:ext cx="586800" cy="586800"/>
            <a:chOff x="3589550" y="-1003725"/>
            <a:chExt cx="586800" cy="586800"/>
          </a:xfrm>
        </p:grpSpPr>
        <p:sp>
          <p:nvSpPr>
            <p:cNvPr id="255" name="Google Shape;255;p18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18"/>
          <p:cNvSpPr/>
          <p:nvPr/>
        </p:nvSpPr>
        <p:spPr>
          <a:xfrm rot="2700000">
            <a:off x="652375" y="4111886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 rot="2700000">
            <a:off x="1722139" y="479206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700000">
            <a:off x="1373499" y="4387641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 rot="2700000">
            <a:off x="2428939" y="45793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2"/>
          <p:cNvSpPr/>
          <p:nvPr/>
        </p:nvSpPr>
        <p:spPr>
          <a:xfrm rot="2700000">
            <a:off x="6230400" y="3805136"/>
            <a:ext cx="305046" cy="132497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32"/>
          <p:cNvGrpSpPr/>
          <p:nvPr/>
        </p:nvGrpSpPr>
        <p:grpSpPr>
          <a:xfrm>
            <a:off x="7595977" y="4018328"/>
            <a:ext cx="425313" cy="425313"/>
            <a:chOff x="3589550" y="-1003725"/>
            <a:chExt cx="586800" cy="586800"/>
          </a:xfrm>
        </p:grpSpPr>
        <p:sp>
          <p:nvSpPr>
            <p:cNvPr id="495" name="Google Shape;495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2"/>
          <p:cNvSpPr/>
          <p:nvPr/>
        </p:nvSpPr>
        <p:spPr>
          <a:xfrm rot="2700000">
            <a:off x="5604684" y="3814216"/>
            <a:ext cx="94187" cy="162111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2"/>
          <p:cNvSpPr/>
          <p:nvPr/>
        </p:nvSpPr>
        <p:spPr>
          <a:xfrm rot="2700000">
            <a:off x="3763625" y="4357461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2"/>
          <p:cNvSpPr/>
          <p:nvPr/>
        </p:nvSpPr>
        <p:spPr>
          <a:xfrm>
            <a:off x="2305050" y="41847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2"/>
          <p:cNvSpPr/>
          <p:nvPr/>
        </p:nvSpPr>
        <p:spPr>
          <a:xfrm rot="2700000">
            <a:off x="1043641" y="571353"/>
            <a:ext cx="156129" cy="493843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2"/>
          <p:cNvSpPr/>
          <p:nvPr/>
        </p:nvSpPr>
        <p:spPr>
          <a:xfrm rot="2700000">
            <a:off x="1375079" y="681931"/>
            <a:ext cx="94187" cy="8811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2" name="Google Shape;502;p32"/>
          <p:cNvGrpSpPr/>
          <p:nvPr/>
        </p:nvGrpSpPr>
        <p:grpSpPr>
          <a:xfrm>
            <a:off x="2713425" y="737525"/>
            <a:ext cx="586800" cy="586800"/>
            <a:chOff x="3589550" y="-1003725"/>
            <a:chExt cx="586800" cy="586800"/>
          </a:xfrm>
        </p:grpSpPr>
        <p:sp>
          <p:nvSpPr>
            <p:cNvPr id="503" name="Google Shape;503;p32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32"/>
          <p:cNvSpPr/>
          <p:nvPr/>
        </p:nvSpPr>
        <p:spPr>
          <a:xfrm rot="2700000">
            <a:off x="6328650" y="-387989"/>
            <a:ext cx="305046" cy="1324977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47625" dir="2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2"/>
          <p:cNvSpPr/>
          <p:nvPr/>
        </p:nvSpPr>
        <p:spPr>
          <a:xfrm rot="2700000">
            <a:off x="7016764" y="717414"/>
            <a:ext cx="182858" cy="578696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2"/>
          <p:cNvSpPr/>
          <p:nvPr/>
        </p:nvSpPr>
        <p:spPr>
          <a:xfrm rot="2700000">
            <a:off x="7049774" y="-112234"/>
            <a:ext cx="110309" cy="10326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0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2"/>
          <p:cNvSpPr/>
          <p:nvPr/>
        </p:nvSpPr>
        <p:spPr>
          <a:xfrm>
            <a:off x="4032850" y="174300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7417175" y="3431725"/>
            <a:ext cx="459600" cy="459600"/>
          </a:xfrm>
          <a:prstGeom prst="ellipse">
            <a:avLst/>
          </a:prstGeom>
          <a:gradFill>
            <a:gsLst>
              <a:gs pos="0">
                <a:schemeClr val="dk2"/>
              </a:gs>
              <a:gs pos="29000">
                <a:schemeClr val="dk2"/>
              </a:gs>
              <a:gs pos="81000">
                <a:schemeClr val="accent1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  <a:effectLst>
            <a:outerShdw blurRad="142875" dist="114300" dir="2460000" algn="bl" rotWithShape="0">
              <a:srgbClr val="000000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2"/>
          <p:cNvPicPr preferRelativeResize="0"/>
          <p:nvPr/>
        </p:nvPicPr>
        <p:blipFill rotWithShape="1">
          <a:blip r:embed="rId2">
            <a:alphaModFix/>
          </a:blip>
          <a:srcRect l="63306" b="30167"/>
          <a:stretch/>
        </p:blipFill>
        <p:spPr>
          <a:xfrm>
            <a:off x="7000" y="1420525"/>
            <a:ext cx="1243401" cy="372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32"/>
          <p:cNvPicPr preferRelativeResize="0"/>
          <p:nvPr/>
        </p:nvPicPr>
        <p:blipFill rotWithShape="1">
          <a:blip r:embed="rId2">
            <a:alphaModFix/>
          </a:blip>
          <a:srcRect l="63306" b="23059"/>
          <a:stretch/>
        </p:blipFill>
        <p:spPr>
          <a:xfrm rot="10800000">
            <a:off x="7758350" y="17011"/>
            <a:ext cx="1402650" cy="46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29000">
              <a:schemeClr val="dk2"/>
            </a:gs>
            <a:gs pos="81000">
              <a:schemeClr val="accent1"/>
            </a:gs>
            <a:gs pos="100000">
              <a:schemeClr val="lt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4864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Alternates ExtraBold"/>
              <a:buNone/>
              <a:defRPr sz="2800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●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○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aira"/>
              <a:buChar char="■"/>
              <a:defRPr sz="160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1" r:id="rId7"/>
    <p:sldLayoutId id="2147483664" r:id="rId8"/>
    <p:sldLayoutId id="2147483678" r:id="rId9"/>
    <p:sldLayoutId id="214748367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7"/>
          <p:cNvSpPr/>
          <p:nvPr/>
        </p:nvSpPr>
        <p:spPr>
          <a:xfrm>
            <a:off x="2383650" y="3448925"/>
            <a:ext cx="43767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ctrTitle"/>
          </p:nvPr>
        </p:nvSpPr>
        <p:spPr>
          <a:xfrm>
            <a:off x="966514" y="1345374"/>
            <a:ext cx="7210969" cy="149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 dirty="0">
                <a:solidFill>
                  <a:srgbClr val="FFB1D9"/>
                </a:solidFill>
              </a:rPr>
            </a:br>
            <a:br>
              <a:rPr lang="en-US" sz="4400" dirty="0"/>
            </a:br>
            <a:br>
              <a:rPr lang="en-US" sz="3600" dirty="0">
                <a:solidFill>
                  <a:srgbClr val="FFB1D9"/>
                </a:solidFill>
              </a:rPr>
            </a:br>
            <a:r>
              <a:rPr lang="en-US" sz="2400" dirty="0" err="1">
                <a:solidFill>
                  <a:srgbClr val="FFB1D9"/>
                </a:solidFill>
              </a:rPr>
              <a:t>Sistemi</a:t>
            </a:r>
            <a:r>
              <a:rPr lang="en-US" sz="2400" dirty="0">
                <a:solidFill>
                  <a:srgbClr val="FFB1D9"/>
                </a:solidFill>
              </a:rPr>
              <a:t> </a:t>
            </a:r>
            <a:r>
              <a:rPr lang="en-US" sz="2400" dirty="0" err="1">
                <a:solidFill>
                  <a:srgbClr val="FFB1D9"/>
                </a:solidFill>
              </a:rPr>
              <a:t>baza</a:t>
            </a:r>
            <a:r>
              <a:rPr lang="en-US" sz="2400" dirty="0">
                <a:solidFill>
                  <a:srgbClr val="FFB1D9"/>
                </a:solidFill>
              </a:rPr>
              <a:t> </a:t>
            </a:r>
            <a:r>
              <a:rPr lang="en-US" sz="2400" dirty="0" err="1">
                <a:solidFill>
                  <a:srgbClr val="FFB1D9"/>
                </a:solidFill>
              </a:rPr>
              <a:t>podataka</a:t>
            </a:r>
            <a:br>
              <a:rPr lang="en-US" sz="3600" dirty="0">
                <a:solidFill>
                  <a:srgbClr val="FFB1D9"/>
                </a:solidFill>
              </a:rPr>
            </a:br>
            <a:r>
              <a:rPr lang="sr-Latn-RS" sz="3600"/>
              <a:t>Replikacija kod Mongo baze podataka</a:t>
            </a:r>
            <a:br>
              <a:rPr lang="en-US" sz="3600" dirty="0"/>
            </a:br>
            <a:br>
              <a:rPr lang="en-US" sz="2800" dirty="0">
                <a:solidFill>
                  <a:srgbClr val="FFB1D9"/>
                </a:solidFill>
              </a:rPr>
            </a:b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2516549" y="3448925"/>
            <a:ext cx="4110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David Bosni</a:t>
            </a:r>
            <a:r>
              <a:rPr lang="sr-Latn-RS" dirty="0"/>
              <a:t>ć 1289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Implementacioni obrasci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3A19A-25C6-4204-6718-86A361C98144}"/>
              </a:ext>
            </a:extLst>
          </p:cNvPr>
          <p:cNvSpPr txBox="1"/>
          <p:nvPr/>
        </p:nvSpPr>
        <p:spPr>
          <a:xfrm>
            <a:off x="1551709" y="1908424"/>
            <a:ext cx="5389418" cy="1204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sz="1400" b="1" cap="small" spc="2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Lucida Sans" panose="020B0602030504020204" pitchFamily="34" charset="0"/>
              </a:rPr>
              <a:t>Postoje dva osnovna tipa arhitektura:</a:t>
            </a: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"/>
            </a:pPr>
            <a:r>
              <a:rPr lang="sr-Latn-RS" sz="1400" b="1" cap="small" spc="2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Mangal" panose="02040503050203030202" pitchFamily="18" charset="0"/>
              </a:rPr>
              <a:t>Setovi replika od tri člana</a:t>
            </a:r>
            <a:r>
              <a:rPr lang="sr-Latn-RS" sz="1400" b="0" cap="small" spc="2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Mangal" panose="02040503050203030202" pitchFamily="18" charset="0"/>
              </a:rPr>
              <a:t> </a:t>
            </a: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>
                <a:schemeClr val="bg1"/>
              </a:buClr>
              <a:buFont typeface="Wingdings" panose="05000000000000000000" pitchFamily="2" charset="2"/>
              <a:buChar char=""/>
            </a:pPr>
            <a:r>
              <a:rPr lang="sr-Latn-RS" sz="1400" b="1" cap="small" spc="25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Mangal" panose="02040503050203030202" pitchFamily="18" charset="0"/>
              </a:rPr>
              <a:t>Skupovi replika raspoređeni u dva ili više centara podataka</a:t>
            </a:r>
            <a:endParaRPr lang="en-US" sz="1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75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Setovi replika od tri člana </a:t>
            </a:r>
          </a:p>
        </p:txBody>
      </p:sp>
      <p:pic>
        <p:nvPicPr>
          <p:cNvPr id="5" name="Graphic 9">
            <a:extLst>
              <a:ext uri="{FF2B5EF4-FFF2-40B4-BE49-F238E27FC236}">
                <a16:creationId xmlns:a16="http://schemas.microsoft.com/office/drawing/2014/main" id="{6A8B8F1D-71D4-19E9-7511-104BBFE38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7518" y="1266077"/>
            <a:ext cx="3794943" cy="1435822"/>
          </a:xfrm>
          <a:prstGeom prst="rect">
            <a:avLst/>
          </a:prstGeom>
        </p:spPr>
      </p:pic>
      <p:pic>
        <p:nvPicPr>
          <p:cNvPr id="7" name="Graphic 5">
            <a:extLst>
              <a:ext uri="{FF2B5EF4-FFF2-40B4-BE49-F238E27FC236}">
                <a16:creationId xmlns:a16="http://schemas.microsoft.com/office/drawing/2014/main" id="{809147FA-73E6-D74B-0CCE-47340119C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7518" y="2942476"/>
            <a:ext cx="3794943" cy="143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5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11">
            <a:extLst>
              <a:ext uri="{FF2B5EF4-FFF2-40B4-BE49-F238E27FC236}">
                <a16:creationId xmlns:a16="http://schemas.microsoft.com/office/drawing/2014/main" id="{62034416-6EFA-D245-B4A5-890B7D315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2149" y="483812"/>
            <a:ext cx="5039702" cy="381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3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Distribuirani skupovi replika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5" name="Graphic 12">
            <a:extLst>
              <a:ext uri="{FF2B5EF4-FFF2-40B4-BE49-F238E27FC236}">
                <a16:creationId xmlns:a16="http://schemas.microsoft.com/office/drawing/2014/main" id="{3EF1B61F-7254-DED7-CF5D-2BB6A9D0E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06245" y="1642427"/>
            <a:ext cx="5731510" cy="185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9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3"/>
          <p:cNvSpPr/>
          <p:nvPr/>
        </p:nvSpPr>
        <p:spPr>
          <a:xfrm>
            <a:off x="1673398" y="2057550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3"/>
          <p:cNvSpPr txBox="1">
            <a:spLocks noGrp="1"/>
          </p:cNvSpPr>
          <p:nvPr>
            <p:ph type="title"/>
          </p:nvPr>
        </p:nvSpPr>
        <p:spPr>
          <a:xfrm>
            <a:off x="2886450" y="2206050"/>
            <a:ext cx="463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Primer</a:t>
            </a:r>
            <a:endParaRPr lang="sr-Latn-RS" dirty="0"/>
          </a:p>
        </p:txBody>
      </p:sp>
      <p:sp>
        <p:nvSpPr>
          <p:cNvPr id="1101" name="Google Shape;1101;p63"/>
          <p:cNvSpPr txBox="1">
            <a:spLocks noGrp="1"/>
          </p:cNvSpPr>
          <p:nvPr>
            <p:ph type="title" idx="2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4</a:t>
            </a:r>
            <a:endParaRPr dirty="0"/>
          </a:p>
        </p:txBody>
      </p:sp>
      <p:grpSp>
        <p:nvGrpSpPr>
          <p:cNvPr id="1102" name="Google Shape;1102;p63"/>
          <p:cNvGrpSpPr/>
          <p:nvPr/>
        </p:nvGrpSpPr>
        <p:grpSpPr>
          <a:xfrm>
            <a:off x="7458600" y="2721175"/>
            <a:ext cx="586800" cy="586800"/>
            <a:chOff x="3589550" y="-1003725"/>
            <a:chExt cx="586800" cy="586800"/>
          </a:xfrm>
        </p:grpSpPr>
        <p:sp>
          <p:nvSpPr>
            <p:cNvPr id="1103" name="Google Shape;1103;p6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4707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C7FAA1-DB39-7686-65BF-5BE77BE04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5" y="814387"/>
            <a:ext cx="573151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1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FADE2CB-B2C7-78F0-7B16-5850F7156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5" y="1055052"/>
            <a:ext cx="5731510" cy="303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0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342;p71">
            <a:extLst>
              <a:ext uri="{FF2B5EF4-FFF2-40B4-BE49-F238E27FC236}">
                <a16:creationId xmlns:a16="http://schemas.microsoft.com/office/drawing/2014/main" id="{7DFEEAB2-CE74-4904-90B3-6B6C486439B8}"/>
              </a:ext>
            </a:extLst>
          </p:cNvPr>
          <p:cNvSpPr/>
          <p:nvPr/>
        </p:nvSpPr>
        <p:spPr>
          <a:xfrm>
            <a:off x="3103650" y="2811469"/>
            <a:ext cx="29367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344;p71">
            <a:extLst>
              <a:ext uri="{FF2B5EF4-FFF2-40B4-BE49-F238E27FC236}">
                <a16:creationId xmlns:a16="http://schemas.microsoft.com/office/drawing/2014/main" id="{9248567B-9EEE-4406-A73B-BA5818448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42550" y="1484428"/>
            <a:ext cx="3858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3600" dirty="0"/>
              <a:t>Hvala na pažnji</a:t>
            </a:r>
            <a:r>
              <a:rPr lang="en" sz="3600" dirty="0"/>
              <a:t>!</a:t>
            </a:r>
            <a:endParaRPr sz="3600" dirty="0"/>
          </a:p>
        </p:txBody>
      </p:sp>
      <p:sp>
        <p:nvSpPr>
          <p:cNvPr id="24" name="Google Shape;1345;p71">
            <a:extLst>
              <a:ext uri="{FF2B5EF4-FFF2-40B4-BE49-F238E27FC236}">
                <a16:creationId xmlns:a16="http://schemas.microsoft.com/office/drawing/2014/main" id="{03D135A4-DA5F-4C41-924C-AB527F77C352}"/>
              </a:ext>
            </a:extLst>
          </p:cNvPr>
          <p:cNvSpPr txBox="1"/>
          <p:nvPr/>
        </p:nvSpPr>
        <p:spPr>
          <a:xfrm>
            <a:off x="3214950" y="2876869"/>
            <a:ext cx="2714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sz="2400" b="1" dirty="0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Pitanja???</a:t>
            </a:r>
            <a:endParaRPr sz="2400" b="1" dirty="0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9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1407244" y="1794418"/>
            <a:ext cx="678000" cy="6780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39"/>
          <p:cNvSpPr/>
          <p:nvPr/>
        </p:nvSpPr>
        <p:spPr>
          <a:xfrm>
            <a:off x="1407844" y="3279265"/>
            <a:ext cx="676800" cy="6768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"/>
          <p:cNvSpPr/>
          <p:nvPr/>
        </p:nvSpPr>
        <p:spPr>
          <a:xfrm>
            <a:off x="5426520" y="1795018"/>
            <a:ext cx="676800" cy="6768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9"/>
          <p:cNvSpPr/>
          <p:nvPr/>
        </p:nvSpPr>
        <p:spPr>
          <a:xfrm>
            <a:off x="5426520" y="3279265"/>
            <a:ext cx="676800" cy="6768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9"/>
          <p:cNvSpPr txBox="1">
            <a:spLocks noGrp="1"/>
          </p:cNvSpPr>
          <p:nvPr>
            <p:ph type="subTitle" idx="1"/>
          </p:nvPr>
        </p:nvSpPr>
        <p:spPr>
          <a:xfrm>
            <a:off x="2133694" y="2019118"/>
            <a:ext cx="2999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dirty="0"/>
          </a:p>
        </p:txBody>
      </p:sp>
      <p:sp>
        <p:nvSpPr>
          <p:cNvPr id="559" name="Google Shape;559;p39"/>
          <p:cNvSpPr txBox="1">
            <a:spLocks noGrp="1"/>
          </p:cNvSpPr>
          <p:nvPr>
            <p:ph type="subTitle" idx="3"/>
          </p:nvPr>
        </p:nvSpPr>
        <p:spPr>
          <a:xfrm>
            <a:off x="2133694" y="3495865"/>
            <a:ext cx="3477082" cy="2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err="1"/>
              <a:t>Oplog</a:t>
            </a:r>
            <a:endParaRPr lang="sr-Latn-RS" dirty="0"/>
          </a:p>
        </p:txBody>
      </p:sp>
      <p:sp>
        <p:nvSpPr>
          <p:cNvPr id="561" name="Google Shape;561;p39"/>
          <p:cNvSpPr txBox="1">
            <a:spLocks noGrp="1"/>
          </p:cNvSpPr>
          <p:nvPr>
            <p:ph type="title"/>
          </p:nvPr>
        </p:nvSpPr>
        <p:spPr>
          <a:xfrm>
            <a:off x="1455694" y="1842868"/>
            <a:ext cx="581100" cy="5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2" name="Google Shape;562;p39"/>
          <p:cNvSpPr txBox="1">
            <a:spLocks noGrp="1"/>
          </p:cNvSpPr>
          <p:nvPr>
            <p:ph type="title" idx="5"/>
          </p:nvPr>
        </p:nvSpPr>
        <p:spPr>
          <a:xfrm>
            <a:off x="1453594" y="3325015"/>
            <a:ext cx="585300" cy="585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3" name="Google Shape;563;p39"/>
          <p:cNvSpPr txBox="1">
            <a:spLocks noGrp="1"/>
          </p:cNvSpPr>
          <p:nvPr>
            <p:ph type="subTitle" idx="7"/>
          </p:nvPr>
        </p:nvSpPr>
        <p:spPr>
          <a:xfrm>
            <a:off x="6144900" y="2006818"/>
            <a:ext cx="2999100" cy="2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err="1"/>
              <a:t>Sinhronizacija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sr-Latn-RS" dirty="0"/>
          </a:p>
        </p:txBody>
      </p:sp>
      <p:sp>
        <p:nvSpPr>
          <p:cNvPr id="566" name="Google Shape;566;p39"/>
          <p:cNvSpPr txBox="1">
            <a:spLocks noGrp="1"/>
          </p:cNvSpPr>
          <p:nvPr>
            <p:ph type="title" idx="14"/>
          </p:nvPr>
        </p:nvSpPr>
        <p:spPr>
          <a:xfrm>
            <a:off x="5472270" y="1840768"/>
            <a:ext cx="585300" cy="585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67" name="Google Shape;567;p39"/>
          <p:cNvSpPr txBox="1">
            <a:spLocks noGrp="1"/>
          </p:cNvSpPr>
          <p:nvPr>
            <p:ph type="title" idx="15"/>
          </p:nvPr>
        </p:nvSpPr>
        <p:spPr>
          <a:xfrm>
            <a:off x="5472270" y="3325015"/>
            <a:ext cx="585300" cy="585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8" name="Google Shape;568;p39"/>
          <p:cNvSpPr txBox="1">
            <a:spLocks noGrp="1"/>
          </p:cNvSpPr>
          <p:nvPr>
            <p:ph type="title" idx="6"/>
          </p:nvPr>
        </p:nvSpPr>
        <p:spPr>
          <a:xfrm>
            <a:off x="713225" y="544407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Sadržaj</a:t>
            </a:r>
            <a:endParaRPr dirty="0"/>
          </a:p>
        </p:txBody>
      </p:sp>
      <p:sp>
        <p:nvSpPr>
          <p:cNvPr id="569" name="Google Shape;569;p39"/>
          <p:cNvSpPr txBox="1">
            <a:spLocks noGrp="1"/>
          </p:cNvSpPr>
          <p:nvPr>
            <p:ph type="subTitle" idx="9"/>
          </p:nvPr>
        </p:nvSpPr>
        <p:spPr>
          <a:xfrm>
            <a:off x="6144900" y="3503365"/>
            <a:ext cx="29988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Primer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/>
          <p:nvPr/>
        </p:nvSpPr>
        <p:spPr>
          <a:xfrm>
            <a:off x="4057800" y="1320502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title"/>
          </p:nvPr>
        </p:nvSpPr>
        <p:spPr>
          <a:xfrm>
            <a:off x="927300" y="2380502"/>
            <a:ext cx="7289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replika</a:t>
            </a:r>
            <a:endParaRPr dirty="0"/>
          </a:p>
        </p:txBody>
      </p:sp>
      <p:sp>
        <p:nvSpPr>
          <p:cNvPr id="586" name="Google Shape;586;p41"/>
          <p:cNvSpPr txBox="1">
            <a:spLocks noGrp="1"/>
          </p:cNvSpPr>
          <p:nvPr>
            <p:ph type="title" idx="2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2"/>
          <p:cNvSpPr txBox="1">
            <a:spLocks noGrp="1"/>
          </p:cNvSpPr>
          <p:nvPr>
            <p:ph type="title"/>
          </p:nvPr>
        </p:nvSpPr>
        <p:spPr>
          <a:xfrm>
            <a:off x="713250" y="56830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Članovi skupa replika</a:t>
            </a:r>
            <a:endParaRPr dirty="0"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3" name="Google Shape;593;p42"/>
          <p:cNvSpPr txBox="1">
            <a:spLocks noGrp="1"/>
          </p:cNvSpPr>
          <p:nvPr>
            <p:ph type="body" idx="1"/>
          </p:nvPr>
        </p:nvSpPr>
        <p:spPr>
          <a:xfrm>
            <a:off x="1504856" y="1263113"/>
            <a:ext cx="56628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sr-Latn-RS" dirty="0">
                <a:effectLst/>
                <a:latin typeface="Montserrat Alternates ExtraBold" panose="020B0604020202020204" charset="0"/>
                <a:ea typeface="NSimSun" panose="02010609030101010101" pitchFamily="49" charset="-122"/>
              </a:rPr>
              <a:t>Primar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pl-PL" dirty="0">
                <a:latin typeface="Montserrat Alternates ExtraBold" panose="020B0604020202020204" charset="0"/>
              </a:rPr>
              <a:t>Sekundar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pl-PL" dirty="0">
                <a:latin typeface="Montserrat Alternates ExtraBold" panose="020B0604020202020204" charset="0"/>
              </a:rPr>
              <a:t>Arbitar </a:t>
            </a:r>
            <a:endParaRPr lang="en-US" dirty="0">
              <a:latin typeface="Montserrat Alternates ExtraBold" panose="020B0604020202020204" charset="0"/>
            </a:endParaRPr>
          </a:p>
        </p:txBody>
      </p:sp>
      <p:pic>
        <p:nvPicPr>
          <p:cNvPr id="9" name="Graphic 5">
            <a:extLst>
              <a:ext uri="{FF2B5EF4-FFF2-40B4-BE49-F238E27FC236}">
                <a16:creationId xmlns:a16="http://schemas.microsoft.com/office/drawing/2014/main" id="{1856E535-9D38-E3D9-499F-9C1FF10D1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0081" y="1549833"/>
            <a:ext cx="5731510" cy="2168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3"/>
          <p:cNvSpPr/>
          <p:nvPr/>
        </p:nvSpPr>
        <p:spPr>
          <a:xfrm>
            <a:off x="1673398" y="2057550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63"/>
          <p:cNvSpPr txBox="1">
            <a:spLocks noGrp="1"/>
          </p:cNvSpPr>
          <p:nvPr>
            <p:ph type="title"/>
          </p:nvPr>
        </p:nvSpPr>
        <p:spPr>
          <a:xfrm>
            <a:off x="2890948" y="2206050"/>
            <a:ext cx="4632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 err="1"/>
              <a:t>Oplog</a:t>
            </a:r>
            <a:endParaRPr lang="sr-Latn-RS" dirty="0"/>
          </a:p>
        </p:txBody>
      </p:sp>
      <p:sp>
        <p:nvSpPr>
          <p:cNvPr id="1101" name="Google Shape;1101;p63"/>
          <p:cNvSpPr txBox="1">
            <a:spLocks noGrp="1"/>
          </p:cNvSpPr>
          <p:nvPr>
            <p:ph type="title" idx="2"/>
          </p:nvPr>
        </p:nvSpPr>
        <p:spPr>
          <a:xfrm>
            <a:off x="1638898" y="2023050"/>
            <a:ext cx="10974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02" name="Google Shape;1102;p63"/>
          <p:cNvGrpSpPr/>
          <p:nvPr/>
        </p:nvGrpSpPr>
        <p:grpSpPr>
          <a:xfrm>
            <a:off x="7458600" y="2721175"/>
            <a:ext cx="586800" cy="586800"/>
            <a:chOff x="3589550" y="-1003725"/>
            <a:chExt cx="586800" cy="586800"/>
          </a:xfrm>
        </p:grpSpPr>
        <p:sp>
          <p:nvSpPr>
            <p:cNvPr id="1103" name="Google Shape;1103;p63"/>
            <p:cNvSpPr/>
            <p:nvPr/>
          </p:nvSpPr>
          <p:spPr>
            <a:xfrm>
              <a:off x="3589550" y="-1003725"/>
              <a:ext cx="586800" cy="586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63"/>
            <p:cNvSpPr/>
            <p:nvPr/>
          </p:nvSpPr>
          <p:spPr>
            <a:xfrm>
              <a:off x="3778700" y="-814575"/>
              <a:ext cx="208500" cy="208500"/>
            </a:xfrm>
            <a:prstGeom prst="mathPlus">
              <a:avLst>
                <a:gd name="adj1" fmla="val 2352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Veličina oploga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1D8F7-4279-6113-EF71-719A922C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60" y="1656588"/>
            <a:ext cx="5745480" cy="1830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Veličina oploga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14C09A-48D9-2240-D46E-CB340AD92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60" y="1713738"/>
            <a:ext cx="5745480" cy="171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0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/>
          <p:nvPr/>
        </p:nvSpPr>
        <p:spPr>
          <a:xfrm>
            <a:off x="4057800" y="1320502"/>
            <a:ext cx="1028400" cy="1028400"/>
          </a:xfrm>
          <a:prstGeom prst="roundRect">
            <a:avLst>
              <a:gd name="adj" fmla="val 31166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title"/>
          </p:nvPr>
        </p:nvSpPr>
        <p:spPr>
          <a:xfrm>
            <a:off x="359264" y="2716940"/>
            <a:ext cx="8653118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 err="1"/>
              <a:t>Sinhronizacija</a:t>
            </a:r>
            <a:r>
              <a:rPr lang="en-US" dirty="0"/>
              <a:t> </a:t>
            </a:r>
            <a:r>
              <a:rPr lang="en-US" dirty="0" err="1"/>
              <a:t>podataka</a:t>
            </a:r>
            <a:br>
              <a:rPr lang="sr-Latn-RS" dirty="0"/>
            </a:br>
            <a:endParaRPr dirty="0"/>
          </a:p>
        </p:txBody>
      </p:sp>
      <p:sp>
        <p:nvSpPr>
          <p:cNvPr id="586" name="Google Shape;586;p41"/>
          <p:cNvSpPr txBox="1">
            <a:spLocks noGrp="1"/>
          </p:cNvSpPr>
          <p:nvPr>
            <p:ph type="title" idx="2"/>
          </p:nvPr>
        </p:nvSpPr>
        <p:spPr>
          <a:xfrm>
            <a:off x="4059900" y="1322593"/>
            <a:ext cx="1024200" cy="102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RS" dirty="0"/>
              <a:t>3</a:t>
            </a:r>
            <a:endParaRPr dirty="0"/>
          </a:p>
        </p:txBody>
      </p:sp>
      <p:sp>
        <p:nvSpPr>
          <p:cNvPr id="8" name="Google Shape;790;p48">
            <a:extLst>
              <a:ext uri="{FF2B5EF4-FFF2-40B4-BE49-F238E27FC236}">
                <a16:creationId xmlns:a16="http://schemas.microsoft.com/office/drawing/2014/main" id="{200B1EFD-A296-44AC-997E-3CDD5BBB3E9C}"/>
              </a:ext>
            </a:extLst>
          </p:cNvPr>
          <p:cNvSpPr txBox="1">
            <a:spLocks/>
          </p:cNvSpPr>
          <p:nvPr/>
        </p:nvSpPr>
        <p:spPr>
          <a:xfrm>
            <a:off x="2160562" y="3294902"/>
            <a:ext cx="4822875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Alternates ExtraBold"/>
              <a:buNone/>
              <a:defRPr sz="5000" b="0" i="0" u="none" strike="noStrike" cap="none">
                <a:solidFill>
                  <a:schemeClr val="lt1"/>
                </a:solidFill>
                <a:latin typeface="Montserrat Alternates ExtraBold"/>
                <a:ea typeface="Montserrat Alternates ExtraBold"/>
                <a:cs typeface="Montserrat Alternates ExtraBold"/>
                <a:sym typeface="Montserrat Alternate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1312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"/>
          <p:cNvSpPr/>
          <p:nvPr/>
        </p:nvSpPr>
        <p:spPr>
          <a:xfrm>
            <a:off x="1745400" y="529000"/>
            <a:ext cx="5653200" cy="496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title"/>
          </p:nvPr>
        </p:nvSpPr>
        <p:spPr>
          <a:xfrm>
            <a:off x="713225" y="548650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/>
              <a:t>Tolerancija na greške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69F06-F170-E5E2-8BE7-0AE11F888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260" y="1402080"/>
            <a:ext cx="5745480" cy="23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6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lternative Data for Investments by Slidesgo">
  <a:themeElements>
    <a:clrScheme name="Simple Light">
      <a:dk1>
        <a:srgbClr val="282829"/>
      </a:dk1>
      <a:lt1>
        <a:srgbClr val="FFFFFF"/>
      </a:lt1>
      <a:dk2>
        <a:srgbClr val="3335D1"/>
      </a:dk2>
      <a:lt2>
        <a:srgbClr val="FF882F"/>
      </a:lt2>
      <a:accent1>
        <a:srgbClr val="D54B93"/>
      </a:accent1>
      <a:accent2>
        <a:srgbClr val="E6E6E6"/>
      </a:accent2>
      <a:accent3>
        <a:srgbClr val="FD7EC0"/>
      </a:accent3>
      <a:accent4>
        <a:srgbClr val="1D1E7C"/>
      </a:accent4>
      <a:accent5>
        <a:srgbClr val="CE80FF"/>
      </a:accent5>
      <a:accent6>
        <a:srgbClr val="FEAEE1"/>
      </a:accent6>
      <a:hlink>
        <a:srgbClr val="FF888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91</Words>
  <Application>Microsoft Office PowerPoint</Application>
  <PresentationFormat>On-screen Show (16:9)</PresentationFormat>
  <Paragraphs>34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Saira</vt:lpstr>
      <vt:lpstr>Nunito Sans</vt:lpstr>
      <vt:lpstr>Alef</vt:lpstr>
      <vt:lpstr>Times New Roman</vt:lpstr>
      <vt:lpstr>Dosis</vt:lpstr>
      <vt:lpstr>Arial</vt:lpstr>
      <vt:lpstr>Wingdings</vt:lpstr>
      <vt:lpstr>Montserrat Alternates ExtraBold</vt:lpstr>
      <vt:lpstr>Alternative Data for Investments by Slidesgo</vt:lpstr>
      <vt:lpstr>   Sistemi baza podataka Replikacija kod Mongo baze podataka  </vt:lpstr>
      <vt:lpstr>01</vt:lpstr>
      <vt:lpstr>Skup replika</vt:lpstr>
      <vt:lpstr>Članovi skupa replika</vt:lpstr>
      <vt:lpstr>Oplog</vt:lpstr>
      <vt:lpstr>Veličina oploga</vt:lpstr>
      <vt:lpstr>Veličina oploga</vt:lpstr>
      <vt:lpstr>Sinhronizacija podataka </vt:lpstr>
      <vt:lpstr>Tolerancija na greške</vt:lpstr>
      <vt:lpstr>Implementacioni obrasci</vt:lpstr>
      <vt:lpstr>Setovi replika od tri člana </vt:lpstr>
      <vt:lpstr>PowerPoint Presentation</vt:lpstr>
      <vt:lpstr>Distribuirani skupovi replika</vt:lpstr>
      <vt:lpstr>Primer</vt:lpstr>
      <vt:lpstr>PowerPoint Presentation</vt:lpstr>
      <vt:lpstr>PowerPoint Presentation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Vizuelizacija podataka Poređenje alata za vizualizaciju</dc:title>
  <cp:lastModifiedBy>MSOffice2 Code3Profit</cp:lastModifiedBy>
  <cp:revision>70</cp:revision>
  <dcterms:modified xsi:type="dcterms:W3CDTF">2022-05-31T17:15:55Z</dcterms:modified>
</cp:coreProperties>
</file>