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4" r:id="rId4"/>
    <p:sldId id="257" r:id="rId5"/>
    <p:sldId id="259" r:id="rId6"/>
    <p:sldId id="265" r:id="rId7"/>
    <p:sldId id="263" r:id="rId8"/>
    <p:sldId id="266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9e952ab8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9e952ab8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9e952ab8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9e952ab8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4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854d925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854d925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e952ab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e952ab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e952ab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e952ab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e952ab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e952ab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59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9e952ab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9e952ab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0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854d955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854d955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 type="title">
  <p:cSld name="TITLE">
    <p:bg>
      <p:bgPr>
        <a:solidFill>
          <a:srgbClr val="F76C6C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 idx="2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00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with Patern">
  <p:cSld name="ONE_COLUMN_TEXT_2_1_1_1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12345" t="24809" r="49024" b="24814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ONE_COLUMN_TEXT_2_1_1_1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l="12345" t="24809" r="49024" b="24814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principal">
  <p:cSld name="TITLE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&amp; contenu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principal 1">
  <p:cSld name="TITLE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ONE_COLUMN_TEXT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 descr="Wild Code School"/>
          <p:cNvPicPr preferRelativeResize="0"/>
          <p:nvPr/>
        </p:nvPicPr>
        <p:blipFill rotWithShape="1">
          <a:blip r:embed="rId2">
            <a:alphaModFix/>
          </a:blip>
          <a:srcRect r="38336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&amp; contenu 1">
  <p:cSld name="ONE_COLUMN_TEXT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principal 2">
  <p:cSld name="TITLE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rgbClr val="F9979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&amp; contenu 2">
  <p:cSld name="ONE_COLUMN_TEXT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&amp; contenu 3">
  <p:cSld name="ONE_COLUMN_TEXT_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principal 3">
  <p:cSld name="TITLE_5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&amp; contenu 4">
  <p:cSld name="ONE_COLUMN_TEXT_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 1">
  <p:cSld name="ONE_COLUMN_TEXT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 descr="Wild Code School"/>
          <p:cNvPicPr preferRelativeResize="0"/>
          <p:nvPr/>
        </p:nvPicPr>
        <p:blipFill rotWithShape="1">
          <a:blip r:embed="rId2">
            <a:alphaModFix/>
          </a:blip>
          <a:srcRect r="38336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 1">
  <p:cSld name="TITLE_1_1">
    <p:bg>
      <p:bgPr>
        <a:solidFill>
          <a:srgbClr val="F76C6C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t="258" b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ONE_COLUMN_TEXT">
    <p:bg>
      <p:bgPr>
        <a:solidFill>
          <a:srgbClr val="F99797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title" idx="2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">
  <p:cSld name="ONE_COLUMN_TEXT_2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r="51271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 idx="2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3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4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 Split">
  <p:cSld name="ONE_COLUMN_TEXT_2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3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4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r="51271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Colored with Patern">
  <p:cSld name="ONE_COLUMN_TEXT_2_1_1">
    <p:bg>
      <p:bgPr>
        <a:solidFill>
          <a:srgbClr val="F76C6C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r="51271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Colored">
  <p:cSld name="ONE_COLUMN_TEXT_2_1_1_2">
    <p:bg>
      <p:bgPr>
        <a:solidFill>
          <a:srgbClr val="F76C6C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r="51271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835550" y="0"/>
            <a:ext cx="5472900" cy="29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5400" dirty="0"/>
              <a:t>Puppeteer</a:t>
            </a:r>
            <a:endParaRPr sz="5400" dirty="0"/>
          </a:p>
        </p:txBody>
      </p:sp>
      <p:sp>
        <p:nvSpPr>
          <p:cNvPr id="127" name="Google Shape;127;p26"/>
          <p:cNvSpPr txBox="1">
            <a:spLocks noGrp="1"/>
          </p:cNvSpPr>
          <p:nvPr>
            <p:ph type="title" idx="2"/>
          </p:nvPr>
        </p:nvSpPr>
        <p:spPr>
          <a:xfrm>
            <a:off x="3036450" y="2616075"/>
            <a:ext cx="3071100" cy="634200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" dirty="0"/>
              <a:t>Présentation</a:t>
            </a:r>
            <a:endParaRPr dirty="0"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 idx="2"/>
          </p:nvPr>
        </p:nvSpPr>
        <p:spPr>
          <a:xfrm>
            <a:off x="1245600" y="882000"/>
            <a:ext cx="7748700" cy="5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8126-2833-4BCF-B443-6EF037F27E2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74569" y="2043953"/>
            <a:ext cx="4742889" cy="2757547"/>
          </a:xfrm>
        </p:spPr>
        <p:txBody>
          <a:bodyPr/>
          <a:lstStyle/>
          <a:p>
            <a:pPr marL="139700" indent="0">
              <a:buNone/>
            </a:pPr>
            <a:r>
              <a:rPr lang="fr-FR" b="1" dirty="0"/>
              <a:t>Puppeteer</a:t>
            </a:r>
            <a:r>
              <a:rPr lang="fr-FR" dirty="0"/>
              <a:t> est une </a:t>
            </a:r>
            <a:r>
              <a:rPr lang="fr-FR" b="1" dirty="0"/>
              <a:t>librairie </a:t>
            </a:r>
            <a:r>
              <a:rPr lang="fr-FR" dirty="0">
                <a:solidFill>
                  <a:schemeClr val="bg2"/>
                </a:solidFill>
              </a:rPr>
              <a:t>NodeJS </a:t>
            </a:r>
            <a:r>
              <a:rPr lang="fr-FR" dirty="0"/>
              <a:t>développée par Google </a:t>
            </a:r>
            <a:r>
              <a:rPr lang="fr-FR" sz="1200" i="1" dirty="0"/>
              <a:t>(repris par Microsoft depuis) </a:t>
            </a:r>
            <a:r>
              <a:rPr lang="fr-FR" dirty="0"/>
              <a:t>permettant de </a:t>
            </a:r>
            <a:r>
              <a:rPr lang="fr-FR" b="1" dirty="0"/>
              <a:t>contrôler</a:t>
            </a:r>
            <a:r>
              <a:rPr lang="fr-FR" dirty="0"/>
              <a:t> un navigateur Chrome/Chromium grâce à son API.</a:t>
            </a:r>
          </a:p>
          <a:p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B1C590-1EE9-484B-A034-B8174E6C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81" y="882000"/>
            <a:ext cx="2762250" cy="40195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Objectif</a:t>
            </a:r>
            <a:endParaRPr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8126-2833-4BCF-B443-6EF037F27E2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401111" y="1413300"/>
            <a:ext cx="4742889" cy="3365956"/>
          </a:xfrm>
        </p:spPr>
        <p:txBody>
          <a:bodyPr/>
          <a:lstStyle/>
          <a:p>
            <a:pPr marL="139700" indent="0">
              <a:buNone/>
            </a:pPr>
            <a:r>
              <a:rPr lang="fr-FR" b="1" dirty="0"/>
              <a:t>Puppeteer permet de : 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Scraper le contenu des sites web.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Automatiser des actions avec ou sans « headless ».</a:t>
            </a:r>
          </a:p>
          <a:p>
            <a:endParaRPr lang="fr-FR" dirty="0"/>
          </a:p>
          <a:p>
            <a:r>
              <a:rPr lang="fr-FR" dirty="0"/>
              <a:t>Automatiser le remplissage </a:t>
            </a:r>
            <a:r>
              <a:rPr lang="fr-FR"/>
              <a:t>de formulaire </a:t>
            </a:r>
            <a:r>
              <a:rPr lang="fr-FR" dirty="0"/>
              <a:t>et/ou page de connexion.</a:t>
            </a:r>
          </a:p>
          <a:p>
            <a:endParaRPr lang="fr-FR" dirty="0"/>
          </a:p>
          <a:p>
            <a:r>
              <a:rPr lang="fr-FR" dirty="0"/>
              <a:t>Générer des screenshots et des PDF.</a:t>
            </a:r>
          </a:p>
          <a:p>
            <a:endParaRPr lang="fr-FR" dirty="0"/>
          </a:p>
          <a:p>
            <a:endParaRPr lang="fr-FR" dirty="0"/>
          </a:p>
          <a:p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675E5-7DE9-4989-89AC-A61CD790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34" y="15779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dirty="0"/>
              <a:t>Description</a:t>
            </a:r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4"/>
          </p:nvPr>
        </p:nvSpPr>
        <p:spPr>
          <a:xfrm>
            <a:off x="778933" y="1430867"/>
            <a:ext cx="3793067" cy="3450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Web Scraping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Extraire des données d’une page web et les stocker afin de pouvoir les réutiliser si on le souhaite.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/>
              <a:t>Le scraping est une technique du </a:t>
            </a:r>
            <a:r>
              <a:rPr lang="fr-FR" b="1" dirty="0"/>
              <a:t>black hat</a:t>
            </a:r>
            <a:r>
              <a:rPr lang="fr-FR" dirty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CD7C42-CA74-4EEA-BF59-A0CCBFEE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66" y="1430867"/>
            <a:ext cx="3232150" cy="3327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04D249-779A-46E6-8868-7EAAC5C60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33" y="3233630"/>
            <a:ext cx="3039533" cy="164740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Alternative</a:t>
            </a:r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2"/>
          </p:nvPr>
        </p:nvSpPr>
        <p:spPr>
          <a:xfrm>
            <a:off x="770550" y="1093666"/>
            <a:ext cx="7748700" cy="515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b="1" dirty="0">
                <a:solidFill>
                  <a:schemeClr val="bg2"/>
                </a:solidFill>
              </a:rPr>
              <a:t>Playwright</a:t>
            </a:r>
            <a:endParaRPr lang="fr-FR" sz="24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4"/>
          </p:nvPr>
        </p:nvSpPr>
        <p:spPr>
          <a:xfrm>
            <a:off x="770550" y="1845734"/>
            <a:ext cx="3801450" cy="3234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Playwright est un </a:t>
            </a:r>
            <a:r>
              <a:rPr lang="fr-FR" b="1" dirty="0"/>
              <a:t>framework alternatif </a:t>
            </a:r>
            <a:r>
              <a:rPr lang="fr-FR" dirty="0"/>
              <a:t>à Puppeteer créé par </a:t>
            </a:r>
            <a:r>
              <a:rPr lang="fr-FR" b="1" dirty="0"/>
              <a:t>Microsoft</a:t>
            </a:r>
            <a:r>
              <a:rPr lang="fr-FR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/>
              <a:t>Headless Chrome et Firefox au sein de la même API.</a:t>
            </a:r>
          </a:p>
          <a:p>
            <a:pPr marL="0" lvl="0" indent="0">
              <a:buNone/>
            </a:pPr>
            <a:endParaRPr lang="fr-FR" dirty="0"/>
          </a:p>
          <a:p>
            <a:pPr marL="0" lvl="0" indent="0">
              <a:buNone/>
            </a:pPr>
            <a:r>
              <a:rPr lang="fr-FR" dirty="0"/>
              <a:t>Playwright vise à mettre en œuvre une plate-forme d’automatisation Web toujours actualisée, </a:t>
            </a:r>
            <a:r>
              <a:rPr lang="fr-FR" b="1" dirty="0"/>
              <a:t>performante, fiable et rapide</a:t>
            </a:r>
            <a:r>
              <a:rPr lang="fr-FR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5C861D-EBC0-4415-A52D-055050DD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00" y="1478084"/>
            <a:ext cx="3829873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Installation</a:t>
            </a:r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 idx="2"/>
          </p:nvPr>
        </p:nvSpPr>
        <p:spPr>
          <a:xfrm>
            <a:off x="770550" y="1093666"/>
            <a:ext cx="7748700" cy="5150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b="1" dirty="0">
                <a:solidFill>
                  <a:schemeClr val="bg2"/>
                </a:solidFill>
              </a:rPr>
              <a:t>Comment installer Puppeteer ?</a:t>
            </a:r>
            <a:endParaRPr lang="fr-FR" sz="2400" b="1" dirty="0">
              <a:solidFill>
                <a:schemeClr val="bg2"/>
              </a:solidFill>
              <a:effectLst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4"/>
          </p:nvPr>
        </p:nvSpPr>
        <p:spPr>
          <a:xfrm>
            <a:off x="770550" y="2096395"/>
            <a:ext cx="3801450" cy="29836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1) Installer NodeJS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2) Installer Puppeteer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8FEA82-DF17-426E-AEEF-16E56883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021" y="1581393"/>
            <a:ext cx="3245909" cy="1482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366454-E9CE-4F89-9AAB-76698BFA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21" y="3428105"/>
            <a:ext cx="2201333" cy="14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body" idx="4"/>
          </p:nvPr>
        </p:nvSpPr>
        <p:spPr>
          <a:xfrm>
            <a:off x="841119" y="1820800"/>
            <a:ext cx="3094200" cy="280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DEMO (Scraper des prix)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+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6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DEMO (Bot Wild Code School)</a:t>
            </a:r>
            <a:endParaRPr sz="1600" b="1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B3758DE-05B0-483E-AAD6-5E9E67A6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900" y="1210732"/>
            <a:ext cx="3657981" cy="28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171250" y="-2650"/>
            <a:ext cx="5158800" cy="72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fr-FR" dirty="0"/>
              <a:t>Mes sources</a:t>
            </a:r>
            <a:endParaRPr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4"/>
          </p:nvPr>
        </p:nvSpPr>
        <p:spPr>
          <a:xfrm>
            <a:off x="770550" y="1337733"/>
            <a:ext cx="3801450" cy="3742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fr-FR" dirty="0">
                <a:solidFill>
                  <a:schemeClr val="bg2"/>
                </a:solidFill>
              </a:rPr>
              <a:t>https://github.com/puppeteer/puppeteer</a:t>
            </a:r>
          </a:p>
          <a:p>
            <a:pPr marL="285750" indent="-285750"/>
            <a:endParaRPr lang="fr-FR" dirty="0">
              <a:solidFill>
                <a:schemeClr val="bg2"/>
              </a:solidFill>
            </a:endParaRPr>
          </a:p>
          <a:p>
            <a:pPr marL="285750" indent="-285750"/>
            <a:r>
              <a:rPr lang="fr-FR" dirty="0">
                <a:solidFill>
                  <a:schemeClr val="bg2"/>
                </a:solidFill>
              </a:rPr>
              <a:t>https://datadome.co</a:t>
            </a: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285750" indent="-285750"/>
            <a:r>
              <a:rPr lang="fr-FR" dirty="0">
                <a:solidFill>
                  <a:schemeClr val="bg2"/>
                </a:solidFill>
              </a:rPr>
              <a:t>https://www.synbioz.com</a:t>
            </a:r>
          </a:p>
          <a:p>
            <a:pPr marL="285750" indent="-285750"/>
            <a:endParaRPr lang="fr-FR" dirty="0">
              <a:solidFill>
                <a:schemeClr val="bg2"/>
              </a:solidFill>
            </a:endParaRPr>
          </a:p>
          <a:p>
            <a:pPr marL="285750" indent="-285750"/>
            <a:r>
              <a:rPr lang="fr-FR" dirty="0">
                <a:solidFill>
                  <a:schemeClr val="bg2"/>
                </a:solidFill>
              </a:rPr>
              <a:t>From Scratch - Développement Web</a:t>
            </a:r>
            <a:r>
              <a:rPr lang="fr-FR" dirty="0"/>
              <a:t> (YouTube)</a:t>
            </a:r>
          </a:p>
          <a:p>
            <a:pPr marL="285750" indent="-285750"/>
            <a:endParaRPr lang="fr-FR" dirty="0"/>
          </a:p>
          <a:p>
            <a:pPr marL="285750" indent="-285750"/>
            <a:r>
              <a:rPr lang="fr-FR" dirty="0"/>
              <a:t>https://playwright.dev/</a:t>
            </a:r>
          </a:p>
          <a:p>
            <a:pPr marL="285750" indent="-285750"/>
            <a:endParaRPr lang="fr-FR" dirty="0"/>
          </a:p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42927" y="1693570"/>
            <a:ext cx="3812215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Des questions ?</a:t>
            </a:r>
            <a:endParaRPr lang="fr-FR" dirty="0">
              <a:solidFill>
                <a:srgbClr val="F76C6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216</Words>
  <Application>Microsoft Office PowerPoint</Application>
  <PresentationFormat>Affichage à l'écran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Raleway</vt:lpstr>
      <vt:lpstr>Raleway Thin</vt:lpstr>
      <vt:lpstr>Roboto</vt:lpstr>
      <vt:lpstr>Varela Round</vt:lpstr>
      <vt:lpstr>Wild Code School</vt:lpstr>
      <vt:lpstr>Puppeteer</vt:lpstr>
      <vt:lpstr>Présentation</vt:lpstr>
      <vt:lpstr>Objectif</vt:lpstr>
      <vt:lpstr>Description</vt:lpstr>
      <vt:lpstr>Alternative</vt:lpstr>
      <vt:lpstr>Installation</vt:lpstr>
      <vt:lpstr>Présentation PowerPoint</vt:lpstr>
      <vt:lpstr>Mes sources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David</cp:lastModifiedBy>
  <cp:revision>25</cp:revision>
  <dcterms:modified xsi:type="dcterms:W3CDTF">2021-06-17T17:02:19Z</dcterms:modified>
</cp:coreProperties>
</file>