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0244C-39E6-05C6-3C4F-3FEE291FE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A66A4C-59A4-FDA6-A6A7-FE42036CB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1F7EAE-A077-763D-9AB8-5EC8A7AF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AA4E-F350-4661-A2A7-43A9C73DD7E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99C79-7115-9A7F-2E52-E5ABC366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F0CD96-1EC1-739A-2BB8-8273D361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6FF3-4E15-4F0F-87A2-F24FCBDB5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43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32CAA-7ED5-508D-973C-CD39C68D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F07179-603F-13CC-1A9A-82AC62A69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3D981-F45D-D6AE-F5CE-C847E56E1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AA4E-F350-4661-A2A7-43A9C73DD7E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3952E4-9703-4472-FEC9-E9AC263F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17572-A712-4931-B993-ED4B5CBE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6FF3-4E15-4F0F-87A2-F24FCBDB5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56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30B707-F13F-6266-E1A0-78D37724F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055ECC-176E-6004-AEE4-97EC2002C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9B69EA-8427-7190-1C05-9DFA03CC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AA4E-F350-4661-A2A7-43A9C73DD7E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55CC1-F9EA-31BE-7736-F42DA3C4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FA4C7-90DA-1D97-0629-059D9A4A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6FF3-4E15-4F0F-87A2-F24FCBDB5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6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52B57-ED5E-0976-5BDC-F332D8CB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9E91A4-72C9-3B28-41A3-E7F5D2D83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A2AD47-4CA7-F899-5AE4-2871C878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AA4E-F350-4661-A2A7-43A9C73DD7E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3F949-4CC3-D2A4-6651-FE46F392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5B2006-8950-13FB-23FA-0482D02E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6FF3-4E15-4F0F-87A2-F24FCBDB5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13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E2EDE-DD7B-3C83-5BB3-7BD80DBF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FBC1F1-1BEA-47A0-D562-48CF3BFD4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36A3C7-5639-4823-15E4-3703FB1E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AA4E-F350-4661-A2A7-43A9C73DD7E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206524-9ED8-28A4-DC1A-AD623137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D0494A-6F07-D323-8D3D-8EE71AF5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6FF3-4E15-4F0F-87A2-F24FCBDB5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10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94488-2EC3-94EC-A797-2971A616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6A339-CA7A-C4DD-AE06-1CA536199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32B0C9-F80F-DD8E-1CED-BF8AFD99C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2CFCA1-427E-7133-D048-D4C97895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AA4E-F350-4661-A2A7-43A9C73DD7E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1CA06C-148E-8BCF-B395-CB8391B4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C77753-99F4-34FA-C0EA-05A7F3D3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6FF3-4E15-4F0F-87A2-F24FCBDB5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45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2959-268D-D9B5-640E-F7CF6DAC3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3F462F-DFA3-F94B-EAA2-81797C00D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20270B-3F08-2C1F-1D93-F10233A1E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3312007-4730-0FFD-4A2E-F597D4CF1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6EC7A2-2AB4-1D6D-EE23-88FAE85F8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17E0137-17EB-C634-BBB4-EAACFD21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AA4E-F350-4661-A2A7-43A9C73DD7E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768BD1-9D35-437A-B900-385A387D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7A053E-3473-D2B2-2EA2-FD8C4DF5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6FF3-4E15-4F0F-87A2-F24FCBDB5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55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F6826-CB5E-3EFB-3F7E-421C5A64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390893-ED74-E826-CB2B-0C7FD314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AA4E-F350-4661-A2A7-43A9C73DD7E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05368B-4046-7C53-D80C-1F5A1018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1C80D1-1D76-A7CA-BEDA-BD602F41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6FF3-4E15-4F0F-87A2-F24FCBDB5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35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1E28921-9A3C-32B1-58D3-C94978AF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AA4E-F350-4661-A2A7-43A9C73DD7E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1FF446-E054-16DC-F462-AB9976279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128E3F-115A-0DFD-94A4-ACD54317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6FF3-4E15-4F0F-87A2-F24FCBDB5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77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72992-CB0C-9597-19C0-5E0FFC58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6B547-DC34-BF8F-62BC-BE096E587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B19683-283F-87A9-8913-E843994AC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C11A13-1C54-A71E-A737-5DA521CD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AA4E-F350-4661-A2A7-43A9C73DD7E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284354-08D1-1287-C8F9-D05D6177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3B4DA6-D33C-F402-D4AF-EC1F5A15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6FF3-4E15-4F0F-87A2-F24FCBDB5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21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5D67B-A2E9-015F-0AAB-34086648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BF3B152-D426-49D8-C7B6-9FF2DA5FC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24FA00-92E1-5ED8-B23A-B67CCBB42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A7A17-D3B6-E7F7-F0BE-B00119D7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BAA4E-F350-4661-A2A7-43A9C73DD7E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58F0C8-0FBB-3523-0D9A-975DFF7B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8F4CF6-4F34-70DA-E3DB-F53A476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6FF3-4E15-4F0F-87A2-F24FCBDB5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44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7C0F9F-EA1F-A3EB-F619-E08D879F5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93FD54-784E-A215-BB7C-E9006243E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5A454F-248D-BB8A-A6B2-B6529C45E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BAA4E-F350-4661-A2A7-43A9C73DD7E5}" type="datetimeFigureOut">
              <a:rPr lang="pt-BR" smtClean="0"/>
              <a:t>11/08/2022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0D54CC-22F6-4C11-4C72-0026E324E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42D61-CEBD-0621-3723-BF1E5C22D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06FF3-4E15-4F0F-87A2-F24FCBDB54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72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BF6EBCA8-5B6B-6B57-1CEC-DD4A4E1074B6}"/>
              </a:ext>
            </a:extLst>
          </p:cNvPr>
          <p:cNvSpPr/>
          <p:nvPr/>
        </p:nvSpPr>
        <p:spPr>
          <a:xfrm>
            <a:off x="3515207" y="2242895"/>
            <a:ext cx="406400" cy="32327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9B9D11E-0FD8-646C-A6DD-1EBA8364F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04" y="1256770"/>
            <a:ext cx="2295525" cy="2295525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C37C4041-3840-D727-9A47-1C80BAD36FB1}"/>
              </a:ext>
            </a:extLst>
          </p:cNvPr>
          <p:cNvSpPr/>
          <p:nvPr/>
        </p:nvSpPr>
        <p:spPr>
          <a:xfrm>
            <a:off x="6718686" y="2242895"/>
            <a:ext cx="406400" cy="323273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Imagem 37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6F5F7A87-B6A5-8468-9C20-662213306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82" y="1256767"/>
            <a:ext cx="2295525" cy="2295525"/>
          </a:xfrm>
          <a:prstGeom prst="rect">
            <a:avLst/>
          </a:prstGeom>
        </p:spPr>
      </p:pic>
      <p:pic>
        <p:nvPicPr>
          <p:cNvPr id="39" name="Imagem 38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C484D594-475A-32BE-FA56-09C496BF8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862" y="1256767"/>
            <a:ext cx="2295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07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David Buzatto</dc:creator>
  <cp:lastModifiedBy>David Buzatto</cp:lastModifiedBy>
  <cp:revision>2</cp:revision>
  <dcterms:created xsi:type="dcterms:W3CDTF">2022-08-11T22:42:15Z</dcterms:created>
  <dcterms:modified xsi:type="dcterms:W3CDTF">2022-08-11T23:21:05Z</dcterms:modified>
</cp:coreProperties>
</file>