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  <p:pic>
        <p:nvPicPr>
          <p:cNvPr id="9" name="Picture 8" descr="bandeau"/>
          <p:cNvPicPr>
            <a:picLocks noChangeAspect="true"/>
          </p:cNvPicPr>
          <p:nvPr userDrawn="true"/>
        </p:nvPicPr>
        <p:blipFill>
          <a:blip r:embed="rId2"/>
          <a:stretch>
            <a:fillRect/>
          </a:stretch>
        </p:blipFill>
        <p:spPr>
          <a:xfrm>
            <a:off x="202248" y="153035"/>
            <a:ext cx="8739505" cy="124523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50495" y="274955"/>
            <a:ext cx="8916035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  <p:pic>
        <p:nvPicPr>
          <p:cNvPr id="7" name="Picture 6" descr="IDEA_Horizontal"/>
          <p:cNvPicPr>
            <a:picLocks noChangeAspect="true"/>
          </p:cNvPicPr>
          <p:nvPr userDrawn="true"/>
        </p:nvPicPr>
        <p:blipFill>
          <a:blip r:embed="rId2"/>
          <a:stretch>
            <a:fillRect/>
          </a:stretch>
        </p:blipFill>
        <p:spPr>
          <a:xfrm>
            <a:off x="304165" y="6259830"/>
            <a:ext cx="1216660" cy="46926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Diagnostic IDEAv4</a:t>
            </a:r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r>
              <a:t>Eléments de sortie d’analyse individuelle - Version 1.0</a:t>
            </a:r>
            <a:br/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C5EF2332-01BF-834F-8236-50238282D533}" type="slidenum">
              <a:rPr lang="en-US" smtClean="0"/>
            </a:fld>
            <a:endParaRPr lang="en-US"/>
          </a:p>
        </p:txBody>
      </p:sp>
      <p:graphicFrame>
        <p:nvGraphicFramePr>
          <p:cNvPr id="7" name="Content Placeholder 6"/>
          <p:cNvGraphicFramePr/>
          <p:nvPr>
            <p:ph idx="1"/>
          </p:nvPr>
        </p:nvGraphicFramePr>
        <p:xfrm>
          <a:off x="457200" y="1600200"/>
          <a:ext cx="8229600" cy="15240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Text Placeholder 5"/>
          <p:cNvSpPr>
            <a:spLocks noGrp="true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WPS Presentation</Application>
  <PresentationFormat/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SimSun</vt:lpstr>
      <vt:lpstr>Wingdings</vt:lpstr>
      <vt:lpstr>Arial</vt:lpstr>
      <vt:lpstr>Calibri</vt:lpstr>
      <vt:lpstr>Trebuchet MS</vt:lpstr>
      <vt:lpstr>微软雅黑</vt:lpstr>
      <vt:lpstr>Arial Unicode MS</vt:lpstr>
      <vt:lpstr>Droid Sans Fallback</vt:lpstr>
      <vt:lpstr>Standard Symbols PS</vt:lpstr>
      <vt:lpstr>Times New Roman</vt:lpstr>
      <vt:lpstr>Office Theme</vt:lpstr>
      <vt:lpstr>Diagnostic IDEAv4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IDEAv4</dc:title>
  <dc:creator/>
  <cp:lastModifiedBy>davidcarayon</cp:lastModifiedBy>
  <cp:revision>10</cp:revision>
  <dcterms:created xsi:type="dcterms:W3CDTF">2020-11-16T15:23:33Z</dcterms:created>
  <dcterms:modified xsi:type="dcterms:W3CDTF">2020-11-16T15:23:33Z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Analyse du 16 novembre 2020</vt:lpwstr>
  </property>
  <property fmtid="{D5CDD505-2E9C-101B-9397-08002B2CF9AE}" pid="3" name="output">
    <vt:lpwstr>powerpoint_presentation</vt:lpwstr>
  </property>
  <property fmtid="{D5CDD505-2E9C-101B-9397-08002B2CF9AE}" pid="4" name="subtitle">
    <vt:lpwstr>Eléments de sortie d’analyse individuelle - Version 1.0</vt:lpwstr>
  </property>
  <property fmtid="{D5CDD505-2E9C-101B-9397-08002B2CF9AE}" pid="5" name="KSOProductBuildVer">
    <vt:lpwstr>1033-11.1.0.9719</vt:lpwstr>
  </property>
</Properties>
</file>