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726" autoAdjust="0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418921"/>
            <a:ext cx="314325" cy="428625"/>
          </a:xfrm>
          <a:prstGeom prst="rect">
            <a:avLst/>
          </a:prstGeom>
        </p:spPr>
      </p:pic>
      <p:pic>
        <p:nvPicPr>
          <p:cNvPr id="9" name="Image 2" descr="Une image contenant dessin, signe&#10;&#10;Description générée automatiquemen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43" y="5628463"/>
            <a:ext cx="2286000" cy="897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3000" b="1">
                <a:solidFill>
                  <a:srgbClr val="1EAEB0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/>
              <a:t>&gt; </a:t>
            </a: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8" name="ZoneTexte 14"/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rgbClr val="27566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A3A6"/>
                </a:solidFill>
                <a:latin typeface="Arial" panose="020B0604020202020204" pitchFamily="34" charset="0"/>
              </a:rPr>
              <a:t>Date / information / nom de l’auteur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B5D8A7-4F9D-CBAB-4F7D-1013DC6611B8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EAEB0"/>
          </a:solidFill>
          <a:ln>
            <a:solidFill>
              <a:srgbClr val="1EAE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F3FA81BF-D5E3-2836-0B19-4C2B41F52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600" y="2454245"/>
            <a:ext cx="5834400" cy="110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400" y="3772228"/>
            <a:ext cx="4804800" cy="1315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 dirty="0"/>
              <a:t>&gt; </a:t>
            </a:r>
            <a:r>
              <a:rPr sz="3000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latin typeface="AvenirNext LT Pro Cn" panose="020B0506020202020204" pitchFamily="34" charset="77"/>
              </a:rPr>
              <a:t>This is an R Markdown presentation. Markdown is a simple formatting syntax for authoring HTML, PDF, and MS Word documents. For more details on using R Markdown see </a:t>
            </a:r>
            <a:r>
              <a:rPr dirty="0">
                <a:latin typeface="AvenirNext LT Pro Cn" panose="020B0506020202020204" pitchFamily="34" charset="77"/>
                <a:hlinkClick r:id="rId2"/>
              </a:rPr>
              <a:t>http://rmarkdown.rstudio.com</a:t>
            </a:r>
            <a:r>
              <a:rPr dirty="0">
                <a:latin typeface="AvenirNext LT Pro Cn" panose="020B0506020202020204" pitchFamily="34" charset="77"/>
              </a:rPr>
              <a:t>.</a:t>
            </a:r>
          </a:p>
          <a:p>
            <a:pPr marL="0" lvl="0" indent="0">
              <a:buNone/>
            </a:pPr>
            <a:r>
              <a:rPr dirty="0">
                <a:latin typeface="AvenirNext LT Pro Cn" panose="020B0506020202020204" pitchFamily="34" charset="77"/>
              </a:rPr>
              <a:t>When you click the Knit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9DB81-1E23-56BF-4BED-2DD3E04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9441D-12FB-2FFE-3B3E-58F86823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/>
              <a:t>Bullet 1</a:t>
            </a:r>
          </a:p>
          <a:p>
            <a:pPr lvl="1"/>
            <a:r>
              <a:rPr sz="1800"/>
              <a:t>Bullet 2</a:t>
            </a:r>
          </a:p>
          <a:p>
            <a:pPr lvl="1"/>
            <a:r>
              <a:rPr sz="1800"/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tes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8400" y="2056228"/>
            <a:ext cx="4242333" cy="33938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Macintosh PowerPoint</Application>
  <PresentationFormat>Personnalisé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AvenirNext LT Pro Cn</vt:lpstr>
      <vt:lpstr>Calibri</vt:lpstr>
      <vt:lpstr>Courier</vt:lpstr>
      <vt:lpstr>Raleway</vt:lpstr>
      <vt:lpstr>Raleway Medium</vt:lpstr>
      <vt:lpstr>Trebuchet MS</vt:lpstr>
      <vt:lpstr>Office Theme</vt:lpstr>
      <vt:lpstr>Untitled</vt:lpstr>
      <vt:lpstr>&gt; R Markdown</vt:lpstr>
      <vt:lpstr>Présentation PowerPoint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lastModifiedBy>David Carayon</cp:lastModifiedBy>
  <cp:revision>12</cp:revision>
  <dcterms:created xsi:type="dcterms:W3CDTF">2021-01-22T14:58:23Z</dcterms:created>
  <dcterms:modified xsi:type="dcterms:W3CDTF">2024-02-26T20:20:23Z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KSOProductBuildVer">
    <vt:lpwstr>1033-11.1.0.9719</vt:lpwstr>
  </property>
</Properties>
</file>