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EB0"/>
    <a:srgbClr val="275662"/>
    <a:srgbClr val="77CBFB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718" autoAdjust="0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>
        <p:guide orient="horz" pos="221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4483" y="1897843"/>
            <a:ext cx="8532720" cy="1470236"/>
          </a:xfrm>
        </p:spPr>
        <p:txBody>
          <a:bodyPr/>
          <a:lstStyle>
            <a:lvl1pPr algn="l">
              <a:defRPr sz="3600" b="1">
                <a:solidFill>
                  <a:srgbClr val="00A3A6"/>
                </a:solidFill>
                <a:latin typeface="Raleway Medium" charset="0"/>
                <a:cs typeface="Raleway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4420" y="3195320"/>
            <a:ext cx="8532495" cy="46736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  <a:latin typeface="Raleway" charset="0"/>
                <a:cs typeface="Raleway" charset="0"/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290"/>
            <a:ext cx="4076700" cy="2790825"/>
          </a:xfrm>
          <a:prstGeom prst="rect">
            <a:avLst/>
          </a:prstGeom>
        </p:spPr>
      </p:pic>
      <p:pic>
        <p:nvPicPr>
          <p:cNvPr id="8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418921"/>
            <a:ext cx="314325" cy="428625"/>
          </a:xfrm>
          <a:prstGeom prst="rect">
            <a:avLst/>
          </a:prstGeom>
        </p:spPr>
      </p:pic>
      <p:pic>
        <p:nvPicPr>
          <p:cNvPr id="9" name="Image 2" descr="Une image contenant dessin, signe&#10;&#10;Description générée automatiquemen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43" y="5628463"/>
            <a:ext cx="2286000" cy="8972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460" y="274641"/>
            <a:ext cx="2742660" cy="5851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80" y="274641"/>
            <a:ext cx="8024820" cy="5851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sz="3000" b="1">
                <a:solidFill>
                  <a:srgbClr val="1EAEB0"/>
                </a:solidFill>
                <a:latin typeface="Raleway Medium" charset="0"/>
                <a:cs typeface="Raleway Medium" charset="0"/>
              </a:defRPr>
            </a:lvl1pPr>
          </a:lstStyle>
          <a:p>
            <a:r>
              <a:rPr lang="fr-FR" altLang="en-US"/>
              <a:t>&gt; </a:t>
            </a: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AvenirNext LT Pro Cn" panose="020B0506020202020204" charset="0"/>
                <a:cs typeface="AvenirNext LT Pro Cn" panose="020B0506020202020204" charset="0"/>
              </a:defRPr>
            </a:lvl1pPr>
            <a:lvl2pPr>
              <a:defRPr sz="1800">
                <a:latin typeface="AvenirNext LT Pro Cn" panose="020B0506020202020204" charset="0"/>
                <a:cs typeface="AvenirNext LT Pro Cn" panose="020B0506020202020204" charset="0"/>
              </a:defRPr>
            </a:lvl2pPr>
            <a:lvl3pPr>
              <a:defRPr sz="1600">
                <a:latin typeface="AvenirNext LT Pro Cn" panose="020B0506020202020204" charset="0"/>
                <a:cs typeface="AvenirNext LT Pro Cn" panose="020B0506020202020204" charset="0"/>
              </a:defRPr>
            </a:lvl3pPr>
            <a:lvl4pPr>
              <a:defRPr sz="1400">
                <a:latin typeface="AvenirNext LT Pro Cn" panose="020B0506020202020204" charset="0"/>
                <a:cs typeface="AvenirNext LT Pro Cn" panose="020B0506020202020204" charset="0"/>
              </a:defRPr>
            </a:lvl4pPr>
            <a:lvl5pPr>
              <a:defRPr sz="1200">
                <a:latin typeface="AvenirNext LT Pro Cn" panose="020B0506020202020204" charset="0"/>
                <a:cs typeface="AvenirNext LT Pro Cn" panose="020B050602020202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8" name="ZoneTexte 14"/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Trebuchet MS" panose="020B0603020202020204" charset="0"/>
              </a:rPr>
              <a:t>Titre de la présentation</a:t>
            </a:r>
            <a:endParaRPr lang="fr-FR" sz="1000" dirty="0">
              <a:solidFill>
                <a:srgbClr val="275662"/>
              </a:solidFill>
              <a:latin typeface="Trebuchet MS" panose="020B0603020202020204" charset="0"/>
            </a:endParaRPr>
          </a:p>
        </p:txBody>
      </p:sp>
      <p:sp>
        <p:nvSpPr>
          <p:cNvPr id="9" name="ZoneTexte 15"/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0A3A6"/>
                </a:solidFill>
                <a:latin typeface="Arial" panose="020B0604020202020204" pitchFamily="34" charset="0"/>
              </a:rPr>
              <a:t>Date / information / nom de l’auteur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B5D8A7-4F9D-CBAB-4F7D-1013DC6611B8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EAEB0"/>
          </a:solidFill>
          <a:ln>
            <a:solidFill>
              <a:srgbClr val="1EAEB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94" y="4406948"/>
            <a:ext cx="10361160" cy="1362090"/>
          </a:xfrm>
        </p:spPr>
        <p:txBody>
          <a:bodyPr anchor="t"/>
          <a:lstStyle>
            <a:lvl1pPr algn="l">
              <a:defRPr sz="4005" b="1" cap="all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94" y="2906744"/>
            <a:ext cx="10361160" cy="150020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F3FA81BF-D5E3-2836-0B19-4C2B41F52F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290"/>
            <a:ext cx="4076700" cy="2790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80" y="1600217"/>
            <a:ext cx="5383740" cy="4526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80" y="1600217"/>
            <a:ext cx="5383740" cy="4526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80" y="1535129"/>
            <a:ext cx="5385857" cy="6397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80" y="2174898"/>
            <a:ext cx="5385857" cy="395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148" y="1535129"/>
            <a:ext cx="5387973" cy="6397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148" y="2174898"/>
            <a:ext cx="5387973" cy="395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053"/>
            <a:ext cx="4010294" cy="1162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795" y="273053"/>
            <a:ext cx="6814325" cy="5853176"/>
          </a:xfrm>
        </p:spPr>
        <p:txBody>
          <a:bodyPr/>
          <a:lstStyle>
            <a:lvl1pPr>
              <a:defRPr sz="3195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80" y="1435116"/>
            <a:ext cx="4010294" cy="4691114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247" y="4800651"/>
            <a:ext cx="7313760" cy="5667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247" y="612781"/>
            <a:ext cx="7313760" cy="4114844"/>
          </a:xfrm>
        </p:spPr>
        <p:txBody>
          <a:bodyPr/>
          <a:lstStyle>
            <a:lvl1pPr marL="0" indent="0">
              <a:buNone/>
              <a:defRPr sz="3195"/>
            </a:lvl1pPr>
            <a:lvl2pPr marL="456565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247" y="5367396"/>
            <a:ext cx="7313760" cy="804871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80" y="274641"/>
            <a:ext cx="10970640" cy="1143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80" y="1600217"/>
            <a:ext cx="10970640" cy="452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80" y="6356419"/>
            <a:ext cx="28442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780" y="6356419"/>
            <a:ext cx="38600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880" y="6356419"/>
            <a:ext cx="28442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565" rtl="0" eaLnBrk="1" latinLnBrk="0" hangingPunct="1">
        <a:spcBef>
          <a:spcPct val="0"/>
        </a:spcBef>
        <a:buNone/>
        <a:defRPr sz="4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6565" rtl="0" eaLnBrk="1" latinLnBrk="0" hangingPunct="1">
        <a:spcBef>
          <a:spcPct val="20000"/>
        </a:spcBef>
        <a:buFont typeface="Arial" panose="020B0604020202020204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6565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6565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6565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7600" y="2454245"/>
            <a:ext cx="5834400" cy="1103483"/>
          </a:xfrm>
        </p:spPr>
        <p:txBody>
          <a:bodyPr/>
          <a:lstStyle/>
          <a:p>
            <a:pPr marL="0" lvl="0" indent="0">
              <a:buNone/>
            </a:pPr>
            <a:r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400" y="3772228"/>
            <a:ext cx="4804800" cy="1315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fr-FR" sz="3000"/>
              <a:t>&gt; </a:t>
            </a:r>
            <a:r>
              <a:rPr sz="3000"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9DB81-1E23-56BF-4BED-2DD3E04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9441D-12FB-2FFE-3B3E-58F86823E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67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fr-FR" sz="3000"/>
              <a:t>&gt; </a:t>
            </a:r>
            <a:r>
              <a:rPr sz="3000"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/>
              <a:t>Bullet 1</a:t>
            </a:r>
          </a:p>
          <a:p>
            <a:pPr lvl="1"/>
            <a:r>
              <a:rPr sz="1800"/>
              <a:t>Bullet 2</a:t>
            </a:r>
          </a:p>
          <a:p>
            <a:pPr lvl="1"/>
            <a:r>
              <a:rPr sz="1800"/>
              <a:t>Bullet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test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8400" y="2056228"/>
            <a:ext cx="4242333" cy="339386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156</Words>
  <Application>Microsoft Macintosh PowerPoint</Application>
  <PresentationFormat>Personnalisé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AvenirNext LT Pro Cn</vt:lpstr>
      <vt:lpstr>Calibri</vt:lpstr>
      <vt:lpstr>Courier</vt:lpstr>
      <vt:lpstr>Raleway</vt:lpstr>
      <vt:lpstr>Raleway Medium</vt:lpstr>
      <vt:lpstr>Trebuchet MS</vt:lpstr>
      <vt:lpstr>Office Theme</vt:lpstr>
      <vt:lpstr>Untitled</vt:lpstr>
      <vt:lpstr>&gt; R Markdown</vt:lpstr>
      <vt:lpstr>Présentation PowerPoint</vt:lpstr>
      <vt:lpstr>&gt; 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lastModifiedBy>David Carayon</cp:lastModifiedBy>
  <cp:revision>11</cp:revision>
  <dcterms:created xsi:type="dcterms:W3CDTF">2021-01-22T14:58:23Z</dcterms:created>
  <dcterms:modified xsi:type="dcterms:W3CDTF">2023-04-24T10:08:22Z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KSOProductBuildVer">
    <vt:lpwstr>1033-11.1.0.9719</vt:lpwstr>
  </property>
</Properties>
</file>