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6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3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47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92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09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2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45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3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33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6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7DCB-5D15-4850-A0ED-4188D2BACB05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B554-2D8D-4606-B0BF-5770F3E633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0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848856" y="320040"/>
            <a:ext cx="45720" cy="6355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329184" y="1219200"/>
            <a:ext cx="6144768" cy="45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Titulo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329184" y="4913376"/>
            <a:ext cx="6144768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Footer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329184" y="1673352"/>
            <a:ext cx="1161288" cy="324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Nueva Compra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490472" y="1673352"/>
            <a:ext cx="2432304" cy="324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Inventario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922776" y="1673352"/>
            <a:ext cx="2551176" cy="324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Estadísticas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7348728" y="1594104"/>
            <a:ext cx="6144768" cy="45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Titulo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7348728" y="5288280"/>
            <a:ext cx="6144768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Footer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7348728" y="2048256"/>
            <a:ext cx="1161288" cy="324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Nueva Compra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8510016" y="2048256"/>
            <a:ext cx="2432304" cy="324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Inventario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0942320" y="2048256"/>
            <a:ext cx="2551176" cy="3240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Estadísticas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7158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Castrillon Montaño</dc:creator>
  <cp:lastModifiedBy>David Castrillon Montaño</cp:lastModifiedBy>
  <cp:revision>4</cp:revision>
  <dcterms:created xsi:type="dcterms:W3CDTF">2025-03-20T01:22:11Z</dcterms:created>
  <dcterms:modified xsi:type="dcterms:W3CDTF">2025-03-20T02:55:39Z</dcterms:modified>
</cp:coreProperties>
</file>