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165222-5CE1-4902-8388-457249E3B432}" v="32" dt="2020-11-01T17:02:07.2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Carrascal" userId="f8e9152cd73a7fcd" providerId="LiveId" clId="{80165222-5CE1-4902-8388-457249E3B432}"/>
    <pc:docChg chg="custSel addSld modSld">
      <pc:chgData name="David Carrascal" userId="f8e9152cd73a7fcd" providerId="LiveId" clId="{80165222-5CE1-4902-8388-457249E3B432}" dt="2020-11-01T17:02:29.346" v="97" actId="1076"/>
      <pc:docMkLst>
        <pc:docMk/>
      </pc:docMkLst>
      <pc:sldChg chg="addSp delSp modSp new mod">
        <pc:chgData name="David Carrascal" userId="f8e9152cd73a7fcd" providerId="LiveId" clId="{80165222-5CE1-4902-8388-457249E3B432}" dt="2020-11-01T17:02:29.346" v="97" actId="1076"/>
        <pc:sldMkLst>
          <pc:docMk/>
          <pc:sldMk cId="2806188043" sldId="256"/>
        </pc:sldMkLst>
        <pc:spChg chg="del">
          <ac:chgData name="David Carrascal" userId="f8e9152cd73a7fcd" providerId="LiveId" clId="{80165222-5CE1-4902-8388-457249E3B432}" dt="2020-11-01T16:48:24.211" v="1" actId="478"/>
          <ac:spMkLst>
            <pc:docMk/>
            <pc:sldMk cId="2806188043" sldId="256"/>
            <ac:spMk id="2" creationId="{E2170F5B-17F4-4C26-A804-5E143CBA906C}"/>
          </ac:spMkLst>
        </pc:spChg>
        <pc:spChg chg="del">
          <ac:chgData name="David Carrascal" userId="f8e9152cd73a7fcd" providerId="LiveId" clId="{80165222-5CE1-4902-8388-457249E3B432}" dt="2020-11-01T16:48:25.953" v="2" actId="478"/>
          <ac:spMkLst>
            <pc:docMk/>
            <pc:sldMk cId="2806188043" sldId="256"/>
            <ac:spMk id="3" creationId="{062EC934-2A9A-4783-9F22-AD9826116CF4}"/>
          </ac:spMkLst>
        </pc:spChg>
        <pc:picChg chg="add del mod">
          <ac:chgData name="David Carrascal" userId="f8e9152cd73a7fcd" providerId="LiveId" clId="{80165222-5CE1-4902-8388-457249E3B432}" dt="2020-11-01T16:49:45.607" v="4" actId="478"/>
          <ac:picMkLst>
            <pc:docMk/>
            <pc:sldMk cId="2806188043" sldId="256"/>
            <ac:picMk id="5" creationId="{54348DC6-28CD-4073-8515-EA61AC2F031D}"/>
          </ac:picMkLst>
        </pc:picChg>
        <pc:picChg chg="add mod modCrop">
          <ac:chgData name="David Carrascal" userId="f8e9152cd73a7fcd" providerId="LiveId" clId="{80165222-5CE1-4902-8388-457249E3B432}" dt="2020-11-01T16:50:56.076" v="13" actId="14100"/>
          <ac:picMkLst>
            <pc:docMk/>
            <pc:sldMk cId="2806188043" sldId="256"/>
            <ac:picMk id="6" creationId="{CD367CCD-7D33-4A6F-9378-DBF403BA6CED}"/>
          </ac:picMkLst>
        </pc:picChg>
        <pc:cxnChg chg="add mod">
          <ac:chgData name="David Carrascal" userId="f8e9152cd73a7fcd" providerId="LiveId" clId="{80165222-5CE1-4902-8388-457249E3B432}" dt="2020-11-01T16:53:17.194" v="24" actId="692"/>
          <ac:cxnSpMkLst>
            <pc:docMk/>
            <pc:sldMk cId="2806188043" sldId="256"/>
            <ac:cxnSpMk id="8" creationId="{B760CA3F-CB1C-41F2-BEC6-BF768083735F}"/>
          </ac:cxnSpMkLst>
        </pc:cxnChg>
        <pc:cxnChg chg="add mod">
          <ac:chgData name="David Carrascal" userId="f8e9152cd73a7fcd" providerId="LiveId" clId="{80165222-5CE1-4902-8388-457249E3B432}" dt="2020-11-01T16:53:31.561" v="26" actId="1076"/>
          <ac:cxnSpMkLst>
            <pc:docMk/>
            <pc:sldMk cId="2806188043" sldId="256"/>
            <ac:cxnSpMk id="9" creationId="{95286016-35D7-4434-AE93-09A70AE094A4}"/>
          </ac:cxnSpMkLst>
        </pc:cxnChg>
        <pc:cxnChg chg="add mod">
          <ac:chgData name="David Carrascal" userId="f8e9152cd73a7fcd" providerId="LiveId" clId="{80165222-5CE1-4902-8388-457249E3B432}" dt="2020-11-01T16:53:36.682" v="28" actId="1076"/>
          <ac:cxnSpMkLst>
            <pc:docMk/>
            <pc:sldMk cId="2806188043" sldId="256"/>
            <ac:cxnSpMk id="10" creationId="{981CFDC1-9BF0-43ED-91F2-2F5EF72B4AD9}"/>
          </ac:cxnSpMkLst>
        </pc:cxnChg>
        <pc:cxnChg chg="add mod">
          <ac:chgData name="David Carrascal" userId="f8e9152cd73a7fcd" providerId="LiveId" clId="{80165222-5CE1-4902-8388-457249E3B432}" dt="2020-11-01T16:54:20.144" v="33" actId="14100"/>
          <ac:cxnSpMkLst>
            <pc:docMk/>
            <pc:sldMk cId="2806188043" sldId="256"/>
            <ac:cxnSpMk id="11" creationId="{26CE06D5-47D1-4187-9BF4-A17011CF15E4}"/>
          </ac:cxnSpMkLst>
        </pc:cxnChg>
        <pc:cxnChg chg="add mod">
          <ac:chgData name="David Carrascal" userId="f8e9152cd73a7fcd" providerId="LiveId" clId="{80165222-5CE1-4902-8388-457249E3B432}" dt="2020-11-01T16:54:32.305" v="35" actId="1076"/>
          <ac:cxnSpMkLst>
            <pc:docMk/>
            <pc:sldMk cId="2806188043" sldId="256"/>
            <ac:cxnSpMk id="13" creationId="{D9092C40-3431-42F3-B16A-3ECA3B109554}"/>
          </ac:cxnSpMkLst>
        </pc:cxnChg>
        <pc:cxnChg chg="add mod">
          <ac:chgData name="David Carrascal" userId="f8e9152cd73a7fcd" providerId="LiveId" clId="{80165222-5CE1-4902-8388-457249E3B432}" dt="2020-11-01T16:54:43.562" v="37" actId="1076"/>
          <ac:cxnSpMkLst>
            <pc:docMk/>
            <pc:sldMk cId="2806188043" sldId="256"/>
            <ac:cxnSpMk id="14" creationId="{5476CFCA-7B18-446C-B7E6-F8EEE7031DCA}"/>
          </ac:cxnSpMkLst>
        </pc:cxnChg>
        <pc:cxnChg chg="add mod">
          <ac:chgData name="David Carrascal" userId="f8e9152cd73a7fcd" providerId="LiveId" clId="{80165222-5CE1-4902-8388-457249E3B432}" dt="2020-11-01T16:55:11.945" v="40" actId="1076"/>
          <ac:cxnSpMkLst>
            <pc:docMk/>
            <pc:sldMk cId="2806188043" sldId="256"/>
            <ac:cxnSpMk id="15" creationId="{4B2EBE7E-9540-472D-85C6-7D225E7EDACE}"/>
          </ac:cxnSpMkLst>
        </pc:cxnChg>
        <pc:cxnChg chg="add mod">
          <ac:chgData name="David Carrascal" userId="f8e9152cd73a7fcd" providerId="LiveId" clId="{80165222-5CE1-4902-8388-457249E3B432}" dt="2020-11-01T16:55:23.841" v="42" actId="1076"/>
          <ac:cxnSpMkLst>
            <pc:docMk/>
            <pc:sldMk cId="2806188043" sldId="256"/>
            <ac:cxnSpMk id="16" creationId="{CA015BA4-29F1-4B99-ADD6-41F731AEC585}"/>
          </ac:cxnSpMkLst>
        </pc:cxnChg>
        <pc:cxnChg chg="add del mod">
          <ac:chgData name="David Carrascal" userId="f8e9152cd73a7fcd" providerId="LiveId" clId="{80165222-5CE1-4902-8388-457249E3B432}" dt="2020-11-01T16:55:47.927" v="45" actId="478"/>
          <ac:cxnSpMkLst>
            <pc:docMk/>
            <pc:sldMk cId="2806188043" sldId="256"/>
            <ac:cxnSpMk id="17" creationId="{A2AD0F59-5B1B-497F-B4C6-3E4C996C8ADA}"/>
          </ac:cxnSpMkLst>
        </pc:cxnChg>
        <pc:cxnChg chg="add mod">
          <ac:chgData name="David Carrascal" userId="f8e9152cd73a7fcd" providerId="LiveId" clId="{80165222-5CE1-4902-8388-457249E3B432}" dt="2020-11-01T16:55:58.297" v="47" actId="1076"/>
          <ac:cxnSpMkLst>
            <pc:docMk/>
            <pc:sldMk cId="2806188043" sldId="256"/>
            <ac:cxnSpMk id="18" creationId="{2FC10CF1-EDC6-478D-8256-41F8488D6227}"/>
          </ac:cxnSpMkLst>
        </pc:cxnChg>
        <pc:cxnChg chg="add del mod">
          <ac:chgData name="David Carrascal" userId="f8e9152cd73a7fcd" providerId="LiveId" clId="{80165222-5CE1-4902-8388-457249E3B432}" dt="2020-11-01T16:56:58.172" v="50" actId="478"/>
          <ac:cxnSpMkLst>
            <pc:docMk/>
            <pc:sldMk cId="2806188043" sldId="256"/>
            <ac:cxnSpMk id="19" creationId="{797DFED6-7E41-427C-8E17-3CC74A9E7B84}"/>
          </ac:cxnSpMkLst>
        </pc:cxnChg>
        <pc:cxnChg chg="add mod">
          <ac:chgData name="David Carrascal" userId="f8e9152cd73a7fcd" providerId="LiveId" clId="{80165222-5CE1-4902-8388-457249E3B432}" dt="2020-11-01T16:57:08.917" v="52" actId="1076"/>
          <ac:cxnSpMkLst>
            <pc:docMk/>
            <pc:sldMk cId="2806188043" sldId="256"/>
            <ac:cxnSpMk id="20" creationId="{43CAD466-1618-4206-9809-1F761F82B722}"/>
          </ac:cxnSpMkLst>
        </pc:cxnChg>
        <pc:cxnChg chg="add mod">
          <ac:chgData name="David Carrascal" userId="f8e9152cd73a7fcd" providerId="LiveId" clId="{80165222-5CE1-4902-8388-457249E3B432}" dt="2020-11-01T16:57:17.278" v="54" actId="1076"/>
          <ac:cxnSpMkLst>
            <pc:docMk/>
            <pc:sldMk cId="2806188043" sldId="256"/>
            <ac:cxnSpMk id="21" creationId="{783F96D8-5155-4E2C-A564-0896BC441456}"/>
          </ac:cxnSpMkLst>
        </pc:cxnChg>
        <pc:cxnChg chg="add mod">
          <ac:chgData name="David Carrascal" userId="f8e9152cd73a7fcd" providerId="LiveId" clId="{80165222-5CE1-4902-8388-457249E3B432}" dt="2020-11-01T16:57:25.942" v="56" actId="1076"/>
          <ac:cxnSpMkLst>
            <pc:docMk/>
            <pc:sldMk cId="2806188043" sldId="256"/>
            <ac:cxnSpMk id="22" creationId="{96831674-CF66-435F-8A65-635D78A5BA73}"/>
          </ac:cxnSpMkLst>
        </pc:cxnChg>
        <pc:cxnChg chg="add del mod">
          <ac:chgData name="David Carrascal" userId="f8e9152cd73a7fcd" providerId="LiveId" clId="{80165222-5CE1-4902-8388-457249E3B432}" dt="2020-11-01T16:57:45.929" v="59" actId="478"/>
          <ac:cxnSpMkLst>
            <pc:docMk/>
            <pc:sldMk cId="2806188043" sldId="256"/>
            <ac:cxnSpMk id="23" creationId="{C7594122-FEC6-4C88-856D-2343A0F779C6}"/>
          </ac:cxnSpMkLst>
        </pc:cxnChg>
        <pc:cxnChg chg="add mod">
          <ac:chgData name="David Carrascal" userId="f8e9152cd73a7fcd" providerId="LiveId" clId="{80165222-5CE1-4902-8388-457249E3B432}" dt="2020-11-01T16:57:54.798" v="61" actId="1076"/>
          <ac:cxnSpMkLst>
            <pc:docMk/>
            <pc:sldMk cId="2806188043" sldId="256"/>
            <ac:cxnSpMk id="24" creationId="{D055247B-93E7-4C9B-A1E7-883F6D76FE34}"/>
          </ac:cxnSpMkLst>
        </pc:cxnChg>
        <pc:cxnChg chg="add mod">
          <ac:chgData name="David Carrascal" userId="f8e9152cd73a7fcd" providerId="LiveId" clId="{80165222-5CE1-4902-8388-457249E3B432}" dt="2020-11-01T16:58:09.430" v="63" actId="1076"/>
          <ac:cxnSpMkLst>
            <pc:docMk/>
            <pc:sldMk cId="2806188043" sldId="256"/>
            <ac:cxnSpMk id="25" creationId="{9EBBE45A-6427-4BA4-BD7F-594CCA5F5991}"/>
          </ac:cxnSpMkLst>
        </pc:cxnChg>
        <pc:cxnChg chg="add mod">
          <ac:chgData name="David Carrascal" userId="f8e9152cd73a7fcd" providerId="LiveId" clId="{80165222-5CE1-4902-8388-457249E3B432}" dt="2020-11-01T16:58:17.653" v="65" actId="1076"/>
          <ac:cxnSpMkLst>
            <pc:docMk/>
            <pc:sldMk cId="2806188043" sldId="256"/>
            <ac:cxnSpMk id="26" creationId="{8BD120E3-8C9F-4263-8AEF-A14A62C42615}"/>
          </ac:cxnSpMkLst>
        </pc:cxnChg>
        <pc:cxnChg chg="add mod">
          <ac:chgData name="David Carrascal" userId="f8e9152cd73a7fcd" providerId="LiveId" clId="{80165222-5CE1-4902-8388-457249E3B432}" dt="2020-11-01T16:58:41.020" v="70" actId="1076"/>
          <ac:cxnSpMkLst>
            <pc:docMk/>
            <pc:sldMk cId="2806188043" sldId="256"/>
            <ac:cxnSpMk id="27" creationId="{C3FBD2CA-A6DD-4D6C-915B-F5DB84D592A7}"/>
          </ac:cxnSpMkLst>
        </pc:cxnChg>
        <pc:cxnChg chg="add mod">
          <ac:chgData name="David Carrascal" userId="f8e9152cd73a7fcd" providerId="LiveId" clId="{80165222-5CE1-4902-8388-457249E3B432}" dt="2020-11-01T16:58:38.717" v="69" actId="1076"/>
          <ac:cxnSpMkLst>
            <pc:docMk/>
            <pc:sldMk cId="2806188043" sldId="256"/>
            <ac:cxnSpMk id="28" creationId="{B9DB3199-15D5-4E24-9FE4-579BF445C2B5}"/>
          </ac:cxnSpMkLst>
        </pc:cxnChg>
        <pc:cxnChg chg="add mod">
          <ac:chgData name="David Carrascal" userId="f8e9152cd73a7fcd" providerId="LiveId" clId="{80165222-5CE1-4902-8388-457249E3B432}" dt="2020-11-01T16:58:57.494" v="72" actId="1076"/>
          <ac:cxnSpMkLst>
            <pc:docMk/>
            <pc:sldMk cId="2806188043" sldId="256"/>
            <ac:cxnSpMk id="29" creationId="{17E71EBC-764C-4530-BD74-0A6109C44730}"/>
          </ac:cxnSpMkLst>
        </pc:cxnChg>
        <pc:cxnChg chg="add mod">
          <ac:chgData name="David Carrascal" userId="f8e9152cd73a7fcd" providerId="LiveId" clId="{80165222-5CE1-4902-8388-457249E3B432}" dt="2020-11-01T16:59:11.653" v="74" actId="1076"/>
          <ac:cxnSpMkLst>
            <pc:docMk/>
            <pc:sldMk cId="2806188043" sldId="256"/>
            <ac:cxnSpMk id="30" creationId="{33849921-F3B3-4A83-89B2-76C41A8DA89F}"/>
          </ac:cxnSpMkLst>
        </pc:cxnChg>
        <pc:cxnChg chg="add mod">
          <ac:chgData name="David Carrascal" userId="f8e9152cd73a7fcd" providerId="LiveId" clId="{80165222-5CE1-4902-8388-457249E3B432}" dt="2020-11-01T16:59:23.166" v="76" actId="1076"/>
          <ac:cxnSpMkLst>
            <pc:docMk/>
            <pc:sldMk cId="2806188043" sldId="256"/>
            <ac:cxnSpMk id="31" creationId="{531035B0-5208-4B2A-95B4-EFAF70C12DB6}"/>
          </ac:cxnSpMkLst>
        </pc:cxnChg>
        <pc:cxnChg chg="add mod">
          <ac:chgData name="David Carrascal" userId="f8e9152cd73a7fcd" providerId="LiveId" clId="{80165222-5CE1-4902-8388-457249E3B432}" dt="2020-11-01T17:00:19.764" v="81" actId="1076"/>
          <ac:cxnSpMkLst>
            <pc:docMk/>
            <pc:sldMk cId="2806188043" sldId="256"/>
            <ac:cxnSpMk id="32" creationId="{CF5F2FBD-8814-49B7-840B-F34AD52DF0F9}"/>
          </ac:cxnSpMkLst>
        </pc:cxnChg>
        <pc:cxnChg chg="add mod">
          <ac:chgData name="David Carrascal" userId="f8e9152cd73a7fcd" providerId="LiveId" clId="{80165222-5CE1-4902-8388-457249E3B432}" dt="2020-11-01T17:00:29.957" v="83" actId="1076"/>
          <ac:cxnSpMkLst>
            <pc:docMk/>
            <pc:sldMk cId="2806188043" sldId="256"/>
            <ac:cxnSpMk id="33" creationId="{ED831757-8EA2-41BD-A76A-B54CDFC451D2}"/>
          </ac:cxnSpMkLst>
        </pc:cxnChg>
        <pc:cxnChg chg="add mod">
          <ac:chgData name="David Carrascal" userId="f8e9152cd73a7fcd" providerId="LiveId" clId="{80165222-5CE1-4902-8388-457249E3B432}" dt="2020-11-01T17:00:45.038" v="85" actId="1076"/>
          <ac:cxnSpMkLst>
            <pc:docMk/>
            <pc:sldMk cId="2806188043" sldId="256"/>
            <ac:cxnSpMk id="34" creationId="{776F631E-7ABE-4D4F-BCDD-55EC56E1414E}"/>
          </ac:cxnSpMkLst>
        </pc:cxnChg>
        <pc:cxnChg chg="add mod">
          <ac:chgData name="David Carrascal" userId="f8e9152cd73a7fcd" providerId="LiveId" clId="{80165222-5CE1-4902-8388-457249E3B432}" dt="2020-11-01T17:00:57.509" v="87" actId="1076"/>
          <ac:cxnSpMkLst>
            <pc:docMk/>
            <pc:sldMk cId="2806188043" sldId="256"/>
            <ac:cxnSpMk id="35" creationId="{A8381F0A-F005-49FF-9A24-869759060499}"/>
          </ac:cxnSpMkLst>
        </pc:cxnChg>
        <pc:cxnChg chg="add del mod">
          <ac:chgData name="David Carrascal" userId="f8e9152cd73a7fcd" providerId="LiveId" clId="{80165222-5CE1-4902-8388-457249E3B432}" dt="2020-11-01T17:01:04.339" v="89" actId="478"/>
          <ac:cxnSpMkLst>
            <pc:docMk/>
            <pc:sldMk cId="2806188043" sldId="256"/>
            <ac:cxnSpMk id="36" creationId="{1D5CB8FC-F579-4E53-8F7A-AE4D9A5D344C}"/>
          </ac:cxnSpMkLst>
        </pc:cxnChg>
        <pc:cxnChg chg="add mod">
          <ac:chgData name="David Carrascal" userId="f8e9152cd73a7fcd" providerId="LiveId" clId="{80165222-5CE1-4902-8388-457249E3B432}" dt="2020-11-01T17:01:36.509" v="91" actId="1076"/>
          <ac:cxnSpMkLst>
            <pc:docMk/>
            <pc:sldMk cId="2806188043" sldId="256"/>
            <ac:cxnSpMk id="37" creationId="{B12B5851-D39B-4101-8917-D8130864FBE2}"/>
          </ac:cxnSpMkLst>
        </pc:cxnChg>
        <pc:cxnChg chg="add del mod">
          <ac:chgData name="David Carrascal" userId="f8e9152cd73a7fcd" providerId="LiveId" clId="{80165222-5CE1-4902-8388-457249E3B432}" dt="2020-11-01T17:02:02.463" v="94" actId="478"/>
          <ac:cxnSpMkLst>
            <pc:docMk/>
            <pc:sldMk cId="2806188043" sldId="256"/>
            <ac:cxnSpMk id="38" creationId="{9B0330EF-B33C-4EA2-BB61-AF8371811AC3}"/>
          </ac:cxnSpMkLst>
        </pc:cxnChg>
        <pc:cxnChg chg="add mod">
          <ac:chgData name="David Carrascal" userId="f8e9152cd73a7fcd" providerId="LiveId" clId="{80165222-5CE1-4902-8388-457249E3B432}" dt="2020-11-01T17:02:29.346" v="97" actId="1076"/>
          <ac:cxnSpMkLst>
            <pc:docMk/>
            <pc:sldMk cId="2806188043" sldId="256"/>
            <ac:cxnSpMk id="39" creationId="{DD506D58-B6CA-43ED-A114-081F57B3C95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29FD5-4ADB-4948-A976-E89469EF9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D09D6D-BA2A-40B0-AB56-C7FEB7198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E62E86-B056-4931-A371-E74C31086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DF15-1998-4C1B-9FB5-4DD90BBE244D}" type="datetimeFigureOut">
              <a:rPr lang="es-ES" smtClean="0"/>
              <a:t>01/11/2020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5871CB-2ADB-448A-9C33-A730037C1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00C8E0-0A57-4BAB-87DB-E1AB4E8E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742-D3F1-43DA-A7C2-7AE11DBFF3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484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2A77D-7AB7-4EBB-8E08-59523BA8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19E91D-D4C5-4F4B-81F9-CFD57DBCE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B82D70-93DB-4718-A8A7-E6134F4A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DF15-1998-4C1B-9FB5-4DD90BBE244D}" type="datetimeFigureOut">
              <a:rPr lang="es-ES" smtClean="0"/>
              <a:t>01/11/2020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FFD0CE-412C-4DC3-BD34-D8A6138C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5045A6-B674-4768-9AFE-7A6B9268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742-D3F1-43DA-A7C2-7AE11DBFF3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746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33B878-33CE-4EBC-A154-22D2207E1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33E674-00A5-4E86-BB98-901AF4F5B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FF55F8-5A12-43DA-9038-D638D1A3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DF15-1998-4C1B-9FB5-4DD90BBE244D}" type="datetimeFigureOut">
              <a:rPr lang="es-ES" smtClean="0"/>
              <a:t>01/11/2020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8BF228-960E-48DE-BBE3-9B6B73C5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D93012-5290-4D5B-A8BC-ECA18E9E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742-D3F1-43DA-A7C2-7AE11DBFF3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91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24FD8-CA6D-496B-B99B-82ECF382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F93F96-72E8-4A2E-B909-F294B3D1D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1A84DB-7F75-45BD-8F47-152A33BE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DF15-1998-4C1B-9FB5-4DD90BBE244D}" type="datetimeFigureOut">
              <a:rPr lang="es-ES" smtClean="0"/>
              <a:t>01/11/2020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12FF09-68E9-41D8-A0FF-5F2FAD32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C29F63-DACF-434E-A03E-2A3935C1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742-D3F1-43DA-A7C2-7AE11DBFF3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610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3DFDA-4912-40C9-B7B4-9CBC89FC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D1ACCE-0251-4521-96AD-894D7A158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512CB6-2A1B-4D86-B7DF-1D325279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DF15-1998-4C1B-9FB5-4DD90BBE244D}" type="datetimeFigureOut">
              <a:rPr lang="es-ES" smtClean="0"/>
              <a:t>01/11/2020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4CD1F2-6409-46B2-904A-24E8B063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5934A8-B8BC-4301-B42F-F6289272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742-D3F1-43DA-A7C2-7AE11DBFF3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943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81C74-6DFC-49A9-968B-63A9A1CC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E60CAD-3E6A-43D4-8188-5CF5C6C83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3A6784-09B0-4F22-89B3-59446D670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2814CA-D3DC-40A0-9354-02D4FA22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DF15-1998-4C1B-9FB5-4DD90BBE244D}" type="datetimeFigureOut">
              <a:rPr lang="es-ES" smtClean="0"/>
              <a:t>01/11/2020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472B97-F867-46B9-AAC2-3A981EC9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F51FED-12DE-46A3-9F54-1FB17232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742-D3F1-43DA-A7C2-7AE11DBFF3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5683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FD24E-1B89-4C12-9AEE-D2BA81916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BFAE80-7DC6-44C6-B570-9ABC4F6CD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E7B7C7-C7F2-4BC8-94E9-C7575F69E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C676E4A-8258-4EB3-B224-08C364D72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84BEF4-5335-4F5A-BC91-B7343D143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025493-1ECF-4E3B-A7EE-B1D9E335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DF15-1998-4C1B-9FB5-4DD90BBE244D}" type="datetimeFigureOut">
              <a:rPr lang="es-ES" smtClean="0"/>
              <a:t>01/11/2020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90C1B42-0C60-405E-934A-97CB434BF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387BD5F-859E-4F33-ABF1-E338C8516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742-D3F1-43DA-A7C2-7AE11DBFF3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767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AC911-AD04-44D8-BDF9-0750D7002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9C0690-4F0F-43A8-AFD7-19240692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DF15-1998-4C1B-9FB5-4DD90BBE244D}" type="datetimeFigureOut">
              <a:rPr lang="es-ES" smtClean="0"/>
              <a:t>01/11/2020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4C09EA5-B0BF-446C-A100-C64DB431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D42ACC3-889C-4D7C-A60B-33475A7F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742-D3F1-43DA-A7C2-7AE11DBFF3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667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887DA02-B015-4746-AFA1-F74F77BA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DF15-1998-4C1B-9FB5-4DD90BBE244D}" type="datetimeFigureOut">
              <a:rPr lang="es-ES" smtClean="0"/>
              <a:t>01/11/2020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D61EE8-81A3-47B9-B4BE-AF5AE8FD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9C05B6-FDBF-4E8F-8A19-EDFDFA24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742-D3F1-43DA-A7C2-7AE11DBFF3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074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53B32-22D8-4395-BFEC-340DC29F5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3828C5-1921-4498-AA26-40B98833C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84DCF0-6F22-457B-A6D5-0875CEB35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C94753-C92C-4EFF-AB42-48EC53E55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DF15-1998-4C1B-9FB5-4DD90BBE244D}" type="datetimeFigureOut">
              <a:rPr lang="es-ES" smtClean="0"/>
              <a:t>01/11/2020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849082-4ACC-4A4C-B7E8-4B352388B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0378A7-752F-44DF-87DF-45A4A0AB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742-D3F1-43DA-A7C2-7AE11DBFF3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31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6665E-FB21-4DB6-B9F5-61314548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FBCAE8-131D-45AD-9B98-B89406407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4B3757-79F7-43E1-80F4-9D5FAE589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44B249-159A-48F1-9A81-08AD848A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DF15-1998-4C1B-9FB5-4DD90BBE244D}" type="datetimeFigureOut">
              <a:rPr lang="es-ES" smtClean="0"/>
              <a:t>01/11/2020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B6E9EF-BE0E-49FA-817F-A49E8FC59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65E5E3-69A3-436A-B082-F120F410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F742-D3F1-43DA-A7C2-7AE11DBFF3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373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059527-0267-47D7-903F-EBF347728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AB59DD-6775-4E4B-B961-80CC5008E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84282A-E863-4DC7-839B-7A7B3FC81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BDF15-1998-4C1B-9FB5-4DD90BBE244D}" type="datetimeFigureOut">
              <a:rPr lang="es-ES" smtClean="0"/>
              <a:t>01/11/2020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B161A7-64D4-488B-80AA-4F7D9990F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BDDDEE-CB95-4E84-BBC2-F3F3FB5FE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8F742-D3F1-43DA-A7C2-7AE11DBFF3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907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D367CCD-7D33-4A6F-9378-DBF403BA6C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81" t="15208" r="10239" b="4624"/>
          <a:stretch/>
        </p:blipFill>
        <p:spPr>
          <a:xfrm>
            <a:off x="1712068" y="0"/>
            <a:ext cx="8532894" cy="6858000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760CA3F-CB1C-41F2-BEC6-BF768083735F}"/>
              </a:ext>
            </a:extLst>
          </p:cNvPr>
          <p:cNvCxnSpPr/>
          <p:nvPr/>
        </p:nvCxnSpPr>
        <p:spPr>
          <a:xfrm>
            <a:off x="7307580" y="4846320"/>
            <a:ext cx="12039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5286016-35D7-4434-AE93-09A70AE094A4}"/>
              </a:ext>
            </a:extLst>
          </p:cNvPr>
          <p:cNvCxnSpPr/>
          <p:nvPr/>
        </p:nvCxnSpPr>
        <p:spPr>
          <a:xfrm>
            <a:off x="8854440" y="4686300"/>
            <a:ext cx="12039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981CFDC1-9BF0-43ED-91F2-2F5EF72B4AD9}"/>
              </a:ext>
            </a:extLst>
          </p:cNvPr>
          <p:cNvCxnSpPr/>
          <p:nvPr/>
        </p:nvCxnSpPr>
        <p:spPr>
          <a:xfrm>
            <a:off x="8854440" y="4846320"/>
            <a:ext cx="12039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6CE06D5-47D1-4187-9BF4-A17011CF15E4}"/>
              </a:ext>
            </a:extLst>
          </p:cNvPr>
          <p:cNvCxnSpPr>
            <a:cxnSpLocks/>
          </p:cNvCxnSpPr>
          <p:nvPr/>
        </p:nvCxnSpPr>
        <p:spPr>
          <a:xfrm>
            <a:off x="6667500" y="4069080"/>
            <a:ext cx="0" cy="10058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9092C40-3431-42F3-B16A-3ECA3B109554}"/>
              </a:ext>
            </a:extLst>
          </p:cNvPr>
          <p:cNvCxnSpPr>
            <a:cxnSpLocks/>
          </p:cNvCxnSpPr>
          <p:nvPr/>
        </p:nvCxnSpPr>
        <p:spPr>
          <a:xfrm>
            <a:off x="6667500" y="5394960"/>
            <a:ext cx="0" cy="10058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5476CFCA-7B18-446C-B7E6-F8EEE7031DCA}"/>
              </a:ext>
            </a:extLst>
          </p:cNvPr>
          <p:cNvCxnSpPr>
            <a:cxnSpLocks/>
          </p:cNvCxnSpPr>
          <p:nvPr/>
        </p:nvCxnSpPr>
        <p:spPr>
          <a:xfrm>
            <a:off x="6507480" y="4069080"/>
            <a:ext cx="0" cy="10058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B2EBE7E-9540-472D-85C6-7D225E7EDACE}"/>
              </a:ext>
            </a:extLst>
          </p:cNvPr>
          <p:cNvCxnSpPr>
            <a:cxnSpLocks/>
          </p:cNvCxnSpPr>
          <p:nvPr/>
        </p:nvCxnSpPr>
        <p:spPr>
          <a:xfrm>
            <a:off x="6492240" y="5394960"/>
            <a:ext cx="0" cy="10058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CA015BA4-29F1-4B99-ADD6-41F731AEC585}"/>
              </a:ext>
            </a:extLst>
          </p:cNvPr>
          <p:cNvCxnSpPr>
            <a:cxnSpLocks/>
          </p:cNvCxnSpPr>
          <p:nvPr/>
        </p:nvCxnSpPr>
        <p:spPr>
          <a:xfrm>
            <a:off x="6355080" y="4069080"/>
            <a:ext cx="0" cy="10058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2FC10CF1-EDC6-478D-8256-41F8488D6227}"/>
              </a:ext>
            </a:extLst>
          </p:cNvPr>
          <p:cNvCxnSpPr/>
          <p:nvPr/>
        </p:nvCxnSpPr>
        <p:spPr>
          <a:xfrm>
            <a:off x="8854440" y="4533900"/>
            <a:ext cx="12039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3CAD466-1618-4206-9809-1F761F82B722}"/>
              </a:ext>
            </a:extLst>
          </p:cNvPr>
          <p:cNvCxnSpPr>
            <a:cxnSpLocks/>
          </p:cNvCxnSpPr>
          <p:nvPr/>
        </p:nvCxnSpPr>
        <p:spPr>
          <a:xfrm>
            <a:off x="5372100" y="5394960"/>
            <a:ext cx="0" cy="10058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783F96D8-5155-4E2C-A564-0896BC441456}"/>
              </a:ext>
            </a:extLst>
          </p:cNvPr>
          <p:cNvCxnSpPr>
            <a:cxnSpLocks/>
          </p:cNvCxnSpPr>
          <p:nvPr/>
        </p:nvCxnSpPr>
        <p:spPr>
          <a:xfrm>
            <a:off x="5394960" y="4069080"/>
            <a:ext cx="0" cy="10058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96831674-CF66-435F-8A65-635D78A5BA73}"/>
              </a:ext>
            </a:extLst>
          </p:cNvPr>
          <p:cNvCxnSpPr>
            <a:cxnSpLocks/>
          </p:cNvCxnSpPr>
          <p:nvPr/>
        </p:nvCxnSpPr>
        <p:spPr>
          <a:xfrm>
            <a:off x="5539740" y="5394960"/>
            <a:ext cx="0" cy="10058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D055247B-93E7-4C9B-A1E7-883F6D76FE34}"/>
              </a:ext>
            </a:extLst>
          </p:cNvPr>
          <p:cNvCxnSpPr/>
          <p:nvPr/>
        </p:nvCxnSpPr>
        <p:spPr>
          <a:xfrm>
            <a:off x="8854440" y="3718560"/>
            <a:ext cx="12039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9EBBE45A-6427-4BA4-BD7F-594CCA5F5991}"/>
              </a:ext>
            </a:extLst>
          </p:cNvPr>
          <p:cNvCxnSpPr/>
          <p:nvPr/>
        </p:nvCxnSpPr>
        <p:spPr>
          <a:xfrm>
            <a:off x="7307580" y="3886200"/>
            <a:ext cx="12039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8BD120E3-8C9F-4263-8AEF-A14A62C42615}"/>
              </a:ext>
            </a:extLst>
          </p:cNvPr>
          <p:cNvCxnSpPr/>
          <p:nvPr/>
        </p:nvCxnSpPr>
        <p:spPr>
          <a:xfrm>
            <a:off x="8854440" y="3886200"/>
            <a:ext cx="12039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C3FBD2CA-A6DD-4D6C-915B-F5DB84D592A7}"/>
              </a:ext>
            </a:extLst>
          </p:cNvPr>
          <p:cNvCxnSpPr/>
          <p:nvPr/>
        </p:nvCxnSpPr>
        <p:spPr>
          <a:xfrm>
            <a:off x="7307580" y="4198620"/>
            <a:ext cx="12039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B9DB3199-15D5-4E24-9FE4-579BF445C2B5}"/>
              </a:ext>
            </a:extLst>
          </p:cNvPr>
          <p:cNvCxnSpPr/>
          <p:nvPr/>
        </p:nvCxnSpPr>
        <p:spPr>
          <a:xfrm>
            <a:off x="8854440" y="4198620"/>
            <a:ext cx="12039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17E71EBC-764C-4530-BD74-0A6109C44730}"/>
              </a:ext>
            </a:extLst>
          </p:cNvPr>
          <p:cNvCxnSpPr/>
          <p:nvPr/>
        </p:nvCxnSpPr>
        <p:spPr>
          <a:xfrm>
            <a:off x="7307580" y="4358640"/>
            <a:ext cx="12039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33849921-F3B3-4A83-89B2-76C41A8DA89F}"/>
              </a:ext>
            </a:extLst>
          </p:cNvPr>
          <p:cNvCxnSpPr/>
          <p:nvPr/>
        </p:nvCxnSpPr>
        <p:spPr>
          <a:xfrm>
            <a:off x="8854440" y="4358640"/>
            <a:ext cx="12039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531035B0-5208-4B2A-95B4-EFAF70C12DB6}"/>
              </a:ext>
            </a:extLst>
          </p:cNvPr>
          <p:cNvCxnSpPr/>
          <p:nvPr/>
        </p:nvCxnSpPr>
        <p:spPr>
          <a:xfrm>
            <a:off x="7307580" y="4533900"/>
            <a:ext cx="12039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CF5F2FBD-8814-49B7-840B-F34AD52DF0F9}"/>
              </a:ext>
            </a:extLst>
          </p:cNvPr>
          <p:cNvCxnSpPr/>
          <p:nvPr/>
        </p:nvCxnSpPr>
        <p:spPr>
          <a:xfrm>
            <a:off x="8854440" y="3386137"/>
            <a:ext cx="12039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ED831757-8EA2-41BD-A76A-B54CDFC451D2}"/>
              </a:ext>
            </a:extLst>
          </p:cNvPr>
          <p:cNvCxnSpPr/>
          <p:nvPr/>
        </p:nvCxnSpPr>
        <p:spPr>
          <a:xfrm>
            <a:off x="7307580" y="3567112"/>
            <a:ext cx="12039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776F631E-7ABE-4D4F-BCDD-55EC56E1414E}"/>
              </a:ext>
            </a:extLst>
          </p:cNvPr>
          <p:cNvCxnSpPr/>
          <p:nvPr/>
        </p:nvCxnSpPr>
        <p:spPr>
          <a:xfrm>
            <a:off x="8854440" y="3567112"/>
            <a:ext cx="12039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A8381F0A-F005-49FF-9A24-869759060499}"/>
              </a:ext>
            </a:extLst>
          </p:cNvPr>
          <p:cNvCxnSpPr/>
          <p:nvPr/>
        </p:nvCxnSpPr>
        <p:spPr>
          <a:xfrm>
            <a:off x="7307580" y="3718560"/>
            <a:ext cx="12039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12B5851-D39B-4101-8917-D8130864FBE2}"/>
              </a:ext>
            </a:extLst>
          </p:cNvPr>
          <p:cNvCxnSpPr>
            <a:cxnSpLocks/>
          </p:cNvCxnSpPr>
          <p:nvPr/>
        </p:nvCxnSpPr>
        <p:spPr>
          <a:xfrm>
            <a:off x="5867400" y="4069080"/>
            <a:ext cx="0" cy="10058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DD506D58-B6CA-43ED-A114-081F57B3C95D}"/>
              </a:ext>
            </a:extLst>
          </p:cNvPr>
          <p:cNvCxnSpPr/>
          <p:nvPr/>
        </p:nvCxnSpPr>
        <p:spPr>
          <a:xfrm>
            <a:off x="3429000" y="4808220"/>
            <a:ext cx="12039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188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Carrascal</dc:creator>
  <cp:lastModifiedBy>David Carrascal</cp:lastModifiedBy>
  <cp:revision>1</cp:revision>
  <dcterms:created xsi:type="dcterms:W3CDTF">2020-11-01T16:48:19Z</dcterms:created>
  <dcterms:modified xsi:type="dcterms:W3CDTF">2020-11-01T17:02:34Z</dcterms:modified>
</cp:coreProperties>
</file>