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67A0-641E-40AF-BB27-0E5A26CEE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13E4BD-F60E-40D7-BF0E-E5DBE1406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310B83-55A4-4699-875E-F162E8E8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C499-DDA5-4C6E-8E9E-038FA3BE907A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ECEA3-CA02-482F-A4B9-D5D8FD98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6F59B-CCA6-4A6E-9EFA-64F14F14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2230-D0FE-4C8D-9296-E9D93470D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43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4730E-F2B9-47B3-AA3A-24D81D90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D103C3-E376-4DE5-94D0-505FAE57C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657CE-899A-436F-B702-BF282EE5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C499-DDA5-4C6E-8E9E-038FA3BE907A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92593F-99EE-459A-9960-262715B4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F7CA5-9C40-49FD-B42B-9CD1A567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2230-D0FE-4C8D-9296-E9D93470D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4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193076-DF48-4BBA-A1A4-8C9ABB461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7F901A-0575-4317-841E-AA6144A17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928379-C942-44B9-A823-59F95D2B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C499-DDA5-4C6E-8E9E-038FA3BE907A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E6E832-40B7-46CB-9528-15EB1166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BD58E-7A2C-4D15-A657-B79EB5D9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2230-D0FE-4C8D-9296-E9D93470D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79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BCD68-B2DF-4BE0-B3B5-7FFC8A95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B77CD1-BE54-40CB-85A6-2EB27CC3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71C7E-04C3-4209-BF67-7CBA6953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C499-DDA5-4C6E-8E9E-038FA3BE907A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75D43A-578F-42E5-8D06-8A4C0375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0BACC-F17F-4600-8358-D6A83059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2230-D0FE-4C8D-9296-E9D93470D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6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4D1FB-18CA-43CC-8958-5FED77FA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668888-14C8-4603-BCD6-AA7C26C0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40DDD9-664B-4E84-80B4-9E7DD360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C499-DDA5-4C6E-8E9E-038FA3BE907A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ECCAF-A8F3-4F5C-832F-E6F2B51A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6A1DA-81BE-4B14-B54B-095FA372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2230-D0FE-4C8D-9296-E9D93470D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39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CE870-697C-4A29-90C0-2E1D65ED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7308C-F9E8-44CA-A962-0729A56D7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69ECBD-5F46-4244-B80E-CE4A90965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93BA31-373E-4383-AB88-EFB3C214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C499-DDA5-4C6E-8E9E-038FA3BE907A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7DAE9A-214C-4A21-9418-3A88707D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439869-84CF-4624-97BF-55EB337E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2230-D0FE-4C8D-9296-E9D93470D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2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73298-7645-4419-9113-F2125DAA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2DDF84-27FB-4204-A597-7F5CCB75E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B4CE48-9AD7-4898-81C6-7FEFE2520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23BA76-CBCE-4C69-9C9B-4F0E74222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15236D-AE5E-4CAC-B1B8-5D8B4E89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C16C6E-FEE2-47D2-8929-476455B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C499-DDA5-4C6E-8E9E-038FA3BE907A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1DF011-D524-4A8A-BDDA-CE6731F6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A877D0-8FCE-4D66-96BF-CDAEA1E8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2230-D0FE-4C8D-9296-E9D93470D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9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D4E88-8F0B-4BE3-8FD0-05FFCA92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56526-0A46-4884-A2B5-74819DD2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C499-DDA5-4C6E-8E9E-038FA3BE907A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716D99-91D9-42DB-BEC9-FD665C8D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43F3C5-990C-4226-8588-42B49362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2230-D0FE-4C8D-9296-E9D93470D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10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5B34B3-A4AA-4EBF-A47B-BA471E6B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C499-DDA5-4C6E-8E9E-038FA3BE907A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A5961E-2F85-48D4-B699-FE658CED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966948-5157-4EC6-825E-23C89171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2230-D0FE-4C8D-9296-E9D93470D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7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708C0-4473-462D-8E45-AFC2F55B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123629-94D4-4D72-9443-E83B0F6D4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0118D4-8DAF-4360-838A-8F01EF823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F3A41C-75EF-4116-A4A1-C21D126E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C499-DDA5-4C6E-8E9E-038FA3BE907A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2741ED-9E0B-4710-A25F-2DE56928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8FBAD4-48A8-41E4-A5A3-31871CC2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2230-D0FE-4C8D-9296-E9D93470D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70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756C8-E0DD-4265-921D-7B829447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F0FFD5-22F6-41D7-9E45-761963921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053D84-051F-4E02-9A74-C2510AD27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0863EE-85CB-44FF-A730-3BE120A8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C499-DDA5-4C6E-8E9E-038FA3BE907A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E6FEB0-845A-4CB3-9A05-188D5D9D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B70C49-3F91-476A-BA40-DF19357F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2230-D0FE-4C8D-9296-E9D93470D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40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9B8CCA-CFE4-4D55-AC54-CE2787A8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A5EA2C-8C57-44F5-9CF3-8AF19A176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DDCC4B-3D8B-448F-BACE-78AFC0CD8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C499-DDA5-4C6E-8E9E-038FA3BE907A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E63C3-4AB5-4A3C-9660-12D3B146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CD9C9E-7BA9-46A6-8424-D0B5BC294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F2230-D0FE-4C8D-9296-E9D93470DC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58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F7D3F75-4029-4E9B-9329-C5EDA45E9F9B}"/>
              </a:ext>
            </a:extLst>
          </p:cNvPr>
          <p:cNvSpPr/>
          <p:nvPr/>
        </p:nvSpPr>
        <p:spPr>
          <a:xfrm>
            <a:off x="354013" y="195263"/>
            <a:ext cx="9351962" cy="612775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14D0537-14ED-4747-8689-EC275C43E239}"/>
              </a:ext>
            </a:extLst>
          </p:cNvPr>
          <p:cNvSpPr/>
          <p:nvPr/>
        </p:nvSpPr>
        <p:spPr>
          <a:xfrm>
            <a:off x="992188" y="695325"/>
            <a:ext cx="4976812" cy="30257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22FF8F8-9563-45A4-BB41-92ADBB70AB76}"/>
              </a:ext>
            </a:extLst>
          </p:cNvPr>
          <p:cNvSpPr txBox="1"/>
          <p:nvPr/>
        </p:nvSpPr>
        <p:spPr>
          <a:xfrm>
            <a:off x="4426827" y="856923"/>
            <a:ext cx="175895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veth-basic02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58B7B09-331F-48C3-B979-713D0F356566}"/>
              </a:ext>
            </a:extLst>
          </p:cNvPr>
          <p:cNvSpPr/>
          <p:nvPr/>
        </p:nvSpPr>
        <p:spPr>
          <a:xfrm>
            <a:off x="1771650" y="3389313"/>
            <a:ext cx="1876425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CuadroTexto 16">
            <a:extLst>
              <a:ext uri="{FF2B5EF4-FFF2-40B4-BE49-F238E27FC236}">
                <a16:creationId xmlns:a16="http://schemas.microsoft.com/office/drawing/2014/main" id="{778E7DCD-8395-4EB2-8578-78D27218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3351213"/>
            <a:ext cx="1876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veth0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A06BFAF-ACE7-41C1-8E45-2C91F26B6F57}"/>
              </a:ext>
            </a:extLst>
          </p:cNvPr>
          <p:cNvSpPr/>
          <p:nvPr/>
        </p:nvSpPr>
        <p:spPr>
          <a:xfrm>
            <a:off x="1766888" y="5106988"/>
            <a:ext cx="1876425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CuadroTexto 19">
            <a:extLst>
              <a:ext uri="{FF2B5EF4-FFF2-40B4-BE49-F238E27FC236}">
                <a16:creationId xmlns:a16="http://schemas.microsoft.com/office/drawing/2014/main" id="{1930F753-593B-49EB-973C-2919CEDE7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5081588"/>
            <a:ext cx="213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dirty="0"/>
              <a:t>veth-basic02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2AF33FA-25EA-4476-A34D-45368ADC074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705100" y="3721100"/>
            <a:ext cx="0" cy="13604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98C1F21-D37E-4969-B297-B02982447839}"/>
              </a:ext>
            </a:extLst>
          </p:cNvPr>
          <p:cNvSpPr/>
          <p:nvPr/>
        </p:nvSpPr>
        <p:spPr>
          <a:xfrm>
            <a:off x="9601200" y="5054600"/>
            <a:ext cx="1339850" cy="369888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3DF56E-B8B7-4964-BD06-FC8FC8A1B761}"/>
              </a:ext>
            </a:extLst>
          </p:cNvPr>
          <p:cNvSpPr/>
          <p:nvPr/>
        </p:nvSpPr>
        <p:spPr>
          <a:xfrm>
            <a:off x="6624638" y="195263"/>
            <a:ext cx="1884362" cy="369887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CuadroTexto 27">
            <a:extLst>
              <a:ext uri="{FF2B5EF4-FFF2-40B4-BE49-F238E27FC236}">
                <a16:creationId xmlns:a16="http://schemas.microsoft.com/office/drawing/2014/main" id="{4B5FE8CA-53CE-4A2D-9C9C-AFB5E2C0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5" y="209550"/>
            <a:ext cx="906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15" name="CuadroTexto 28">
            <a:extLst>
              <a:ext uri="{FF2B5EF4-FFF2-40B4-BE49-F238E27FC236}">
                <a16:creationId xmlns:a16="http://schemas.microsoft.com/office/drawing/2014/main" id="{82F899B1-FEBD-4A84-9DFE-F2F5047BD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100" y="50546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enp0s3</a:t>
            </a: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1C960C84-14C2-4310-96E7-FF92A1093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663" y="5688013"/>
            <a:ext cx="976312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1F057CC-8E72-4531-95BD-17E5D80AE4FE}"/>
              </a:ext>
            </a:extLst>
          </p:cNvPr>
          <p:cNvSpPr txBox="1"/>
          <p:nvPr/>
        </p:nvSpPr>
        <p:spPr>
          <a:xfrm>
            <a:off x="3045702" y="2934811"/>
            <a:ext cx="276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f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c00:dead:cafe:1::2/64</a:t>
            </a:r>
          </a:p>
        </p:txBody>
      </p:sp>
      <p:pic>
        <p:nvPicPr>
          <p:cNvPr id="19" name="Imagen 7">
            <a:extLst>
              <a:ext uri="{FF2B5EF4-FFF2-40B4-BE49-F238E27FC236}">
                <a16:creationId xmlns:a16="http://schemas.microsoft.com/office/drawing/2014/main" id="{DBD966C3-1AB1-4B2D-B084-70D0BD365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3943">
            <a:off x="11006931" y="4839494"/>
            <a:ext cx="34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3DEF5A2B-5934-46DA-AFED-2F44A104045E}"/>
              </a:ext>
            </a:extLst>
          </p:cNvPr>
          <p:cNvSpPr/>
          <p:nvPr/>
        </p:nvSpPr>
        <p:spPr>
          <a:xfrm>
            <a:off x="1758950" y="700088"/>
            <a:ext cx="1884363" cy="368300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1" name="CuadroTexto 27">
            <a:extLst>
              <a:ext uri="{FF2B5EF4-FFF2-40B4-BE49-F238E27FC236}">
                <a16:creationId xmlns:a16="http://schemas.microsoft.com/office/drawing/2014/main" id="{7078F63A-D386-45F7-ADF3-DCC58B633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88" y="712788"/>
            <a:ext cx="906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2090EF58-59D6-45D4-BE12-274FAE6D7351}"/>
              </a:ext>
            </a:extLst>
          </p:cNvPr>
          <p:cNvSpPr/>
          <p:nvPr/>
        </p:nvSpPr>
        <p:spPr>
          <a:xfrm>
            <a:off x="10063163" y="565150"/>
            <a:ext cx="1757362" cy="1065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0CC34D8-0532-42D7-9FE7-077FAD63C1C3}"/>
              </a:ext>
            </a:extLst>
          </p:cNvPr>
          <p:cNvSpPr txBox="1"/>
          <p:nvPr/>
        </p:nvSpPr>
        <p:spPr>
          <a:xfrm>
            <a:off x="10271125" y="897731"/>
            <a:ext cx="14620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basic02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8C47DB3-9822-4A35-B591-1BF0743B8FB8}"/>
              </a:ext>
            </a:extLst>
          </p:cNvPr>
          <p:cNvSpPr txBox="1"/>
          <p:nvPr/>
        </p:nvSpPr>
        <p:spPr>
          <a:xfrm>
            <a:off x="3045702" y="4665186"/>
            <a:ext cx="276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f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c00:dead:cafe:1::1/64</a:t>
            </a:r>
          </a:p>
        </p:txBody>
      </p:sp>
      <p:sp>
        <p:nvSpPr>
          <p:cNvPr id="23" name="Pergamino: vertical 22">
            <a:extLst>
              <a:ext uri="{FF2B5EF4-FFF2-40B4-BE49-F238E27FC236}">
                <a16:creationId xmlns:a16="http://schemas.microsoft.com/office/drawing/2014/main" id="{8B3E96D8-7503-45DC-A712-CF2AC7FB82C0}"/>
              </a:ext>
            </a:extLst>
          </p:cNvPr>
          <p:cNvSpPr/>
          <p:nvPr/>
        </p:nvSpPr>
        <p:spPr>
          <a:xfrm>
            <a:off x="6353175" y="4532313"/>
            <a:ext cx="1476375" cy="146685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4D9E181-15F1-456A-9AF8-B725E8D87C34}"/>
              </a:ext>
            </a:extLst>
          </p:cNvPr>
          <p:cNvSpPr txBox="1"/>
          <p:nvPr/>
        </p:nvSpPr>
        <p:spPr>
          <a:xfrm>
            <a:off x="6558498" y="4942572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xdp</a:t>
            </a:r>
            <a:endParaRPr lang="es-ES" dirty="0"/>
          </a:p>
          <a:p>
            <a:pPr algn="ctr"/>
            <a:r>
              <a:rPr lang="es-ES" dirty="0" err="1"/>
              <a:t>program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2489CBDE-8FB4-49DC-9681-EEE413DA7526}"/>
              </a:ext>
            </a:extLst>
          </p:cNvPr>
          <p:cNvCxnSpPr>
            <a:cxnSpLocks/>
            <a:stCxn id="23" idx="1"/>
            <a:endCxn id="10" idx="3"/>
          </p:cNvCxnSpPr>
          <p:nvPr/>
        </p:nvCxnSpPr>
        <p:spPr>
          <a:xfrm flipH="1">
            <a:off x="3773488" y="5265738"/>
            <a:ext cx="27630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8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A191F4-2CCA-434A-88C3-E50574BBE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18" y="1333249"/>
            <a:ext cx="9360164" cy="209575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5C15EA6-73CF-47E3-AEFD-C72DEF3004B6}"/>
              </a:ext>
            </a:extLst>
          </p:cNvPr>
          <p:cNvSpPr txBox="1"/>
          <p:nvPr/>
        </p:nvSpPr>
        <p:spPr>
          <a:xfrm>
            <a:off x="1415918" y="368968"/>
            <a:ext cx="973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Cargamos el programa </a:t>
            </a:r>
            <a:r>
              <a:rPr lang="es-ES" dirty="0" err="1"/>
              <a:t>xdp</a:t>
            </a:r>
            <a:r>
              <a:rPr lang="es-ES" dirty="0"/>
              <a:t> en veth-basic02, la secuencia </a:t>
            </a:r>
            <a:r>
              <a:rPr lang="es-ES" dirty="0" err="1"/>
              <a:t>xdp_drop</a:t>
            </a:r>
            <a:r>
              <a:rPr lang="es-ES" dirty="0"/>
              <a:t>. Por lo que no debería recibir paquetes la interfaz.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08E3DD-DD07-410E-86B3-F70A47E3D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07" y="3746950"/>
            <a:ext cx="6962775" cy="184785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CDAB0C2-49DF-4BA8-AC9F-75376F5CA21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769895" y="3429000"/>
            <a:ext cx="2326105" cy="31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76A582C2-1AA1-4FF0-924D-AC937BA6E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221" y="4804337"/>
            <a:ext cx="5916779" cy="168469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9846742-9BDC-499C-870E-4004F17B92BA}"/>
              </a:ext>
            </a:extLst>
          </p:cNvPr>
          <p:cNvSpPr txBox="1"/>
          <p:nvPr/>
        </p:nvSpPr>
        <p:spPr>
          <a:xfrm>
            <a:off x="7860632" y="3882189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hay conectividad!</a:t>
            </a:r>
          </a:p>
        </p:txBody>
      </p:sp>
    </p:spTree>
    <p:extLst>
      <p:ext uri="{BB962C8B-B14F-4D97-AF65-F5344CB8AC3E}">
        <p14:creationId xmlns:p14="http://schemas.microsoft.com/office/powerpoint/2010/main" val="49953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D93399-27A0-4B5E-A1A8-10DC17CFC4C8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Ahora vamos a cambiar la secuencia cargada por xdp_pass, para comprobar que si tendríamos que tener conectividad.</a:t>
            </a:r>
          </a:p>
        </p:txBody>
      </p:sp>
      <p:pic>
        <p:nvPicPr>
          <p:cNvPr id="5" name="Imagen 4" descr="Imagen que contiene foto, tabla, pantalla, grande&#10;&#10;Descripción generada automáticamente">
            <a:extLst>
              <a:ext uri="{FF2B5EF4-FFF2-40B4-BE49-F238E27FC236}">
                <a16:creationId xmlns:a16="http://schemas.microsoft.com/office/drawing/2014/main" id="{F49B80C1-9E8C-4180-A0A2-9F18EB0C1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03" y="2429737"/>
            <a:ext cx="11683390" cy="280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5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abla, grande, sostener, verde&#10;&#10;Descripción generada automáticamente">
            <a:extLst>
              <a:ext uri="{FF2B5EF4-FFF2-40B4-BE49-F238E27FC236}">
                <a16:creationId xmlns:a16="http://schemas.microsoft.com/office/drawing/2014/main" id="{B4F30FEE-6EA6-4CC5-8AA8-191C9648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94709"/>
            <a:ext cx="10905066" cy="38985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87D1AE8-8C31-4A40-8801-3B25B2469C36}"/>
              </a:ext>
            </a:extLst>
          </p:cNvPr>
          <p:cNvSpPr txBox="1"/>
          <p:nvPr/>
        </p:nvSpPr>
        <p:spPr>
          <a:xfrm>
            <a:off x="866274" y="561474"/>
            <a:ext cx="1068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Hemos podido comprobar como si tenemos conectividad!!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E65A96-75C2-4C69-B007-FECDF5F70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63" y="5183102"/>
            <a:ext cx="6924675" cy="8286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521A5E0-1A35-430B-89CE-AC0789ABE96B}"/>
              </a:ext>
            </a:extLst>
          </p:cNvPr>
          <p:cNvSpPr txBox="1"/>
          <p:nvPr/>
        </p:nvSpPr>
        <p:spPr>
          <a:xfrm>
            <a:off x="529389" y="5411613"/>
            <a:ext cx="2919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Para quitar 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xdp</a:t>
            </a:r>
            <a:r>
              <a:rPr lang="es-ES" dirty="0"/>
              <a:t> de la interfaz lo podemos hacer </a:t>
            </a:r>
            <a:r>
              <a:rPr lang="es-ES" dirty="0" err="1"/>
              <a:t>via</a:t>
            </a:r>
            <a:r>
              <a:rPr lang="es-ES" dirty="0"/>
              <a:t> el </a:t>
            </a:r>
            <a:r>
              <a:rPr lang="es-ES" dirty="0" err="1"/>
              <a:t>xdp_loader</a:t>
            </a:r>
            <a:r>
              <a:rPr lang="es-ES" dirty="0"/>
              <a:t> que no han dejado hecho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02C6F15-C6D7-41E7-AD09-A07B048B4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609" y="6229618"/>
            <a:ext cx="4700337" cy="47189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/>
              <a:t>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effectLst/>
              </a:rPr>
              <a:t>udo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effectLst/>
              </a:rPr>
              <a:t>ip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effectLst/>
              </a:rPr>
              <a:t> link set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effectLst/>
              </a:rPr>
              <a:t>dev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effectLst/>
              </a:rPr>
              <a:t> lo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effectLst/>
              </a:rPr>
              <a:t>xdpgeneric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effectLst/>
              </a:rPr>
              <a:t> off </a:t>
            </a:r>
          </a:p>
        </p:txBody>
      </p:sp>
    </p:spTree>
    <p:extLst>
      <p:ext uri="{BB962C8B-B14F-4D97-AF65-F5344CB8AC3E}">
        <p14:creationId xmlns:p14="http://schemas.microsoft.com/office/powerpoint/2010/main" val="284305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B01F3DF-13B4-4927-BB0B-ECC250C84DC2}"/>
              </a:ext>
            </a:extLst>
          </p:cNvPr>
          <p:cNvSpPr txBox="1"/>
          <p:nvPr/>
        </p:nvSpPr>
        <p:spPr>
          <a:xfrm>
            <a:off x="802105" y="417095"/>
            <a:ext cx="11261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El siguiente assigment consisten en picar código XDP para conseguir una tercera secuencia donde hagamos un </a:t>
            </a:r>
            <a:r>
              <a:rPr lang="es-ES" b="1"/>
              <a:t>XDP_ABORT</a:t>
            </a:r>
            <a:r>
              <a:rPr lang="es-ES"/>
              <a:t>.</a:t>
            </a:r>
          </a:p>
          <a:p>
            <a:endParaRPr lang="es-E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/>
              <a:t>NOTA: </a:t>
            </a:r>
            <a:r>
              <a:rPr lang="es-ES" b="1"/>
              <a:t>XDP_DROP</a:t>
            </a:r>
            <a:r>
              <a:rPr lang="es-ES"/>
              <a:t> es distinto a </a:t>
            </a:r>
            <a:r>
              <a:rPr lang="es-ES" b="1"/>
              <a:t>XDP_ABORT</a:t>
            </a:r>
            <a:r>
              <a:rPr lang="es-ES"/>
              <a:t> ya que hace saltar una excepción llamada </a:t>
            </a:r>
            <a:r>
              <a:rPr lang="es-ES" b="1"/>
              <a:t>xdp:xdp_exception</a:t>
            </a:r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A0F312-E463-4465-BEED-D1D43103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09" y="1997994"/>
            <a:ext cx="5845962" cy="17956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1CD4ADC-22B1-4353-89C7-AF28CCB14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9" y="4447540"/>
            <a:ext cx="6962775" cy="12477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8999ED-2283-435D-8241-6F25FDB46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762" y="5833196"/>
            <a:ext cx="50292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0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34DC9FA-4E5C-47D1-8F23-991500DCC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63"/>
          <a:stretch/>
        </p:blipFill>
        <p:spPr>
          <a:xfrm>
            <a:off x="264553" y="111627"/>
            <a:ext cx="11656888" cy="1109988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07307D9-F724-432C-8E98-460A005E663C}"/>
              </a:ext>
            </a:extLst>
          </p:cNvPr>
          <p:cNvCxnSpPr>
            <a:cxnSpLocks/>
          </p:cNvCxnSpPr>
          <p:nvPr/>
        </p:nvCxnSpPr>
        <p:spPr>
          <a:xfrm flipH="1">
            <a:off x="1225485" y="1221615"/>
            <a:ext cx="613722" cy="91305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D61131F-0BA2-4AFC-A76D-63ACAEF6BDA4}"/>
              </a:ext>
            </a:extLst>
          </p:cNvPr>
          <p:cNvSpPr txBox="1"/>
          <p:nvPr/>
        </p:nvSpPr>
        <p:spPr>
          <a:xfrm>
            <a:off x="-871103" y="2132373"/>
            <a:ext cx="3365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Nombre de</a:t>
            </a:r>
          </a:p>
          <a:p>
            <a:pPr algn="ctr"/>
            <a:r>
              <a:rPr lang="es-ES" dirty="0"/>
              <a:t> la herramienta</a:t>
            </a:r>
          </a:p>
          <a:p>
            <a:pPr algn="ctr"/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88E7789-21F8-4D87-98E4-C1FEC1F6267E}"/>
              </a:ext>
            </a:extLst>
          </p:cNvPr>
          <p:cNvCxnSpPr>
            <a:cxnSpLocks/>
          </p:cNvCxnSpPr>
          <p:nvPr/>
        </p:nvCxnSpPr>
        <p:spPr>
          <a:xfrm flipH="1">
            <a:off x="1066349" y="1221615"/>
            <a:ext cx="1565667" cy="40102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44F3B474-417D-4434-B9F1-89A9070BF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00" y="5299637"/>
            <a:ext cx="10698022" cy="60829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31640DC-863D-41DF-8A16-86B055799607}"/>
              </a:ext>
            </a:extLst>
          </p:cNvPr>
          <p:cNvSpPr txBox="1"/>
          <p:nvPr/>
        </p:nvSpPr>
        <p:spPr>
          <a:xfrm>
            <a:off x="264553" y="6367297"/>
            <a:ext cx="788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 </a:t>
            </a:r>
            <a:r>
              <a:rPr lang="es-ES" dirty="0" err="1"/>
              <a:t>Virtualbox</a:t>
            </a:r>
            <a:r>
              <a:rPr lang="es-ES" dirty="0"/>
              <a:t> no lo soporta ciertas funcionalidades de </a:t>
            </a:r>
            <a:r>
              <a:rPr lang="es-ES" dirty="0" err="1"/>
              <a:t>perf</a:t>
            </a:r>
            <a:r>
              <a:rPr lang="es-ES" dirty="0"/>
              <a:t>: sudo </a:t>
            </a:r>
            <a:r>
              <a:rPr lang="es-ES" dirty="0" err="1"/>
              <a:t>perf</a:t>
            </a:r>
            <a:r>
              <a:rPr lang="es-ES" dirty="0"/>
              <a:t> </a:t>
            </a:r>
            <a:r>
              <a:rPr lang="es-ES" dirty="0" err="1"/>
              <a:t>stat</a:t>
            </a:r>
            <a:r>
              <a:rPr lang="es-ES" dirty="0"/>
              <a:t> XX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E439DC2-3A8A-48D9-B245-B9B1726D5E3D}"/>
              </a:ext>
            </a:extLst>
          </p:cNvPr>
          <p:cNvCxnSpPr>
            <a:cxnSpLocks/>
          </p:cNvCxnSpPr>
          <p:nvPr/>
        </p:nvCxnSpPr>
        <p:spPr>
          <a:xfrm>
            <a:off x="4600280" y="1177498"/>
            <a:ext cx="360826" cy="85983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04B056A-C360-4AB7-B5AE-95C218275C8F}"/>
              </a:ext>
            </a:extLst>
          </p:cNvPr>
          <p:cNvSpPr txBox="1"/>
          <p:nvPr/>
        </p:nvSpPr>
        <p:spPr>
          <a:xfrm>
            <a:off x="4313798" y="2113393"/>
            <a:ext cx="246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TIMESTAMP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DE654F1-39B6-48CD-9813-B08AAD791E2C}"/>
              </a:ext>
            </a:extLst>
          </p:cNvPr>
          <p:cNvCxnSpPr>
            <a:cxnSpLocks/>
          </p:cNvCxnSpPr>
          <p:nvPr/>
        </p:nvCxnSpPr>
        <p:spPr>
          <a:xfrm>
            <a:off x="6556444" y="1221615"/>
            <a:ext cx="206132" cy="20051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F6AF4E-D62B-4F3F-A9E1-C626D971E421}"/>
              </a:ext>
            </a:extLst>
          </p:cNvPr>
          <p:cNvSpPr txBox="1"/>
          <p:nvPr/>
        </p:nvSpPr>
        <p:spPr>
          <a:xfrm>
            <a:off x="5843791" y="3337183"/>
            <a:ext cx="345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 del evento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3B15CEC-B000-4689-8EC4-B65FDF3EE9D8}"/>
              </a:ext>
            </a:extLst>
          </p:cNvPr>
          <p:cNvCxnSpPr>
            <a:cxnSpLocks/>
          </p:cNvCxnSpPr>
          <p:nvPr/>
        </p:nvCxnSpPr>
        <p:spPr>
          <a:xfrm>
            <a:off x="9229015" y="1177498"/>
            <a:ext cx="136189" cy="225150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B37735A-06CD-4708-8DF5-8B03301CEB1D}"/>
              </a:ext>
            </a:extLst>
          </p:cNvPr>
          <p:cNvSpPr txBox="1"/>
          <p:nvPr/>
        </p:nvSpPr>
        <p:spPr>
          <a:xfrm>
            <a:off x="8680314" y="3373225"/>
            <a:ext cx="296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Output del </a:t>
            </a:r>
            <a:r>
              <a:rPr lang="es-ES" dirty="0" err="1"/>
              <a:t>tracepoint</a:t>
            </a:r>
            <a:endParaRPr lang="es-ES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61E3C14-ABDC-46B9-88A6-901638FF2A85}"/>
              </a:ext>
            </a:extLst>
          </p:cNvPr>
          <p:cNvCxnSpPr>
            <a:cxnSpLocks/>
          </p:cNvCxnSpPr>
          <p:nvPr/>
        </p:nvCxnSpPr>
        <p:spPr>
          <a:xfrm>
            <a:off x="3318718" y="1221615"/>
            <a:ext cx="25724" cy="239860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E099649-809F-4159-8A66-2312474BE6B6}"/>
              </a:ext>
            </a:extLst>
          </p:cNvPr>
          <p:cNvSpPr txBox="1"/>
          <p:nvPr/>
        </p:nvSpPr>
        <p:spPr>
          <a:xfrm>
            <a:off x="2169269" y="3620220"/>
            <a:ext cx="2684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ID de la CPU</a:t>
            </a:r>
            <a:r>
              <a:rPr lang="es-ES" dirty="0"/>
              <a:t>, en este caso </a:t>
            </a:r>
          </a:p>
          <a:p>
            <a:pPr algn="ctr"/>
            <a:r>
              <a:rPr lang="es-ES" dirty="0"/>
              <a:t>La </a:t>
            </a:r>
            <a:r>
              <a:rPr lang="es-ES" dirty="0" err="1"/>
              <a:t>maquian</a:t>
            </a:r>
            <a:r>
              <a:rPr lang="es-ES" dirty="0"/>
              <a:t> virtual solo dispone de un único núcleo.</a:t>
            </a:r>
          </a:p>
        </p:txBody>
      </p:sp>
    </p:spTree>
    <p:extLst>
      <p:ext uri="{BB962C8B-B14F-4D97-AF65-F5344CB8AC3E}">
        <p14:creationId xmlns:p14="http://schemas.microsoft.com/office/powerpoint/2010/main" val="480909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199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Carrascal</dc:creator>
  <cp:lastModifiedBy>David Carrascal</cp:lastModifiedBy>
  <cp:revision>12</cp:revision>
  <dcterms:created xsi:type="dcterms:W3CDTF">2019-11-29T14:56:58Z</dcterms:created>
  <dcterms:modified xsi:type="dcterms:W3CDTF">2019-12-20T13:26:07Z</dcterms:modified>
</cp:coreProperties>
</file>