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CF273-D0CF-4652-8DC3-30B60BDD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98B0E-6321-4F6A-95EA-BF0FF0B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F329B-9B58-45E6-8835-29674CFE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442588-5A0B-4232-BD75-4C2CCFC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CB7BD-9ABF-45B2-A763-AC78FDD0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4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2121A-5CFB-468E-9FBC-8B3FB63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99CAB-694A-40D3-96F5-41641D00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11E69-37E1-45F2-8462-D0917DFB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4108F-7CE3-497C-8478-A2E0A5AD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D3D0C-D7E5-4606-86FB-6909485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5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79CF8-30DE-40B1-88FC-9FC93FA42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81854-B26F-4FD2-BF1D-FE5D4E96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D0722-6ADF-473A-8061-35B68FE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DA4F7-6FB7-4CCF-A943-E1B63199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A65C7-3B5F-436B-A184-9D6B5D4A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B9146-90F4-4EC9-9F72-3B10D83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EC213-AE09-48AB-9901-1DB4CFE9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70AB4-5965-4EA5-B2D9-9D6FAA0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4C56E-AC3D-47FE-A6C6-E9B61706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D854C-4086-4D95-AE3E-FC5D4524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4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7C97-79B4-49E3-93F1-DD9A771C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B64ADA-7662-40C2-A4A3-FF37211F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AB78D4-E207-4D78-8D59-83C6531F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6F948-E4C7-42DF-A12A-3FBBA6E1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01B7C-6845-4C2A-A775-AF7CAF1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28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AF042-5A51-44C4-829E-2A830AD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87F57-5450-4806-8766-6C5A00C3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FD052F-C03C-4C1C-9485-FAD85618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987CC1-A871-4FD5-B45B-9C3386A7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2F93F-0DB6-4D81-9618-3CF6601D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17851-7A9E-4D7F-92CE-E5780DC8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85EA-20A9-47AF-9D27-FE13A866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05178-981D-436D-98C7-C0687FD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4B9ED6-AECF-44FC-B622-1956E5988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2CC2D-A96F-4B4D-A131-AE0051A7E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2CFE7-2C9F-49DB-BEED-F103E6695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B782B2-AFD1-463B-BFC6-0C62F9E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65465C-E370-4D2A-A71A-4D6C342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9B5C04-F921-4DFD-8077-4043F15D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7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5DEE8-DE81-4E51-9183-D3DEC8D2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A2C606-3A35-4EA9-B31A-4B38B1B5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5B984-0D97-4BF4-A81B-3F6FB30E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0368AD-3DC4-4D72-977F-9466FCA6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E8CDF-BB4F-436D-9FFB-F6C1B82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7CC9CE-6020-4810-9B33-1EE02E54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39A753-6A89-45C4-8004-1464D1B0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2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093B-2808-4B0D-90CB-94F8F23F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CAED1-62BD-4202-854B-63596D1A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B8BBA8-3061-48EA-9232-B4DD19E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1703E5-6140-4322-87A9-3132925A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6FB39-21D8-4084-84E3-EC1AC4F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71A359-C2B8-4597-A66B-78652948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1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8EB7-48EE-478A-8393-5334483C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309D8A-F6F3-43C8-9636-1C08AC3A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F9656-2229-4642-86D5-58A5032E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3D7CD-9003-4DD8-97FE-0E7428BE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F6054-9A6B-490E-8768-288E0C13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E0B62-012C-4C25-8657-2C590B58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9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8F46-27EB-4A70-9286-FA676524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2357F-9871-4723-BA9B-DA7D978B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F86C3-F49B-43C9-8AD4-1E93C90C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7A29-5219-4B4F-B51D-206097319090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4F42A-EC66-4768-9200-53040872E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FD057-1ABC-4892-9559-5A006418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76F3-202E-44D8-8DE4-A544FF783E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5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D7F871B-326E-4898-B139-E49CF6E44A4C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1EC06B8-A2F1-420F-BE51-A2DFBC7F78DF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D7E23D-F9C5-4614-A4C6-EADCBA518D7E}"/>
              </a:ext>
            </a:extLst>
          </p:cNvPr>
          <p:cNvSpPr txBox="1"/>
          <p:nvPr/>
        </p:nvSpPr>
        <p:spPr>
          <a:xfrm>
            <a:off x="4426827" y="856923"/>
            <a:ext cx="17589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veth-basic04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402D67-C310-4E57-B373-7BBA46496A53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CuadroTexto 16">
            <a:extLst>
              <a:ext uri="{FF2B5EF4-FFF2-40B4-BE49-F238E27FC236}">
                <a16:creationId xmlns:a16="http://schemas.microsoft.com/office/drawing/2014/main" id="{BAEC6AA4-BF49-487E-833F-BA8842970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382D-4696-40DE-A09D-203C6A0C3395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CuadroTexto 19">
            <a:extLst>
              <a:ext uri="{FF2B5EF4-FFF2-40B4-BE49-F238E27FC236}">
                <a16:creationId xmlns:a16="http://schemas.microsoft.com/office/drawing/2014/main" id="{51EF8A2A-59AC-4D70-A5C6-C7B65037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veth-basic04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D01AA5-8CC1-450F-A476-EDCB107CCF2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4229FD-DFB4-4276-8628-2547BEBE48A4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E14FCA9-99A0-4229-9950-CE4C889A4AF8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CuadroTexto 27">
            <a:extLst>
              <a:ext uri="{FF2B5EF4-FFF2-40B4-BE49-F238E27FC236}">
                <a16:creationId xmlns:a16="http://schemas.microsoft.com/office/drawing/2014/main" id="{620ED977-2904-48CD-B6FD-0520D65B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15" name="CuadroTexto 28">
            <a:extLst>
              <a:ext uri="{FF2B5EF4-FFF2-40B4-BE49-F238E27FC236}">
                <a16:creationId xmlns:a16="http://schemas.microsoft.com/office/drawing/2014/main" id="{3CEEF909-B0FD-4D73-A7E9-9CD972B2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E02CEBDE-892E-4E13-BDB8-FA39DC58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403B803-ED86-47F6-8995-CC0531DC93A4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18" name="Imagen 7">
            <a:extLst>
              <a:ext uri="{FF2B5EF4-FFF2-40B4-BE49-F238E27FC236}">
                <a16:creationId xmlns:a16="http://schemas.microsoft.com/office/drawing/2014/main" id="{98E2F5DA-B2A2-4592-82AE-22130B8F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80933943-A4B9-4BFD-9F61-6045F8610484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1E5FF1E3-7806-47BB-A66D-FCD0CBF54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7D19285-64FB-4243-8815-270717DD98C1}"/>
              </a:ext>
            </a:extLst>
          </p:cNvPr>
          <p:cNvSpPr/>
          <p:nvPr/>
        </p:nvSpPr>
        <p:spPr>
          <a:xfrm>
            <a:off x="10063163" y="565150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1C52A2-0E27-42F7-9A71-6E82470D66B0}"/>
              </a:ext>
            </a:extLst>
          </p:cNvPr>
          <p:cNvSpPr txBox="1"/>
          <p:nvPr/>
        </p:nvSpPr>
        <p:spPr>
          <a:xfrm>
            <a:off x="10271125" y="897731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basic04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282A959-1D27-4F67-ADB1-2E4B03584857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24" name="Pergamino: vertical 23">
            <a:extLst>
              <a:ext uri="{FF2B5EF4-FFF2-40B4-BE49-F238E27FC236}">
                <a16:creationId xmlns:a16="http://schemas.microsoft.com/office/drawing/2014/main" id="{D44A722F-30F4-45EB-B65D-FD7C35267D10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0F440A5-6287-4A03-BD7D-8ACD0400E813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B8B26E0-9730-4BFD-8309-3813C7A1DF47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E46AFD-D136-4107-A79A-B3F1084C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509837"/>
            <a:ext cx="5457825" cy="1838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AC8A33-7AFF-4927-8953-3C1D6D77E2F3}"/>
              </a:ext>
            </a:extLst>
          </p:cNvPr>
          <p:cNvSpPr txBox="1"/>
          <p:nvPr/>
        </p:nvSpPr>
        <p:spPr>
          <a:xfrm>
            <a:off x="573931" y="437745"/>
            <a:ext cx="1083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ya teníamos un función que machaba en caso de que hubiera un mapa con el mismo nombre que el que íbamos a crear, solo debemos gestionar la llamada a esta función. De esta forma no estaremos machacando todo el rato los mapas que nos pueden ser de utilidad</a:t>
            </a:r>
          </a:p>
        </p:txBody>
      </p:sp>
    </p:spTree>
    <p:extLst>
      <p:ext uri="{BB962C8B-B14F-4D97-AF65-F5344CB8AC3E}">
        <p14:creationId xmlns:p14="http://schemas.microsoft.com/office/powerpoint/2010/main" val="2645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2E69F7-E2A9-4403-A937-E5FC917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6" y="2969036"/>
            <a:ext cx="11485428" cy="9199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7161C6-94A1-49BC-9CCA-DF39EC3329F2}"/>
              </a:ext>
            </a:extLst>
          </p:cNvPr>
          <p:cNvSpPr txBox="1"/>
          <p:nvPr/>
        </p:nvSpPr>
        <p:spPr>
          <a:xfrm>
            <a:off x="1760706" y="778213"/>
            <a:ext cx="72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Resultado!!</a:t>
            </a:r>
          </a:p>
        </p:txBody>
      </p:sp>
    </p:spTree>
    <p:extLst>
      <p:ext uri="{BB962C8B-B14F-4D97-AF65-F5344CB8AC3E}">
        <p14:creationId xmlns:p14="http://schemas.microsoft.com/office/powerpoint/2010/main" val="7154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5913FAD-F3A6-4E8F-9443-911665CB6853}"/>
              </a:ext>
            </a:extLst>
          </p:cNvPr>
          <p:cNvSpPr txBox="1"/>
          <p:nvPr/>
        </p:nvSpPr>
        <p:spPr>
          <a:xfrm rot="10800000" flipH="1" flipV="1">
            <a:off x="496016" y="340709"/>
            <a:ext cx="1169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Quiere que el programa de espacio de usuario que está recolectando estadísticas se ha capaz de recargarse automáticamente de forma dinámica cada vez que se cargue un nuevo programa </a:t>
            </a:r>
            <a:r>
              <a:rPr lang="es-ES" dirty="0" err="1"/>
              <a:t>xdp</a:t>
            </a:r>
            <a:r>
              <a:rPr lang="es-ES" dirty="0"/>
              <a:t> en la misma interfaz! Por ello le hemos tenido que modificar, los cambios más importantes se indican a continuación: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3C78B2-FCA1-4174-B599-192B7025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554767"/>
            <a:ext cx="6905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FA0161-06E9-404A-BF38-06F03EBE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595312"/>
            <a:ext cx="9315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0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174E7F-B530-4C0B-A327-37BAF62B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28775"/>
            <a:ext cx="11001375" cy="36004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815264-6B21-49B4-94F8-03A9DF5EB726}"/>
              </a:ext>
            </a:extLst>
          </p:cNvPr>
          <p:cNvSpPr txBox="1"/>
          <p:nvPr/>
        </p:nvSpPr>
        <p:spPr>
          <a:xfrm>
            <a:off x="1400783" y="291830"/>
            <a:ext cx="8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Levantamos el escenario de siempre:</a:t>
            </a:r>
          </a:p>
        </p:txBody>
      </p:sp>
    </p:spTree>
    <p:extLst>
      <p:ext uri="{BB962C8B-B14F-4D97-AF65-F5344CB8AC3E}">
        <p14:creationId xmlns:p14="http://schemas.microsoft.com/office/powerpoint/2010/main" val="2510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8EFA52-1547-4092-BDA0-FFDDB847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64304"/>
            <a:ext cx="11925300" cy="1600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A2C5271-9159-47E3-941C-EE4721ED5128}"/>
              </a:ext>
            </a:extLst>
          </p:cNvPr>
          <p:cNvSpPr txBox="1"/>
          <p:nvPr/>
        </p:nvSpPr>
        <p:spPr>
          <a:xfrm>
            <a:off x="924128" y="379379"/>
            <a:ext cx="102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Cargamos nuestro programa con sus mapas asociados en el </a:t>
            </a:r>
            <a:r>
              <a:rPr lang="es-ES" dirty="0" err="1"/>
              <a:t>kernel</a:t>
            </a:r>
            <a:r>
              <a:rPr lang="es-ES" dirty="0"/>
              <a:t>, y a la interfaz veth-basic04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1A2E21-A8C7-4977-96AE-314952A2C34C}"/>
              </a:ext>
            </a:extLst>
          </p:cNvPr>
          <p:cNvSpPr txBox="1"/>
          <p:nvPr/>
        </p:nvSpPr>
        <p:spPr>
          <a:xfrm rot="10800000" flipH="1" flipV="1">
            <a:off x="1634152" y="3511365"/>
            <a:ext cx="9007908" cy="38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contemplar el </a:t>
            </a:r>
            <a:r>
              <a:rPr lang="es-ES" dirty="0" err="1"/>
              <a:t>mount</a:t>
            </a:r>
            <a:r>
              <a:rPr lang="es-ES" dirty="0"/>
              <a:t> que se ha llevado a cabo: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EEA1CF-C81B-417A-8BDA-2AA5FCE3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04" y="4440357"/>
            <a:ext cx="3648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98E869-5395-4A01-B556-60747DF2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671512"/>
            <a:ext cx="9124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841EEB-3BC2-4C3C-B125-98E6F3D7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2" y="1438764"/>
            <a:ext cx="10398868" cy="51154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DE8DA2-EDC7-45E5-A2E1-2E48D0772004}"/>
              </a:ext>
            </a:extLst>
          </p:cNvPr>
          <p:cNvSpPr txBox="1"/>
          <p:nvPr/>
        </p:nvSpPr>
        <p:spPr>
          <a:xfrm>
            <a:off x="729574" y="184826"/>
            <a:ext cx="101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captura de pantalla, aunque puede que sea un </a:t>
            </a:r>
            <a:r>
              <a:rPr lang="es-ES" dirty="0" err="1"/>
              <a:t>pelin</a:t>
            </a:r>
            <a:r>
              <a:rPr lang="es-ES" dirty="0"/>
              <a:t> liosa se puede apreciar como hemos machacado la secuencia anterior con una nueva, y nuestro programa es capaz de identificarlo y corregirlo!!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1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29739F-56BF-4DDC-A69F-3026ABBA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6" y="1468877"/>
            <a:ext cx="11096817" cy="48735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EB3123A-4441-4EE1-9082-19A20FC24D27}"/>
              </a:ext>
            </a:extLst>
          </p:cNvPr>
          <p:cNvSpPr txBox="1"/>
          <p:nvPr/>
        </p:nvSpPr>
        <p:spPr>
          <a:xfrm>
            <a:off x="651753" y="145915"/>
            <a:ext cx="992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ver hemos detenido el programa, y nuestro mapa persiste… Estaría bien aprovechar el mapa que ya está creado en vez de tener que crear uno nuevo y tener que eliminar el viejo.. No?</a:t>
            </a:r>
          </a:p>
        </p:txBody>
      </p:sp>
    </p:spTree>
    <p:extLst>
      <p:ext uri="{BB962C8B-B14F-4D97-AF65-F5344CB8AC3E}">
        <p14:creationId xmlns:p14="http://schemas.microsoft.com/office/powerpoint/2010/main" val="277200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68E601-4428-4B46-AA7C-5009D313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8" y="2502991"/>
            <a:ext cx="11498904" cy="15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7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242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7</cp:revision>
  <dcterms:created xsi:type="dcterms:W3CDTF">2020-01-06T22:37:51Z</dcterms:created>
  <dcterms:modified xsi:type="dcterms:W3CDTF">2020-01-07T18:01:54Z</dcterms:modified>
</cp:coreProperties>
</file>