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A11A-C897-4AEA-9E86-254DE29D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0C986-8366-4E1F-8575-1AB35567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B0494-CD5C-48AA-899F-76D1B40E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1561-74BD-422F-AF9C-19BD66CC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C20EC-8FAA-48A8-AA5F-55999782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7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57E22-3794-447D-977B-B1DA3030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38685F-6F09-422D-8938-A4414656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A7FC8-B67C-4E87-8D1E-F743D60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93245-4309-4785-8423-95F8441F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F6B2C-53CA-41ED-B741-92C5C31B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3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EA7ED-4053-4967-847A-5DED119E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FA289-99EE-45F3-B3CE-B0CE3370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45D31-A030-4C2A-96E2-35E92FD5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5F169-F97E-41FF-BA30-CCD0A3A0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40EF3-AA48-4691-9E22-6FAE6C7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4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F620F-C479-4738-B1A8-1EE599E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76B24-8590-44C8-8A05-38A1176B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163C4-7B07-46B5-BA41-BF72801C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C46272-DA01-4090-B864-F58ECE96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755CF-C876-4E13-8E96-B482FA10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7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1DE9-89E0-4298-8E8A-3559E008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C41C7-7388-41E8-BA02-CE826CE0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CCCB0-03CD-4471-A697-A344990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9CF57-B083-4E1F-99D5-6252BBA8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CA860-42D7-4295-8164-8FB5F22A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7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08524-B41D-4702-AB0B-C00D110E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63BC5-FC11-4189-8342-FE6E639A7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B0D5B-EB74-4F73-B737-8862E533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9DBDE-FFD5-4B71-87AF-7D301D78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2FD7B5-3BB2-4174-BAC8-1C343A7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6F5-3913-48A4-AB04-14C9A929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0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8800-FB1C-45CC-9E1F-0DD5D665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2EF01-778A-416E-A6AF-5CC75E95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A218E0-BB03-43E1-91D3-5920670B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FDB005-A65F-4DCE-9A49-5A2134DC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2FB7D2-9531-489A-A235-A167B6EC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2D5C8C-9221-444D-8F8F-BBBCE8DA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3FCA90-4FDC-41A4-822C-8198BD8F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2E580E-5275-4166-8944-A81F4E2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1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6914-7929-45D4-A040-665EC7BA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BCCB5-5C07-4897-83C8-9FF2AF49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D98888-35ED-4A60-9BB3-74A38158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2D669B-1354-4819-ADE7-E9DFD0D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1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05036F-AEE7-4826-81B0-CBEB46A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4FD0A5-B5E2-4C97-BE83-9500639B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208F9-75E7-435F-84FF-AE60ABD9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55B07-00D2-4C56-AA8F-4031E8DF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0551D-E3A8-40DC-88FF-074EEBF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E7E34B-E96A-46D6-9096-AD94B18B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7DE489-A15D-4DDC-AF9E-E8145C3A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33C84F-146E-4513-B7AA-670F5A4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D90B5-07E1-4E0E-8DCB-7917DD1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93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006FA-794A-451B-98EF-BA6EC77D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91CF99-CBE1-4BE6-96FA-DC0257BDF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C88AEC-5156-4624-9F4A-5D2748B2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DE52A-DFAB-4256-B32D-94E4F0BA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D1C82-584D-4DD7-8396-CA7E1F19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CD47A-1B55-44F6-BF4E-F166A59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1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943248-C374-46CF-BF59-CD43DE6F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6C68D-6235-4605-9B3C-E22B9091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33C3C-AB09-4BE1-B31C-819143E33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BD3D-BB42-40AA-9504-28BEF581984A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C4CC1-6037-4BB0-AEA2-4E37E6D0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7E0E1-4378-43BD-A0E7-BE049839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78DB-BDE1-4D91-8DC0-34BE7F4942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8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462CB35-F153-47C5-A4BD-32048F058E80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949DD03-06A1-4617-A091-E1C7BDA03524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751870-857A-4BF3-8204-AAA86FF362C2}"/>
              </a:ext>
            </a:extLst>
          </p:cNvPr>
          <p:cNvSpPr txBox="1"/>
          <p:nvPr/>
        </p:nvSpPr>
        <p:spPr>
          <a:xfrm>
            <a:off x="4307682" y="884238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veth-packet02</a:t>
            </a:r>
            <a:endParaRPr lang="es-ES" alt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2BF53D-AB3C-48AF-ABF6-A52BDDED8387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405920A0-28FE-41A6-9322-F28B2EA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13D397-E3DD-4158-B95D-FEBF8C8D8FB4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33117CA7-A672-40D0-A6B3-EA6B8DC7A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veth-packet02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2FA303D-A362-4211-874B-B14A8BCB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85FB86-CA79-4B47-B05D-A0D12C792E58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F186CE-1231-470E-BB99-5F33FC130CA0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6A0563AD-4C94-452C-8CF7-C69A8CC4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8BC2BA24-2FBB-434C-A311-05EA3C3C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C1D9230-05E5-4AC1-A298-27C97DFD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618EB0D-F97E-402B-A4A3-0A747E3AA0EC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18" name="Imagen 7">
            <a:extLst>
              <a:ext uri="{FF2B5EF4-FFF2-40B4-BE49-F238E27FC236}">
                <a16:creationId xmlns:a16="http://schemas.microsoft.com/office/drawing/2014/main" id="{EB291A9E-A50C-491F-8729-B44CA6A3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19308D5B-682D-4F11-8353-895F49490FB5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EC663B7F-8D79-4632-8D97-1838F7D6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A4C1D17-F3DF-48E1-813B-05A1413BF6C6}"/>
              </a:ext>
            </a:extLst>
          </p:cNvPr>
          <p:cNvSpPr/>
          <p:nvPr/>
        </p:nvSpPr>
        <p:spPr>
          <a:xfrm>
            <a:off x="10063163" y="565150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2024E2-2D08-4E48-A3F2-01F0F07EE2CA}"/>
              </a:ext>
            </a:extLst>
          </p:cNvPr>
          <p:cNvSpPr txBox="1"/>
          <p:nvPr/>
        </p:nvSpPr>
        <p:spPr>
          <a:xfrm>
            <a:off x="10271125" y="897731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packet02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7416F6C-06B0-40EA-8262-1636D36B06C4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24" name="Pergamino: vertical 23">
            <a:extLst>
              <a:ext uri="{FF2B5EF4-FFF2-40B4-BE49-F238E27FC236}">
                <a16:creationId xmlns:a16="http://schemas.microsoft.com/office/drawing/2014/main" id="{62DCE144-5A7D-4AF7-A93D-83610BAC432B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12A2871-8260-4CA9-9CF9-01D9F1E30871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1794200-74E6-4A33-A12E-49D6FB267BFB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A8ED7B-B9E7-434E-805A-82474104C856}"/>
              </a:ext>
            </a:extLst>
          </p:cNvPr>
          <p:cNvSpPr txBox="1"/>
          <p:nvPr/>
        </p:nvSpPr>
        <p:spPr>
          <a:xfrm>
            <a:off x="867266" y="254524"/>
            <a:ext cx="1064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test teníamos como objetivo ser capaces de modificar los paquetes. Tenemos que hacer uso de los conocimientos adquiridos en el test anterior para </a:t>
            </a:r>
            <a:r>
              <a:rPr lang="es-ES" dirty="0" err="1"/>
              <a:t>parsear</a:t>
            </a:r>
            <a:r>
              <a:rPr lang="es-ES" dirty="0"/>
              <a:t> los paquetes y establecer la comprobación de limites, para a posteriori aplicarle una modificación en particular.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D3AD56-1EB2-4BD9-8356-31B1490CC1EF}"/>
              </a:ext>
            </a:extLst>
          </p:cNvPr>
          <p:cNvSpPr txBox="1"/>
          <p:nvPr/>
        </p:nvSpPr>
        <p:spPr>
          <a:xfrm>
            <a:off x="867266" y="2073897"/>
            <a:ext cx="3497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Modificación propuesta:</a:t>
            </a:r>
          </a:p>
          <a:p>
            <a:endParaRPr lang="es-ES" dirty="0"/>
          </a:p>
          <a:p>
            <a:r>
              <a:rPr lang="es-ES" dirty="0"/>
              <a:t>Decrementar el puerto destino de los paquetes en 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Aplicación directa:</a:t>
            </a:r>
          </a:p>
          <a:p>
            <a:endParaRPr lang="es-ES" dirty="0"/>
          </a:p>
          <a:p>
            <a:r>
              <a:rPr lang="es-ES" dirty="0"/>
              <a:t>- Load </a:t>
            </a:r>
            <a:r>
              <a:rPr lang="es-ES" dirty="0" err="1"/>
              <a:t>balancers</a:t>
            </a:r>
            <a:endParaRPr lang="es-ES" dirty="0"/>
          </a:p>
        </p:txBody>
      </p:sp>
      <p:pic>
        <p:nvPicPr>
          <p:cNvPr id="1026" name="Picture 2" descr="Resultado de imagen de load balancers">
            <a:extLst>
              <a:ext uri="{FF2B5EF4-FFF2-40B4-BE49-F238E27FC236}">
                <a16:creationId xmlns:a16="http://schemas.microsoft.com/office/drawing/2014/main" id="{FA00A24C-1FDF-4051-8144-50A15A5D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38" y="2512214"/>
            <a:ext cx="4537385" cy="278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3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EEEDD01-F571-4CB1-9000-B93B88D44C98}"/>
              </a:ext>
            </a:extLst>
          </p:cNvPr>
          <p:cNvSpPr/>
          <p:nvPr/>
        </p:nvSpPr>
        <p:spPr>
          <a:xfrm>
            <a:off x="673100" y="409751"/>
            <a:ext cx="10845799" cy="626198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287186-6A71-4835-B1C0-7E67FA064EA0}"/>
              </a:ext>
            </a:extLst>
          </p:cNvPr>
          <p:cNvSpPr/>
          <p:nvPr/>
        </p:nvSpPr>
        <p:spPr>
          <a:xfrm>
            <a:off x="1309510" y="3426617"/>
            <a:ext cx="2812167" cy="28457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E912DE-96C7-49AA-9569-E6B7F84ED085}"/>
              </a:ext>
            </a:extLst>
          </p:cNvPr>
          <p:cNvSpPr/>
          <p:nvPr/>
        </p:nvSpPr>
        <p:spPr>
          <a:xfrm>
            <a:off x="4236439" y="645827"/>
            <a:ext cx="3715282" cy="642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707132C3-ACD2-46F8-895D-93D30A735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396" y="759943"/>
            <a:ext cx="3529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 dirty="0"/>
              <a:t>Interface (As a load </a:t>
            </a:r>
            <a:r>
              <a:rPr lang="es-ES" altLang="es-ES" sz="1800" b="1" dirty="0" err="1"/>
              <a:t>balancer</a:t>
            </a:r>
            <a:r>
              <a:rPr lang="es-ES" altLang="es-ES" sz="1800" b="1" dirty="0"/>
              <a:t>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7C83621-A8E5-4437-A17B-371B76E70D2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715594" y="2560163"/>
            <a:ext cx="1968565" cy="8664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E01E1A-E168-42A6-BC4A-3703EAA95008}"/>
              </a:ext>
            </a:extLst>
          </p:cNvPr>
          <p:cNvSpPr/>
          <p:nvPr/>
        </p:nvSpPr>
        <p:spPr>
          <a:xfrm>
            <a:off x="4687996" y="3426617"/>
            <a:ext cx="2816006" cy="28457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DEB0928-691F-437D-87C8-86AA722B4132}"/>
              </a:ext>
            </a:extLst>
          </p:cNvPr>
          <p:cNvSpPr/>
          <p:nvPr/>
        </p:nvSpPr>
        <p:spPr>
          <a:xfrm>
            <a:off x="8066484" y="3429000"/>
            <a:ext cx="2816006" cy="28457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F884F47-625F-4B18-8500-6BDB5817D69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95999" y="3009583"/>
            <a:ext cx="0" cy="4170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C7C7BF5-1560-4782-A2DB-3E06B89034AF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504001" y="2591583"/>
            <a:ext cx="1970486" cy="83741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862054E-F037-4844-9233-E5F85DC9E3E8}"/>
              </a:ext>
            </a:extLst>
          </p:cNvPr>
          <p:cNvSpPr txBox="1"/>
          <p:nvPr/>
        </p:nvSpPr>
        <p:spPr>
          <a:xfrm>
            <a:off x="1512710" y="358544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8001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B1D52D-9789-4A38-90E8-512CD0F886A6}"/>
              </a:ext>
            </a:extLst>
          </p:cNvPr>
          <p:cNvSpPr txBox="1"/>
          <p:nvPr/>
        </p:nvSpPr>
        <p:spPr>
          <a:xfrm>
            <a:off x="4905022" y="358544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8002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95D2A15-05B3-42C7-A7B9-54554B926B91}"/>
              </a:ext>
            </a:extLst>
          </p:cNvPr>
          <p:cNvSpPr txBox="1"/>
          <p:nvPr/>
        </p:nvSpPr>
        <p:spPr>
          <a:xfrm>
            <a:off x="8325554" y="3540741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8003</a:t>
            </a:r>
          </a:p>
        </p:txBody>
      </p:sp>
      <p:pic>
        <p:nvPicPr>
          <p:cNvPr id="1026" name="Picture 2" descr="Resultado de imagen de nginx">
            <a:extLst>
              <a:ext uri="{FF2B5EF4-FFF2-40B4-BE49-F238E27FC236}">
                <a16:creationId xmlns:a16="http://schemas.microsoft.com/office/drawing/2014/main" id="{3E900919-A80B-4B96-8359-6CF83171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74" y="4294899"/>
            <a:ext cx="1808238" cy="10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n 43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860B6962-7D66-44E5-84D3-34821DE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69" y="3725407"/>
            <a:ext cx="2513220" cy="2513220"/>
          </a:xfrm>
          <a:prstGeom prst="rect">
            <a:avLst/>
          </a:prstGeom>
        </p:spPr>
      </p:pic>
      <p:sp>
        <p:nvSpPr>
          <p:cNvPr id="45" name="AutoShape 6" descr="Resultado de imagen de node js">
            <a:extLst>
              <a:ext uri="{FF2B5EF4-FFF2-40B4-BE49-F238E27FC236}">
                <a16:creationId xmlns:a16="http://schemas.microsoft.com/office/drawing/2014/main" id="{19A74C45-99A9-43D1-8639-945875F9F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7" name="AutoShape 8" descr="Resultado de imagen de node js">
            <a:extLst>
              <a:ext uri="{FF2B5EF4-FFF2-40B4-BE49-F238E27FC236}">
                <a16:creationId xmlns:a16="http://schemas.microsoft.com/office/drawing/2014/main" id="{5F92E435-9CBC-4BFE-B4B7-88CC41896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Resultado de imagen de node js">
            <a:extLst>
              <a:ext uri="{FF2B5EF4-FFF2-40B4-BE49-F238E27FC236}">
                <a16:creationId xmlns:a16="http://schemas.microsoft.com/office/drawing/2014/main" id="{B274DE91-0D09-418F-BFF9-55754631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115" y="3861005"/>
            <a:ext cx="2024743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Diagrama de flujo: decisión 52">
            <a:extLst>
              <a:ext uri="{FF2B5EF4-FFF2-40B4-BE49-F238E27FC236}">
                <a16:creationId xmlns:a16="http://schemas.microsoft.com/office/drawing/2014/main" id="{6E988115-80B1-4A21-BEE5-282BC88DE88E}"/>
              </a:ext>
            </a:extLst>
          </p:cNvPr>
          <p:cNvSpPr/>
          <p:nvPr/>
        </p:nvSpPr>
        <p:spPr>
          <a:xfrm>
            <a:off x="4762755" y="1705621"/>
            <a:ext cx="2662650" cy="111937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34D8012-9A3F-4A3F-9C0B-8F3839A43AA0}"/>
              </a:ext>
            </a:extLst>
          </p:cNvPr>
          <p:cNvCxnSpPr>
            <a:cxnSpLocks/>
          </p:cNvCxnSpPr>
          <p:nvPr/>
        </p:nvCxnSpPr>
        <p:spPr>
          <a:xfrm flipV="1">
            <a:off x="6095999" y="1288105"/>
            <a:ext cx="0" cy="4175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0D70A54-3857-4D41-AE91-457DA810ACAE}"/>
              </a:ext>
            </a:extLst>
          </p:cNvPr>
          <p:cNvSpPr txBox="1"/>
          <p:nvPr/>
        </p:nvSpPr>
        <p:spPr>
          <a:xfrm>
            <a:off x="5486315" y="2038068"/>
            <a:ext cx="121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 Port 80 ?</a:t>
            </a:r>
          </a:p>
        </p:txBody>
      </p:sp>
    </p:spTree>
    <p:extLst>
      <p:ext uri="{BB962C8B-B14F-4D97-AF65-F5344CB8AC3E}">
        <p14:creationId xmlns:p14="http://schemas.microsoft.com/office/powerpoint/2010/main" val="9551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948BCD0-A598-48A2-BC96-1DAB0689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3" y="180984"/>
            <a:ext cx="5121084" cy="63403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E5AE54-C5BF-43BC-935C-5720EE4E22C1}"/>
              </a:ext>
            </a:extLst>
          </p:cNvPr>
          <p:cNvSpPr txBox="1"/>
          <p:nvPr/>
        </p:nvSpPr>
        <p:spPr>
          <a:xfrm>
            <a:off x="6429983" y="1997839"/>
            <a:ext cx="4804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ver en la imagen, primero se produce un </a:t>
            </a:r>
            <a:r>
              <a:rPr lang="es-ES" dirty="0" err="1"/>
              <a:t>parseo</a:t>
            </a:r>
            <a:r>
              <a:rPr lang="es-ES" dirty="0"/>
              <a:t> de los paquetes, capa 2, 3, 4 y posteriormente al llegar a la capa de transporte se modifica el campo de puerto destino.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Como el tipo remplazado tiene el mismo tamaño que el original del paquete no es necesario modificar el tamaño del paquete.</a:t>
            </a:r>
          </a:p>
        </p:txBody>
      </p:sp>
    </p:spTree>
    <p:extLst>
      <p:ext uri="{BB962C8B-B14F-4D97-AF65-F5344CB8AC3E}">
        <p14:creationId xmlns:p14="http://schemas.microsoft.com/office/powerpoint/2010/main" val="22471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3A3D92-1B54-4A18-9795-F77A1857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602"/>
            <a:ext cx="12192000" cy="6287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986142-D719-4DDE-A4D0-2BCBAF08E9B9}"/>
              </a:ext>
            </a:extLst>
          </p:cNvPr>
          <p:cNvSpPr txBox="1"/>
          <p:nvPr/>
        </p:nvSpPr>
        <p:spPr>
          <a:xfrm>
            <a:off x="846306" y="661481"/>
            <a:ext cx="1036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Levantamos el escenario (ver diapo 1) y acto seguido cargamos el programa </a:t>
            </a:r>
            <a:r>
              <a:rPr lang="es-ES" dirty="0" err="1"/>
              <a:t>xdp</a:t>
            </a:r>
            <a:r>
              <a:rPr lang="es-ES" dirty="0"/>
              <a:t> en la interfaz veth-packet02</a:t>
            </a:r>
          </a:p>
        </p:txBody>
      </p:sp>
    </p:spTree>
    <p:extLst>
      <p:ext uri="{BB962C8B-B14F-4D97-AF65-F5344CB8AC3E}">
        <p14:creationId xmlns:p14="http://schemas.microsoft.com/office/powerpoint/2010/main" val="30160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35A98D4-4D4D-4546-A490-49488FD2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638"/>
            <a:ext cx="12192000" cy="37954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48AEC2-140D-47F9-BABE-15D45524E83A}"/>
              </a:ext>
            </a:extLst>
          </p:cNvPr>
          <p:cNvSpPr txBox="1"/>
          <p:nvPr/>
        </p:nvSpPr>
        <p:spPr>
          <a:xfrm>
            <a:off x="593387" y="291830"/>
            <a:ext cx="10486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para comprobar el correcto funcionamiento del desarrollo realizado vamos generar paquetes UDP sobre IPv6 al puerto 2000. Si el programa funciona correctamente los paquetes que debería leer </a:t>
            </a:r>
            <a:r>
              <a:rPr lang="es-ES" dirty="0" err="1"/>
              <a:t>tcpdump</a:t>
            </a:r>
            <a:r>
              <a:rPr lang="es-ES" dirty="0"/>
              <a:t> sería paquetes </a:t>
            </a:r>
            <a:r>
              <a:rPr lang="es-ES" dirty="0" err="1"/>
              <a:t>udp</a:t>
            </a:r>
            <a:r>
              <a:rPr lang="es-ES" dirty="0"/>
              <a:t> al 1999.</a:t>
            </a:r>
          </a:p>
          <a:p>
            <a:endParaRPr lang="es-ES" dirty="0"/>
          </a:p>
          <a:p>
            <a:r>
              <a:rPr lang="es-ES" dirty="0"/>
              <a:t>Como se puede ver el programa funciona correctamente. Además se puede ver como realmente el procesamiento de XDP se hace en primer instancia, antes incluso del </a:t>
            </a:r>
            <a:r>
              <a:rPr lang="es-ES" dirty="0" err="1"/>
              <a:t>hook</a:t>
            </a:r>
            <a:r>
              <a:rPr lang="es-ES" dirty="0"/>
              <a:t> de </a:t>
            </a:r>
            <a:r>
              <a:rPr lang="es-ES" dirty="0" err="1"/>
              <a:t>tcpdump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35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PF_PACKET">
            <a:extLst>
              <a:ext uri="{FF2B5EF4-FFF2-40B4-BE49-F238E27FC236}">
                <a16:creationId xmlns:a16="http://schemas.microsoft.com/office/drawing/2014/main" id="{587C417A-4D54-4B53-B83B-B1AB175B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3" y="655604"/>
            <a:ext cx="51911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0A4589-D07F-4320-BF8D-518136528582}"/>
              </a:ext>
            </a:extLst>
          </p:cNvPr>
          <p:cNvSpPr txBox="1"/>
          <p:nvPr/>
        </p:nvSpPr>
        <p:spPr>
          <a:xfrm>
            <a:off x="7247106" y="1862917"/>
            <a:ext cx="3774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ver </a:t>
            </a:r>
            <a:r>
              <a:rPr lang="es-ES" dirty="0" err="1"/>
              <a:t>tcpdump</a:t>
            </a:r>
            <a:r>
              <a:rPr lang="es-ES" dirty="0"/>
              <a:t> lee de un socket de la familia PF_PACKET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cambio el procesamiento con XDP se lleva a cabo en la propia interfaz.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Por eso en la captura “raw” de TCPDUMP podemos apreciar que el puerto de destino ya ha sido previamente modificado. </a:t>
            </a:r>
          </a:p>
        </p:txBody>
      </p:sp>
    </p:spTree>
    <p:extLst>
      <p:ext uri="{BB962C8B-B14F-4D97-AF65-F5344CB8AC3E}">
        <p14:creationId xmlns:p14="http://schemas.microsoft.com/office/powerpoint/2010/main" val="3376727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310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7</cp:revision>
  <dcterms:created xsi:type="dcterms:W3CDTF">2020-01-24T15:09:15Z</dcterms:created>
  <dcterms:modified xsi:type="dcterms:W3CDTF">2020-01-28T07:52:27Z</dcterms:modified>
</cp:coreProperties>
</file>