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9B321-49C8-410B-996F-98E8C0C2529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39524-62DF-41A4-87F1-7F648C03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7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5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6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1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7241-AA36-45DF-BE9F-9597B7BE92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AE86-6FDE-4B47-98BC-ADDB5C0C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dirty="0"/>
              <a:t>Python Class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74608-467B-4D90-9C0F-1895C9724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your own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604821-F847-44FC-A62F-F92E74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42" y="805583"/>
            <a:ext cx="4684179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C73A-F5A2-BBC7-3337-B4BC6869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A15F-9FBC-41CF-FA7E-6BFB0FAE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text adventure game. The text can be written in Japanese.</a:t>
            </a:r>
          </a:p>
          <a:p>
            <a:r>
              <a:rPr lang="en-US" sz="2400" dirty="0"/>
              <a:t>An app that tracks something – hours that you study, hours that you practice a hobby, times that you watch </a:t>
            </a:r>
            <a:r>
              <a:rPr lang="en-US" sz="2400" dirty="0" err="1"/>
              <a:t>Youtube</a:t>
            </a:r>
            <a:r>
              <a:rPr lang="en-US" sz="2400" dirty="0"/>
              <a:t>, how many hours you sleep each day, your test or homework scores, books you’ve read, games you’ve played, etc.</a:t>
            </a:r>
          </a:p>
          <a:p>
            <a:r>
              <a:rPr lang="en-US" sz="2400" dirty="0"/>
              <a:t>A review quiz app – an app that helps you study or review a subject. </a:t>
            </a:r>
          </a:p>
          <a:p>
            <a:r>
              <a:rPr lang="en-US" sz="2400" dirty="0"/>
              <a:t>Any other ideas you can think of!!!!</a:t>
            </a:r>
          </a:p>
        </p:txBody>
      </p:sp>
    </p:spTree>
    <p:extLst>
      <p:ext uri="{BB962C8B-B14F-4D97-AF65-F5344CB8AC3E}">
        <p14:creationId xmlns:p14="http://schemas.microsoft.com/office/powerpoint/2010/main" val="11692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89B6-EEBB-10D6-C772-B6704491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9222-6EC5-0442-54A4-BD5017E8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college, I made a calendar conversion program – you had a list of different calendars, and you entered a regular date. The program would convert the date into the calendar you selected.</a:t>
            </a:r>
          </a:p>
          <a:p>
            <a:r>
              <a:rPr lang="en-US" sz="2400" dirty="0"/>
              <a:t>For example, July 19, 2022 is Confusion 54, 3188 in the </a:t>
            </a:r>
            <a:r>
              <a:rPr lang="en-US" sz="2400" dirty="0" err="1"/>
              <a:t>Discordian</a:t>
            </a:r>
            <a:r>
              <a:rPr lang="en-US" sz="2400" dirty="0"/>
              <a:t> calendar. (There are 5 seasons, no months, and the first year starts on January 1, 1166 BC.)</a:t>
            </a:r>
          </a:p>
          <a:p>
            <a:r>
              <a:rPr lang="en-US" sz="2400" dirty="0"/>
              <a:t>Or using the French Revolutionary calendar, it is Thermidor 1, 233. (12 months, starts on September 19/20/21 (autumn equinox) 1789) </a:t>
            </a:r>
          </a:p>
        </p:txBody>
      </p:sp>
    </p:spTree>
    <p:extLst>
      <p:ext uri="{BB962C8B-B14F-4D97-AF65-F5344CB8AC3E}">
        <p14:creationId xmlns:p14="http://schemas.microsoft.com/office/powerpoint/2010/main" val="171905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D6F4-1258-1202-C024-0DCD2C60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Adventure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4D8BC9-7F3E-688A-0B15-D54887E22081}"/>
              </a:ext>
            </a:extLst>
          </p:cNvPr>
          <p:cNvSpPr/>
          <p:nvPr/>
        </p:nvSpPr>
        <p:spPr>
          <a:xfrm>
            <a:off x="503583" y="3286539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house?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52E2D5-A475-1441-97C5-4EF3B0AF7091}"/>
              </a:ext>
            </a:extLst>
          </p:cNvPr>
          <p:cNvSpPr/>
          <p:nvPr/>
        </p:nvSpPr>
        <p:spPr>
          <a:xfrm>
            <a:off x="2193235" y="1957233"/>
            <a:ext cx="1265585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Gryffindor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6FEFB-6D78-5DF0-AAE8-7BABECA27E02}"/>
              </a:ext>
            </a:extLst>
          </p:cNvPr>
          <p:cNvSpPr/>
          <p:nvPr/>
        </p:nvSpPr>
        <p:spPr>
          <a:xfrm>
            <a:off x="2193236" y="2828563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Slytherin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D138A5-58D6-C22B-5624-4A12FC834D1C}"/>
              </a:ext>
            </a:extLst>
          </p:cNvPr>
          <p:cNvSpPr/>
          <p:nvPr/>
        </p:nvSpPr>
        <p:spPr>
          <a:xfrm>
            <a:off x="2193236" y="3699893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Ravenclaw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391EC-72EC-0043-1E1E-B8EE3D6D7EF5}"/>
              </a:ext>
            </a:extLst>
          </p:cNvPr>
          <p:cNvSpPr/>
          <p:nvPr/>
        </p:nvSpPr>
        <p:spPr>
          <a:xfrm>
            <a:off x="2193236" y="4567134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Hufflepuff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5E8E34-B9CC-ECF2-CDBC-3FC38F74A2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22783" y="2301790"/>
            <a:ext cx="470452" cy="1329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A66D4CD-0C4C-F5CA-ED8C-200835CD723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722783" y="3173120"/>
            <a:ext cx="470453" cy="457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F76538-D022-8594-3E7E-FB9AB168367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22783" y="3631096"/>
            <a:ext cx="470453" cy="41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280CB4-D800-0172-2304-D42C994B6D1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722783" y="3631096"/>
            <a:ext cx="470453" cy="1280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B88E30-06EA-BB60-1DD0-A73C2044CF9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3412436" y="1828082"/>
            <a:ext cx="7073897" cy="1345038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A584BB-CD09-3DB5-4B86-129D99D10003}"/>
              </a:ext>
            </a:extLst>
          </p:cNvPr>
          <p:cNvSpPr/>
          <p:nvPr/>
        </p:nvSpPr>
        <p:spPr>
          <a:xfrm>
            <a:off x="5340627" y="1973026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D7E8CD-43AD-AB0B-1E79-54E7E94DD5B2}"/>
              </a:ext>
            </a:extLst>
          </p:cNvPr>
          <p:cNvSpPr/>
          <p:nvPr/>
        </p:nvSpPr>
        <p:spPr>
          <a:xfrm>
            <a:off x="5340627" y="2825075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Hermione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8CD3F1-F8A6-49CA-E7B7-4A3FF331A352}"/>
              </a:ext>
            </a:extLst>
          </p:cNvPr>
          <p:cNvSpPr/>
          <p:nvPr/>
        </p:nvSpPr>
        <p:spPr>
          <a:xfrm>
            <a:off x="5340627" y="3675080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choice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407449-FFEB-6817-DE7A-DAD5E71A2602}"/>
              </a:ext>
            </a:extLst>
          </p:cNvPr>
          <p:cNvSpPr/>
          <p:nvPr/>
        </p:nvSpPr>
        <p:spPr>
          <a:xfrm>
            <a:off x="5340627" y="4571435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7D09F6-A01D-0ED2-409E-4B3B620B56DD}"/>
              </a:ext>
            </a:extLst>
          </p:cNvPr>
          <p:cNvSpPr/>
          <p:nvPr/>
        </p:nvSpPr>
        <p:spPr>
          <a:xfrm>
            <a:off x="5340627" y="5461657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Loyal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71B40F-F70F-81FD-FC5A-6693853E77E2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3412436" y="4911691"/>
            <a:ext cx="1928191" cy="4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08F6887-8E4C-FCAA-37E3-9F711AC48458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3412436" y="4911691"/>
            <a:ext cx="1928191" cy="894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CC5328B-61C0-944D-2776-6C2A447854BD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3412436" y="4019637"/>
            <a:ext cx="1928191" cy="24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0E75553-3E4E-3CA0-864C-A6FAB01CEEE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458820" y="2301790"/>
            <a:ext cx="1881807" cy="15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5F68D87-C72C-FD02-CBCA-8B32B82ABECB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458820" y="2301790"/>
            <a:ext cx="1881807" cy="867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3B85B25-043B-0099-F3AD-77E2B29CE901}"/>
              </a:ext>
            </a:extLst>
          </p:cNvPr>
          <p:cNvSpPr/>
          <p:nvPr/>
        </p:nvSpPr>
        <p:spPr>
          <a:xfrm>
            <a:off x="8169964" y="2820774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choice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1AA53F-200A-C0A1-72E2-A6A3EA894E79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 flipV="1">
            <a:off x="6559827" y="3165331"/>
            <a:ext cx="1610137" cy="854306"/>
          </a:xfrm>
          <a:prstGeom prst="bentConnector3">
            <a:avLst>
              <a:gd name="adj1" fmla="val 409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2F21A45-53C0-0E3B-0EFF-2D9F6339049A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 flipV="1">
            <a:off x="6559827" y="3165331"/>
            <a:ext cx="1610137" cy="43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0184D5-0971-A143-763B-6C0ABD2FC565}"/>
              </a:ext>
            </a:extLst>
          </p:cNvPr>
          <p:cNvSpPr/>
          <p:nvPr/>
        </p:nvSpPr>
        <p:spPr>
          <a:xfrm>
            <a:off x="8236225" y="4559345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choice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27F09FD-73B8-E465-136B-078AEABFE1B9}"/>
              </a:ext>
            </a:extLst>
          </p:cNvPr>
          <p:cNvCxnSpPr>
            <a:stCxn id="17" idx="3"/>
            <a:endCxn id="37" idx="1"/>
          </p:cNvCxnSpPr>
          <p:nvPr/>
        </p:nvCxnSpPr>
        <p:spPr>
          <a:xfrm>
            <a:off x="6559827" y="2317583"/>
            <a:ext cx="1676398" cy="2586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0FA8986-1106-1B41-09C5-AD35BE2C40AA}"/>
              </a:ext>
            </a:extLst>
          </p:cNvPr>
          <p:cNvCxnSpPr>
            <a:stCxn id="21" idx="3"/>
            <a:endCxn id="37" idx="1"/>
          </p:cNvCxnSpPr>
          <p:nvPr/>
        </p:nvCxnSpPr>
        <p:spPr>
          <a:xfrm flipV="1">
            <a:off x="6559827" y="4903902"/>
            <a:ext cx="1676398" cy="90231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FB2A84-07D8-446A-93D7-1756E8307DBC}"/>
              </a:ext>
            </a:extLst>
          </p:cNvPr>
          <p:cNvSpPr/>
          <p:nvPr/>
        </p:nvSpPr>
        <p:spPr>
          <a:xfrm>
            <a:off x="10469217" y="2317582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Harry dies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229E7B-6267-2E35-B12F-3A2D43AA5B21}"/>
              </a:ext>
            </a:extLst>
          </p:cNvPr>
          <p:cNvSpPr/>
          <p:nvPr/>
        </p:nvSpPr>
        <p:spPr>
          <a:xfrm>
            <a:off x="10469217" y="3188912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Ron dies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5C08E1-A77F-27D0-660E-B302E88F65E5}"/>
              </a:ext>
            </a:extLst>
          </p:cNvPr>
          <p:cNvSpPr/>
          <p:nvPr/>
        </p:nvSpPr>
        <p:spPr>
          <a:xfrm>
            <a:off x="10469217" y="4060242"/>
            <a:ext cx="121920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Hogarts</a:t>
            </a:r>
            <a:r>
              <a:rPr lang="en-US" dirty="0"/>
              <a:t> is destroyed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9ECA308-D5C0-A5C5-8098-17DE91E4DA9A}"/>
              </a:ext>
            </a:extLst>
          </p:cNvPr>
          <p:cNvSpPr/>
          <p:nvPr/>
        </p:nvSpPr>
        <p:spPr>
          <a:xfrm>
            <a:off x="10469217" y="4927483"/>
            <a:ext cx="1676398" cy="1125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Everyone is safe and happy, even Voldemort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68173DE-DBF4-12B1-7091-A023D0DC2053}"/>
              </a:ext>
            </a:extLst>
          </p:cNvPr>
          <p:cNvCxnSpPr>
            <a:stCxn id="32" idx="3"/>
            <a:endCxn id="45" idx="1"/>
          </p:cNvCxnSpPr>
          <p:nvPr/>
        </p:nvCxnSpPr>
        <p:spPr>
          <a:xfrm flipV="1">
            <a:off x="9389164" y="2662139"/>
            <a:ext cx="1080053" cy="503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16B54DA-5D5D-570F-A236-9CE6F53D65C1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9389164" y="3165331"/>
            <a:ext cx="1080053" cy="368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5BA9025-0133-8F0C-39BD-27461D6171CE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 flipV="1">
            <a:off x="9455425" y="4404799"/>
            <a:ext cx="1013792" cy="499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E4F42BB-2824-988A-22EB-CC7335C75F85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9455425" y="4903902"/>
            <a:ext cx="1013792" cy="586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8CE6F4-9EF2-3E2B-32A1-CA9275084043}"/>
              </a:ext>
            </a:extLst>
          </p:cNvPr>
          <p:cNvSpPr txBox="1"/>
          <p:nvPr/>
        </p:nvSpPr>
        <p:spPr>
          <a:xfrm>
            <a:off x="3658156" y="1957263"/>
            <a:ext cx="13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friend?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237950-C15A-3CE8-12BE-4D6471258C67}"/>
              </a:ext>
            </a:extLst>
          </p:cNvPr>
          <p:cNvSpPr txBox="1"/>
          <p:nvPr/>
        </p:nvSpPr>
        <p:spPr>
          <a:xfrm>
            <a:off x="3644351" y="3617668"/>
            <a:ext cx="13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…?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2EA81C4-8E1B-5272-C41F-F5D603EB40EB}"/>
              </a:ext>
            </a:extLst>
          </p:cNvPr>
          <p:cNvSpPr txBox="1"/>
          <p:nvPr/>
        </p:nvSpPr>
        <p:spPr>
          <a:xfrm>
            <a:off x="3644351" y="4281152"/>
            <a:ext cx="134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to be fair or loyal?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508CD33-5E7E-74D5-B9D6-B278479CC35A}"/>
              </a:ext>
            </a:extLst>
          </p:cNvPr>
          <p:cNvSpPr/>
          <p:nvPr/>
        </p:nvSpPr>
        <p:spPr>
          <a:xfrm>
            <a:off x="10486333" y="1483525"/>
            <a:ext cx="134178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Voldemort wins</a:t>
            </a:r>
          </a:p>
        </p:txBody>
      </p:sp>
    </p:spTree>
    <p:extLst>
      <p:ext uri="{BB962C8B-B14F-4D97-AF65-F5344CB8AC3E}">
        <p14:creationId xmlns:p14="http://schemas.microsoft.com/office/powerpoint/2010/main" val="259105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Background pattern&#10;&#10;Description automatically generated">
            <a:extLst>
              <a:ext uri="{FF2B5EF4-FFF2-40B4-BE49-F238E27FC236}">
                <a16:creationId xmlns:a16="http://schemas.microsoft.com/office/drawing/2014/main" id="{1A1FCF80-1BEA-E6DE-6587-2F8590EF3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0B8AB71-CE00-97E1-4FEC-51CED3613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75E3-FB23-95D8-6146-9D2DB0FD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22DD-397B-348E-C202-3A7D63DD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year, we made a recipe holder project together.</a:t>
            </a:r>
          </a:p>
        </p:txBody>
      </p:sp>
    </p:spTree>
    <p:extLst>
      <p:ext uri="{BB962C8B-B14F-4D97-AF65-F5344CB8AC3E}">
        <p14:creationId xmlns:p14="http://schemas.microsoft.com/office/powerpoint/2010/main" val="377592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08FF-2556-CE7A-4C74-8ACE9B7A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Quiz Game using </a:t>
            </a:r>
            <a:r>
              <a:rPr lang="en-US" dirty="0" err="1"/>
              <a:t>tkinter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70941E-EE5D-6808-CAF2-0FA9BD17F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6" y="1514572"/>
            <a:ext cx="5861080" cy="326844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3A1A4E9-1EF4-3EBE-7E98-B7B684B38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2" y="1414962"/>
            <a:ext cx="5661342" cy="45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C573-E6F5-B1E9-B310-A9860F2E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quiz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AD4E8-2DF7-F5CE-BF1F-70AFABF6D249}"/>
              </a:ext>
            </a:extLst>
          </p:cNvPr>
          <p:cNvSpPr/>
          <p:nvPr/>
        </p:nvSpPr>
        <p:spPr>
          <a:xfrm>
            <a:off x="1451579" y="1969477"/>
            <a:ext cx="4644421" cy="378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Californian FB" panose="0207040306080B030204" pitchFamily="18" charset="0"/>
              </a:rPr>
              <a:t>What is the capital of Canada?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Toronto</a:t>
            </a:r>
          </a:p>
          <a:p>
            <a:r>
              <a:rPr lang="en-US" dirty="0">
                <a:solidFill>
                  <a:srgbClr val="0070C0"/>
                </a:solidFill>
                <a:latin typeface="Californian FB" panose="0207040306080B030204" pitchFamily="18" charset="0"/>
              </a:rPr>
              <a:t>Sorry, no. Try again.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Ottawa</a:t>
            </a:r>
          </a:p>
          <a:p>
            <a:r>
              <a:rPr lang="en-US" dirty="0">
                <a:solidFill>
                  <a:srgbClr val="0070C0"/>
                </a:solidFill>
                <a:latin typeface="Californian FB" panose="0207040306080B030204" pitchFamily="18" charset="0"/>
              </a:rPr>
              <a:t>Great job!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D8ACB-7A23-6406-3442-C4DB4122D020}"/>
              </a:ext>
            </a:extLst>
          </p:cNvPr>
          <p:cNvSpPr/>
          <p:nvPr/>
        </p:nvSpPr>
        <p:spPr>
          <a:xfrm>
            <a:off x="6566204" y="1969476"/>
            <a:ext cx="5241483" cy="3784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import random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questions = [“What is the capital of Canada?”,…]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answers = [“Toronto”,…]</a:t>
            </a:r>
          </a:p>
          <a:p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correct_answers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= 0</a:t>
            </a:r>
          </a:p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# we should probably load the questions and answers # from a file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correct_responses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= [“Good job”, “Nice work!”…]</a:t>
            </a:r>
          </a:p>
          <a:p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incorrect_responses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= [“Try again.” , “Sorry, no.”…]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#pick a random question</a:t>
            </a:r>
          </a:p>
          <a:p>
            <a:endParaRPr lang="en-US" dirty="0">
              <a:solidFill>
                <a:srgbClr val="FF0000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#check if the user’s answer is correct</a:t>
            </a:r>
          </a:p>
        </p:txBody>
      </p:sp>
    </p:spTree>
    <p:extLst>
      <p:ext uri="{BB962C8B-B14F-4D97-AF65-F5344CB8AC3E}">
        <p14:creationId xmlns:p14="http://schemas.microsoft.com/office/powerpoint/2010/main" val="17208550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656</TotalTime>
  <Words>359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Californian FB</vt:lpstr>
      <vt:lpstr>Gill Sans MT</vt:lpstr>
      <vt:lpstr>Gallery</vt:lpstr>
      <vt:lpstr>Python Class 18</vt:lpstr>
      <vt:lpstr>Some ideas</vt:lpstr>
      <vt:lpstr>Calendar</vt:lpstr>
      <vt:lpstr>Text Adventure</vt:lpstr>
      <vt:lpstr>PowerPoint Presentation</vt:lpstr>
      <vt:lpstr>PowerPoint Presentation</vt:lpstr>
      <vt:lpstr>Recipes</vt:lpstr>
      <vt:lpstr>Graphical Quiz Game using tkinter</vt:lpstr>
      <vt:lpstr>Text quiz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using and making functions</dc:title>
  <dc:creator>david hunter</dc:creator>
  <cp:lastModifiedBy>David Hunter</cp:lastModifiedBy>
  <cp:revision>116</cp:revision>
  <dcterms:created xsi:type="dcterms:W3CDTF">2022-04-14T05:20:00Z</dcterms:created>
  <dcterms:modified xsi:type="dcterms:W3CDTF">2022-12-05T03:34:04Z</dcterms:modified>
</cp:coreProperties>
</file>