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17" autoAdjust="0"/>
  </p:normalViewPr>
  <p:slideViewPr>
    <p:cSldViewPr snapToGrid="0" snapToObjects="1">
      <p:cViewPr varScale="1">
        <p:scale>
          <a:sx n="165" d="100"/>
          <a:sy n="165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2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6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EFD6-57D1-2146-9B31-5A519E4FF2C3}" type="datetimeFigureOut">
              <a:rPr lang="en-US" smtClean="0"/>
              <a:t>13-09-06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F424-D02E-414F-891E-77B6D68D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440" y="1310322"/>
            <a:ext cx="868402" cy="5308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7363" y="1310744"/>
            <a:ext cx="868402" cy="2843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</a:t>
            </a:r>
            <a:r>
              <a:rPr lang="en-US" b="1" baseline="-25000" dirty="0" smtClean="0">
                <a:solidFill>
                  <a:srgbClr val="000000"/>
                </a:solidFill>
              </a:rPr>
              <a:t>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07363" y="4246751"/>
            <a:ext cx="868402" cy="17911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</a:t>
            </a:r>
            <a:r>
              <a:rPr lang="en-US" b="1" baseline="-25000" dirty="0" smtClean="0">
                <a:solidFill>
                  <a:srgbClr val="000000"/>
                </a:solidFill>
              </a:rPr>
              <a:t>C</a:t>
            </a:r>
            <a:endParaRPr lang="en-US" b="1" baseline="-25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7363" y="6130191"/>
            <a:ext cx="868402" cy="488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b="1" baseline="-25000" dirty="0" smtClean="0">
                <a:solidFill>
                  <a:schemeClr val="bg1"/>
                </a:solidFill>
              </a:rPr>
              <a:t>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5687" y="1310322"/>
            <a:ext cx="868402" cy="53999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</a:t>
            </a:r>
            <a:r>
              <a:rPr lang="en-US" b="1" baseline="-25000" dirty="0" smtClean="0">
                <a:solidFill>
                  <a:srgbClr val="000000"/>
                </a:solidFill>
              </a:rPr>
              <a:t>S</a:t>
            </a:r>
            <a:r>
              <a:rPr lang="en-US" b="1" baseline="30000" dirty="0" smtClean="0">
                <a:solidFill>
                  <a:srgbClr val="000000"/>
                </a:solidFill>
              </a:rPr>
              <a:t>(1)</a:t>
            </a:r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5687" y="4246329"/>
            <a:ext cx="868402" cy="34918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</a:t>
            </a:r>
            <a:r>
              <a:rPr lang="en-US" b="1" baseline="-25000" dirty="0">
                <a:solidFill>
                  <a:srgbClr val="000000"/>
                </a:solidFill>
              </a:rPr>
              <a:t>C</a:t>
            </a:r>
            <a:r>
              <a:rPr lang="en-US" b="1" baseline="30000" dirty="0" smtClean="0">
                <a:solidFill>
                  <a:srgbClr val="000000"/>
                </a:solidFill>
              </a:rPr>
              <a:t>(1)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5687" y="6129769"/>
            <a:ext cx="868402" cy="488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N</a:t>
            </a:r>
            <a:r>
              <a:rPr lang="en-US" b="1" baseline="-25000" dirty="0" err="1" smtClean="0">
                <a:solidFill>
                  <a:schemeClr val="bg1"/>
                </a:solidFill>
              </a:rPr>
              <a:t>w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5687" y="1897365"/>
            <a:ext cx="868402" cy="2257114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</a:t>
            </a:r>
            <a:r>
              <a:rPr lang="en-US" b="1" baseline="-25000" dirty="0" smtClean="0">
                <a:solidFill>
                  <a:srgbClr val="000000"/>
                </a:solidFill>
              </a:rPr>
              <a:t>S</a:t>
            </a:r>
            <a:r>
              <a:rPr lang="en-US" b="1" baseline="30000" dirty="0" smtClean="0">
                <a:solidFill>
                  <a:srgbClr val="000000"/>
                </a:solidFill>
              </a:rPr>
              <a:t>(2)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65687" y="4676147"/>
            <a:ext cx="868402" cy="599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</a:t>
            </a:r>
            <a:r>
              <a:rPr lang="en-US" b="1" baseline="-25000" dirty="0" smtClean="0">
                <a:solidFill>
                  <a:srgbClr val="000000"/>
                </a:solidFill>
              </a:rPr>
              <a:t>C</a:t>
            </a:r>
            <a:r>
              <a:rPr lang="en-US" b="1" baseline="30000" dirty="0" smtClean="0">
                <a:solidFill>
                  <a:srgbClr val="000000"/>
                </a:solidFill>
              </a:rPr>
              <a:t>(2)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5687" y="5344007"/>
            <a:ext cx="868402" cy="6939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</a:t>
            </a:r>
            <a:r>
              <a:rPr lang="en-US" b="1" baseline="-25000" dirty="0" smtClean="0">
                <a:solidFill>
                  <a:srgbClr val="000000"/>
                </a:solidFill>
              </a:rPr>
              <a:t>C</a:t>
            </a:r>
            <a:r>
              <a:rPr lang="en-US" b="1" baseline="30000" dirty="0" smtClean="0">
                <a:solidFill>
                  <a:srgbClr val="000000"/>
                </a:solidFill>
              </a:rPr>
              <a:t>(3)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7" name="Elbow Connector 16"/>
          <p:cNvCxnSpPr>
            <a:stCxn id="4" idx="3"/>
            <a:endCxn id="7" idx="1"/>
          </p:cNvCxnSpPr>
          <p:nvPr/>
        </p:nvCxnSpPr>
        <p:spPr>
          <a:xfrm>
            <a:off x="2050842" y="3964507"/>
            <a:ext cx="1356521" cy="1177828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6" idx="1"/>
          </p:cNvCxnSpPr>
          <p:nvPr/>
        </p:nvCxnSpPr>
        <p:spPr>
          <a:xfrm flipV="1">
            <a:off x="2050842" y="2732612"/>
            <a:ext cx="1356521" cy="1231895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3"/>
            <a:endCxn id="9" idx="1"/>
          </p:cNvCxnSpPr>
          <p:nvPr/>
        </p:nvCxnSpPr>
        <p:spPr>
          <a:xfrm flipV="1">
            <a:off x="4275765" y="1580322"/>
            <a:ext cx="1889922" cy="115229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3"/>
            <a:endCxn id="12" idx="1"/>
          </p:cNvCxnSpPr>
          <p:nvPr/>
        </p:nvCxnSpPr>
        <p:spPr>
          <a:xfrm>
            <a:off x="4275765" y="2732612"/>
            <a:ext cx="1889922" cy="29331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0" idx="1"/>
          </p:cNvCxnSpPr>
          <p:nvPr/>
        </p:nvCxnSpPr>
        <p:spPr>
          <a:xfrm flipV="1">
            <a:off x="4275765" y="4420920"/>
            <a:ext cx="1889922" cy="72141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3"/>
            <a:endCxn id="14" idx="1"/>
          </p:cNvCxnSpPr>
          <p:nvPr/>
        </p:nvCxnSpPr>
        <p:spPr>
          <a:xfrm flipV="1">
            <a:off x="4275765" y="4975731"/>
            <a:ext cx="1889922" cy="16660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3"/>
            <a:endCxn id="15" idx="1"/>
          </p:cNvCxnSpPr>
          <p:nvPr/>
        </p:nvCxnSpPr>
        <p:spPr>
          <a:xfrm>
            <a:off x="4275765" y="5142335"/>
            <a:ext cx="1889922" cy="54862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77807" y="1310322"/>
            <a:ext cx="827119" cy="13849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# spouses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# </a:t>
            </a:r>
            <a:r>
              <a:rPr lang="en-US" sz="1200" dirty="0" smtClean="0">
                <a:solidFill>
                  <a:schemeClr val="bg1"/>
                </a:solidFill>
              </a:rPr>
              <a:t>partners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RiskGrp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Females’: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Age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STI, HIV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Children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531" y="2944406"/>
            <a:ext cx="893256" cy="20313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Male’s: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</a:t>
            </a:r>
            <a:r>
              <a:rPr lang="en-US" sz="1400" dirty="0" err="1" smtClean="0">
                <a:solidFill>
                  <a:schemeClr val="bg1"/>
                </a:solidFill>
              </a:rPr>
              <a:t>RiskGrp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- Age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STI, HIV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Females’: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</a:t>
            </a:r>
            <a:r>
              <a:rPr lang="en-US" sz="1400" dirty="0" err="1" smtClean="0">
                <a:solidFill>
                  <a:schemeClr val="bg1"/>
                </a:solidFill>
              </a:rPr>
              <a:t>RiskGrp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- Age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STI, HIV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Children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66036" y="1956653"/>
            <a:ext cx="879493" cy="7386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Females’: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Age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STI, HIV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95923" y="4021624"/>
            <a:ext cx="893256" cy="954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Females’: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Age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STI, HIV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Children</a:t>
            </a:r>
          </a:p>
        </p:txBody>
      </p:sp>
      <p:cxnSp>
        <p:nvCxnSpPr>
          <p:cNvPr id="65" name="Straight Arrow Connector 64"/>
          <p:cNvCxnSpPr>
            <a:stCxn id="42" idx="3"/>
            <a:endCxn id="4" idx="1"/>
          </p:cNvCxnSpPr>
          <p:nvPr/>
        </p:nvCxnSpPr>
        <p:spPr>
          <a:xfrm>
            <a:off x="934787" y="3960069"/>
            <a:ext cx="247653" cy="4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091958" y="1897365"/>
            <a:ext cx="868402" cy="440284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</a:t>
            </a:r>
            <a:r>
              <a:rPr lang="en-US" b="1" baseline="-25000" dirty="0" smtClean="0">
                <a:solidFill>
                  <a:srgbClr val="000000"/>
                </a:solidFill>
              </a:rPr>
              <a:t>S,0</a:t>
            </a:r>
            <a:r>
              <a:rPr lang="en-US" b="1" baseline="30000" dirty="0" smtClean="0">
                <a:solidFill>
                  <a:srgbClr val="000000"/>
                </a:solidFill>
              </a:rPr>
              <a:t>(2)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91958" y="2337649"/>
            <a:ext cx="868402" cy="1401083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</a:t>
            </a:r>
            <a:r>
              <a:rPr lang="en-US" b="1" baseline="-25000" dirty="0" smtClean="0">
                <a:solidFill>
                  <a:srgbClr val="000000"/>
                </a:solidFill>
              </a:rPr>
              <a:t>S,1</a:t>
            </a:r>
            <a:r>
              <a:rPr lang="en-US" b="1" baseline="30000" dirty="0" smtClean="0">
                <a:solidFill>
                  <a:srgbClr val="000000"/>
                </a:solidFill>
              </a:rPr>
              <a:t>(2)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91958" y="3738732"/>
            <a:ext cx="868402" cy="415746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</a:t>
            </a:r>
            <a:r>
              <a:rPr lang="en-US" b="1" baseline="-25000" dirty="0" smtClean="0">
                <a:solidFill>
                  <a:srgbClr val="000000"/>
                </a:solidFill>
              </a:rPr>
              <a:t>S,2</a:t>
            </a:r>
            <a:r>
              <a:rPr lang="en-US" b="1" baseline="30000" dirty="0" smtClean="0">
                <a:solidFill>
                  <a:srgbClr val="000000"/>
                </a:solidFill>
              </a:rPr>
              <a:t>(2)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41666" y="2172097"/>
            <a:ext cx="815585" cy="7386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RiskGrps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STI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Age?</a:t>
            </a:r>
          </a:p>
        </p:txBody>
      </p:sp>
      <p:cxnSp>
        <p:nvCxnSpPr>
          <p:cNvPr id="72" name="Straight Arrow Connector 71"/>
          <p:cNvCxnSpPr>
            <a:stCxn id="12" idx="3"/>
          </p:cNvCxnSpPr>
          <p:nvPr/>
        </p:nvCxnSpPr>
        <p:spPr>
          <a:xfrm>
            <a:off x="7034089" y="3025922"/>
            <a:ext cx="7366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Left Brace 75"/>
          <p:cNvSpPr/>
          <p:nvPr/>
        </p:nvSpPr>
        <p:spPr>
          <a:xfrm>
            <a:off x="7780841" y="1897365"/>
            <a:ext cx="231813" cy="2257114"/>
          </a:xfrm>
          <a:prstGeom prst="leftBrace">
            <a:avLst>
              <a:gd name="adj1" fmla="val 175680"/>
              <a:gd name="adj2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091158" y="6533473"/>
            <a:ext cx="12449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060370" y="6187524"/>
            <a:ext cx="665266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RiskGrp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6664" y="10079"/>
            <a:ext cx="132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number of sex acts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898132" y="10079"/>
            <a:ext cx="176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Distribution</a:t>
            </a:r>
          </a:p>
          <a:p>
            <a:pPr algn="ctr"/>
            <a:r>
              <a:rPr lang="en-US" b="1" dirty="0" smtClean="0"/>
              <a:t>Partner types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681101" y="10079"/>
            <a:ext cx="176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Distribution</a:t>
            </a:r>
          </a:p>
          <a:p>
            <a:pPr algn="ctr"/>
            <a:r>
              <a:rPr lang="en-US" b="1" dirty="0" smtClean="0"/>
              <a:t>Partners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375642" y="10079"/>
            <a:ext cx="176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Distribution</a:t>
            </a:r>
          </a:p>
          <a:p>
            <a:pPr algn="ctr"/>
            <a:r>
              <a:rPr lang="en-US" b="1" dirty="0" smtClean="0"/>
              <a:t>Sex act types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303478" y="805366"/>
            <a:ext cx="840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Multinomial </a:t>
            </a:r>
          </a:p>
          <a:p>
            <a:r>
              <a:rPr lang="en-US" sz="1000" b="1" dirty="0" smtClean="0">
                <a:solidFill>
                  <a:schemeClr val="accent2"/>
                </a:solidFill>
              </a:rPr>
              <a:t>distribution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68919" y="805366"/>
            <a:ext cx="840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Multinomial </a:t>
            </a:r>
          </a:p>
          <a:p>
            <a:r>
              <a:rPr lang="en-US" sz="1000" b="1" dirty="0" smtClean="0">
                <a:solidFill>
                  <a:schemeClr val="accent2"/>
                </a:solidFill>
              </a:rPr>
              <a:t>distribution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50502" y="821433"/>
            <a:ext cx="840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Multinomial </a:t>
            </a:r>
          </a:p>
          <a:p>
            <a:r>
              <a:rPr lang="en-US" sz="1000" b="1" dirty="0" smtClean="0">
                <a:solidFill>
                  <a:schemeClr val="accent2"/>
                </a:solidFill>
              </a:rPr>
              <a:t>distribution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cxnSp>
        <p:nvCxnSpPr>
          <p:cNvPr id="39" name="Elbow Connector 38"/>
          <p:cNvCxnSpPr>
            <a:stCxn id="4" idx="3"/>
            <a:endCxn id="8" idx="1"/>
          </p:cNvCxnSpPr>
          <p:nvPr/>
        </p:nvCxnSpPr>
        <p:spPr>
          <a:xfrm>
            <a:off x="2050842" y="3964507"/>
            <a:ext cx="1356521" cy="2409934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0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127</Words>
  <Application>Microsoft Macintosh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Champredon</dc:creator>
  <cp:lastModifiedBy>David Champredon</cp:lastModifiedBy>
  <cp:revision>18</cp:revision>
  <dcterms:created xsi:type="dcterms:W3CDTF">2013-09-05T17:10:56Z</dcterms:created>
  <dcterms:modified xsi:type="dcterms:W3CDTF">2013-09-06T23:51:38Z</dcterms:modified>
</cp:coreProperties>
</file>