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814"/>
    <a:srgbClr val="FFFF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4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CONCLUSION.docx" TargetMode="External"/><Relationship Id="rId3" Type="http://schemas.openxmlformats.org/officeDocument/2006/relationships/hyperlink" Target="INFORMACION%20INSTITUCIONAL.doc" TargetMode="External"/><Relationship Id="rId7" Type="http://schemas.openxmlformats.org/officeDocument/2006/relationships/hyperlink" Target="EJERCICIOS%20DE%20APRENDIZAJE" TargetMode="External"/><Relationship Id="rId2" Type="http://schemas.openxmlformats.org/officeDocument/2006/relationships/hyperlink" Target="INTRODUCCION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TRABAJOS%20ACADEMICOS" TargetMode="External"/><Relationship Id="rId11" Type="http://schemas.openxmlformats.org/officeDocument/2006/relationships/hyperlink" Target="INSTRUMENTOS%20DE%20EVALUACION" TargetMode="External"/><Relationship Id="rId5" Type="http://schemas.openxmlformats.org/officeDocument/2006/relationships/hyperlink" Target="Programas%20de%20estudio%20ISC%20Auditoria%20en%20Inform&#225;tica.doc" TargetMode="External"/><Relationship Id="rId10" Type="http://schemas.openxmlformats.org/officeDocument/2006/relationships/hyperlink" Target="Bibliografia.docx" TargetMode="External"/><Relationship Id="rId4" Type="http://schemas.openxmlformats.org/officeDocument/2006/relationships/hyperlink" Target="Curr&#237;culum%20MCLuisCSantillan(UNIDEP).pdf" TargetMode="External"/><Relationship Id="rId9" Type="http://schemas.openxmlformats.org/officeDocument/2006/relationships/hyperlink" Target="REFLEXION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930085" y="404664"/>
            <a:ext cx="5328592" cy="79208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>
                <a:gd name="adj" fmla="val 12830"/>
              </a:avLst>
            </a:prstTxWarp>
            <a:spAutoFit/>
          </a:bodyPr>
          <a:lstStyle/>
          <a:p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50800" algn="tl" rotWithShape="0">
                    <a:srgbClr val="000000"/>
                  </a:outerShdw>
                  <a:reflection blurRad="6350" stA="60000" endA="900" endPos="60000" dist="60007" dir="5400000" sy="-100000" algn="bl" rotWithShape="0"/>
                </a:effectLst>
              </a:rPr>
              <a:t>U  N  I  D  E  P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5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  <a:outerShdw blurRad="50800" algn="tl" rotWithShape="0">
                  <a:srgbClr val="000000"/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245502" y="1484784"/>
            <a:ext cx="6636753" cy="28931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s-ES" sz="20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r>
              <a:rPr lang="es-ES" sz="20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ALUMNO</a:t>
            </a:r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: José </a:t>
            </a:r>
            <a:r>
              <a:rPr lang="es-ES" sz="2000" b="1" spc="50" dirty="0" err="1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david</a:t>
            </a:r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 </a:t>
            </a:r>
            <a:r>
              <a:rPr lang="es-ES" sz="2000" b="1" spc="50" dirty="0" err="1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bojorquez</a:t>
            </a:r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 </a:t>
            </a:r>
            <a:r>
              <a:rPr lang="es-ES" sz="2000" b="1" spc="50" dirty="0" err="1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chatham</a:t>
            </a:r>
            <a:endParaRPr lang="es-ES" sz="20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MAESTRO: Santillán </a:t>
            </a:r>
            <a:r>
              <a:rPr lang="es-ES" sz="2000" b="1" spc="50" dirty="0" err="1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Hernandez</a:t>
            </a:r>
            <a:r>
              <a:rPr lang="es-ES" sz="20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 Luis Carlos</a:t>
            </a:r>
            <a:endParaRPr lang="es-ES" sz="28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endParaRPr lang="es-ES" sz="28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MATERIA: </a:t>
            </a:r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AUDITORIA DE INFORMATICA</a:t>
            </a:r>
            <a:endParaRPr lang="es-ES" sz="28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erpetua" pitchFamily="18" charset="0"/>
            </a:endParaRPr>
          </a:p>
          <a:p>
            <a:endParaRPr lang="es-ES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erpetua" pitchFamily="18" charset="0"/>
            </a:endParaRPr>
          </a:p>
          <a:p>
            <a:pPr algn="ctr"/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FECHA</a:t>
            </a:r>
            <a:r>
              <a:rPr lang="es-ES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:  </a:t>
            </a:r>
            <a:r>
              <a:rPr lang="es-ES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11</a:t>
            </a:r>
            <a:r>
              <a:rPr lang="es-ES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/MAYO </a:t>
            </a:r>
            <a:r>
              <a:rPr lang="es-ES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- </a:t>
            </a:r>
            <a:r>
              <a:rPr lang="es-ES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11</a:t>
            </a:r>
            <a:r>
              <a:rPr lang="es-ES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/JUNIO</a:t>
            </a:r>
            <a:endParaRPr lang="es-ES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erpetua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832776" y="5013176"/>
            <a:ext cx="752321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6TO</a:t>
            </a:r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-  </a:t>
            </a:r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CUATRIMESTRE “ciclo </a:t>
            </a:r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2015-2”</a:t>
            </a:r>
            <a:endParaRPr lang="es-ES" sz="28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2">
                    <a:alpha val="6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pPr algn="ctr"/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Lic. En ING.  SISTEMAS COMPUTACIONALES</a:t>
            </a:r>
            <a:endParaRPr lang="es-ES" sz="28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2">
                    <a:alpha val="6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843808" y="404664"/>
            <a:ext cx="3009001" cy="73832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">
              <a:avLst>
                <a:gd name="adj" fmla="val 18446"/>
              </a:avLst>
            </a:prstTxWarp>
            <a:spAutoFit/>
          </a:bodyPr>
          <a:lstStyle/>
          <a:p>
            <a:pPr algn="ctr"/>
            <a:r>
              <a:rPr lang="es-E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 N D I C E</a:t>
            </a:r>
            <a:endParaRPr lang="es-E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88159" y="1340768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Tw Cen MT Condensed Extra Bold" pitchFamily="34" charset="0"/>
                <a:hlinkClick r:id="rId2" action="ppaction://hlinkfile"/>
              </a:rPr>
              <a:t>Introducción</a:t>
            </a:r>
            <a:endParaRPr lang="es-ES" sz="2400" dirty="0" smtClean="0">
              <a:solidFill>
                <a:srgbClr val="8C2814"/>
              </a:solidFill>
              <a:latin typeface="Tw Cen MT Condensed Extra Bold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Tw Cen MT Condensed Extra Bold" pitchFamily="34" charset="0"/>
                <a:hlinkClick r:id="rId3" action="ppaction://hlinkfile"/>
              </a:rPr>
              <a:t>Información  institucional</a:t>
            </a:r>
            <a:endParaRPr lang="es-ES" sz="2400" dirty="0" smtClean="0">
              <a:solidFill>
                <a:srgbClr val="8C2814"/>
              </a:solidFill>
              <a:latin typeface="Tw Cen MT Condensed Extra Bold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Tw Cen MT Condensed Extra Bold" pitchFamily="34" charset="0"/>
                <a:hlinkClick r:id="rId4" action="ppaction://hlinkfile"/>
              </a:rPr>
              <a:t>Curricular  vitae  ejecutivo</a:t>
            </a:r>
            <a:endParaRPr lang="es-ES" sz="2400" dirty="0" smtClean="0">
              <a:solidFill>
                <a:srgbClr val="8C2814"/>
              </a:solidFill>
              <a:latin typeface="Tw Cen MT Condensed Extra Bold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Tw Cen MT Condensed Extra Bold" pitchFamily="34" charset="0"/>
                <a:hlinkClick r:id="rId5" action="ppaction://hlinkfile"/>
              </a:rPr>
              <a:t>Perfil descriptivo</a:t>
            </a:r>
            <a:endParaRPr lang="es-ES" sz="2400" dirty="0" smtClean="0">
              <a:solidFill>
                <a:srgbClr val="8C2814"/>
              </a:solidFill>
              <a:latin typeface="Tw Cen MT Condensed Extra Bold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Tw Cen MT Condensed Extra Bold" pitchFamily="34" charset="0"/>
                <a:hlinkClick r:id="rId6" action="ppaction://hlinkfile"/>
              </a:rPr>
              <a:t>TRABAJOS ACADEMICOS</a:t>
            </a:r>
            <a:endParaRPr lang="es-ES" sz="2400" dirty="0" smtClean="0">
              <a:solidFill>
                <a:srgbClr val="8C2814"/>
              </a:solidFill>
              <a:latin typeface="Tw Cen MT Condensed Extra Bold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Tw Cen MT Condensed Extra Bold" pitchFamily="34" charset="0"/>
                <a:hlinkClick r:id="rId7" action="ppaction://hlinkfile"/>
              </a:rPr>
              <a:t>EJERCICIOS DE APRENDIZAJE</a:t>
            </a:r>
            <a:endParaRPr lang="es-ES" sz="2400" dirty="0" smtClean="0">
              <a:solidFill>
                <a:srgbClr val="8C2814"/>
              </a:solidFill>
              <a:latin typeface="Tw Cen MT Condensed Extra Bold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Tw Cen MT Condensed Extra Bold" pitchFamily="34" charset="0"/>
                <a:hlinkClick r:id="rId8" action="ppaction://hlinkfile"/>
              </a:rPr>
              <a:t>Conclusiones del curso</a:t>
            </a:r>
            <a:endParaRPr lang="es-ES" sz="2400" dirty="0" smtClean="0">
              <a:solidFill>
                <a:srgbClr val="8C2814"/>
              </a:solidFill>
              <a:latin typeface="Tw Cen MT Condensed Extra Bold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Tw Cen MT Condensed Extra Bold" pitchFamily="34" charset="0"/>
                <a:hlinkClick r:id="rId9" action="ppaction://hlinkfile"/>
              </a:rPr>
              <a:t>Reflexión de la materia</a:t>
            </a:r>
            <a:endParaRPr lang="es-ES" sz="2400" dirty="0" smtClean="0">
              <a:solidFill>
                <a:srgbClr val="8C2814"/>
              </a:solidFill>
              <a:latin typeface="Tw Cen MT Condensed Extra Bold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Tw Cen MT Condensed Extra Bold" pitchFamily="34" charset="0"/>
                <a:hlinkClick r:id="rId10" action="ppaction://hlinkfile"/>
              </a:rPr>
              <a:t>BIBLIOGRAFIA</a:t>
            </a:r>
            <a:endParaRPr lang="es-ES" sz="2400" dirty="0" smtClean="0">
              <a:solidFill>
                <a:srgbClr val="8C2814"/>
              </a:solidFill>
              <a:latin typeface="Tw Cen MT Condensed Extra Bold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Tw Cen MT Condensed Extra Bold" pitchFamily="34" charset="0"/>
                <a:hlinkClick r:id="rId11" action="ppaction://hlinkfile"/>
              </a:rPr>
              <a:t>INSTRUMENTOS DE EVALUACION</a:t>
            </a:r>
            <a:endParaRPr lang="es-ES" sz="2400" dirty="0">
              <a:solidFill>
                <a:srgbClr val="8C2814"/>
              </a:solidFill>
              <a:latin typeface="Tw Cen MT Condensed Extra Bold" pitchFamily="34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71</Words>
  <Application>Microsoft Office PowerPoint</Application>
  <PresentationFormat>Presentación en pantalla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IBM CUSTOMER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IBM USER</dc:creator>
  <cp:lastModifiedBy>davidnaci@hotmail.com</cp:lastModifiedBy>
  <cp:revision>73</cp:revision>
  <dcterms:created xsi:type="dcterms:W3CDTF">2010-10-05T15:31:36Z</dcterms:created>
  <dcterms:modified xsi:type="dcterms:W3CDTF">2015-06-11T16:17:06Z</dcterms:modified>
</cp:coreProperties>
</file>