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2E79-F1F7-0846-A3F3-1521143F128A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A098-DCB6-E64A-9D1F-422B2FD2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9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BB3F83-F4FB-DA47-B01F-BA11DCAFD9B5}"/>
              </a:ext>
            </a:extLst>
          </p:cNvPr>
          <p:cNvSpPr/>
          <p:nvPr/>
        </p:nvSpPr>
        <p:spPr>
          <a:xfrm>
            <a:off x="218512" y="3023506"/>
            <a:ext cx="2166945" cy="1440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EECC-2216-FF4B-ABD0-2C5C76C7E3AD}"/>
              </a:ext>
            </a:extLst>
          </p:cNvPr>
          <p:cNvSpPr/>
          <p:nvPr/>
        </p:nvSpPr>
        <p:spPr>
          <a:xfrm>
            <a:off x="5411561" y="949102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9BF89-343F-8A4D-9AB9-776A8BE19DA9}"/>
              </a:ext>
            </a:extLst>
          </p:cNvPr>
          <p:cNvSpPr/>
          <p:nvPr/>
        </p:nvSpPr>
        <p:spPr>
          <a:xfrm>
            <a:off x="5411561" y="1656673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3172C-26D3-F440-8CB2-D1E23AA8874A}"/>
              </a:ext>
            </a:extLst>
          </p:cNvPr>
          <p:cNvSpPr/>
          <p:nvPr/>
        </p:nvSpPr>
        <p:spPr>
          <a:xfrm>
            <a:off x="5411561" y="2375129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91CD2-1141-5742-9AA6-789E9AC5F6AD}"/>
              </a:ext>
            </a:extLst>
          </p:cNvPr>
          <p:cNvSpPr/>
          <p:nvPr/>
        </p:nvSpPr>
        <p:spPr>
          <a:xfrm>
            <a:off x="5411561" y="3093585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18CD1-958A-B145-80AD-D4C1F47EEB27}"/>
              </a:ext>
            </a:extLst>
          </p:cNvPr>
          <p:cNvSpPr/>
          <p:nvPr/>
        </p:nvSpPr>
        <p:spPr>
          <a:xfrm>
            <a:off x="5411561" y="3812041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65FBCD-E623-B543-8D4C-256D677E9546}"/>
              </a:ext>
            </a:extLst>
          </p:cNvPr>
          <p:cNvSpPr/>
          <p:nvPr/>
        </p:nvSpPr>
        <p:spPr>
          <a:xfrm>
            <a:off x="5411561" y="4530497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89EEA3-D7E0-164B-8967-45756BEFB8F2}"/>
              </a:ext>
            </a:extLst>
          </p:cNvPr>
          <p:cNvSpPr/>
          <p:nvPr/>
        </p:nvSpPr>
        <p:spPr>
          <a:xfrm>
            <a:off x="5411562" y="5268003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856CD2-2F1C-1B4D-9B5D-41C5BBA066C6}"/>
              </a:ext>
            </a:extLst>
          </p:cNvPr>
          <p:cNvSpPr/>
          <p:nvPr/>
        </p:nvSpPr>
        <p:spPr>
          <a:xfrm>
            <a:off x="5411561" y="6005509"/>
            <a:ext cx="876300" cy="5497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89BA6-A910-D541-8194-FE34DE9CCF78}"/>
              </a:ext>
            </a:extLst>
          </p:cNvPr>
          <p:cNvSpPr/>
          <p:nvPr/>
        </p:nvSpPr>
        <p:spPr>
          <a:xfrm>
            <a:off x="10441781" y="3212817"/>
            <a:ext cx="1070656" cy="7881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5733D-2233-F847-A9DF-283E5248271B}"/>
              </a:ext>
            </a:extLst>
          </p:cNvPr>
          <p:cNvSpPr/>
          <p:nvPr/>
        </p:nvSpPr>
        <p:spPr>
          <a:xfrm>
            <a:off x="6996106" y="2683330"/>
            <a:ext cx="2705098" cy="18471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Training Set from Base Model Probability Predictions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BFD87-1ADA-5F43-9D7A-245110039A20}"/>
              </a:ext>
            </a:extLst>
          </p:cNvPr>
          <p:cNvSpPr/>
          <p:nvPr/>
        </p:nvSpPr>
        <p:spPr>
          <a:xfrm>
            <a:off x="12112054" y="2886415"/>
            <a:ext cx="2069647" cy="144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Class Prediction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A17EC-0152-744F-8671-8D39D3314CC8}"/>
              </a:ext>
            </a:extLst>
          </p:cNvPr>
          <p:cNvSpPr/>
          <p:nvPr/>
        </p:nvSpPr>
        <p:spPr>
          <a:xfrm>
            <a:off x="3706133" y="275131"/>
            <a:ext cx="4274683" cy="5497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375D8-06E0-4B4C-AEA5-A3EC734C4BE5}"/>
              </a:ext>
            </a:extLst>
          </p:cNvPr>
          <p:cNvSpPr/>
          <p:nvPr/>
        </p:nvSpPr>
        <p:spPr>
          <a:xfrm>
            <a:off x="8655505" y="260584"/>
            <a:ext cx="4274683" cy="5497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3CBF3B-45F0-0444-B04F-4800AF9AD8F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6287862" y="1223967"/>
            <a:ext cx="708245" cy="2382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BB3889-E108-F946-87EE-389DB77AC936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6287862" y="1931537"/>
            <a:ext cx="708245" cy="1675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479AB6-48DB-694D-B86F-C6EC1CB9E169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287862" y="2649993"/>
            <a:ext cx="708245" cy="956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5BB3F0-17F8-E54B-AF4C-9FC29E5A37F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287862" y="3368449"/>
            <a:ext cx="708245" cy="238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718A42-9C86-7844-942D-2CAFE12DA1A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287862" y="3606913"/>
            <a:ext cx="708245" cy="479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565DFE-0458-964C-8513-9158890A7F37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6287862" y="3606913"/>
            <a:ext cx="708245" cy="1198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4CE9FF-3E1C-EC45-9AA7-6264D2128DF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287862" y="3606913"/>
            <a:ext cx="708244" cy="193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AA1669-CADC-2748-BB6E-2881C81FE1F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287862" y="3606913"/>
            <a:ext cx="708245" cy="2673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D86802-6035-0743-9CE3-18D5BE1393D6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9701204" y="3606913"/>
            <a:ext cx="7405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C876E6-BBE5-A34C-8875-5FC1D4DEDC8B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11512437" y="3606913"/>
            <a:ext cx="59961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99E96B6-14AB-1C4D-A95C-4BB6C5FE121F}"/>
              </a:ext>
            </a:extLst>
          </p:cNvPr>
          <p:cNvSpPr/>
          <p:nvPr/>
        </p:nvSpPr>
        <p:spPr>
          <a:xfrm>
            <a:off x="3053501" y="1829739"/>
            <a:ext cx="1617483" cy="7805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FFD77-B7BF-C84F-870E-D2332F0B62EF}"/>
              </a:ext>
            </a:extLst>
          </p:cNvPr>
          <p:cNvSpPr/>
          <p:nvPr/>
        </p:nvSpPr>
        <p:spPr>
          <a:xfrm>
            <a:off x="3053501" y="3353734"/>
            <a:ext cx="1617483" cy="7805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1649F5-4EDF-7547-86F0-51C595ED86AF}"/>
              </a:ext>
            </a:extLst>
          </p:cNvPr>
          <p:cNvSpPr/>
          <p:nvPr/>
        </p:nvSpPr>
        <p:spPr>
          <a:xfrm>
            <a:off x="3053501" y="4877733"/>
            <a:ext cx="1617483" cy="7805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3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519A5F-FC47-1548-97F9-6F326D53F8CE}"/>
              </a:ext>
            </a:extLst>
          </p:cNvPr>
          <p:cNvCxnSpPr>
            <a:stCxn id="4" idx="3"/>
            <a:endCxn id="55" idx="1"/>
          </p:cNvCxnSpPr>
          <p:nvPr/>
        </p:nvCxnSpPr>
        <p:spPr>
          <a:xfrm flipV="1">
            <a:off x="2385457" y="2220009"/>
            <a:ext cx="668044" cy="1523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2C6F3B-BE9D-7840-B8F4-D4ECE91E3896}"/>
              </a:ext>
            </a:extLst>
          </p:cNvPr>
          <p:cNvCxnSpPr>
            <a:stCxn id="4" idx="3"/>
            <a:endCxn id="61" idx="1"/>
          </p:cNvCxnSpPr>
          <p:nvPr/>
        </p:nvCxnSpPr>
        <p:spPr>
          <a:xfrm>
            <a:off x="2385457" y="3744004"/>
            <a:ext cx="668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9E0B66-C268-4848-B87C-25FF444BD282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2385457" y="3744004"/>
            <a:ext cx="668044" cy="1523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2A684B7A-ED2C-0246-820F-AAC1EC73473C}"/>
              </a:ext>
            </a:extLst>
          </p:cNvPr>
          <p:cNvSpPr/>
          <p:nvPr/>
        </p:nvSpPr>
        <p:spPr>
          <a:xfrm>
            <a:off x="5212081" y="810313"/>
            <a:ext cx="45719" cy="588440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EED4F6-8AA3-3247-B3FD-906BDF5D3557}"/>
              </a:ext>
            </a:extLst>
          </p:cNvPr>
          <p:cNvCxnSpPr>
            <a:stCxn id="55" idx="3"/>
          </p:cNvCxnSpPr>
          <p:nvPr/>
        </p:nvCxnSpPr>
        <p:spPr>
          <a:xfrm>
            <a:off x="4670984" y="2220009"/>
            <a:ext cx="541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2ABF16-8D19-CA4D-ACE0-DB0AA8E36DA6}"/>
              </a:ext>
            </a:extLst>
          </p:cNvPr>
          <p:cNvCxnSpPr/>
          <p:nvPr/>
        </p:nvCxnSpPr>
        <p:spPr>
          <a:xfrm>
            <a:off x="4693842" y="3752513"/>
            <a:ext cx="541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64DAC14-CBAF-5544-9BD3-F9B27378AD8E}"/>
              </a:ext>
            </a:extLst>
          </p:cNvPr>
          <p:cNvCxnSpPr/>
          <p:nvPr/>
        </p:nvCxnSpPr>
        <p:spPr>
          <a:xfrm>
            <a:off x="4693843" y="5268003"/>
            <a:ext cx="541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CE2E49F-835C-0D47-B61E-016F64DD3FD2}"/>
              </a:ext>
            </a:extLst>
          </p:cNvPr>
          <p:cNvSpPr/>
          <p:nvPr/>
        </p:nvSpPr>
        <p:spPr>
          <a:xfrm>
            <a:off x="600053" y="438283"/>
            <a:ext cx="4274683" cy="5497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Subsemble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Scheme</a:t>
            </a:r>
          </a:p>
        </p:txBody>
      </p:sp>
    </p:spTree>
    <p:extLst>
      <p:ext uri="{BB962C8B-B14F-4D97-AF65-F5344CB8AC3E}">
        <p14:creationId xmlns:p14="http://schemas.microsoft.com/office/powerpoint/2010/main" val="1939591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35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Chen</dc:creator>
  <cp:lastModifiedBy>David Chen</cp:lastModifiedBy>
  <cp:revision>6</cp:revision>
  <dcterms:created xsi:type="dcterms:W3CDTF">2020-12-27T23:09:09Z</dcterms:created>
  <dcterms:modified xsi:type="dcterms:W3CDTF">2021-01-14T02:09:06Z</dcterms:modified>
</cp:coreProperties>
</file>