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4400213" cy="18719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/>
    <p:restoredTop sz="94694"/>
  </p:normalViewPr>
  <p:slideViewPr>
    <p:cSldViewPr snapToGrid="0" snapToObjects="1">
      <p:cViewPr>
        <p:scale>
          <a:sx n="70" d="100"/>
          <a:sy n="70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063635"/>
            <a:ext cx="12240181" cy="6517264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9832230"/>
            <a:ext cx="10800160" cy="45196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996656"/>
            <a:ext cx="3105046" cy="158641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996656"/>
            <a:ext cx="9135135" cy="158641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6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4666956"/>
            <a:ext cx="12420184" cy="7786915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2527538"/>
            <a:ext cx="12420184" cy="409495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4983280"/>
            <a:ext cx="6120091" cy="11877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4983280"/>
            <a:ext cx="6120091" cy="11877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96660"/>
            <a:ext cx="12420184" cy="3618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4588952"/>
            <a:ext cx="6091964" cy="224897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6837927"/>
            <a:ext cx="6091964" cy="10057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4588952"/>
            <a:ext cx="6121966" cy="224897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6837927"/>
            <a:ext cx="6121966" cy="10057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7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5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247987"/>
            <a:ext cx="4644444" cy="4367953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695309"/>
            <a:ext cx="7290108" cy="13303191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5615940"/>
            <a:ext cx="4644444" cy="10404224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7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247987"/>
            <a:ext cx="4644444" cy="4367953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695309"/>
            <a:ext cx="7290108" cy="13303191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5615940"/>
            <a:ext cx="4644444" cy="10404224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2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996660"/>
            <a:ext cx="12420184" cy="361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4983280"/>
            <a:ext cx="12420184" cy="1187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7350485"/>
            <a:ext cx="3240048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7350485"/>
            <a:ext cx="4860072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7350485"/>
            <a:ext cx="3240048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3617A0-88C1-1A45-B227-B1388BFD2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4400213" cy="1150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F361CC6-44C2-0C4E-B3E4-DE2D8498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71" y="11509375"/>
            <a:ext cx="14072341" cy="704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ACEEEE-F9CE-A64B-8B38-B1CC9607E118}"/>
              </a:ext>
            </a:extLst>
          </p:cNvPr>
          <p:cNvSpPr txBox="1"/>
          <p:nvPr/>
        </p:nvSpPr>
        <p:spPr>
          <a:xfrm>
            <a:off x="-2" y="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61615-D817-6341-AB3A-09CB30B3B3CD}"/>
              </a:ext>
            </a:extLst>
          </p:cNvPr>
          <p:cNvSpPr txBox="1"/>
          <p:nvPr/>
        </p:nvSpPr>
        <p:spPr>
          <a:xfrm>
            <a:off x="-2" y="376022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77960-7B27-564E-9A3D-1DBE9B7AB0AE}"/>
              </a:ext>
            </a:extLst>
          </p:cNvPr>
          <p:cNvSpPr txBox="1"/>
          <p:nvPr/>
        </p:nvSpPr>
        <p:spPr>
          <a:xfrm>
            <a:off x="-11223" y="752045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87967-4F00-E149-8220-C67EB5D537F7}"/>
              </a:ext>
            </a:extLst>
          </p:cNvPr>
          <p:cNvSpPr txBox="1"/>
          <p:nvPr/>
        </p:nvSpPr>
        <p:spPr>
          <a:xfrm>
            <a:off x="0" y="1136006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3959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</dc:creator>
  <cp:lastModifiedBy>David Chen</cp:lastModifiedBy>
  <cp:revision>8</cp:revision>
  <dcterms:created xsi:type="dcterms:W3CDTF">2020-12-27T23:09:09Z</dcterms:created>
  <dcterms:modified xsi:type="dcterms:W3CDTF">2021-01-14T02:06:44Z</dcterms:modified>
</cp:coreProperties>
</file>