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87926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6719"/>
            <a:ext cx="8909447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45777"/>
            <a:ext cx="8909447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8465"/>
            <a:ext cx="2561466" cy="4591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8465"/>
            <a:ext cx="7535907" cy="4591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50772"/>
            <a:ext cx="10245864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25889"/>
            <a:ext cx="10245864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42328"/>
            <a:ext cx="5048687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42328"/>
            <a:ext cx="5048687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8466"/>
            <a:ext cx="10245864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8197"/>
            <a:ext cx="5025485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9126"/>
            <a:ext cx="5025485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8197"/>
            <a:ext cx="5050234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9126"/>
            <a:ext cx="5050234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1209"/>
            <a:ext cx="3831371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80112"/>
            <a:ext cx="6013877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5442"/>
            <a:ext cx="3831371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1209"/>
            <a:ext cx="3831371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80112"/>
            <a:ext cx="6013877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5442"/>
            <a:ext cx="3831371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8466"/>
            <a:ext cx="10245864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42328"/>
            <a:ext cx="10245864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21811"/>
            <a:ext cx="267283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CC9-6D0D-B24E-9018-5F2BE3CDB3A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21811"/>
            <a:ext cx="400925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21811"/>
            <a:ext cx="267283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68BA-845D-8C4F-90A8-F065A5C9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9A1B54E-4C97-504B-BD22-99E12D73D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9"/>
          <a:stretch/>
        </p:blipFill>
        <p:spPr>
          <a:xfrm>
            <a:off x="277202" y="730344"/>
            <a:ext cx="5317374" cy="4420117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D619E4DB-765F-394A-9E47-E254C1CA2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7"/>
          <a:stretch/>
        </p:blipFill>
        <p:spPr>
          <a:xfrm>
            <a:off x="6120097" y="730343"/>
            <a:ext cx="5430687" cy="4475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8C306-15FD-7D43-8A85-8688148525B3}"/>
              </a:ext>
            </a:extLst>
          </p:cNvPr>
          <p:cNvSpPr txBox="1"/>
          <p:nvPr/>
        </p:nvSpPr>
        <p:spPr>
          <a:xfrm>
            <a:off x="1222490" y="361011"/>
            <a:ext cx="382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Scores Plot of Pre-processed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3255D-2F08-5046-8B11-96B3EC73960E}"/>
              </a:ext>
            </a:extLst>
          </p:cNvPr>
          <p:cNvSpPr txBox="1"/>
          <p:nvPr/>
        </p:nvSpPr>
        <p:spPr>
          <a:xfrm>
            <a:off x="7294924" y="361011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Scores Plot of Processed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578B3-9D02-F24B-A644-29518E28F398}"/>
              </a:ext>
            </a:extLst>
          </p:cNvPr>
          <p:cNvSpPr txBox="1"/>
          <p:nvPr/>
        </p:nvSpPr>
        <p:spPr>
          <a:xfrm>
            <a:off x="277202" y="3610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5A2D9-5042-8748-AF19-A36FACF45A50}"/>
              </a:ext>
            </a:extLst>
          </p:cNvPr>
          <p:cNvSpPr txBox="1"/>
          <p:nvPr/>
        </p:nvSpPr>
        <p:spPr>
          <a:xfrm>
            <a:off x="6093372" y="36101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494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3</cp:revision>
  <dcterms:created xsi:type="dcterms:W3CDTF">2021-01-03T16:54:00Z</dcterms:created>
  <dcterms:modified xsi:type="dcterms:W3CDTF">2021-01-14T02:12:10Z</dcterms:modified>
</cp:coreProperties>
</file>