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885"/>
            <a:ext cx="91440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7331"/>
            <a:ext cx="91440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5370-2ECF-7D43-B446-023720D57D2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6740-4010-BE44-A718-2457167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5370-2ECF-7D43-B446-023720D57D2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6740-4010-BE44-A718-2457167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8350"/>
            <a:ext cx="2628900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8350"/>
            <a:ext cx="7734300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5370-2ECF-7D43-B446-023720D57D2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6740-4010-BE44-A718-2457167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5370-2ECF-7D43-B446-023720D57D2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6740-4010-BE44-A718-2457167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6579"/>
            <a:ext cx="1051560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73044"/>
            <a:ext cx="1051560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5370-2ECF-7D43-B446-023720D57D2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6740-4010-BE44-A718-2457167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1750"/>
            <a:ext cx="5181600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1750"/>
            <a:ext cx="5181600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5370-2ECF-7D43-B446-023720D57D2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6740-4010-BE44-A718-2457167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0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8350"/>
            <a:ext cx="10515600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5577"/>
            <a:ext cx="515778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1114"/>
            <a:ext cx="5157787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5577"/>
            <a:ext cx="518318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1114"/>
            <a:ext cx="5183188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5370-2ECF-7D43-B446-023720D57D2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6740-4010-BE44-A718-2457167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5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5370-2ECF-7D43-B446-023720D57D2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6740-4010-BE44-A718-2457167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5370-2ECF-7D43-B446-023720D57D2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6740-4010-BE44-A718-2457167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5712"/>
            <a:ext cx="617220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5370-2ECF-7D43-B446-023720D57D2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6740-4010-BE44-A718-2457167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8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5712"/>
            <a:ext cx="617220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5370-2ECF-7D43-B446-023720D57D2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6740-4010-BE44-A718-2457167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8350"/>
            <a:ext cx="1051560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1750"/>
            <a:ext cx="1051560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5370-2ECF-7D43-B446-023720D57D2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71624"/>
            <a:ext cx="41148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6740-4010-BE44-A718-2457167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2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201967E3-65F8-8B45-9469-1CF093B6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0482" cy="509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9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</dc:creator>
  <cp:lastModifiedBy>David Chen</cp:lastModifiedBy>
  <cp:revision>1</cp:revision>
  <dcterms:created xsi:type="dcterms:W3CDTF">2021-01-14T02:16:44Z</dcterms:created>
  <dcterms:modified xsi:type="dcterms:W3CDTF">2021-01-14T02:18:51Z</dcterms:modified>
</cp:coreProperties>
</file>