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72F8-FE0B-F147-AA80-220EADB2D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1DEE-C014-CF47-83B7-41EB324D7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F2C3-5B55-5A41-8E6A-4380896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B309-9EFB-EF44-A84A-10399C3B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C200-D118-584F-878B-3CC9253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E909-B716-0444-A08F-57C3CD0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1AB20-EA0A-8C4C-9B5A-64D525900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95BB-2A49-C64E-A149-64D8EF10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6730-64A6-D04B-B74B-73441C03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6DC5-D7DA-3640-BA40-3555F39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3E931-6BBC-5441-9393-FE88CCEE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DF7C-FE44-4D44-8832-FF94A828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633-2CBD-A943-B16A-8F0FB88E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3EDE-31E0-BF4D-AB89-E145C9B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6E8C-0235-334B-AECB-49BB214D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B0C5-3E73-6B45-A2FB-C691D5F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188B-FEF4-8741-8CA7-49EEF535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DF98-3254-9543-B1EE-DF99D3E1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005-8809-B449-8E61-71999FE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1EE3-1CFD-5541-845F-33A3C83F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2225-9446-0846-8BA1-666F0D2A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E658-DBC3-A54C-9C50-21016AEB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B6F0-1BBD-0140-A566-64EA23C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DB05-3173-4047-9963-8C386C7E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CE44-8EF1-3E4E-BFDE-9DD4A339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D843-B853-C046-856B-3EA865A3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0518-9459-664D-8FCC-624065B25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7FAAC-1E0E-0446-ADF2-05CC8E42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E015-2BE0-4F46-995B-99186A4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0A037-C137-9646-A01E-6B9D1FFF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7568-6E73-9743-849B-7403DAB7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CEBE-5003-AF49-8E63-F369A24E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E72E-5432-0241-871B-4C9C5539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4DAC-199F-FA42-B43F-BD133A167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1132-78C9-5946-85B3-D06DCBD96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5122-B10C-C445-874E-D0AD9EF3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DA145-A9D0-AD47-9CA1-6101AED4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5FB2-766C-FB48-96F6-5F00FEF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4EC50-6780-B040-90BA-FFFAC97D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6AB-D079-0E44-BC76-D992F016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9FC6-CF23-774F-802E-BCCEC8D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7CC1-9A63-1E46-BC78-221FC9DC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8FBDA-DA5B-8C41-B2CD-46BD602B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F7F94-D1F4-E94F-921B-EBCA709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A620A-E411-2046-8BA4-FCD4A565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19256-6C5D-4542-8EE9-9BB60F8D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A34C-8263-D54A-BA18-4975530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BF0A-AAF8-2C4E-9292-622FAF58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CC66F-2ED3-F742-8554-A00922ED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07C6-8057-DB43-94D6-411BA0DE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4DBEB-2BD5-BC44-AA95-710F8FD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A7C7-94FB-3843-A2C0-42A94EB7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C925-9EA3-2749-A2C5-962301C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46404-9AB2-3F47-AA7B-82D3020B1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0EB1-015B-B049-9266-2B2CF0F6E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10EFF-709E-5349-885A-0A0310E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F03C-862E-9B44-8615-6F66A068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8D56C-2EEA-B64C-BA38-04C6E9A7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489BB-6B00-B34B-8DEF-141D5107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99F6-4ED6-1D41-A65D-CB492F3B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D5E2-69CF-C04D-9E2F-33B1689B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0432-14E8-0C47-A9DE-181A35863F1D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3543-9A16-754F-AE4E-59B95002B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E697-50A1-AA4C-B0BD-426D118E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A5F0-2722-884E-B73D-4E512629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45F-6B98-E44A-90B4-DC9717342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=</a:t>
            </a:r>
          </a:p>
        </p:txBody>
      </p:sp>
      <p:pic>
        <p:nvPicPr>
          <p:cNvPr id="5" name="Picture 4" descr="A picture containing strainer, flower&#10;&#10;Description automatically generated">
            <a:extLst>
              <a:ext uri="{FF2B5EF4-FFF2-40B4-BE49-F238E27FC236}">
                <a16:creationId xmlns:a16="http://schemas.microsoft.com/office/drawing/2014/main" id="{3164450C-69C0-754E-9BDD-3DB48795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65" y="0"/>
            <a:ext cx="62958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EE8BB-FED8-8E42-AA89-27A4350E6461}"/>
              </a:ext>
            </a:extLst>
          </p:cNvPr>
          <p:cNvSpPr txBox="1"/>
          <p:nvPr/>
        </p:nvSpPr>
        <p:spPr>
          <a:xfrm>
            <a:off x="515007" y="630621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Yale New Haven Hospital</a:t>
            </a:r>
          </a:p>
        </p:txBody>
      </p:sp>
    </p:spTree>
    <p:extLst>
      <p:ext uri="{BB962C8B-B14F-4D97-AF65-F5344CB8AC3E}">
        <p14:creationId xmlns:p14="http://schemas.microsoft.com/office/powerpoint/2010/main" val="384133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179F4-E007-B54F-A5FB-18903A6A0669}"/>
              </a:ext>
            </a:extLst>
          </p:cNvPr>
          <p:cNvSpPr txBox="1"/>
          <p:nvPr/>
        </p:nvSpPr>
        <p:spPr>
          <a:xfrm>
            <a:off x="515007" y="630621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 Memorial Hospital</a:t>
            </a:r>
          </a:p>
        </p:txBody>
      </p:sp>
      <p:pic>
        <p:nvPicPr>
          <p:cNvPr id="4" name="Picture 3" descr="A picture containing strainer, kitchenware&#10;&#10;Description automatically generated">
            <a:extLst>
              <a:ext uri="{FF2B5EF4-FFF2-40B4-BE49-F238E27FC236}">
                <a16:creationId xmlns:a16="http://schemas.microsoft.com/office/drawing/2014/main" id="{FB22E018-2C61-B74E-9A79-52F6E73D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84" y="0"/>
            <a:ext cx="7098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179F4-E007-B54F-A5FB-18903A6A0669}"/>
              </a:ext>
            </a:extLst>
          </p:cNvPr>
          <p:cNvSpPr txBox="1"/>
          <p:nvPr/>
        </p:nvSpPr>
        <p:spPr>
          <a:xfrm>
            <a:off x="515007" y="630621"/>
            <a:ext cx="170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UCF Lake Nona Medical Centre</a:t>
            </a:r>
          </a:p>
        </p:txBody>
      </p:sp>
      <p:pic>
        <p:nvPicPr>
          <p:cNvPr id="5" name="Picture 4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07B66CF-3158-DD4E-A52A-974E2763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79" y="0"/>
            <a:ext cx="792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179F4-E007-B54F-A5FB-18903A6A0669}"/>
              </a:ext>
            </a:extLst>
          </p:cNvPr>
          <p:cNvSpPr txBox="1"/>
          <p:nvPr/>
        </p:nvSpPr>
        <p:spPr>
          <a:xfrm>
            <a:off x="515007" y="630621"/>
            <a:ext cx="170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Vanderbilt University</a:t>
            </a:r>
          </a:p>
          <a:p>
            <a:r>
              <a:rPr lang="en-US" dirty="0"/>
              <a:t>Medical Center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D9F80B-D0B4-B241-A671-69860DA2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6" y="257455"/>
            <a:ext cx="6987268" cy="60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179F4-E007-B54F-A5FB-18903A6A0669}"/>
              </a:ext>
            </a:extLst>
          </p:cNvPr>
          <p:cNvSpPr txBox="1"/>
          <p:nvPr/>
        </p:nvSpPr>
        <p:spPr>
          <a:xfrm>
            <a:off x="515007" y="630621"/>
            <a:ext cx="170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Health</a:t>
            </a:r>
          </a:p>
        </p:txBody>
      </p:sp>
      <p:pic>
        <p:nvPicPr>
          <p:cNvPr id="5" name="Picture 4" descr="A picture containing outdoor object, different&#10;&#10;Description automatically generated">
            <a:extLst>
              <a:ext uri="{FF2B5EF4-FFF2-40B4-BE49-F238E27FC236}">
                <a16:creationId xmlns:a16="http://schemas.microsoft.com/office/drawing/2014/main" id="{2D3E584F-0BBE-084D-B0B4-0CFCC081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69" y="0"/>
            <a:ext cx="6975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7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=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</dc:title>
  <dc:creator>David Chen</dc:creator>
  <cp:lastModifiedBy>David Chen</cp:lastModifiedBy>
  <cp:revision>2</cp:revision>
  <dcterms:created xsi:type="dcterms:W3CDTF">2021-12-02T00:04:30Z</dcterms:created>
  <dcterms:modified xsi:type="dcterms:W3CDTF">2021-12-02T00:19:33Z</dcterms:modified>
</cp:coreProperties>
</file>