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317fccd7e6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1317fccd7e6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f416683ee1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f416683ee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f416683ee1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f416683ee1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1ba207b074_0_5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11ba207b074_0_5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317fccd7e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1317fccd7e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317fccd7e6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1317fccd7e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317fccd7e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1317fccd7e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317fccd7e6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1317fccd7e6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f416683ee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f416683ee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f416683ee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f416683ee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f416683ee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f416683ee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1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0C0C0C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1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1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grpSp>
        <p:nvGrpSpPr>
          <p:cNvPr id="62" name="Google Shape;62;p14"/>
          <p:cNvGrpSpPr/>
          <p:nvPr/>
        </p:nvGrpSpPr>
        <p:grpSpPr>
          <a:xfrm>
            <a:off x="3830141" y="3760845"/>
            <a:ext cx="742240" cy="1529792"/>
            <a:chOff x="6668017" y="1867221"/>
            <a:chExt cx="807573" cy="1664445"/>
          </a:xfrm>
        </p:grpSpPr>
        <p:sp>
          <p:nvSpPr>
            <p:cNvPr id="63" name="Google Shape;63;p14"/>
            <p:cNvSpPr/>
            <p:nvPr/>
          </p:nvSpPr>
          <p:spPr>
            <a:xfrm>
              <a:off x="6668017" y="1956703"/>
              <a:ext cx="702939" cy="1574963"/>
            </a:xfrm>
            <a:custGeom>
              <a:rect b="b" l="l" r="r" t="t"/>
              <a:pathLst>
                <a:path extrusionOk="0" h="25997" w="11603">
                  <a:moveTo>
                    <a:pt x="3196" y="1"/>
                  </a:moveTo>
                  <a:cubicBezTo>
                    <a:pt x="3143" y="1"/>
                    <a:pt x="3097" y="1"/>
                    <a:pt x="3044" y="8"/>
                  </a:cubicBezTo>
                  <a:cubicBezTo>
                    <a:pt x="2953" y="16"/>
                    <a:pt x="2861" y="24"/>
                    <a:pt x="2778" y="39"/>
                  </a:cubicBezTo>
                  <a:lnTo>
                    <a:pt x="2724" y="46"/>
                  </a:lnTo>
                  <a:lnTo>
                    <a:pt x="2664" y="54"/>
                  </a:lnTo>
                  <a:lnTo>
                    <a:pt x="2648" y="54"/>
                  </a:lnTo>
                  <a:cubicBezTo>
                    <a:pt x="2565" y="69"/>
                    <a:pt x="2489" y="84"/>
                    <a:pt x="2405" y="107"/>
                  </a:cubicBezTo>
                  <a:lnTo>
                    <a:pt x="2291" y="138"/>
                  </a:lnTo>
                  <a:cubicBezTo>
                    <a:pt x="2230" y="153"/>
                    <a:pt x="2169" y="168"/>
                    <a:pt x="2108" y="191"/>
                  </a:cubicBezTo>
                  <a:cubicBezTo>
                    <a:pt x="2063" y="206"/>
                    <a:pt x="2009" y="221"/>
                    <a:pt x="1971" y="237"/>
                  </a:cubicBezTo>
                  <a:cubicBezTo>
                    <a:pt x="1880" y="267"/>
                    <a:pt x="1781" y="305"/>
                    <a:pt x="1697" y="351"/>
                  </a:cubicBezTo>
                  <a:cubicBezTo>
                    <a:pt x="1636" y="381"/>
                    <a:pt x="1576" y="412"/>
                    <a:pt x="1515" y="442"/>
                  </a:cubicBezTo>
                  <a:lnTo>
                    <a:pt x="1446" y="480"/>
                  </a:lnTo>
                  <a:lnTo>
                    <a:pt x="1401" y="503"/>
                  </a:lnTo>
                  <a:cubicBezTo>
                    <a:pt x="1256" y="587"/>
                    <a:pt x="1112" y="678"/>
                    <a:pt x="975" y="784"/>
                  </a:cubicBezTo>
                  <a:cubicBezTo>
                    <a:pt x="952" y="807"/>
                    <a:pt x="929" y="830"/>
                    <a:pt x="906" y="845"/>
                  </a:cubicBezTo>
                  <a:lnTo>
                    <a:pt x="845" y="898"/>
                  </a:lnTo>
                  <a:cubicBezTo>
                    <a:pt x="800" y="936"/>
                    <a:pt x="746" y="982"/>
                    <a:pt x="701" y="1028"/>
                  </a:cubicBezTo>
                  <a:cubicBezTo>
                    <a:pt x="640" y="1089"/>
                    <a:pt x="579" y="1150"/>
                    <a:pt x="518" y="1218"/>
                  </a:cubicBezTo>
                  <a:lnTo>
                    <a:pt x="518" y="1226"/>
                  </a:lnTo>
                  <a:cubicBezTo>
                    <a:pt x="503" y="1233"/>
                    <a:pt x="495" y="1248"/>
                    <a:pt x="488" y="1256"/>
                  </a:cubicBezTo>
                  <a:cubicBezTo>
                    <a:pt x="442" y="1309"/>
                    <a:pt x="396" y="1363"/>
                    <a:pt x="358" y="1423"/>
                  </a:cubicBezTo>
                  <a:lnTo>
                    <a:pt x="335" y="1454"/>
                  </a:lnTo>
                  <a:cubicBezTo>
                    <a:pt x="297" y="1507"/>
                    <a:pt x="252" y="1568"/>
                    <a:pt x="214" y="1629"/>
                  </a:cubicBezTo>
                  <a:lnTo>
                    <a:pt x="206" y="1652"/>
                  </a:lnTo>
                  <a:cubicBezTo>
                    <a:pt x="168" y="1720"/>
                    <a:pt x="130" y="1789"/>
                    <a:pt x="92" y="1857"/>
                  </a:cubicBezTo>
                  <a:cubicBezTo>
                    <a:pt x="92" y="1857"/>
                    <a:pt x="92" y="1865"/>
                    <a:pt x="92" y="1865"/>
                  </a:cubicBezTo>
                  <a:cubicBezTo>
                    <a:pt x="62" y="1941"/>
                    <a:pt x="31" y="2017"/>
                    <a:pt x="1" y="2093"/>
                  </a:cubicBezTo>
                  <a:cubicBezTo>
                    <a:pt x="24" y="2070"/>
                    <a:pt x="46" y="2055"/>
                    <a:pt x="69" y="2032"/>
                  </a:cubicBezTo>
                  <a:cubicBezTo>
                    <a:pt x="100" y="2017"/>
                    <a:pt x="145" y="1986"/>
                    <a:pt x="176" y="1964"/>
                  </a:cubicBezTo>
                  <a:lnTo>
                    <a:pt x="206" y="1948"/>
                  </a:lnTo>
                  <a:cubicBezTo>
                    <a:pt x="237" y="1933"/>
                    <a:pt x="267" y="1918"/>
                    <a:pt x="305" y="1903"/>
                  </a:cubicBezTo>
                  <a:lnTo>
                    <a:pt x="328" y="1887"/>
                  </a:lnTo>
                  <a:cubicBezTo>
                    <a:pt x="366" y="1872"/>
                    <a:pt x="404" y="1865"/>
                    <a:pt x="442" y="1849"/>
                  </a:cubicBezTo>
                  <a:lnTo>
                    <a:pt x="480" y="1842"/>
                  </a:lnTo>
                  <a:cubicBezTo>
                    <a:pt x="503" y="1834"/>
                    <a:pt x="533" y="1827"/>
                    <a:pt x="564" y="1819"/>
                  </a:cubicBezTo>
                  <a:lnTo>
                    <a:pt x="602" y="1811"/>
                  </a:lnTo>
                  <a:cubicBezTo>
                    <a:pt x="647" y="1804"/>
                    <a:pt x="685" y="1796"/>
                    <a:pt x="723" y="1796"/>
                  </a:cubicBezTo>
                  <a:lnTo>
                    <a:pt x="762" y="1796"/>
                  </a:lnTo>
                  <a:cubicBezTo>
                    <a:pt x="803" y="1792"/>
                    <a:pt x="844" y="1790"/>
                    <a:pt x="885" y="1790"/>
                  </a:cubicBezTo>
                  <a:cubicBezTo>
                    <a:pt x="1004" y="1790"/>
                    <a:pt x="1122" y="1806"/>
                    <a:pt x="1241" y="1834"/>
                  </a:cubicBezTo>
                  <a:lnTo>
                    <a:pt x="1340" y="1857"/>
                  </a:lnTo>
                  <a:cubicBezTo>
                    <a:pt x="1500" y="1903"/>
                    <a:pt x="1652" y="1964"/>
                    <a:pt x="1796" y="2047"/>
                  </a:cubicBezTo>
                  <a:cubicBezTo>
                    <a:pt x="1827" y="2062"/>
                    <a:pt x="1849" y="2078"/>
                    <a:pt x="1880" y="2101"/>
                  </a:cubicBezTo>
                  <a:cubicBezTo>
                    <a:pt x="1903" y="2116"/>
                    <a:pt x="1941" y="2131"/>
                    <a:pt x="1964" y="2154"/>
                  </a:cubicBezTo>
                  <a:cubicBezTo>
                    <a:pt x="1994" y="2177"/>
                    <a:pt x="2002" y="2184"/>
                    <a:pt x="2017" y="2192"/>
                  </a:cubicBezTo>
                  <a:cubicBezTo>
                    <a:pt x="2040" y="2207"/>
                    <a:pt x="2063" y="2222"/>
                    <a:pt x="2078" y="2237"/>
                  </a:cubicBezTo>
                  <a:cubicBezTo>
                    <a:pt x="2093" y="2253"/>
                    <a:pt x="2108" y="2268"/>
                    <a:pt x="2131" y="2283"/>
                  </a:cubicBezTo>
                  <a:cubicBezTo>
                    <a:pt x="2146" y="2298"/>
                    <a:pt x="2177" y="2329"/>
                    <a:pt x="2199" y="2352"/>
                  </a:cubicBezTo>
                  <a:cubicBezTo>
                    <a:pt x="2253" y="2405"/>
                    <a:pt x="2306" y="2458"/>
                    <a:pt x="2352" y="2519"/>
                  </a:cubicBezTo>
                  <a:cubicBezTo>
                    <a:pt x="2359" y="2527"/>
                    <a:pt x="2367" y="2534"/>
                    <a:pt x="2374" y="2542"/>
                  </a:cubicBezTo>
                  <a:cubicBezTo>
                    <a:pt x="2428" y="2610"/>
                    <a:pt x="2481" y="2679"/>
                    <a:pt x="2534" y="2755"/>
                  </a:cubicBezTo>
                  <a:cubicBezTo>
                    <a:pt x="2610" y="2869"/>
                    <a:pt x="2686" y="2983"/>
                    <a:pt x="2747" y="3112"/>
                  </a:cubicBezTo>
                  <a:cubicBezTo>
                    <a:pt x="2785" y="3188"/>
                    <a:pt x="2823" y="3265"/>
                    <a:pt x="2861" y="3341"/>
                  </a:cubicBezTo>
                  <a:lnTo>
                    <a:pt x="2892" y="3417"/>
                  </a:lnTo>
                  <a:cubicBezTo>
                    <a:pt x="2930" y="3493"/>
                    <a:pt x="2960" y="3569"/>
                    <a:pt x="2991" y="3653"/>
                  </a:cubicBezTo>
                  <a:cubicBezTo>
                    <a:pt x="3029" y="3744"/>
                    <a:pt x="3059" y="3843"/>
                    <a:pt x="3097" y="3942"/>
                  </a:cubicBezTo>
                  <a:cubicBezTo>
                    <a:pt x="3128" y="4041"/>
                    <a:pt x="3166" y="4139"/>
                    <a:pt x="3188" y="4238"/>
                  </a:cubicBezTo>
                  <a:cubicBezTo>
                    <a:pt x="3219" y="4337"/>
                    <a:pt x="3249" y="4413"/>
                    <a:pt x="3280" y="4505"/>
                  </a:cubicBezTo>
                  <a:cubicBezTo>
                    <a:pt x="3325" y="4664"/>
                    <a:pt x="3379" y="4824"/>
                    <a:pt x="3440" y="4976"/>
                  </a:cubicBezTo>
                  <a:cubicBezTo>
                    <a:pt x="3440" y="4992"/>
                    <a:pt x="3447" y="4999"/>
                    <a:pt x="3447" y="5007"/>
                  </a:cubicBezTo>
                  <a:cubicBezTo>
                    <a:pt x="3470" y="5075"/>
                    <a:pt x="3493" y="5144"/>
                    <a:pt x="3516" y="5205"/>
                  </a:cubicBezTo>
                  <a:cubicBezTo>
                    <a:pt x="3569" y="5342"/>
                    <a:pt x="3630" y="5471"/>
                    <a:pt x="3691" y="5600"/>
                  </a:cubicBezTo>
                  <a:cubicBezTo>
                    <a:pt x="3751" y="5730"/>
                    <a:pt x="3820" y="5866"/>
                    <a:pt x="3896" y="5988"/>
                  </a:cubicBezTo>
                  <a:cubicBezTo>
                    <a:pt x="4010" y="6178"/>
                    <a:pt x="4147" y="6361"/>
                    <a:pt x="4307" y="6521"/>
                  </a:cubicBezTo>
                  <a:cubicBezTo>
                    <a:pt x="4337" y="6551"/>
                    <a:pt x="4375" y="6589"/>
                    <a:pt x="4413" y="6620"/>
                  </a:cubicBezTo>
                  <a:cubicBezTo>
                    <a:pt x="4451" y="6650"/>
                    <a:pt x="4497" y="6688"/>
                    <a:pt x="4543" y="6726"/>
                  </a:cubicBezTo>
                  <a:cubicBezTo>
                    <a:pt x="4748" y="6886"/>
                    <a:pt x="4976" y="7015"/>
                    <a:pt x="5212" y="7122"/>
                  </a:cubicBezTo>
                  <a:lnTo>
                    <a:pt x="5227" y="7122"/>
                  </a:lnTo>
                  <a:cubicBezTo>
                    <a:pt x="5319" y="7160"/>
                    <a:pt x="5410" y="7198"/>
                    <a:pt x="5501" y="7236"/>
                  </a:cubicBezTo>
                  <a:lnTo>
                    <a:pt x="5547" y="7251"/>
                  </a:lnTo>
                  <a:cubicBezTo>
                    <a:pt x="5646" y="7289"/>
                    <a:pt x="5737" y="7327"/>
                    <a:pt x="5836" y="7358"/>
                  </a:cubicBezTo>
                  <a:cubicBezTo>
                    <a:pt x="6072" y="7449"/>
                    <a:pt x="6308" y="7525"/>
                    <a:pt x="6536" y="7624"/>
                  </a:cubicBezTo>
                  <a:lnTo>
                    <a:pt x="6681" y="7677"/>
                  </a:lnTo>
                  <a:cubicBezTo>
                    <a:pt x="6894" y="7768"/>
                    <a:pt x="7099" y="7875"/>
                    <a:pt x="7289" y="7997"/>
                  </a:cubicBezTo>
                  <a:cubicBezTo>
                    <a:pt x="7419" y="8080"/>
                    <a:pt x="7540" y="8179"/>
                    <a:pt x="7662" y="8286"/>
                  </a:cubicBezTo>
                  <a:cubicBezTo>
                    <a:pt x="7723" y="8339"/>
                    <a:pt x="7784" y="8400"/>
                    <a:pt x="7845" y="8461"/>
                  </a:cubicBezTo>
                  <a:cubicBezTo>
                    <a:pt x="7936" y="8552"/>
                    <a:pt x="8027" y="8659"/>
                    <a:pt x="8103" y="8757"/>
                  </a:cubicBezTo>
                  <a:cubicBezTo>
                    <a:pt x="8187" y="8864"/>
                    <a:pt x="8263" y="8971"/>
                    <a:pt x="8332" y="9077"/>
                  </a:cubicBezTo>
                  <a:cubicBezTo>
                    <a:pt x="8392" y="9168"/>
                    <a:pt x="8446" y="9260"/>
                    <a:pt x="8499" y="9351"/>
                  </a:cubicBezTo>
                  <a:cubicBezTo>
                    <a:pt x="8545" y="9427"/>
                    <a:pt x="8583" y="9511"/>
                    <a:pt x="8621" y="9587"/>
                  </a:cubicBezTo>
                  <a:cubicBezTo>
                    <a:pt x="8689" y="9708"/>
                    <a:pt x="8742" y="9838"/>
                    <a:pt x="8796" y="9960"/>
                  </a:cubicBezTo>
                  <a:cubicBezTo>
                    <a:pt x="8841" y="10058"/>
                    <a:pt x="8879" y="10150"/>
                    <a:pt x="8910" y="10241"/>
                  </a:cubicBezTo>
                  <a:cubicBezTo>
                    <a:pt x="8917" y="10256"/>
                    <a:pt x="8925" y="10264"/>
                    <a:pt x="8925" y="10279"/>
                  </a:cubicBezTo>
                  <a:cubicBezTo>
                    <a:pt x="8948" y="10340"/>
                    <a:pt x="8971" y="10393"/>
                    <a:pt x="8993" y="10454"/>
                  </a:cubicBezTo>
                  <a:lnTo>
                    <a:pt x="9123" y="10865"/>
                  </a:lnTo>
                  <a:cubicBezTo>
                    <a:pt x="9496" y="12052"/>
                    <a:pt x="9868" y="13246"/>
                    <a:pt x="10195" y="14448"/>
                  </a:cubicBezTo>
                  <a:cubicBezTo>
                    <a:pt x="10523" y="15658"/>
                    <a:pt x="10797" y="16875"/>
                    <a:pt x="11002" y="18108"/>
                  </a:cubicBezTo>
                  <a:cubicBezTo>
                    <a:pt x="11200" y="19317"/>
                    <a:pt x="11299" y="20535"/>
                    <a:pt x="11299" y="21760"/>
                  </a:cubicBezTo>
                  <a:cubicBezTo>
                    <a:pt x="11299" y="22977"/>
                    <a:pt x="11154" y="24202"/>
                    <a:pt x="10888" y="25389"/>
                  </a:cubicBezTo>
                  <a:cubicBezTo>
                    <a:pt x="10850" y="25541"/>
                    <a:pt x="10819" y="25693"/>
                    <a:pt x="10789" y="25845"/>
                  </a:cubicBezTo>
                  <a:cubicBezTo>
                    <a:pt x="10766" y="25934"/>
                    <a:pt x="10840" y="25997"/>
                    <a:pt x="10913" y="25997"/>
                  </a:cubicBezTo>
                  <a:cubicBezTo>
                    <a:pt x="10959" y="25997"/>
                    <a:pt x="11004" y="25972"/>
                    <a:pt x="11025" y="25913"/>
                  </a:cubicBezTo>
                  <a:cubicBezTo>
                    <a:pt x="11124" y="25624"/>
                    <a:pt x="11200" y="25328"/>
                    <a:pt x="11253" y="25031"/>
                  </a:cubicBezTo>
                  <a:cubicBezTo>
                    <a:pt x="11321" y="24727"/>
                    <a:pt x="11367" y="24415"/>
                    <a:pt x="11413" y="24110"/>
                  </a:cubicBezTo>
                  <a:cubicBezTo>
                    <a:pt x="11496" y="23502"/>
                    <a:pt x="11550" y="22893"/>
                    <a:pt x="11565" y="22284"/>
                  </a:cubicBezTo>
                  <a:cubicBezTo>
                    <a:pt x="11603" y="21052"/>
                    <a:pt x="11527" y="19812"/>
                    <a:pt x="11352" y="18595"/>
                  </a:cubicBezTo>
                  <a:cubicBezTo>
                    <a:pt x="11162" y="17354"/>
                    <a:pt x="10911" y="16122"/>
                    <a:pt x="10584" y="14905"/>
                  </a:cubicBezTo>
                  <a:cubicBezTo>
                    <a:pt x="10462" y="14433"/>
                    <a:pt x="10325" y="13954"/>
                    <a:pt x="10188" y="13482"/>
                  </a:cubicBezTo>
                  <a:lnTo>
                    <a:pt x="10188" y="13482"/>
                  </a:lnTo>
                  <a:cubicBezTo>
                    <a:pt x="10196" y="13483"/>
                    <a:pt x="10204" y="13484"/>
                    <a:pt x="10212" y="13484"/>
                  </a:cubicBezTo>
                  <a:cubicBezTo>
                    <a:pt x="10305" y="13484"/>
                    <a:pt x="10413" y="13401"/>
                    <a:pt x="10545" y="13170"/>
                  </a:cubicBezTo>
                  <a:cubicBezTo>
                    <a:pt x="10584" y="13102"/>
                    <a:pt x="10622" y="13033"/>
                    <a:pt x="10652" y="12965"/>
                  </a:cubicBezTo>
                  <a:lnTo>
                    <a:pt x="10667" y="12934"/>
                  </a:lnTo>
                  <a:cubicBezTo>
                    <a:pt x="10698" y="12873"/>
                    <a:pt x="10728" y="12813"/>
                    <a:pt x="10751" y="12744"/>
                  </a:cubicBezTo>
                  <a:cubicBezTo>
                    <a:pt x="10751" y="12736"/>
                    <a:pt x="10751" y="12736"/>
                    <a:pt x="10751" y="12736"/>
                  </a:cubicBezTo>
                  <a:cubicBezTo>
                    <a:pt x="11185" y="11732"/>
                    <a:pt x="11314" y="10561"/>
                    <a:pt x="11367" y="9503"/>
                  </a:cubicBezTo>
                  <a:cubicBezTo>
                    <a:pt x="11375" y="9313"/>
                    <a:pt x="11382" y="9123"/>
                    <a:pt x="11382" y="8932"/>
                  </a:cubicBezTo>
                  <a:cubicBezTo>
                    <a:pt x="11390" y="8651"/>
                    <a:pt x="11367" y="8377"/>
                    <a:pt x="11337" y="8103"/>
                  </a:cubicBezTo>
                  <a:lnTo>
                    <a:pt x="11337" y="8080"/>
                  </a:lnTo>
                  <a:cubicBezTo>
                    <a:pt x="11329" y="8004"/>
                    <a:pt x="11314" y="7921"/>
                    <a:pt x="11299" y="7837"/>
                  </a:cubicBezTo>
                  <a:cubicBezTo>
                    <a:pt x="11283" y="7776"/>
                    <a:pt x="11276" y="7708"/>
                    <a:pt x="11261" y="7647"/>
                  </a:cubicBezTo>
                  <a:cubicBezTo>
                    <a:pt x="11169" y="7297"/>
                    <a:pt x="11048" y="6947"/>
                    <a:pt x="10888" y="6620"/>
                  </a:cubicBezTo>
                  <a:cubicBezTo>
                    <a:pt x="10857" y="6544"/>
                    <a:pt x="10819" y="6467"/>
                    <a:pt x="10781" y="6391"/>
                  </a:cubicBezTo>
                  <a:cubicBezTo>
                    <a:pt x="10743" y="6315"/>
                    <a:pt x="10705" y="6247"/>
                    <a:pt x="10667" y="6171"/>
                  </a:cubicBezTo>
                  <a:lnTo>
                    <a:pt x="10667" y="6163"/>
                  </a:lnTo>
                  <a:cubicBezTo>
                    <a:pt x="10332" y="5593"/>
                    <a:pt x="9960" y="5037"/>
                    <a:pt x="9556" y="4505"/>
                  </a:cubicBezTo>
                  <a:lnTo>
                    <a:pt x="9503" y="4429"/>
                  </a:lnTo>
                  <a:cubicBezTo>
                    <a:pt x="9283" y="4132"/>
                    <a:pt x="9062" y="3835"/>
                    <a:pt x="8834" y="3546"/>
                  </a:cubicBezTo>
                  <a:cubicBezTo>
                    <a:pt x="8552" y="3173"/>
                    <a:pt x="8248" y="2800"/>
                    <a:pt x="7936" y="2450"/>
                  </a:cubicBezTo>
                  <a:cubicBezTo>
                    <a:pt x="7829" y="2344"/>
                    <a:pt x="7730" y="2230"/>
                    <a:pt x="7624" y="2123"/>
                  </a:cubicBezTo>
                  <a:cubicBezTo>
                    <a:pt x="7502" y="1994"/>
                    <a:pt x="7381" y="1880"/>
                    <a:pt x="7251" y="1758"/>
                  </a:cubicBezTo>
                  <a:cubicBezTo>
                    <a:pt x="7137" y="1652"/>
                    <a:pt x="7023" y="1553"/>
                    <a:pt x="6901" y="1446"/>
                  </a:cubicBezTo>
                  <a:cubicBezTo>
                    <a:pt x="6818" y="1385"/>
                    <a:pt x="6734" y="1317"/>
                    <a:pt x="6650" y="1256"/>
                  </a:cubicBezTo>
                  <a:lnTo>
                    <a:pt x="6589" y="1203"/>
                  </a:lnTo>
                  <a:cubicBezTo>
                    <a:pt x="6521" y="1157"/>
                    <a:pt x="6445" y="1104"/>
                    <a:pt x="6376" y="1051"/>
                  </a:cubicBezTo>
                  <a:lnTo>
                    <a:pt x="6346" y="1028"/>
                  </a:lnTo>
                  <a:cubicBezTo>
                    <a:pt x="6186" y="921"/>
                    <a:pt x="6034" y="822"/>
                    <a:pt x="5867" y="731"/>
                  </a:cubicBezTo>
                  <a:lnTo>
                    <a:pt x="5859" y="731"/>
                  </a:lnTo>
                  <a:lnTo>
                    <a:pt x="5745" y="663"/>
                  </a:lnTo>
                  <a:lnTo>
                    <a:pt x="5646" y="617"/>
                  </a:lnTo>
                  <a:lnTo>
                    <a:pt x="5517" y="548"/>
                  </a:lnTo>
                  <a:lnTo>
                    <a:pt x="5448" y="518"/>
                  </a:lnTo>
                  <a:cubicBezTo>
                    <a:pt x="5349" y="472"/>
                    <a:pt x="5258" y="427"/>
                    <a:pt x="5159" y="389"/>
                  </a:cubicBezTo>
                  <a:cubicBezTo>
                    <a:pt x="5091" y="358"/>
                    <a:pt x="5022" y="328"/>
                    <a:pt x="4954" y="305"/>
                  </a:cubicBezTo>
                  <a:cubicBezTo>
                    <a:pt x="4916" y="290"/>
                    <a:pt x="4885" y="282"/>
                    <a:pt x="4855" y="267"/>
                  </a:cubicBezTo>
                  <a:lnTo>
                    <a:pt x="4771" y="237"/>
                  </a:lnTo>
                  <a:cubicBezTo>
                    <a:pt x="4687" y="214"/>
                    <a:pt x="4604" y="191"/>
                    <a:pt x="4520" y="168"/>
                  </a:cubicBezTo>
                  <a:lnTo>
                    <a:pt x="4489" y="160"/>
                  </a:lnTo>
                  <a:lnTo>
                    <a:pt x="4375" y="130"/>
                  </a:lnTo>
                  <a:lnTo>
                    <a:pt x="4307" y="107"/>
                  </a:lnTo>
                  <a:cubicBezTo>
                    <a:pt x="4208" y="92"/>
                    <a:pt x="4117" y="69"/>
                    <a:pt x="4018" y="54"/>
                  </a:cubicBezTo>
                  <a:lnTo>
                    <a:pt x="3987" y="54"/>
                  </a:lnTo>
                  <a:lnTo>
                    <a:pt x="3896" y="39"/>
                  </a:lnTo>
                  <a:lnTo>
                    <a:pt x="3759" y="24"/>
                  </a:lnTo>
                  <a:cubicBezTo>
                    <a:pt x="3729" y="24"/>
                    <a:pt x="3706" y="16"/>
                    <a:pt x="3675" y="16"/>
                  </a:cubicBezTo>
                  <a:lnTo>
                    <a:pt x="3660" y="16"/>
                  </a:lnTo>
                  <a:cubicBezTo>
                    <a:pt x="3569" y="8"/>
                    <a:pt x="3485" y="8"/>
                    <a:pt x="3394" y="1"/>
                  </a:cubicBezTo>
                  <a:close/>
                </a:path>
              </a:pathLst>
            </a:custGeom>
            <a:solidFill>
              <a:srgbClr val="50624B">
                <a:alpha val="11370"/>
              </a:srgb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14"/>
            <p:cNvSpPr/>
            <p:nvPr/>
          </p:nvSpPr>
          <p:spPr>
            <a:xfrm>
              <a:off x="6776824" y="1952219"/>
              <a:ext cx="543001" cy="554875"/>
            </a:xfrm>
            <a:custGeom>
              <a:rect b="b" l="l" r="r" t="t"/>
              <a:pathLst>
                <a:path extrusionOk="0" h="9159" w="8963">
                  <a:moveTo>
                    <a:pt x="1666" y="1"/>
                  </a:moveTo>
                  <a:cubicBezTo>
                    <a:pt x="1073" y="1"/>
                    <a:pt x="477" y="212"/>
                    <a:pt x="0" y="638"/>
                  </a:cubicBezTo>
                  <a:cubicBezTo>
                    <a:pt x="230" y="465"/>
                    <a:pt x="507" y="388"/>
                    <a:pt x="793" y="388"/>
                  </a:cubicBezTo>
                  <a:cubicBezTo>
                    <a:pt x="1275" y="388"/>
                    <a:pt x="1782" y="606"/>
                    <a:pt x="2130" y="950"/>
                  </a:cubicBezTo>
                  <a:cubicBezTo>
                    <a:pt x="2709" y="1520"/>
                    <a:pt x="2960" y="2334"/>
                    <a:pt x="3211" y="3110"/>
                  </a:cubicBezTo>
                  <a:cubicBezTo>
                    <a:pt x="3454" y="3879"/>
                    <a:pt x="3736" y="4693"/>
                    <a:pt x="4344" y="5225"/>
                  </a:cubicBezTo>
                  <a:cubicBezTo>
                    <a:pt x="5143" y="5940"/>
                    <a:pt x="6330" y="6024"/>
                    <a:pt x="7220" y="6610"/>
                  </a:cubicBezTo>
                  <a:cubicBezTo>
                    <a:pt x="8103" y="7181"/>
                    <a:pt x="8605" y="8170"/>
                    <a:pt x="8962" y="9159"/>
                  </a:cubicBezTo>
                  <a:cubicBezTo>
                    <a:pt x="8651" y="7820"/>
                    <a:pt x="8567" y="6366"/>
                    <a:pt x="7669" y="5469"/>
                  </a:cubicBezTo>
                  <a:cubicBezTo>
                    <a:pt x="6193" y="3871"/>
                    <a:pt x="5022" y="2205"/>
                    <a:pt x="3424" y="729"/>
                  </a:cubicBezTo>
                  <a:cubicBezTo>
                    <a:pt x="2939" y="244"/>
                    <a:pt x="2304" y="1"/>
                    <a:pt x="1666" y="1"/>
                  </a:cubicBezTo>
                  <a:close/>
                </a:path>
              </a:pathLst>
            </a:custGeom>
            <a:solidFill>
              <a:srgbClr val="979E71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4"/>
            <p:cNvSpPr/>
            <p:nvPr/>
          </p:nvSpPr>
          <p:spPr>
            <a:xfrm>
              <a:off x="6878180" y="1965003"/>
              <a:ext cx="97356" cy="42953"/>
            </a:xfrm>
            <a:custGeom>
              <a:rect b="b" l="l" r="r" t="t"/>
              <a:pathLst>
                <a:path extrusionOk="0" h="709" w="1607">
                  <a:moveTo>
                    <a:pt x="990" y="1"/>
                  </a:moveTo>
                  <a:cubicBezTo>
                    <a:pt x="655" y="122"/>
                    <a:pt x="328" y="267"/>
                    <a:pt x="1" y="411"/>
                  </a:cubicBezTo>
                  <a:cubicBezTo>
                    <a:pt x="153" y="488"/>
                    <a:pt x="290" y="586"/>
                    <a:pt x="419" y="708"/>
                  </a:cubicBezTo>
                  <a:lnTo>
                    <a:pt x="1089" y="526"/>
                  </a:lnTo>
                  <a:lnTo>
                    <a:pt x="1606" y="389"/>
                  </a:lnTo>
                  <a:cubicBezTo>
                    <a:pt x="1424" y="229"/>
                    <a:pt x="1218" y="100"/>
                    <a:pt x="990" y="1"/>
                  </a:cubicBezTo>
                  <a:close/>
                </a:path>
              </a:pathLst>
            </a:custGeom>
            <a:solidFill>
              <a:srgbClr val="7B815C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14"/>
            <p:cNvSpPr/>
            <p:nvPr/>
          </p:nvSpPr>
          <p:spPr>
            <a:xfrm>
              <a:off x="6970873" y="2130456"/>
              <a:ext cx="143823" cy="12965"/>
            </a:xfrm>
            <a:custGeom>
              <a:rect b="b" l="l" r="r" t="t"/>
              <a:pathLst>
                <a:path extrusionOk="0" h="214" w="2374">
                  <a:moveTo>
                    <a:pt x="2290" y="1"/>
                  </a:moveTo>
                  <a:cubicBezTo>
                    <a:pt x="2016" y="16"/>
                    <a:pt x="1735" y="24"/>
                    <a:pt x="1461" y="39"/>
                  </a:cubicBezTo>
                  <a:cubicBezTo>
                    <a:pt x="1012" y="69"/>
                    <a:pt x="563" y="100"/>
                    <a:pt x="114" y="138"/>
                  </a:cubicBezTo>
                  <a:lnTo>
                    <a:pt x="0" y="145"/>
                  </a:lnTo>
                  <a:lnTo>
                    <a:pt x="8" y="168"/>
                  </a:lnTo>
                  <a:lnTo>
                    <a:pt x="23" y="214"/>
                  </a:lnTo>
                  <a:cubicBezTo>
                    <a:pt x="350" y="184"/>
                    <a:pt x="677" y="153"/>
                    <a:pt x="1012" y="138"/>
                  </a:cubicBezTo>
                  <a:cubicBezTo>
                    <a:pt x="1461" y="115"/>
                    <a:pt x="1917" y="107"/>
                    <a:pt x="2374" y="92"/>
                  </a:cubicBezTo>
                  <a:lnTo>
                    <a:pt x="2290" y="1"/>
                  </a:lnTo>
                  <a:close/>
                </a:path>
              </a:pathLst>
            </a:custGeom>
            <a:solidFill>
              <a:srgbClr val="7B815C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14"/>
            <p:cNvSpPr/>
            <p:nvPr/>
          </p:nvSpPr>
          <p:spPr>
            <a:xfrm>
              <a:off x="6945973" y="2060421"/>
              <a:ext cx="107897" cy="13873"/>
            </a:xfrm>
            <a:custGeom>
              <a:rect b="b" l="l" r="r" t="t"/>
              <a:pathLst>
                <a:path extrusionOk="0" h="229" w="1781">
                  <a:moveTo>
                    <a:pt x="1689" y="0"/>
                  </a:moveTo>
                  <a:lnTo>
                    <a:pt x="1408" y="23"/>
                  </a:lnTo>
                  <a:cubicBezTo>
                    <a:pt x="1218" y="39"/>
                    <a:pt x="1027" y="54"/>
                    <a:pt x="837" y="77"/>
                  </a:cubicBezTo>
                  <a:cubicBezTo>
                    <a:pt x="609" y="107"/>
                    <a:pt x="366" y="115"/>
                    <a:pt x="130" y="145"/>
                  </a:cubicBezTo>
                  <a:lnTo>
                    <a:pt x="0" y="160"/>
                  </a:lnTo>
                  <a:cubicBezTo>
                    <a:pt x="8" y="183"/>
                    <a:pt x="23" y="206"/>
                    <a:pt x="31" y="229"/>
                  </a:cubicBezTo>
                  <a:cubicBezTo>
                    <a:pt x="335" y="191"/>
                    <a:pt x="632" y="168"/>
                    <a:pt x="936" y="145"/>
                  </a:cubicBezTo>
                  <a:cubicBezTo>
                    <a:pt x="1218" y="137"/>
                    <a:pt x="1499" y="115"/>
                    <a:pt x="1781" y="99"/>
                  </a:cubicBezTo>
                  <a:lnTo>
                    <a:pt x="1689" y="0"/>
                  </a:lnTo>
                  <a:close/>
                </a:path>
              </a:pathLst>
            </a:custGeom>
            <a:solidFill>
              <a:srgbClr val="7B815C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14"/>
            <p:cNvSpPr/>
            <p:nvPr/>
          </p:nvSpPr>
          <p:spPr>
            <a:xfrm>
              <a:off x="6915075" y="2000504"/>
              <a:ext cx="77970" cy="20780"/>
            </a:xfrm>
            <a:custGeom>
              <a:rect b="b" l="l" r="r" t="t"/>
              <a:pathLst>
                <a:path extrusionOk="0" h="343" w="1287">
                  <a:moveTo>
                    <a:pt x="1210" y="0"/>
                  </a:moveTo>
                  <a:cubicBezTo>
                    <a:pt x="959" y="69"/>
                    <a:pt x="708" y="137"/>
                    <a:pt x="450" y="206"/>
                  </a:cubicBezTo>
                  <a:lnTo>
                    <a:pt x="1" y="328"/>
                  </a:lnTo>
                  <a:lnTo>
                    <a:pt x="16" y="343"/>
                  </a:lnTo>
                  <a:cubicBezTo>
                    <a:pt x="434" y="244"/>
                    <a:pt x="860" y="145"/>
                    <a:pt x="1286" y="77"/>
                  </a:cubicBezTo>
                  <a:lnTo>
                    <a:pt x="1210" y="0"/>
                  </a:lnTo>
                  <a:close/>
                </a:path>
              </a:pathLst>
            </a:custGeom>
            <a:solidFill>
              <a:srgbClr val="7B815C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14"/>
            <p:cNvSpPr/>
            <p:nvPr/>
          </p:nvSpPr>
          <p:spPr>
            <a:xfrm>
              <a:off x="6925678" y="2017528"/>
              <a:ext cx="109291" cy="38349"/>
            </a:xfrm>
            <a:custGeom>
              <a:rect b="b" l="l" r="r" t="t"/>
              <a:pathLst>
                <a:path extrusionOk="0" h="633" w="1804">
                  <a:moveTo>
                    <a:pt x="1332" y="1"/>
                  </a:moveTo>
                  <a:cubicBezTo>
                    <a:pt x="883" y="69"/>
                    <a:pt x="442" y="176"/>
                    <a:pt x="1" y="282"/>
                  </a:cubicBezTo>
                  <a:cubicBezTo>
                    <a:pt x="77" y="397"/>
                    <a:pt x="145" y="511"/>
                    <a:pt x="214" y="632"/>
                  </a:cubicBezTo>
                  <a:cubicBezTo>
                    <a:pt x="328" y="625"/>
                    <a:pt x="442" y="610"/>
                    <a:pt x="548" y="594"/>
                  </a:cubicBezTo>
                  <a:cubicBezTo>
                    <a:pt x="967" y="556"/>
                    <a:pt x="1385" y="511"/>
                    <a:pt x="1804" y="480"/>
                  </a:cubicBezTo>
                  <a:cubicBezTo>
                    <a:pt x="1652" y="320"/>
                    <a:pt x="1492" y="161"/>
                    <a:pt x="1332" y="1"/>
                  </a:cubicBezTo>
                  <a:close/>
                </a:path>
              </a:pathLst>
            </a:custGeom>
            <a:solidFill>
              <a:srgbClr val="7B815C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14"/>
            <p:cNvSpPr/>
            <p:nvPr/>
          </p:nvSpPr>
          <p:spPr>
            <a:xfrm>
              <a:off x="7287481" y="2435129"/>
              <a:ext cx="21749" cy="21749"/>
            </a:xfrm>
            <a:custGeom>
              <a:rect b="b" l="l" r="r" t="t"/>
              <a:pathLst>
                <a:path extrusionOk="0" h="359" w="359">
                  <a:moveTo>
                    <a:pt x="1" y="1"/>
                  </a:moveTo>
                  <a:cubicBezTo>
                    <a:pt x="47" y="77"/>
                    <a:pt x="85" y="161"/>
                    <a:pt x="130" y="237"/>
                  </a:cubicBezTo>
                  <a:cubicBezTo>
                    <a:pt x="206" y="275"/>
                    <a:pt x="282" y="313"/>
                    <a:pt x="359" y="358"/>
                  </a:cubicBezTo>
                  <a:cubicBezTo>
                    <a:pt x="343" y="259"/>
                    <a:pt x="320" y="153"/>
                    <a:pt x="305" y="54"/>
                  </a:cubicBezTo>
                  <a:cubicBezTo>
                    <a:pt x="199" y="31"/>
                    <a:pt x="100" y="16"/>
                    <a:pt x="1" y="1"/>
                  </a:cubicBezTo>
                  <a:close/>
                </a:path>
              </a:pathLst>
            </a:custGeom>
            <a:solidFill>
              <a:srgbClr val="979E71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4"/>
            <p:cNvSpPr/>
            <p:nvPr/>
          </p:nvSpPr>
          <p:spPr>
            <a:xfrm>
              <a:off x="7168132" y="2329593"/>
              <a:ext cx="114804" cy="20780"/>
            </a:xfrm>
            <a:custGeom>
              <a:rect b="b" l="l" r="r" t="t"/>
              <a:pathLst>
                <a:path extrusionOk="0" h="343" w="1895">
                  <a:moveTo>
                    <a:pt x="0" y="1"/>
                  </a:moveTo>
                  <a:cubicBezTo>
                    <a:pt x="69" y="23"/>
                    <a:pt x="130" y="54"/>
                    <a:pt x="198" y="84"/>
                  </a:cubicBezTo>
                  <a:cubicBezTo>
                    <a:pt x="769" y="153"/>
                    <a:pt x="1332" y="229"/>
                    <a:pt x="1895" y="343"/>
                  </a:cubicBezTo>
                  <a:cubicBezTo>
                    <a:pt x="1864" y="259"/>
                    <a:pt x="1826" y="183"/>
                    <a:pt x="1796" y="107"/>
                  </a:cubicBezTo>
                  <a:cubicBezTo>
                    <a:pt x="1195" y="69"/>
                    <a:pt x="594" y="16"/>
                    <a:pt x="0" y="1"/>
                  </a:cubicBezTo>
                  <a:close/>
                </a:path>
              </a:pathLst>
            </a:custGeom>
            <a:solidFill>
              <a:srgbClr val="7B815C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4"/>
            <p:cNvSpPr/>
            <p:nvPr/>
          </p:nvSpPr>
          <p:spPr>
            <a:xfrm>
              <a:off x="7230836" y="2286276"/>
              <a:ext cx="14297" cy="1454"/>
            </a:xfrm>
            <a:custGeom>
              <a:rect b="b" l="l" r="r" t="t"/>
              <a:pathLst>
                <a:path extrusionOk="0" h="24" w="236">
                  <a:moveTo>
                    <a:pt x="0" y="0"/>
                  </a:moveTo>
                  <a:lnTo>
                    <a:pt x="236" y="23"/>
                  </a:lnTo>
                  <a:lnTo>
                    <a:pt x="213" y="0"/>
                  </a:lnTo>
                  <a:close/>
                </a:path>
              </a:pathLst>
            </a:custGeom>
            <a:solidFill>
              <a:srgbClr val="979E71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4"/>
            <p:cNvSpPr/>
            <p:nvPr/>
          </p:nvSpPr>
          <p:spPr>
            <a:xfrm>
              <a:off x="7088828" y="2297181"/>
              <a:ext cx="180294" cy="23264"/>
            </a:xfrm>
            <a:custGeom>
              <a:rect b="b" l="l" r="r" t="t"/>
              <a:pathLst>
                <a:path extrusionOk="0" h="384" w="2976">
                  <a:moveTo>
                    <a:pt x="990" y="1"/>
                  </a:moveTo>
                  <a:cubicBezTo>
                    <a:pt x="660" y="1"/>
                    <a:pt x="331" y="12"/>
                    <a:pt x="1" y="33"/>
                  </a:cubicBezTo>
                  <a:cubicBezTo>
                    <a:pt x="199" y="125"/>
                    <a:pt x="412" y="208"/>
                    <a:pt x="617" y="284"/>
                  </a:cubicBezTo>
                  <a:lnTo>
                    <a:pt x="716" y="284"/>
                  </a:lnTo>
                  <a:cubicBezTo>
                    <a:pt x="759" y="284"/>
                    <a:pt x="803" y="284"/>
                    <a:pt x="846" y="284"/>
                  </a:cubicBezTo>
                  <a:cubicBezTo>
                    <a:pt x="1556" y="284"/>
                    <a:pt x="2266" y="340"/>
                    <a:pt x="2976" y="383"/>
                  </a:cubicBezTo>
                  <a:cubicBezTo>
                    <a:pt x="2922" y="292"/>
                    <a:pt x="2869" y="208"/>
                    <a:pt x="2808" y="117"/>
                  </a:cubicBezTo>
                  <a:cubicBezTo>
                    <a:pt x="2202" y="38"/>
                    <a:pt x="1596" y="1"/>
                    <a:pt x="990" y="1"/>
                  </a:cubicBezTo>
                  <a:close/>
                </a:path>
              </a:pathLst>
            </a:custGeom>
            <a:solidFill>
              <a:srgbClr val="7B815C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4"/>
            <p:cNvSpPr/>
            <p:nvPr/>
          </p:nvSpPr>
          <p:spPr>
            <a:xfrm>
              <a:off x="6953788" y="2080717"/>
              <a:ext cx="143883" cy="43377"/>
            </a:xfrm>
            <a:custGeom>
              <a:rect b="b" l="l" r="r" t="t"/>
              <a:pathLst>
                <a:path extrusionOk="0" h="716" w="2375">
                  <a:moveTo>
                    <a:pt x="1773" y="0"/>
                  </a:moveTo>
                  <a:cubicBezTo>
                    <a:pt x="1363" y="23"/>
                    <a:pt x="952" y="38"/>
                    <a:pt x="541" y="76"/>
                  </a:cubicBezTo>
                  <a:cubicBezTo>
                    <a:pt x="358" y="84"/>
                    <a:pt x="176" y="107"/>
                    <a:pt x="1" y="130"/>
                  </a:cubicBezTo>
                  <a:cubicBezTo>
                    <a:pt x="69" y="320"/>
                    <a:pt x="138" y="518"/>
                    <a:pt x="206" y="715"/>
                  </a:cubicBezTo>
                  <a:lnTo>
                    <a:pt x="488" y="700"/>
                  </a:lnTo>
                  <a:cubicBezTo>
                    <a:pt x="929" y="670"/>
                    <a:pt x="1370" y="632"/>
                    <a:pt x="1819" y="609"/>
                  </a:cubicBezTo>
                  <a:lnTo>
                    <a:pt x="2374" y="578"/>
                  </a:lnTo>
                  <a:cubicBezTo>
                    <a:pt x="2207" y="388"/>
                    <a:pt x="2032" y="190"/>
                    <a:pt x="1865" y="0"/>
                  </a:cubicBezTo>
                  <a:close/>
                </a:path>
              </a:pathLst>
            </a:custGeom>
            <a:solidFill>
              <a:srgbClr val="7B815C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4"/>
            <p:cNvSpPr/>
            <p:nvPr/>
          </p:nvSpPr>
          <p:spPr>
            <a:xfrm>
              <a:off x="7236833" y="2370184"/>
              <a:ext cx="59007" cy="23082"/>
            </a:xfrm>
            <a:custGeom>
              <a:rect b="b" l="l" r="r" t="t"/>
              <a:pathLst>
                <a:path extrusionOk="0" h="381" w="974">
                  <a:moveTo>
                    <a:pt x="0" y="0"/>
                  </a:moveTo>
                  <a:lnTo>
                    <a:pt x="0" y="0"/>
                  </a:lnTo>
                  <a:cubicBezTo>
                    <a:pt x="61" y="53"/>
                    <a:pt x="122" y="114"/>
                    <a:pt x="183" y="175"/>
                  </a:cubicBezTo>
                  <a:cubicBezTo>
                    <a:pt x="426" y="213"/>
                    <a:pt x="670" y="274"/>
                    <a:pt x="905" y="350"/>
                  </a:cubicBezTo>
                  <a:cubicBezTo>
                    <a:pt x="928" y="358"/>
                    <a:pt x="951" y="365"/>
                    <a:pt x="974" y="380"/>
                  </a:cubicBezTo>
                  <a:cubicBezTo>
                    <a:pt x="951" y="282"/>
                    <a:pt x="928" y="198"/>
                    <a:pt x="905" y="107"/>
                  </a:cubicBezTo>
                  <a:cubicBezTo>
                    <a:pt x="601" y="53"/>
                    <a:pt x="304" y="15"/>
                    <a:pt x="0" y="0"/>
                  </a:cubicBezTo>
                  <a:close/>
                </a:path>
              </a:pathLst>
            </a:custGeom>
            <a:solidFill>
              <a:srgbClr val="7B815C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4"/>
            <p:cNvSpPr/>
            <p:nvPr/>
          </p:nvSpPr>
          <p:spPr>
            <a:xfrm>
              <a:off x="7263551" y="2399203"/>
              <a:ext cx="39197" cy="23082"/>
            </a:xfrm>
            <a:custGeom>
              <a:rect b="b" l="l" r="r" t="t"/>
              <a:pathLst>
                <a:path extrusionOk="0" h="381" w="647">
                  <a:moveTo>
                    <a:pt x="0" y="0"/>
                  </a:moveTo>
                  <a:lnTo>
                    <a:pt x="0" y="0"/>
                  </a:lnTo>
                  <a:cubicBezTo>
                    <a:pt x="84" y="99"/>
                    <a:pt x="160" y="206"/>
                    <a:pt x="229" y="312"/>
                  </a:cubicBezTo>
                  <a:cubicBezTo>
                    <a:pt x="373" y="335"/>
                    <a:pt x="510" y="358"/>
                    <a:pt x="647" y="381"/>
                  </a:cubicBezTo>
                  <a:cubicBezTo>
                    <a:pt x="632" y="320"/>
                    <a:pt x="617" y="251"/>
                    <a:pt x="601" y="191"/>
                  </a:cubicBezTo>
                  <a:cubicBezTo>
                    <a:pt x="411" y="114"/>
                    <a:pt x="206" y="46"/>
                    <a:pt x="0" y="0"/>
                  </a:cubicBezTo>
                  <a:close/>
                </a:path>
              </a:pathLst>
            </a:custGeom>
            <a:solidFill>
              <a:srgbClr val="7B815C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4"/>
            <p:cNvSpPr/>
            <p:nvPr/>
          </p:nvSpPr>
          <p:spPr>
            <a:xfrm>
              <a:off x="7305959" y="2472024"/>
              <a:ext cx="13873" cy="35562"/>
            </a:xfrm>
            <a:custGeom>
              <a:rect b="b" l="l" r="r" t="t"/>
              <a:pathLst>
                <a:path extrusionOk="0" h="587" w="229">
                  <a:moveTo>
                    <a:pt x="0" y="0"/>
                  </a:moveTo>
                  <a:lnTo>
                    <a:pt x="0" y="0"/>
                  </a:lnTo>
                  <a:cubicBezTo>
                    <a:pt x="84" y="191"/>
                    <a:pt x="160" y="388"/>
                    <a:pt x="228" y="586"/>
                  </a:cubicBezTo>
                  <a:cubicBezTo>
                    <a:pt x="190" y="419"/>
                    <a:pt x="152" y="251"/>
                    <a:pt x="122" y="84"/>
                  </a:cubicBezTo>
                  <a:cubicBezTo>
                    <a:pt x="84" y="54"/>
                    <a:pt x="38" y="23"/>
                    <a:pt x="0" y="0"/>
                  </a:cubicBezTo>
                  <a:close/>
                </a:path>
              </a:pathLst>
            </a:custGeom>
            <a:solidFill>
              <a:srgbClr val="979E71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4"/>
            <p:cNvSpPr/>
            <p:nvPr/>
          </p:nvSpPr>
          <p:spPr>
            <a:xfrm>
              <a:off x="6996196" y="2198854"/>
              <a:ext cx="190895" cy="32169"/>
            </a:xfrm>
            <a:custGeom>
              <a:rect b="b" l="l" r="r" t="t"/>
              <a:pathLst>
                <a:path extrusionOk="0" h="531" w="3151">
                  <a:moveTo>
                    <a:pt x="2160" y="1"/>
                  </a:moveTo>
                  <a:cubicBezTo>
                    <a:pt x="1550" y="1"/>
                    <a:pt x="939" y="32"/>
                    <a:pt x="328" y="104"/>
                  </a:cubicBezTo>
                  <a:lnTo>
                    <a:pt x="1" y="142"/>
                  </a:lnTo>
                  <a:cubicBezTo>
                    <a:pt x="62" y="272"/>
                    <a:pt x="130" y="401"/>
                    <a:pt x="206" y="530"/>
                  </a:cubicBezTo>
                  <a:cubicBezTo>
                    <a:pt x="906" y="470"/>
                    <a:pt x="1614" y="439"/>
                    <a:pt x="2313" y="416"/>
                  </a:cubicBezTo>
                  <a:lnTo>
                    <a:pt x="3150" y="386"/>
                  </a:lnTo>
                  <a:cubicBezTo>
                    <a:pt x="3044" y="264"/>
                    <a:pt x="2945" y="142"/>
                    <a:pt x="2838" y="13"/>
                  </a:cubicBezTo>
                  <a:cubicBezTo>
                    <a:pt x="2612" y="5"/>
                    <a:pt x="2386" y="1"/>
                    <a:pt x="2160" y="1"/>
                  </a:cubicBezTo>
                  <a:close/>
                </a:path>
              </a:pathLst>
            </a:custGeom>
            <a:solidFill>
              <a:srgbClr val="7B815C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4"/>
            <p:cNvSpPr/>
            <p:nvPr/>
          </p:nvSpPr>
          <p:spPr>
            <a:xfrm>
              <a:off x="7027518" y="2252834"/>
              <a:ext cx="202406" cy="22416"/>
            </a:xfrm>
            <a:custGeom>
              <a:rect b="b" l="l" r="r" t="t"/>
              <a:pathLst>
                <a:path extrusionOk="0" h="370" w="3341">
                  <a:moveTo>
                    <a:pt x="1608" y="1"/>
                  </a:moveTo>
                  <a:cubicBezTo>
                    <a:pt x="1135" y="1"/>
                    <a:pt x="661" y="21"/>
                    <a:pt x="191" y="50"/>
                  </a:cubicBezTo>
                  <a:lnTo>
                    <a:pt x="1" y="58"/>
                  </a:lnTo>
                  <a:cubicBezTo>
                    <a:pt x="62" y="134"/>
                    <a:pt x="130" y="202"/>
                    <a:pt x="206" y="271"/>
                  </a:cubicBezTo>
                  <a:cubicBezTo>
                    <a:pt x="252" y="301"/>
                    <a:pt x="290" y="339"/>
                    <a:pt x="336" y="370"/>
                  </a:cubicBezTo>
                  <a:cubicBezTo>
                    <a:pt x="960" y="317"/>
                    <a:pt x="1583" y="294"/>
                    <a:pt x="2215" y="294"/>
                  </a:cubicBezTo>
                  <a:cubicBezTo>
                    <a:pt x="2595" y="294"/>
                    <a:pt x="2968" y="294"/>
                    <a:pt x="3341" y="301"/>
                  </a:cubicBezTo>
                  <a:lnTo>
                    <a:pt x="3151" y="88"/>
                  </a:lnTo>
                  <a:cubicBezTo>
                    <a:pt x="2639" y="25"/>
                    <a:pt x="2124" y="1"/>
                    <a:pt x="1608" y="1"/>
                  </a:cubicBezTo>
                  <a:close/>
                </a:path>
              </a:pathLst>
            </a:custGeom>
            <a:solidFill>
              <a:srgbClr val="7B815C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4"/>
            <p:cNvSpPr/>
            <p:nvPr/>
          </p:nvSpPr>
          <p:spPr>
            <a:xfrm>
              <a:off x="6976870" y="2150751"/>
              <a:ext cx="169631" cy="32351"/>
            </a:xfrm>
            <a:custGeom>
              <a:rect b="b" l="l" r="r" t="t"/>
              <a:pathLst>
                <a:path extrusionOk="0" h="534" w="2800">
                  <a:moveTo>
                    <a:pt x="2480" y="1"/>
                  </a:moveTo>
                  <a:lnTo>
                    <a:pt x="2191" y="8"/>
                  </a:lnTo>
                  <a:cubicBezTo>
                    <a:pt x="1955" y="16"/>
                    <a:pt x="1720" y="23"/>
                    <a:pt x="1484" y="31"/>
                  </a:cubicBezTo>
                  <a:cubicBezTo>
                    <a:pt x="1210" y="39"/>
                    <a:pt x="936" y="39"/>
                    <a:pt x="662" y="62"/>
                  </a:cubicBezTo>
                  <a:cubicBezTo>
                    <a:pt x="441" y="69"/>
                    <a:pt x="221" y="92"/>
                    <a:pt x="0" y="115"/>
                  </a:cubicBezTo>
                  <a:cubicBezTo>
                    <a:pt x="46" y="252"/>
                    <a:pt x="99" y="396"/>
                    <a:pt x="152" y="533"/>
                  </a:cubicBezTo>
                  <a:cubicBezTo>
                    <a:pt x="419" y="510"/>
                    <a:pt x="685" y="480"/>
                    <a:pt x="959" y="465"/>
                  </a:cubicBezTo>
                  <a:cubicBezTo>
                    <a:pt x="1453" y="419"/>
                    <a:pt x="1948" y="381"/>
                    <a:pt x="2442" y="381"/>
                  </a:cubicBezTo>
                  <a:lnTo>
                    <a:pt x="2800" y="381"/>
                  </a:lnTo>
                  <a:lnTo>
                    <a:pt x="2480" y="1"/>
                  </a:lnTo>
                  <a:close/>
                </a:path>
              </a:pathLst>
            </a:custGeom>
            <a:solidFill>
              <a:srgbClr val="7B815C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7152017" y="2236476"/>
              <a:ext cx="52101" cy="5150"/>
            </a:xfrm>
            <a:custGeom>
              <a:rect b="b" l="l" r="r" t="t"/>
              <a:pathLst>
                <a:path extrusionOk="0" h="85" w="860">
                  <a:moveTo>
                    <a:pt x="784" y="1"/>
                  </a:moveTo>
                  <a:lnTo>
                    <a:pt x="0" y="31"/>
                  </a:lnTo>
                  <a:lnTo>
                    <a:pt x="23" y="31"/>
                  </a:lnTo>
                  <a:cubicBezTo>
                    <a:pt x="304" y="39"/>
                    <a:pt x="578" y="62"/>
                    <a:pt x="860" y="84"/>
                  </a:cubicBezTo>
                  <a:lnTo>
                    <a:pt x="784" y="1"/>
                  </a:lnTo>
                  <a:close/>
                </a:path>
              </a:pathLst>
            </a:custGeom>
            <a:solidFill>
              <a:srgbClr val="7B815C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6772644" y="1867221"/>
              <a:ext cx="691428" cy="817319"/>
            </a:xfrm>
            <a:custGeom>
              <a:rect b="b" l="l" r="r" t="t"/>
              <a:pathLst>
                <a:path extrusionOk="0" h="13491" w="11413">
                  <a:moveTo>
                    <a:pt x="3300" y="1"/>
                  </a:moveTo>
                  <a:cubicBezTo>
                    <a:pt x="3268" y="1"/>
                    <a:pt x="3236" y="1"/>
                    <a:pt x="3204" y="2"/>
                  </a:cubicBezTo>
                  <a:cubicBezTo>
                    <a:pt x="1850" y="32"/>
                    <a:pt x="472" y="823"/>
                    <a:pt x="1" y="2094"/>
                  </a:cubicBezTo>
                  <a:cubicBezTo>
                    <a:pt x="31" y="2071"/>
                    <a:pt x="54" y="2056"/>
                    <a:pt x="77" y="2033"/>
                  </a:cubicBezTo>
                  <a:cubicBezTo>
                    <a:pt x="548" y="1609"/>
                    <a:pt x="1140" y="1400"/>
                    <a:pt x="1731" y="1400"/>
                  </a:cubicBezTo>
                  <a:cubicBezTo>
                    <a:pt x="2372" y="1400"/>
                    <a:pt x="3010" y="1646"/>
                    <a:pt x="3493" y="2132"/>
                  </a:cubicBezTo>
                  <a:cubicBezTo>
                    <a:pt x="5098" y="3608"/>
                    <a:pt x="6270" y="5266"/>
                    <a:pt x="7746" y="6872"/>
                  </a:cubicBezTo>
                  <a:cubicBezTo>
                    <a:pt x="8643" y="7769"/>
                    <a:pt x="8727" y="9223"/>
                    <a:pt x="9031" y="10562"/>
                  </a:cubicBezTo>
                  <a:cubicBezTo>
                    <a:pt x="9054" y="10622"/>
                    <a:pt x="9077" y="10683"/>
                    <a:pt x="9092" y="10737"/>
                  </a:cubicBezTo>
                  <a:cubicBezTo>
                    <a:pt x="9206" y="11071"/>
                    <a:pt x="9313" y="11414"/>
                    <a:pt x="9419" y="11748"/>
                  </a:cubicBezTo>
                  <a:cubicBezTo>
                    <a:pt x="9450" y="11832"/>
                    <a:pt x="9488" y="11908"/>
                    <a:pt x="9534" y="11984"/>
                  </a:cubicBezTo>
                  <a:cubicBezTo>
                    <a:pt x="9785" y="12456"/>
                    <a:pt x="9982" y="12951"/>
                    <a:pt x="10127" y="13460"/>
                  </a:cubicBezTo>
                  <a:cubicBezTo>
                    <a:pt x="10156" y="13480"/>
                    <a:pt x="10186" y="13490"/>
                    <a:pt x="10218" y="13490"/>
                  </a:cubicBezTo>
                  <a:cubicBezTo>
                    <a:pt x="10310" y="13490"/>
                    <a:pt x="10415" y="13400"/>
                    <a:pt x="10545" y="13179"/>
                  </a:cubicBezTo>
                  <a:cubicBezTo>
                    <a:pt x="11154" y="12098"/>
                    <a:pt x="11314" y="10729"/>
                    <a:pt x="11375" y="9512"/>
                  </a:cubicBezTo>
                  <a:cubicBezTo>
                    <a:pt x="11413" y="8956"/>
                    <a:pt x="11390" y="8401"/>
                    <a:pt x="11306" y="7853"/>
                  </a:cubicBezTo>
                  <a:cubicBezTo>
                    <a:pt x="11063" y="6605"/>
                    <a:pt x="10302" y="5533"/>
                    <a:pt x="9549" y="4513"/>
                  </a:cubicBezTo>
                  <a:cubicBezTo>
                    <a:pt x="8750" y="3418"/>
                    <a:pt x="7936" y="2322"/>
                    <a:pt x="6901" y="1455"/>
                  </a:cubicBezTo>
                  <a:cubicBezTo>
                    <a:pt x="5884" y="608"/>
                    <a:pt x="4619" y="1"/>
                    <a:pt x="3300" y="1"/>
                  </a:cubicBezTo>
                  <a:close/>
                </a:path>
              </a:pathLst>
            </a:custGeom>
            <a:solidFill>
              <a:srgbClr val="50624B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6956999" y="1867766"/>
              <a:ext cx="42468" cy="83483"/>
            </a:xfrm>
            <a:custGeom>
              <a:rect b="b" l="l" r="r" t="t"/>
              <a:pathLst>
                <a:path extrusionOk="0" h="1378" w="701">
                  <a:moveTo>
                    <a:pt x="153" y="0"/>
                  </a:moveTo>
                  <a:cubicBezTo>
                    <a:pt x="100" y="0"/>
                    <a:pt x="54" y="0"/>
                    <a:pt x="1" y="8"/>
                  </a:cubicBezTo>
                  <a:cubicBezTo>
                    <a:pt x="260" y="449"/>
                    <a:pt x="495" y="906"/>
                    <a:pt x="701" y="1377"/>
                  </a:cubicBezTo>
                  <a:cubicBezTo>
                    <a:pt x="655" y="1149"/>
                    <a:pt x="610" y="921"/>
                    <a:pt x="541" y="693"/>
                  </a:cubicBezTo>
                  <a:cubicBezTo>
                    <a:pt x="480" y="464"/>
                    <a:pt x="419" y="236"/>
                    <a:pt x="351" y="0"/>
                  </a:cubicBezTo>
                  <a:close/>
                </a:path>
              </a:pathLst>
            </a:custGeom>
            <a:solidFill>
              <a:srgbClr val="7B815C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7033092" y="1874188"/>
              <a:ext cx="14358" cy="42044"/>
            </a:xfrm>
            <a:custGeom>
              <a:rect b="b" l="l" r="r" t="t"/>
              <a:pathLst>
                <a:path extrusionOk="0" h="694" w="237">
                  <a:moveTo>
                    <a:pt x="0" y="1"/>
                  </a:moveTo>
                  <a:lnTo>
                    <a:pt x="0" y="1"/>
                  </a:lnTo>
                  <a:cubicBezTo>
                    <a:pt x="92" y="229"/>
                    <a:pt x="168" y="457"/>
                    <a:pt x="236" y="693"/>
                  </a:cubicBezTo>
                  <a:cubicBezTo>
                    <a:pt x="229" y="480"/>
                    <a:pt x="221" y="267"/>
                    <a:pt x="221" y="62"/>
                  </a:cubicBezTo>
                  <a:cubicBezTo>
                    <a:pt x="145" y="39"/>
                    <a:pt x="76" y="24"/>
                    <a:pt x="0" y="1"/>
                  </a:cubicBezTo>
                  <a:close/>
                </a:path>
              </a:pathLst>
            </a:custGeom>
            <a:solidFill>
              <a:srgbClr val="7B815C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4"/>
            <p:cNvSpPr/>
            <p:nvPr/>
          </p:nvSpPr>
          <p:spPr>
            <a:xfrm>
              <a:off x="7169949" y="1974211"/>
              <a:ext cx="64581" cy="253114"/>
            </a:xfrm>
            <a:custGeom>
              <a:rect b="b" l="l" r="r" t="t"/>
              <a:pathLst>
                <a:path extrusionOk="0" h="4178" w="1066">
                  <a:moveTo>
                    <a:pt x="693" y="1"/>
                  </a:moveTo>
                  <a:cubicBezTo>
                    <a:pt x="625" y="336"/>
                    <a:pt x="579" y="670"/>
                    <a:pt x="533" y="1005"/>
                  </a:cubicBezTo>
                  <a:cubicBezTo>
                    <a:pt x="480" y="1401"/>
                    <a:pt x="396" y="1789"/>
                    <a:pt x="320" y="2177"/>
                  </a:cubicBezTo>
                  <a:cubicBezTo>
                    <a:pt x="214" y="2702"/>
                    <a:pt x="115" y="3227"/>
                    <a:pt x="1" y="3752"/>
                  </a:cubicBezTo>
                  <a:cubicBezTo>
                    <a:pt x="123" y="3896"/>
                    <a:pt x="244" y="4041"/>
                    <a:pt x="366" y="4178"/>
                  </a:cubicBezTo>
                  <a:cubicBezTo>
                    <a:pt x="381" y="4124"/>
                    <a:pt x="389" y="4071"/>
                    <a:pt x="404" y="4018"/>
                  </a:cubicBezTo>
                  <a:cubicBezTo>
                    <a:pt x="503" y="3645"/>
                    <a:pt x="610" y="3272"/>
                    <a:pt x="708" y="2892"/>
                  </a:cubicBezTo>
                  <a:cubicBezTo>
                    <a:pt x="716" y="2801"/>
                    <a:pt x="731" y="2702"/>
                    <a:pt x="739" y="2610"/>
                  </a:cubicBezTo>
                  <a:cubicBezTo>
                    <a:pt x="792" y="2169"/>
                    <a:pt x="861" y="1735"/>
                    <a:pt x="929" y="1302"/>
                  </a:cubicBezTo>
                  <a:cubicBezTo>
                    <a:pt x="982" y="990"/>
                    <a:pt x="1028" y="678"/>
                    <a:pt x="1066" y="366"/>
                  </a:cubicBezTo>
                  <a:cubicBezTo>
                    <a:pt x="944" y="237"/>
                    <a:pt x="823" y="115"/>
                    <a:pt x="693" y="1"/>
                  </a:cubicBezTo>
                  <a:close/>
                </a:path>
              </a:pathLst>
            </a:custGeom>
            <a:solidFill>
              <a:srgbClr val="7B815C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4"/>
            <p:cNvSpPr/>
            <p:nvPr/>
          </p:nvSpPr>
          <p:spPr>
            <a:xfrm>
              <a:off x="7102702" y="1898664"/>
              <a:ext cx="25384" cy="71911"/>
            </a:xfrm>
            <a:custGeom>
              <a:rect b="b" l="l" r="r" t="t"/>
              <a:pathLst>
                <a:path extrusionOk="0" h="1187" w="419">
                  <a:moveTo>
                    <a:pt x="0" y="0"/>
                  </a:moveTo>
                  <a:lnTo>
                    <a:pt x="0" y="0"/>
                  </a:lnTo>
                  <a:cubicBezTo>
                    <a:pt x="91" y="396"/>
                    <a:pt x="167" y="791"/>
                    <a:pt x="228" y="1187"/>
                  </a:cubicBezTo>
                  <a:cubicBezTo>
                    <a:pt x="289" y="867"/>
                    <a:pt x="350" y="540"/>
                    <a:pt x="419" y="221"/>
                  </a:cubicBezTo>
                  <a:cubicBezTo>
                    <a:pt x="282" y="145"/>
                    <a:pt x="137" y="69"/>
                    <a:pt x="0" y="0"/>
                  </a:cubicBezTo>
                  <a:close/>
                </a:path>
              </a:pathLst>
            </a:custGeom>
            <a:solidFill>
              <a:srgbClr val="7B815C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4"/>
            <p:cNvSpPr/>
            <p:nvPr/>
          </p:nvSpPr>
          <p:spPr>
            <a:xfrm>
              <a:off x="7261673" y="2098649"/>
              <a:ext cx="76152" cy="211675"/>
            </a:xfrm>
            <a:custGeom>
              <a:rect b="b" l="l" r="r" t="t"/>
              <a:pathLst>
                <a:path extrusionOk="0" h="3494" w="1257">
                  <a:moveTo>
                    <a:pt x="959" y="1"/>
                  </a:moveTo>
                  <a:cubicBezTo>
                    <a:pt x="899" y="343"/>
                    <a:pt x="830" y="686"/>
                    <a:pt x="754" y="1028"/>
                  </a:cubicBezTo>
                  <a:cubicBezTo>
                    <a:pt x="701" y="1310"/>
                    <a:pt x="640" y="1583"/>
                    <a:pt x="571" y="1857"/>
                  </a:cubicBezTo>
                  <a:cubicBezTo>
                    <a:pt x="495" y="2146"/>
                    <a:pt x="404" y="2420"/>
                    <a:pt x="305" y="2694"/>
                  </a:cubicBezTo>
                  <a:cubicBezTo>
                    <a:pt x="206" y="2953"/>
                    <a:pt x="100" y="3204"/>
                    <a:pt x="1" y="3455"/>
                  </a:cubicBezTo>
                  <a:lnTo>
                    <a:pt x="24" y="3493"/>
                  </a:lnTo>
                  <a:cubicBezTo>
                    <a:pt x="69" y="3379"/>
                    <a:pt x="115" y="3265"/>
                    <a:pt x="176" y="3151"/>
                  </a:cubicBezTo>
                  <a:cubicBezTo>
                    <a:pt x="282" y="2884"/>
                    <a:pt x="419" y="2626"/>
                    <a:pt x="511" y="2359"/>
                  </a:cubicBezTo>
                  <a:cubicBezTo>
                    <a:pt x="632" y="2032"/>
                    <a:pt x="739" y="1698"/>
                    <a:pt x="853" y="1363"/>
                  </a:cubicBezTo>
                  <a:cubicBezTo>
                    <a:pt x="967" y="1036"/>
                    <a:pt x="1104" y="709"/>
                    <a:pt x="1256" y="397"/>
                  </a:cubicBezTo>
                  <a:cubicBezTo>
                    <a:pt x="1157" y="260"/>
                    <a:pt x="1058" y="130"/>
                    <a:pt x="959" y="1"/>
                  </a:cubicBezTo>
                  <a:close/>
                </a:path>
              </a:pathLst>
            </a:custGeom>
            <a:solidFill>
              <a:srgbClr val="7B815C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4"/>
            <p:cNvSpPr/>
            <p:nvPr/>
          </p:nvSpPr>
          <p:spPr>
            <a:xfrm>
              <a:off x="6857945" y="1888486"/>
              <a:ext cx="65974" cy="64157"/>
            </a:xfrm>
            <a:custGeom>
              <a:rect b="b" l="l" r="r" t="t"/>
              <a:pathLst>
                <a:path extrusionOk="0" h="1059" w="1089">
                  <a:moveTo>
                    <a:pt x="289" y="1"/>
                  </a:moveTo>
                  <a:cubicBezTo>
                    <a:pt x="198" y="46"/>
                    <a:pt x="92" y="100"/>
                    <a:pt x="0" y="153"/>
                  </a:cubicBezTo>
                  <a:cubicBezTo>
                    <a:pt x="381" y="427"/>
                    <a:pt x="746" y="731"/>
                    <a:pt x="1088" y="1058"/>
                  </a:cubicBezTo>
                  <a:lnTo>
                    <a:pt x="1043" y="990"/>
                  </a:lnTo>
                  <a:cubicBezTo>
                    <a:pt x="799" y="655"/>
                    <a:pt x="548" y="328"/>
                    <a:pt x="289" y="1"/>
                  </a:cubicBezTo>
                  <a:close/>
                </a:path>
              </a:pathLst>
            </a:custGeom>
            <a:solidFill>
              <a:srgbClr val="7B815C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4"/>
            <p:cNvSpPr/>
            <p:nvPr/>
          </p:nvSpPr>
          <p:spPr>
            <a:xfrm>
              <a:off x="7245073" y="2069206"/>
              <a:ext cx="62339" cy="224943"/>
            </a:xfrm>
            <a:custGeom>
              <a:rect b="b" l="l" r="r" t="t"/>
              <a:pathLst>
                <a:path extrusionOk="0" h="3713" w="1029">
                  <a:moveTo>
                    <a:pt x="853" y="0"/>
                  </a:moveTo>
                  <a:lnTo>
                    <a:pt x="777" y="502"/>
                  </a:lnTo>
                  <a:cubicBezTo>
                    <a:pt x="709" y="951"/>
                    <a:pt x="610" y="1392"/>
                    <a:pt x="496" y="1834"/>
                  </a:cubicBezTo>
                  <a:cubicBezTo>
                    <a:pt x="343" y="2427"/>
                    <a:pt x="168" y="3013"/>
                    <a:pt x="1" y="3606"/>
                  </a:cubicBezTo>
                  <a:cubicBezTo>
                    <a:pt x="31" y="3637"/>
                    <a:pt x="69" y="3675"/>
                    <a:pt x="92" y="3713"/>
                  </a:cubicBezTo>
                  <a:cubicBezTo>
                    <a:pt x="199" y="3454"/>
                    <a:pt x="305" y="3195"/>
                    <a:pt x="397" y="2929"/>
                  </a:cubicBezTo>
                  <a:cubicBezTo>
                    <a:pt x="572" y="2389"/>
                    <a:pt x="716" y="1826"/>
                    <a:pt x="823" y="1263"/>
                  </a:cubicBezTo>
                  <a:cubicBezTo>
                    <a:pt x="899" y="921"/>
                    <a:pt x="967" y="571"/>
                    <a:pt x="1028" y="221"/>
                  </a:cubicBezTo>
                  <a:lnTo>
                    <a:pt x="853" y="0"/>
                  </a:lnTo>
                  <a:close/>
                </a:path>
              </a:pathLst>
            </a:custGeom>
            <a:solidFill>
              <a:srgbClr val="7B815C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4"/>
            <p:cNvSpPr/>
            <p:nvPr/>
          </p:nvSpPr>
          <p:spPr>
            <a:xfrm>
              <a:off x="7061202" y="1882064"/>
              <a:ext cx="46588" cy="234212"/>
            </a:xfrm>
            <a:custGeom>
              <a:rect b="b" l="l" r="r" t="t"/>
              <a:pathLst>
                <a:path extrusionOk="0" h="3866" w="769">
                  <a:moveTo>
                    <a:pt x="0" y="0"/>
                  </a:moveTo>
                  <a:lnTo>
                    <a:pt x="0" y="0"/>
                  </a:lnTo>
                  <a:cubicBezTo>
                    <a:pt x="16" y="715"/>
                    <a:pt x="69" y="1431"/>
                    <a:pt x="137" y="2146"/>
                  </a:cubicBezTo>
                  <a:cubicBezTo>
                    <a:pt x="221" y="2610"/>
                    <a:pt x="289" y="3074"/>
                    <a:pt x="328" y="3546"/>
                  </a:cubicBezTo>
                  <a:cubicBezTo>
                    <a:pt x="426" y="3652"/>
                    <a:pt x="518" y="3759"/>
                    <a:pt x="609" y="3865"/>
                  </a:cubicBezTo>
                  <a:cubicBezTo>
                    <a:pt x="647" y="3371"/>
                    <a:pt x="700" y="2876"/>
                    <a:pt x="769" y="2382"/>
                  </a:cubicBezTo>
                  <a:cubicBezTo>
                    <a:pt x="738" y="2032"/>
                    <a:pt x="700" y="1689"/>
                    <a:pt x="647" y="1347"/>
                  </a:cubicBezTo>
                  <a:cubicBezTo>
                    <a:pt x="586" y="944"/>
                    <a:pt x="503" y="540"/>
                    <a:pt x="396" y="152"/>
                  </a:cubicBezTo>
                  <a:cubicBezTo>
                    <a:pt x="267" y="99"/>
                    <a:pt x="137" y="46"/>
                    <a:pt x="0" y="0"/>
                  </a:cubicBezTo>
                  <a:close/>
                </a:path>
              </a:pathLst>
            </a:custGeom>
            <a:solidFill>
              <a:srgbClr val="7B815C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4"/>
            <p:cNvSpPr/>
            <p:nvPr/>
          </p:nvSpPr>
          <p:spPr>
            <a:xfrm>
              <a:off x="7122513" y="1920292"/>
              <a:ext cx="19871" cy="239301"/>
            </a:xfrm>
            <a:custGeom>
              <a:rect b="b" l="l" r="r" t="t"/>
              <a:pathLst>
                <a:path extrusionOk="0" h="3950" w="328">
                  <a:moveTo>
                    <a:pt x="312" y="1"/>
                  </a:moveTo>
                  <a:cubicBezTo>
                    <a:pt x="289" y="122"/>
                    <a:pt x="267" y="244"/>
                    <a:pt x="244" y="366"/>
                  </a:cubicBezTo>
                  <a:cubicBezTo>
                    <a:pt x="145" y="830"/>
                    <a:pt x="69" y="1294"/>
                    <a:pt x="0" y="1766"/>
                  </a:cubicBezTo>
                  <a:cubicBezTo>
                    <a:pt x="15" y="1979"/>
                    <a:pt x="31" y="2192"/>
                    <a:pt x="38" y="2405"/>
                  </a:cubicBezTo>
                  <a:cubicBezTo>
                    <a:pt x="46" y="2846"/>
                    <a:pt x="46" y="3295"/>
                    <a:pt x="15" y="3736"/>
                  </a:cubicBezTo>
                  <a:lnTo>
                    <a:pt x="198" y="3949"/>
                  </a:lnTo>
                  <a:cubicBezTo>
                    <a:pt x="274" y="2633"/>
                    <a:pt x="327" y="1317"/>
                    <a:pt x="312" y="1"/>
                  </a:cubicBezTo>
                  <a:close/>
                </a:path>
              </a:pathLst>
            </a:custGeom>
            <a:solidFill>
              <a:srgbClr val="7B815C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4"/>
            <p:cNvSpPr/>
            <p:nvPr/>
          </p:nvSpPr>
          <p:spPr>
            <a:xfrm>
              <a:off x="7374600" y="2561869"/>
              <a:ext cx="73365" cy="94085"/>
            </a:xfrm>
            <a:custGeom>
              <a:rect b="b" l="l" r="r" t="t"/>
              <a:pathLst>
                <a:path extrusionOk="0" h="1553" w="1211">
                  <a:moveTo>
                    <a:pt x="1211" y="1"/>
                  </a:moveTo>
                  <a:cubicBezTo>
                    <a:pt x="792" y="473"/>
                    <a:pt x="381" y="929"/>
                    <a:pt x="1" y="1431"/>
                  </a:cubicBezTo>
                  <a:lnTo>
                    <a:pt x="46" y="1553"/>
                  </a:lnTo>
                  <a:cubicBezTo>
                    <a:pt x="442" y="1135"/>
                    <a:pt x="800" y="686"/>
                    <a:pt x="1157" y="244"/>
                  </a:cubicBezTo>
                  <a:cubicBezTo>
                    <a:pt x="1172" y="168"/>
                    <a:pt x="1195" y="85"/>
                    <a:pt x="1211" y="1"/>
                  </a:cubicBezTo>
                  <a:close/>
                </a:path>
              </a:pathLst>
            </a:custGeom>
            <a:solidFill>
              <a:srgbClr val="7B815C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4"/>
            <p:cNvSpPr/>
            <p:nvPr/>
          </p:nvSpPr>
          <p:spPr>
            <a:xfrm>
              <a:off x="6994379" y="1868190"/>
              <a:ext cx="66398" cy="206586"/>
            </a:xfrm>
            <a:custGeom>
              <a:rect b="b" l="l" r="r" t="t"/>
              <a:pathLst>
                <a:path extrusionOk="0" h="3410" w="1096">
                  <a:moveTo>
                    <a:pt x="0" y="1"/>
                  </a:moveTo>
                  <a:lnTo>
                    <a:pt x="0" y="1"/>
                  </a:lnTo>
                  <a:cubicBezTo>
                    <a:pt x="69" y="260"/>
                    <a:pt x="137" y="518"/>
                    <a:pt x="206" y="777"/>
                  </a:cubicBezTo>
                  <a:cubicBezTo>
                    <a:pt x="297" y="1135"/>
                    <a:pt x="365" y="1500"/>
                    <a:pt x="426" y="1865"/>
                  </a:cubicBezTo>
                  <a:cubicBezTo>
                    <a:pt x="472" y="2108"/>
                    <a:pt x="518" y="2359"/>
                    <a:pt x="563" y="2611"/>
                  </a:cubicBezTo>
                  <a:cubicBezTo>
                    <a:pt x="594" y="2717"/>
                    <a:pt x="632" y="2824"/>
                    <a:pt x="655" y="2938"/>
                  </a:cubicBezTo>
                  <a:cubicBezTo>
                    <a:pt x="807" y="3090"/>
                    <a:pt x="951" y="3250"/>
                    <a:pt x="1096" y="3409"/>
                  </a:cubicBezTo>
                  <a:cubicBezTo>
                    <a:pt x="1065" y="3067"/>
                    <a:pt x="1035" y="2732"/>
                    <a:pt x="997" y="2390"/>
                  </a:cubicBezTo>
                  <a:cubicBezTo>
                    <a:pt x="906" y="1850"/>
                    <a:pt x="776" y="1317"/>
                    <a:pt x="616" y="800"/>
                  </a:cubicBezTo>
                  <a:cubicBezTo>
                    <a:pt x="540" y="549"/>
                    <a:pt x="457" y="298"/>
                    <a:pt x="358" y="47"/>
                  </a:cubicBezTo>
                  <a:cubicBezTo>
                    <a:pt x="236" y="31"/>
                    <a:pt x="122" y="16"/>
                    <a:pt x="0" y="1"/>
                  </a:cubicBezTo>
                  <a:close/>
                </a:path>
              </a:pathLst>
            </a:custGeom>
            <a:solidFill>
              <a:srgbClr val="7B815C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4"/>
            <p:cNvSpPr/>
            <p:nvPr/>
          </p:nvSpPr>
          <p:spPr>
            <a:xfrm>
              <a:off x="6933493" y="1869584"/>
              <a:ext cx="77970" cy="153092"/>
            </a:xfrm>
            <a:custGeom>
              <a:rect b="b" l="l" r="r" t="t"/>
              <a:pathLst>
                <a:path extrusionOk="0" h="2527" w="1287">
                  <a:moveTo>
                    <a:pt x="123" y="1"/>
                  </a:moveTo>
                  <a:lnTo>
                    <a:pt x="1" y="24"/>
                  </a:lnTo>
                  <a:cubicBezTo>
                    <a:pt x="214" y="716"/>
                    <a:pt x="518" y="1378"/>
                    <a:pt x="792" y="2055"/>
                  </a:cubicBezTo>
                  <a:lnTo>
                    <a:pt x="838" y="2093"/>
                  </a:lnTo>
                  <a:cubicBezTo>
                    <a:pt x="990" y="2238"/>
                    <a:pt x="1142" y="2382"/>
                    <a:pt x="1287" y="2527"/>
                  </a:cubicBezTo>
                  <a:cubicBezTo>
                    <a:pt x="1104" y="1979"/>
                    <a:pt x="883" y="1446"/>
                    <a:pt x="625" y="929"/>
                  </a:cubicBezTo>
                  <a:cubicBezTo>
                    <a:pt x="465" y="609"/>
                    <a:pt x="298" y="298"/>
                    <a:pt x="123" y="1"/>
                  </a:cubicBezTo>
                  <a:close/>
                </a:path>
              </a:pathLst>
            </a:custGeom>
            <a:solidFill>
              <a:srgbClr val="7B815C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4"/>
            <p:cNvSpPr/>
            <p:nvPr/>
          </p:nvSpPr>
          <p:spPr>
            <a:xfrm>
              <a:off x="6892478" y="1873764"/>
              <a:ext cx="64157" cy="99113"/>
            </a:xfrm>
            <a:custGeom>
              <a:rect b="b" l="l" r="r" t="t"/>
              <a:pathLst>
                <a:path extrusionOk="0" h="1636" w="1059">
                  <a:moveTo>
                    <a:pt x="427" y="0"/>
                  </a:moveTo>
                  <a:cubicBezTo>
                    <a:pt x="282" y="38"/>
                    <a:pt x="138" y="76"/>
                    <a:pt x="1" y="130"/>
                  </a:cubicBezTo>
                  <a:cubicBezTo>
                    <a:pt x="237" y="449"/>
                    <a:pt x="457" y="769"/>
                    <a:pt x="678" y="1103"/>
                  </a:cubicBezTo>
                  <a:cubicBezTo>
                    <a:pt x="807" y="1278"/>
                    <a:pt x="929" y="1453"/>
                    <a:pt x="1058" y="1636"/>
                  </a:cubicBezTo>
                  <a:cubicBezTo>
                    <a:pt x="823" y="1103"/>
                    <a:pt x="609" y="556"/>
                    <a:pt x="427" y="0"/>
                  </a:cubicBezTo>
                  <a:close/>
                </a:path>
              </a:pathLst>
            </a:custGeom>
            <a:solidFill>
              <a:srgbClr val="7B815C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4"/>
            <p:cNvSpPr/>
            <p:nvPr/>
          </p:nvSpPr>
          <p:spPr>
            <a:xfrm>
              <a:off x="7324861" y="2303784"/>
              <a:ext cx="118015" cy="225003"/>
            </a:xfrm>
            <a:custGeom>
              <a:rect b="b" l="l" r="r" t="t"/>
              <a:pathLst>
                <a:path extrusionOk="0" h="3714" w="1948">
                  <a:moveTo>
                    <a:pt x="1948" y="1"/>
                  </a:moveTo>
                  <a:cubicBezTo>
                    <a:pt x="1438" y="868"/>
                    <a:pt x="997" y="1766"/>
                    <a:pt x="525" y="2648"/>
                  </a:cubicBezTo>
                  <a:cubicBezTo>
                    <a:pt x="358" y="2968"/>
                    <a:pt x="183" y="3280"/>
                    <a:pt x="0" y="3584"/>
                  </a:cubicBezTo>
                  <a:cubicBezTo>
                    <a:pt x="15" y="3630"/>
                    <a:pt x="23" y="3675"/>
                    <a:pt x="38" y="3713"/>
                  </a:cubicBezTo>
                  <a:cubicBezTo>
                    <a:pt x="145" y="3561"/>
                    <a:pt x="251" y="3416"/>
                    <a:pt x="358" y="3264"/>
                  </a:cubicBezTo>
                  <a:cubicBezTo>
                    <a:pt x="738" y="2572"/>
                    <a:pt x="1081" y="1849"/>
                    <a:pt x="1415" y="1134"/>
                  </a:cubicBezTo>
                  <a:cubicBezTo>
                    <a:pt x="1598" y="754"/>
                    <a:pt x="1773" y="381"/>
                    <a:pt x="1948" y="1"/>
                  </a:cubicBezTo>
                  <a:close/>
                </a:path>
              </a:pathLst>
            </a:custGeom>
            <a:solidFill>
              <a:srgbClr val="7B815C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4"/>
            <p:cNvSpPr/>
            <p:nvPr/>
          </p:nvSpPr>
          <p:spPr>
            <a:xfrm>
              <a:off x="7302263" y="2280763"/>
              <a:ext cx="75183" cy="180718"/>
            </a:xfrm>
            <a:custGeom>
              <a:rect b="b" l="l" r="r" t="t"/>
              <a:pathLst>
                <a:path extrusionOk="0" h="2983" w="1241">
                  <a:moveTo>
                    <a:pt x="1240" y="0"/>
                  </a:moveTo>
                  <a:lnTo>
                    <a:pt x="1240" y="0"/>
                  </a:lnTo>
                  <a:cubicBezTo>
                    <a:pt x="852" y="776"/>
                    <a:pt x="442" y="1537"/>
                    <a:pt x="0" y="2283"/>
                  </a:cubicBezTo>
                  <a:cubicBezTo>
                    <a:pt x="46" y="2511"/>
                    <a:pt x="99" y="2747"/>
                    <a:pt x="137" y="2982"/>
                  </a:cubicBezTo>
                  <a:cubicBezTo>
                    <a:pt x="419" y="2260"/>
                    <a:pt x="693" y="1537"/>
                    <a:pt x="951" y="807"/>
                  </a:cubicBezTo>
                  <a:cubicBezTo>
                    <a:pt x="1043" y="533"/>
                    <a:pt x="1142" y="266"/>
                    <a:pt x="1240" y="0"/>
                  </a:cubicBezTo>
                  <a:close/>
                </a:path>
              </a:pathLst>
            </a:custGeom>
            <a:solidFill>
              <a:srgbClr val="7B815C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4"/>
            <p:cNvSpPr/>
            <p:nvPr/>
          </p:nvSpPr>
          <p:spPr>
            <a:xfrm>
              <a:off x="7263066" y="2049819"/>
              <a:ext cx="21749" cy="116682"/>
            </a:xfrm>
            <a:custGeom>
              <a:rect b="b" l="l" r="r" t="t"/>
              <a:pathLst>
                <a:path extrusionOk="0" h="1926" w="359">
                  <a:moveTo>
                    <a:pt x="305" y="1"/>
                  </a:moveTo>
                  <a:cubicBezTo>
                    <a:pt x="237" y="647"/>
                    <a:pt x="122" y="1286"/>
                    <a:pt x="1" y="1925"/>
                  </a:cubicBezTo>
                  <a:lnTo>
                    <a:pt x="16" y="1880"/>
                  </a:lnTo>
                  <a:cubicBezTo>
                    <a:pt x="122" y="1454"/>
                    <a:pt x="206" y="1012"/>
                    <a:pt x="275" y="579"/>
                  </a:cubicBezTo>
                  <a:cubicBezTo>
                    <a:pt x="305" y="404"/>
                    <a:pt x="328" y="236"/>
                    <a:pt x="358" y="61"/>
                  </a:cubicBezTo>
                  <a:lnTo>
                    <a:pt x="305" y="1"/>
                  </a:lnTo>
                  <a:close/>
                </a:path>
              </a:pathLst>
            </a:custGeom>
            <a:solidFill>
              <a:srgbClr val="7B815C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4"/>
            <p:cNvSpPr/>
            <p:nvPr/>
          </p:nvSpPr>
          <p:spPr>
            <a:xfrm>
              <a:off x="7148321" y="1929985"/>
              <a:ext cx="50768" cy="257233"/>
            </a:xfrm>
            <a:custGeom>
              <a:rect b="b" l="l" r="r" t="t"/>
              <a:pathLst>
                <a:path extrusionOk="0" h="4246" w="838">
                  <a:moveTo>
                    <a:pt x="145" y="0"/>
                  </a:moveTo>
                  <a:cubicBezTo>
                    <a:pt x="137" y="160"/>
                    <a:pt x="137" y="320"/>
                    <a:pt x="137" y="487"/>
                  </a:cubicBezTo>
                  <a:cubicBezTo>
                    <a:pt x="130" y="1674"/>
                    <a:pt x="76" y="2869"/>
                    <a:pt x="0" y="4063"/>
                  </a:cubicBezTo>
                  <a:lnTo>
                    <a:pt x="152" y="4246"/>
                  </a:lnTo>
                  <a:cubicBezTo>
                    <a:pt x="274" y="3690"/>
                    <a:pt x="373" y="3135"/>
                    <a:pt x="487" y="2580"/>
                  </a:cubicBezTo>
                  <a:cubicBezTo>
                    <a:pt x="563" y="2214"/>
                    <a:pt x="624" y="1849"/>
                    <a:pt x="677" y="1476"/>
                  </a:cubicBezTo>
                  <a:cubicBezTo>
                    <a:pt x="723" y="1164"/>
                    <a:pt x="776" y="853"/>
                    <a:pt x="837" y="541"/>
                  </a:cubicBezTo>
                  <a:lnTo>
                    <a:pt x="700" y="419"/>
                  </a:lnTo>
                  <a:cubicBezTo>
                    <a:pt x="518" y="274"/>
                    <a:pt x="335" y="137"/>
                    <a:pt x="145" y="0"/>
                  </a:cubicBezTo>
                  <a:close/>
                </a:path>
              </a:pathLst>
            </a:custGeom>
            <a:solidFill>
              <a:srgbClr val="7B815C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4"/>
            <p:cNvSpPr/>
            <p:nvPr/>
          </p:nvSpPr>
          <p:spPr>
            <a:xfrm>
              <a:off x="7382476" y="2612577"/>
              <a:ext cx="51677" cy="72154"/>
            </a:xfrm>
            <a:custGeom>
              <a:rect b="b" l="l" r="r" t="t"/>
              <a:pathLst>
                <a:path extrusionOk="0" h="1191" w="853">
                  <a:moveTo>
                    <a:pt x="852" y="1"/>
                  </a:moveTo>
                  <a:cubicBezTo>
                    <a:pt x="586" y="336"/>
                    <a:pt x="305" y="663"/>
                    <a:pt x="0" y="975"/>
                  </a:cubicBezTo>
                  <a:cubicBezTo>
                    <a:pt x="23" y="1036"/>
                    <a:pt x="38" y="1096"/>
                    <a:pt x="61" y="1165"/>
                  </a:cubicBezTo>
                  <a:cubicBezTo>
                    <a:pt x="89" y="1181"/>
                    <a:pt x="117" y="1190"/>
                    <a:pt x="146" y="1190"/>
                  </a:cubicBezTo>
                  <a:cubicBezTo>
                    <a:pt x="240" y="1190"/>
                    <a:pt x="345" y="1101"/>
                    <a:pt x="472" y="876"/>
                  </a:cubicBezTo>
                  <a:cubicBezTo>
                    <a:pt x="624" y="602"/>
                    <a:pt x="753" y="305"/>
                    <a:pt x="852" y="1"/>
                  </a:cubicBezTo>
                  <a:close/>
                </a:path>
              </a:pathLst>
            </a:custGeom>
            <a:solidFill>
              <a:srgbClr val="7B815C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4"/>
            <p:cNvSpPr/>
            <p:nvPr/>
          </p:nvSpPr>
          <p:spPr>
            <a:xfrm>
              <a:off x="7298083" y="2174257"/>
              <a:ext cx="98265" cy="222217"/>
            </a:xfrm>
            <a:custGeom>
              <a:rect b="b" l="l" r="r" t="t"/>
              <a:pathLst>
                <a:path extrusionOk="0" h="3668" w="1622">
                  <a:moveTo>
                    <a:pt x="1271" y="1"/>
                  </a:moveTo>
                  <a:lnTo>
                    <a:pt x="1264" y="31"/>
                  </a:lnTo>
                  <a:cubicBezTo>
                    <a:pt x="1104" y="541"/>
                    <a:pt x="921" y="1043"/>
                    <a:pt x="739" y="1545"/>
                  </a:cubicBezTo>
                  <a:cubicBezTo>
                    <a:pt x="556" y="2047"/>
                    <a:pt x="397" y="2542"/>
                    <a:pt x="222" y="3036"/>
                  </a:cubicBezTo>
                  <a:cubicBezTo>
                    <a:pt x="153" y="3249"/>
                    <a:pt x="77" y="3462"/>
                    <a:pt x="1" y="3668"/>
                  </a:cubicBezTo>
                  <a:cubicBezTo>
                    <a:pt x="587" y="2641"/>
                    <a:pt x="1135" y="1591"/>
                    <a:pt x="1621" y="510"/>
                  </a:cubicBezTo>
                  <a:cubicBezTo>
                    <a:pt x="1507" y="343"/>
                    <a:pt x="1393" y="168"/>
                    <a:pt x="1271" y="1"/>
                  </a:cubicBezTo>
                  <a:close/>
                </a:path>
              </a:pathLst>
            </a:custGeom>
            <a:solidFill>
              <a:srgbClr val="7B815C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4"/>
            <p:cNvSpPr/>
            <p:nvPr/>
          </p:nvSpPr>
          <p:spPr>
            <a:xfrm>
              <a:off x="7358969" y="2498317"/>
              <a:ext cx="98689" cy="134130"/>
            </a:xfrm>
            <a:custGeom>
              <a:rect b="b" l="l" r="r" t="t"/>
              <a:pathLst>
                <a:path extrusionOk="0" h="2214" w="1629">
                  <a:moveTo>
                    <a:pt x="1628" y="0"/>
                  </a:moveTo>
                  <a:lnTo>
                    <a:pt x="1628" y="0"/>
                  </a:lnTo>
                  <a:cubicBezTo>
                    <a:pt x="1552" y="84"/>
                    <a:pt x="1476" y="167"/>
                    <a:pt x="1400" y="244"/>
                  </a:cubicBezTo>
                  <a:cubicBezTo>
                    <a:pt x="1294" y="365"/>
                    <a:pt x="1195" y="495"/>
                    <a:pt x="1088" y="616"/>
                  </a:cubicBezTo>
                  <a:cubicBezTo>
                    <a:pt x="959" y="768"/>
                    <a:pt x="822" y="905"/>
                    <a:pt x="693" y="1058"/>
                  </a:cubicBezTo>
                  <a:cubicBezTo>
                    <a:pt x="457" y="1324"/>
                    <a:pt x="228" y="1598"/>
                    <a:pt x="0" y="1872"/>
                  </a:cubicBezTo>
                  <a:cubicBezTo>
                    <a:pt x="53" y="1986"/>
                    <a:pt x="107" y="2100"/>
                    <a:pt x="152" y="2214"/>
                  </a:cubicBezTo>
                  <a:cubicBezTo>
                    <a:pt x="594" y="1659"/>
                    <a:pt x="1081" y="1134"/>
                    <a:pt x="1545" y="593"/>
                  </a:cubicBezTo>
                  <a:cubicBezTo>
                    <a:pt x="1575" y="396"/>
                    <a:pt x="1605" y="198"/>
                    <a:pt x="1628" y="0"/>
                  </a:cubicBezTo>
                  <a:close/>
                </a:path>
              </a:pathLst>
            </a:custGeom>
            <a:solidFill>
              <a:srgbClr val="7B815C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14"/>
            <p:cNvSpPr/>
            <p:nvPr/>
          </p:nvSpPr>
          <p:spPr>
            <a:xfrm>
              <a:off x="7315652" y="2228176"/>
              <a:ext cx="123104" cy="273409"/>
            </a:xfrm>
            <a:custGeom>
              <a:rect b="b" l="l" r="r" t="t"/>
              <a:pathLst>
                <a:path extrusionOk="0" h="4513" w="2032">
                  <a:moveTo>
                    <a:pt x="1567" y="1"/>
                  </a:moveTo>
                  <a:lnTo>
                    <a:pt x="1430" y="404"/>
                  </a:lnTo>
                  <a:cubicBezTo>
                    <a:pt x="1080" y="1439"/>
                    <a:pt x="723" y="2466"/>
                    <a:pt x="327" y="3478"/>
                  </a:cubicBezTo>
                  <a:cubicBezTo>
                    <a:pt x="221" y="3752"/>
                    <a:pt x="107" y="4018"/>
                    <a:pt x="0" y="4292"/>
                  </a:cubicBezTo>
                  <a:cubicBezTo>
                    <a:pt x="15" y="4368"/>
                    <a:pt x="30" y="4436"/>
                    <a:pt x="46" y="4512"/>
                  </a:cubicBezTo>
                  <a:cubicBezTo>
                    <a:pt x="487" y="3752"/>
                    <a:pt x="883" y="2953"/>
                    <a:pt x="1301" y="2169"/>
                  </a:cubicBezTo>
                  <a:cubicBezTo>
                    <a:pt x="1537" y="1743"/>
                    <a:pt x="1773" y="1317"/>
                    <a:pt x="2031" y="899"/>
                  </a:cubicBezTo>
                  <a:cubicBezTo>
                    <a:pt x="1894" y="587"/>
                    <a:pt x="1742" y="290"/>
                    <a:pt x="1567" y="1"/>
                  </a:cubicBezTo>
                  <a:close/>
                </a:path>
              </a:pathLst>
            </a:custGeom>
            <a:solidFill>
              <a:srgbClr val="7B815C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14"/>
            <p:cNvSpPr/>
            <p:nvPr/>
          </p:nvSpPr>
          <p:spPr>
            <a:xfrm>
              <a:off x="7272275" y="2136453"/>
              <a:ext cx="92267" cy="236999"/>
            </a:xfrm>
            <a:custGeom>
              <a:rect b="b" l="l" r="r" t="t"/>
              <a:pathLst>
                <a:path extrusionOk="0" h="3912" w="1523">
                  <a:moveTo>
                    <a:pt x="1249" y="1"/>
                  </a:moveTo>
                  <a:cubicBezTo>
                    <a:pt x="1096" y="328"/>
                    <a:pt x="959" y="670"/>
                    <a:pt x="845" y="1020"/>
                  </a:cubicBezTo>
                  <a:cubicBezTo>
                    <a:pt x="724" y="1370"/>
                    <a:pt x="617" y="1720"/>
                    <a:pt x="465" y="2063"/>
                  </a:cubicBezTo>
                  <a:cubicBezTo>
                    <a:pt x="305" y="2420"/>
                    <a:pt x="153" y="2785"/>
                    <a:pt x="1" y="3143"/>
                  </a:cubicBezTo>
                  <a:cubicBezTo>
                    <a:pt x="123" y="3386"/>
                    <a:pt x="221" y="3645"/>
                    <a:pt x="298" y="3911"/>
                  </a:cubicBezTo>
                  <a:cubicBezTo>
                    <a:pt x="541" y="3249"/>
                    <a:pt x="754" y="2580"/>
                    <a:pt x="990" y="1926"/>
                  </a:cubicBezTo>
                  <a:cubicBezTo>
                    <a:pt x="1172" y="1416"/>
                    <a:pt x="1370" y="899"/>
                    <a:pt x="1522" y="381"/>
                  </a:cubicBezTo>
                  <a:cubicBezTo>
                    <a:pt x="1446" y="275"/>
                    <a:pt x="1378" y="176"/>
                    <a:pt x="1302" y="69"/>
                  </a:cubicBezTo>
                  <a:lnTo>
                    <a:pt x="1249" y="1"/>
                  </a:lnTo>
                  <a:close/>
                </a:path>
              </a:pathLst>
            </a:custGeom>
            <a:solidFill>
              <a:srgbClr val="7B815C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7210540" y="2016620"/>
              <a:ext cx="57675" cy="251720"/>
            </a:xfrm>
            <a:custGeom>
              <a:rect b="b" l="l" r="r" t="t"/>
              <a:pathLst>
                <a:path extrusionOk="0" h="4155" w="952">
                  <a:moveTo>
                    <a:pt x="700" y="1"/>
                  </a:moveTo>
                  <a:cubicBezTo>
                    <a:pt x="563" y="708"/>
                    <a:pt x="487" y="1423"/>
                    <a:pt x="312" y="2123"/>
                  </a:cubicBezTo>
                  <a:cubicBezTo>
                    <a:pt x="297" y="2161"/>
                    <a:pt x="289" y="2207"/>
                    <a:pt x="274" y="2245"/>
                  </a:cubicBezTo>
                  <a:cubicBezTo>
                    <a:pt x="213" y="2785"/>
                    <a:pt x="122" y="3318"/>
                    <a:pt x="0" y="3843"/>
                  </a:cubicBezTo>
                  <a:cubicBezTo>
                    <a:pt x="92" y="3942"/>
                    <a:pt x="183" y="4048"/>
                    <a:pt x="282" y="4155"/>
                  </a:cubicBezTo>
                  <a:lnTo>
                    <a:pt x="328" y="3926"/>
                  </a:lnTo>
                  <a:cubicBezTo>
                    <a:pt x="571" y="2717"/>
                    <a:pt x="830" y="1507"/>
                    <a:pt x="951" y="275"/>
                  </a:cubicBezTo>
                  <a:cubicBezTo>
                    <a:pt x="868" y="183"/>
                    <a:pt x="784" y="84"/>
                    <a:pt x="700" y="1"/>
                  </a:cubicBezTo>
                  <a:close/>
                </a:path>
              </a:pathLst>
            </a:custGeom>
            <a:solidFill>
              <a:srgbClr val="7B815C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7334494" y="2392297"/>
              <a:ext cx="127768" cy="179809"/>
            </a:xfrm>
            <a:custGeom>
              <a:rect b="b" l="l" r="r" t="t"/>
              <a:pathLst>
                <a:path extrusionOk="0" h="2968" w="2109">
                  <a:moveTo>
                    <a:pt x="2108" y="0"/>
                  </a:moveTo>
                  <a:cubicBezTo>
                    <a:pt x="1507" y="571"/>
                    <a:pt x="960" y="1187"/>
                    <a:pt x="465" y="1857"/>
                  </a:cubicBezTo>
                  <a:lnTo>
                    <a:pt x="404" y="1948"/>
                  </a:lnTo>
                  <a:cubicBezTo>
                    <a:pt x="275" y="2184"/>
                    <a:pt x="138" y="2412"/>
                    <a:pt x="1" y="2640"/>
                  </a:cubicBezTo>
                  <a:cubicBezTo>
                    <a:pt x="31" y="2754"/>
                    <a:pt x="69" y="2861"/>
                    <a:pt x="100" y="2967"/>
                  </a:cubicBezTo>
                  <a:cubicBezTo>
                    <a:pt x="549" y="2305"/>
                    <a:pt x="1028" y="1659"/>
                    <a:pt x="1515" y="1027"/>
                  </a:cubicBezTo>
                  <a:cubicBezTo>
                    <a:pt x="1713" y="776"/>
                    <a:pt x="1911" y="525"/>
                    <a:pt x="2108" y="274"/>
                  </a:cubicBezTo>
                  <a:lnTo>
                    <a:pt x="2108" y="0"/>
                  </a:lnTo>
                  <a:close/>
                </a:path>
              </a:pathLst>
            </a:custGeom>
            <a:solidFill>
              <a:srgbClr val="7B815C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7347398" y="2433311"/>
              <a:ext cx="114380" cy="163694"/>
            </a:xfrm>
            <a:custGeom>
              <a:rect b="b" l="l" r="r" t="t"/>
              <a:pathLst>
                <a:path extrusionOk="0" h="2702" w="1888">
                  <a:moveTo>
                    <a:pt x="1888" y="0"/>
                  </a:moveTo>
                  <a:cubicBezTo>
                    <a:pt x="1416" y="594"/>
                    <a:pt x="952" y="1195"/>
                    <a:pt x="518" y="1811"/>
                  </a:cubicBezTo>
                  <a:cubicBezTo>
                    <a:pt x="343" y="2062"/>
                    <a:pt x="168" y="2313"/>
                    <a:pt x="1" y="2572"/>
                  </a:cubicBezTo>
                  <a:cubicBezTo>
                    <a:pt x="16" y="2595"/>
                    <a:pt x="24" y="2617"/>
                    <a:pt x="39" y="2648"/>
                  </a:cubicBezTo>
                  <a:lnTo>
                    <a:pt x="69" y="2701"/>
                  </a:lnTo>
                  <a:cubicBezTo>
                    <a:pt x="328" y="2397"/>
                    <a:pt x="587" y="2085"/>
                    <a:pt x="861" y="1788"/>
                  </a:cubicBezTo>
                  <a:cubicBezTo>
                    <a:pt x="1097" y="1530"/>
                    <a:pt x="1310" y="1263"/>
                    <a:pt x="1538" y="1012"/>
                  </a:cubicBezTo>
                  <a:cubicBezTo>
                    <a:pt x="1644" y="898"/>
                    <a:pt x="1743" y="784"/>
                    <a:pt x="1850" y="677"/>
                  </a:cubicBezTo>
                  <a:cubicBezTo>
                    <a:pt x="1865" y="502"/>
                    <a:pt x="1873" y="335"/>
                    <a:pt x="1880" y="168"/>
                  </a:cubicBezTo>
                  <a:cubicBezTo>
                    <a:pt x="1880" y="114"/>
                    <a:pt x="1888" y="61"/>
                    <a:pt x="1888" y="0"/>
                  </a:cubicBezTo>
                  <a:close/>
                </a:path>
              </a:pathLst>
            </a:custGeom>
            <a:solidFill>
              <a:srgbClr val="7B815C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7393986" y="2320384"/>
              <a:ext cx="67368" cy="121710"/>
            </a:xfrm>
            <a:custGeom>
              <a:rect b="b" l="l" r="r" t="t"/>
              <a:pathLst>
                <a:path extrusionOk="0" h="2009" w="1112">
                  <a:moveTo>
                    <a:pt x="951" y="0"/>
                  </a:moveTo>
                  <a:cubicBezTo>
                    <a:pt x="639" y="670"/>
                    <a:pt x="328" y="1347"/>
                    <a:pt x="0" y="2009"/>
                  </a:cubicBezTo>
                  <a:cubicBezTo>
                    <a:pt x="107" y="1880"/>
                    <a:pt x="221" y="1758"/>
                    <a:pt x="328" y="1644"/>
                  </a:cubicBezTo>
                  <a:cubicBezTo>
                    <a:pt x="579" y="1377"/>
                    <a:pt x="837" y="1111"/>
                    <a:pt x="1111" y="868"/>
                  </a:cubicBezTo>
                  <a:cubicBezTo>
                    <a:pt x="1096" y="700"/>
                    <a:pt x="1073" y="541"/>
                    <a:pt x="1043" y="373"/>
                  </a:cubicBezTo>
                  <a:cubicBezTo>
                    <a:pt x="1020" y="251"/>
                    <a:pt x="989" y="122"/>
                    <a:pt x="951" y="0"/>
                  </a:cubicBezTo>
                  <a:close/>
                </a:path>
              </a:pathLst>
            </a:custGeom>
            <a:solidFill>
              <a:srgbClr val="7B815C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4"/>
            <p:cNvSpPr/>
            <p:nvPr/>
          </p:nvSpPr>
          <p:spPr>
            <a:xfrm>
              <a:off x="7342794" y="2578954"/>
              <a:ext cx="43438" cy="103778"/>
            </a:xfrm>
            <a:custGeom>
              <a:rect b="b" l="l" r="r" t="t"/>
              <a:pathLst>
                <a:path extrusionOk="0" h="1713" w="717">
                  <a:moveTo>
                    <a:pt x="1" y="0"/>
                  </a:moveTo>
                  <a:cubicBezTo>
                    <a:pt x="85" y="267"/>
                    <a:pt x="168" y="533"/>
                    <a:pt x="267" y="792"/>
                  </a:cubicBezTo>
                  <a:cubicBezTo>
                    <a:pt x="389" y="1119"/>
                    <a:pt x="518" y="1598"/>
                    <a:pt x="716" y="1712"/>
                  </a:cubicBezTo>
                  <a:cubicBezTo>
                    <a:pt x="571" y="1203"/>
                    <a:pt x="366" y="708"/>
                    <a:pt x="115" y="236"/>
                  </a:cubicBezTo>
                  <a:cubicBezTo>
                    <a:pt x="77" y="168"/>
                    <a:pt x="39" y="84"/>
                    <a:pt x="1" y="0"/>
                  </a:cubicBezTo>
                  <a:close/>
                </a:path>
              </a:pathLst>
            </a:custGeom>
            <a:solidFill>
              <a:srgbClr val="ADB58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4"/>
            <p:cNvSpPr/>
            <p:nvPr/>
          </p:nvSpPr>
          <p:spPr>
            <a:xfrm>
              <a:off x="7258038" y="2301482"/>
              <a:ext cx="217552" cy="1141495"/>
            </a:xfrm>
            <a:custGeom>
              <a:rect b="b" l="l" r="r" t="t"/>
              <a:pathLst>
                <a:path extrusionOk="0" h="18842" w="3591">
                  <a:moveTo>
                    <a:pt x="1" y="0"/>
                  </a:moveTo>
                  <a:cubicBezTo>
                    <a:pt x="0" y="0"/>
                    <a:pt x="4" y="16"/>
                    <a:pt x="15" y="46"/>
                  </a:cubicBezTo>
                  <a:cubicBezTo>
                    <a:pt x="8" y="16"/>
                    <a:pt x="2" y="0"/>
                    <a:pt x="1" y="0"/>
                  </a:cubicBezTo>
                  <a:close/>
                  <a:moveTo>
                    <a:pt x="15" y="46"/>
                  </a:moveTo>
                  <a:cubicBezTo>
                    <a:pt x="198" y="662"/>
                    <a:pt x="365" y="1279"/>
                    <a:pt x="548" y="1887"/>
                  </a:cubicBezTo>
                  <a:cubicBezTo>
                    <a:pt x="730" y="2496"/>
                    <a:pt x="928" y="3105"/>
                    <a:pt x="1111" y="3713"/>
                  </a:cubicBezTo>
                  <a:cubicBezTo>
                    <a:pt x="1484" y="4900"/>
                    <a:pt x="1856" y="6087"/>
                    <a:pt x="2184" y="7297"/>
                  </a:cubicBezTo>
                  <a:cubicBezTo>
                    <a:pt x="2518" y="8499"/>
                    <a:pt x="2785" y="9723"/>
                    <a:pt x="2990" y="10956"/>
                  </a:cubicBezTo>
                  <a:cubicBezTo>
                    <a:pt x="3188" y="12158"/>
                    <a:pt x="3294" y="13383"/>
                    <a:pt x="3287" y="14600"/>
                  </a:cubicBezTo>
                  <a:cubicBezTo>
                    <a:pt x="3287" y="15825"/>
                    <a:pt x="3150" y="17042"/>
                    <a:pt x="2876" y="18237"/>
                  </a:cubicBezTo>
                  <a:cubicBezTo>
                    <a:pt x="2838" y="18389"/>
                    <a:pt x="2807" y="18533"/>
                    <a:pt x="2785" y="18686"/>
                  </a:cubicBezTo>
                  <a:cubicBezTo>
                    <a:pt x="2756" y="18779"/>
                    <a:pt x="2829" y="18841"/>
                    <a:pt x="2902" y="18841"/>
                  </a:cubicBezTo>
                  <a:cubicBezTo>
                    <a:pt x="2947" y="18841"/>
                    <a:pt x="2992" y="18817"/>
                    <a:pt x="3013" y="18762"/>
                  </a:cubicBezTo>
                  <a:cubicBezTo>
                    <a:pt x="3112" y="18473"/>
                    <a:pt x="3188" y="18176"/>
                    <a:pt x="3241" y="17879"/>
                  </a:cubicBezTo>
                  <a:cubicBezTo>
                    <a:pt x="3310" y="17567"/>
                    <a:pt x="3355" y="17263"/>
                    <a:pt x="3401" y="16951"/>
                  </a:cubicBezTo>
                  <a:cubicBezTo>
                    <a:pt x="3484" y="16350"/>
                    <a:pt x="3538" y="15741"/>
                    <a:pt x="3561" y="15125"/>
                  </a:cubicBezTo>
                  <a:cubicBezTo>
                    <a:pt x="3591" y="13893"/>
                    <a:pt x="3515" y="12660"/>
                    <a:pt x="3332" y="11443"/>
                  </a:cubicBezTo>
                  <a:cubicBezTo>
                    <a:pt x="3150" y="10195"/>
                    <a:pt x="2899" y="8963"/>
                    <a:pt x="2572" y="7745"/>
                  </a:cubicBezTo>
                  <a:cubicBezTo>
                    <a:pt x="2252" y="6528"/>
                    <a:pt x="1879" y="5326"/>
                    <a:pt x="1499" y="4124"/>
                  </a:cubicBezTo>
                  <a:cubicBezTo>
                    <a:pt x="1309" y="3523"/>
                    <a:pt x="1103" y="2922"/>
                    <a:pt x="905" y="2321"/>
                  </a:cubicBezTo>
                  <a:cubicBezTo>
                    <a:pt x="708" y="1705"/>
                    <a:pt x="479" y="1096"/>
                    <a:pt x="266" y="480"/>
                  </a:cubicBezTo>
                  <a:cubicBezTo>
                    <a:pt x="213" y="328"/>
                    <a:pt x="68" y="191"/>
                    <a:pt x="15" y="46"/>
                  </a:cubicBezTo>
                  <a:close/>
                </a:path>
              </a:pathLst>
            </a:custGeom>
            <a:solidFill>
              <a:srgbClr val="50624B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1" name="Google Shape;111;p14"/>
          <p:cNvGrpSpPr/>
          <p:nvPr/>
        </p:nvGrpSpPr>
        <p:grpSpPr>
          <a:xfrm>
            <a:off x="4970412" y="4328345"/>
            <a:ext cx="706265" cy="1211238"/>
            <a:chOff x="6828916" y="2896791"/>
            <a:chExt cx="768431" cy="1317853"/>
          </a:xfrm>
        </p:grpSpPr>
        <p:sp>
          <p:nvSpPr>
            <p:cNvPr id="112" name="Google Shape;112;p14"/>
            <p:cNvSpPr/>
            <p:nvPr/>
          </p:nvSpPr>
          <p:spPr>
            <a:xfrm>
              <a:off x="6828916" y="3057215"/>
              <a:ext cx="686824" cy="1157429"/>
            </a:xfrm>
            <a:custGeom>
              <a:rect b="b" l="l" r="r" t="t"/>
              <a:pathLst>
                <a:path extrusionOk="0" h="19105" w="11337">
                  <a:moveTo>
                    <a:pt x="3066" y="2085"/>
                  </a:moveTo>
                  <a:cubicBezTo>
                    <a:pt x="3064" y="2260"/>
                    <a:pt x="3059" y="2435"/>
                    <a:pt x="3059" y="2610"/>
                  </a:cubicBezTo>
                  <a:cubicBezTo>
                    <a:pt x="3059" y="2432"/>
                    <a:pt x="3059" y="2258"/>
                    <a:pt x="3066" y="2085"/>
                  </a:cubicBezTo>
                  <a:close/>
                  <a:moveTo>
                    <a:pt x="3303" y="5387"/>
                  </a:moveTo>
                  <a:lnTo>
                    <a:pt x="3310" y="5395"/>
                  </a:lnTo>
                  <a:cubicBezTo>
                    <a:pt x="3333" y="5554"/>
                    <a:pt x="3364" y="5707"/>
                    <a:pt x="3386" y="5866"/>
                  </a:cubicBezTo>
                  <a:cubicBezTo>
                    <a:pt x="3356" y="5699"/>
                    <a:pt x="3333" y="5539"/>
                    <a:pt x="3303" y="5387"/>
                  </a:cubicBezTo>
                  <a:close/>
                  <a:moveTo>
                    <a:pt x="4725" y="7943"/>
                  </a:moveTo>
                  <a:cubicBezTo>
                    <a:pt x="4733" y="7943"/>
                    <a:pt x="4748" y="7943"/>
                    <a:pt x="4763" y="7951"/>
                  </a:cubicBezTo>
                  <a:cubicBezTo>
                    <a:pt x="4794" y="7951"/>
                    <a:pt x="4817" y="7966"/>
                    <a:pt x="4840" y="7981"/>
                  </a:cubicBezTo>
                  <a:lnTo>
                    <a:pt x="4885" y="8019"/>
                  </a:lnTo>
                  <a:lnTo>
                    <a:pt x="4885" y="8027"/>
                  </a:lnTo>
                  <a:cubicBezTo>
                    <a:pt x="4916" y="8065"/>
                    <a:pt x="4938" y="8103"/>
                    <a:pt x="4954" y="8149"/>
                  </a:cubicBezTo>
                  <a:cubicBezTo>
                    <a:pt x="4954" y="8171"/>
                    <a:pt x="4961" y="8194"/>
                    <a:pt x="4961" y="8217"/>
                  </a:cubicBezTo>
                  <a:cubicBezTo>
                    <a:pt x="4969" y="8255"/>
                    <a:pt x="4961" y="8301"/>
                    <a:pt x="4946" y="8339"/>
                  </a:cubicBezTo>
                  <a:lnTo>
                    <a:pt x="4885" y="8506"/>
                  </a:lnTo>
                  <a:cubicBezTo>
                    <a:pt x="4878" y="8537"/>
                    <a:pt x="4862" y="8559"/>
                    <a:pt x="4840" y="8582"/>
                  </a:cubicBezTo>
                  <a:cubicBezTo>
                    <a:pt x="4824" y="8605"/>
                    <a:pt x="4802" y="8620"/>
                    <a:pt x="4771" y="8628"/>
                  </a:cubicBezTo>
                  <a:cubicBezTo>
                    <a:pt x="4760" y="8632"/>
                    <a:pt x="4746" y="8634"/>
                    <a:pt x="4732" y="8634"/>
                  </a:cubicBezTo>
                  <a:cubicBezTo>
                    <a:pt x="4718" y="8634"/>
                    <a:pt x="4703" y="8632"/>
                    <a:pt x="4687" y="8628"/>
                  </a:cubicBezTo>
                  <a:cubicBezTo>
                    <a:pt x="4665" y="8628"/>
                    <a:pt x="4634" y="8613"/>
                    <a:pt x="4611" y="8598"/>
                  </a:cubicBezTo>
                  <a:lnTo>
                    <a:pt x="4566" y="8552"/>
                  </a:lnTo>
                  <a:cubicBezTo>
                    <a:pt x="4535" y="8521"/>
                    <a:pt x="4512" y="8483"/>
                    <a:pt x="4497" y="8438"/>
                  </a:cubicBezTo>
                  <a:lnTo>
                    <a:pt x="4482" y="8369"/>
                  </a:lnTo>
                  <a:lnTo>
                    <a:pt x="4482" y="8331"/>
                  </a:lnTo>
                  <a:cubicBezTo>
                    <a:pt x="4482" y="8301"/>
                    <a:pt x="4490" y="8270"/>
                    <a:pt x="4505" y="8240"/>
                  </a:cubicBezTo>
                  <a:cubicBezTo>
                    <a:pt x="4520" y="8179"/>
                    <a:pt x="4543" y="8126"/>
                    <a:pt x="4566" y="8065"/>
                  </a:cubicBezTo>
                  <a:cubicBezTo>
                    <a:pt x="4573" y="8042"/>
                    <a:pt x="4588" y="8012"/>
                    <a:pt x="4611" y="7997"/>
                  </a:cubicBezTo>
                  <a:cubicBezTo>
                    <a:pt x="4634" y="7974"/>
                    <a:pt x="4657" y="7958"/>
                    <a:pt x="4680" y="7951"/>
                  </a:cubicBezTo>
                  <a:cubicBezTo>
                    <a:pt x="4695" y="7951"/>
                    <a:pt x="4710" y="7943"/>
                    <a:pt x="4725" y="7943"/>
                  </a:cubicBezTo>
                  <a:close/>
                  <a:moveTo>
                    <a:pt x="4155" y="8719"/>
                  </a:moveTo>
                  <a:lnTo>
                    <a:pt x="4155" y="8719"/>
                  </a:lnTo>
                  <a:cubicBezTo>
                    <a:pt x="4164" y="8746"/>
                    <a:pt x="4173" y="8778"/>
                    <a:pt x="4183" y="8811"/>
                  </a:cubicBezTo>
                  <a:lnTo>
                    <a:pt x="4183" y="8811"/>
                  </a:lnTo>
                  <a:cubicBezTo>
                    <a:pt x="4173" y="8781"/>
                    <a:pt x="4163" y="8751"/>
                    <a:pt x="4155" y="8719"/>
                  </a:cubicBezTo>
                  <a:close/>
                  <a:moveTo>
                    <a:pt x="4197" y="8851"/>
                  </a:moveTo>
                  <a:cubicBezTo>
                    <a:pt x="4201" y="8861"/>
                    <a:pt x="4204" y="8870"/>
                    <a:pt x="4208" y="8879"/>
                  </a:cubicBezTo>
                  <a:lnTo>
                    <a:pt x="4208" y="8887"/>
                  </a:lnTo>
                  <a:cubicBezTo>
                    <a:pt x="4205" y="8875"/>
                    <a:pt x="4201" y="8863"/>
                    <a:pt x="4197" y="8851"/>
                  </a:cubicBezTo>
                  <a:close/>
                  <a:moveTo>
                    <a:pt x="2938" y="8814"/>
                  </a:moveTo>
                  <a:cubicBezTo>
                    <a:pt x="2958" y="8814"/>
                    <a:pt x="2979" y="8818"/>
                    <a:pt x="2998" y="8826"/>
                  </a:cubicBezTo>
                  <a:cubicBezTo>
                    <a:pt x="3158" y="8902"/>
                    <a:pt x="3310" y="8986"/>
                    <a:pt x="3463" y="9084"/>
                  </a:cubicBezTo>
                  <a:cubicBezTo>
                    <a:pt x="3508" y="9115"/>
                    <a:pt x="3561" y="9153"/>
                    <a:pt x="3607" y="9183"/>
                  </a:cubicBezTo>
                  <a:cubicBezTo>
                    <a:pt x="3660" y="9221"/>
                    <a:pt x="3698" y="9275"/>
                    <a:pt x="3721" y="9336"/>
                  </a:cubicBezTo>
                  <a:cubicBezTo>
                    <a:pt x="3721" y="9343"/>
                    <a:pt x="3721" y="9343"/>
                    <a:pt x="3729" y="9351"/>
                  </a:cubicBezTo>
                  <a:cubicBezTo>
                    <a:pt x="3729" y="9358"/>
                    <a:pt x="3729" y="9366"/>
                    <a:pt x="3736" y="9381"/>
                  </a:cubicBezTo>
                  <a:cubicBezTo>
                    <a:pt x="3736" y="9404"/>
                    <a:pt x="3744" y="9427"/>
                    <a:pt x="3744" y="9457"/>
                  </a:cubicBezTo>
                  <a:cubicBezTo>
                    <a:pt x="3744" y="9488"/>
                    <a:pt x="3744" y="9518"/>
                    <a:pt x="3736" y="9556"/>
                  </a:cubicBezTo>
                  <a:lnTo>
                    <a:pt x="3736" y="9564"/>
                  </a:lnTo>
                  <a:cubicBezTo>
                    <a:pt x="3729" y="9587"/>
                    <a:pt x="3714" y="9602"/>
                    <a:pt x="3698" y="9625"/>
                  </a:cubicBezTo>
                  <a:cubicBezTo>
                    <a:pt x="3683" y="9655"/>
                    <a:pt x="3660" y="9678"/>
                    <a:pt x="3622" y="9685"/>
                  </a:cubicBezTo>
                  <a:cubicBezTo>
                    <a:pt x="3605" y="9693"/>
                    <a:pt x="3586" y="9696"/>
                    <a:pt x="3567" y="9696"/>
                  </a:cubicBezTo>
                  <a:cubicBezTo>
                    <a:pt x="3530" y="9696"/>
                    <a:pt x="3493" y="9683"/>
                    <a:pt x="3463" y="9663"/>
                  </a:cubicBezTo>
                  <a:cubicBezTo>
                    <a:pt x="3364" y="9587"/>
                    <a:pt x="3257" y="9526"/>
                    <a:pt x="3151" y="9472"/>
                  </a:cubicBezTo>
                  <a:cubicBezTo>
                    <a:pt x="3082" y="9434"/>
                    <a:pt x="3014" y="9404"/>
                    <a:pt x="2945" y="9366"/>
                  </a:cubicBezTo>
                  <a:cubicBezTo>
                    <a:pt x="2884" y="9343"/>
                    <a:pt x="2839" y="9297"/>
                    <a:pt x="2808" y="9237"/>
                  </a:cubicBezTo>
                  <a:cubicBezTo>
                    <a:pt x="2793" y="9206"/>
                    <a:pt x="2785" y="9176"/>
                    <a:pt x="2778" y="9153"/>
                  </a:cubicBezTo>
                  <a:cubicBezTo>
                    <a:pt x="2770" y="9122"/>
                    <a:pt x="2763" y="9100"/>
                    <a:pt x="2763" y="9077"/>
                  </a:cubicBezTo>
                  <a:cubicBezTo>
                    <a:pt x="2755" y="9054"/>
                    <a:pt x="2755" y="9031"/>
                    <a:pt x="2763" y="9008"/>
                  </a:cubicBezTo>
                  <a:cubicBezTo>
                    <a:pt x="2763" y="8948"/>
                    <a:pt x="2793" y="8887"/>
                    <a:pt x="2839" y="8849"/>
                  </a:cubicBezTo>
                  <a:cubicBezTo>
                    <a:pt x="2846" y="8841"/>
                    <a:pt x="2861" y="8833"/>
                    <a:pt x="2877" y="8826"/>
                  </a:cubicBezTo>
                  <a:cubicBezTo>
                    <a:pt x="2896" y="8818"/>
                    <a:pt x="2917" y="8814"/>
                    <a:pt x="2938" y="8814"/>
                  </a:cubicBezTo>
                  <a:close/>
                  <a:moveTo>
                    <a:pt x="7100" y="12685"/>
                  </a:moveTo>
                  <a:cubicBezTo>
                    <a:pt x="7107" y="12685"/>
                    <a:pt x="7114" y="12687"/>
                    <a:pt x="7122" y="12691"/>
                  </a:cubicBezTo>
                  <a:cubicBezTo>
                    <a:pt x="7137" y="12691"/>
                    <a:pt x="7152" y="12691"/>
                    <a:pt x="7168" y="12698"/>
                  </a:cubicBezTo>
                  <a:cubicBezTo>
                    <a:pt x="7183" y="12698"/>
                    <a:pt x="7190" y="12706"/>
                    <a:pt x="7206" y="12713"/>
                  </a:cubicBezTo>
                  <a:lnTo>
                    <a:pt x="7213" y="12713"/>
                  </a:lnTo>
                  <a:lnTo>
                    <a:pt x="7228" y="12729"/>
                  </a:lnTo>
                  <a:cubicBezTo>
                    <a:pt x="7251" y="12736"/>
                    <a:pt x="7267" y="12751"/>
                    <a:pt x="7282" y="12767"/>
                  </a:cubicBezTo>
                  <a:lnTo>
                    <a:pt x="7320" y="12820"/>
                  </a:lnTo>
                  <a:cubicBezTo>
                    <a:pt x="7343" y="12858"/>
                    <a:pt x="7358" y="12904"/>
                    <a:pt x="7365" y="12949"/>
                  </a:cubicBezTo>
                  <a:lnTo>
                    <a:pt x="7365" y="13010"/>
                  </a:lnTo>
                  <a:cubicBezTo>
                    <a:pt x="7358" y="13048"/>
                    <a:pt x="7343" y="13086"/>
                    <a:pt x="7320" y="13117"/>
                  </a:cubicBezTo>
                  <a:cubicBezTo>
                    <a:pt x="7305" y="13132"/>
                    <a:pt x="7297" y="13155"/>
                    <a:pt x="7282" y="13170"/>
                  </a:cubicBezTo>
                  <a:lnTo>
                    <a:pt x="7236" y="13261"/>
                  </a:lnTo>
                  <a:cubicBezTo>
                    <a:pt x="7213" y="13307"/>
                    <a:pt x="7168" y="13353"/>
                    <a:pt x="7114" y="13368"/>
                  </a:cubicBezTo>
                  <a:lnTo>
                    <a:pt x="7069" y="13368"/>
                  </a:lnTo>
                  <a:cubicBezTo>
                    <a:pt x="7053" y="13368"/>
                    <a:pt x="7046" y="13360"/>
                    <a:pt x="7031" y="13360"/>
                  </a:cubicBezTo>
                  <a:cubicBezTo>
                    <a:pt x="7008" y="13353"/>
                    <a:pt x="6985" y="13345"/>
                    <a:pt x="6962" y="13330"/>
                  </a:cubicBezTo>
                  <a:cubicBezTo>
                    <a:pt x="6955" y="13330"/>
                    <a:pt x="6955" y="13330"/>
                    <a:pt x="6947" y="13322"/>
                  </a:cubicBezTo>
                  <a:lnTo>
                    <a:pt x="6901" y="13284"/>
                  </a:lnTo>
                  <a:cubicBezTo>
                    <a:pt x="6886" y="13269"/>
                    <a:pt x="6879" y="13254"/>
                    <a:pt x="6871" y="13238"/>
                  </a:cubicBezTo>
                  <a:cubicBezTo>
                    <a:pt x="6848" y="13216"/>
                    <a:pt x="6840" y="13193"/>
                    <a:pt x="6825" y="13162"/>
                  </a:cubicBezTo>
                  <a:lnTo>
                    <a:pt x="6810" y="13094"/>
                  </a:lnTo>
                  <a:cubicBezTo>
                    <a:pt x="6810" y="13056"/>
                    <a:pt x="6810" y="13018"/>
                    <a:pt x="6825" y="12980"/>
                  </a:cubicBezTo>
                  <a:cubicBezTo>
                    <a:pt x="6833" y="12965"/>
                    <a:pt x="6840" y="12957"/>
                    <a:pt x="6848" y="12942"/>
                  </a:cubicBezTo>
                  <a:cubicBezTo>
                    <a:pt x="6863" y="12911"/>
                    <a:pt x="6886" y="12873"/>
                    <a:pt x="6901" y="12843"/>
                  </a:cubicBezTo>
                  <a:cubicBezTo>
                    <a:pt x="6924" y="12812"/>
                    <a:pt x="6947" y="12774"/>
                    <a:pt x="6970" y="12744"/>
                  </a:cubicBezTo>
                  <a:cubicBezTo>
                    <a:pt x="6985" y="12721"/>
                    <a:pt x="7008" y="12706"/>
                    <a:pt x="7031" y="12698"/>
                  </a:cubicBezTo>
                  <a:lnTo>
                    <a:pt x="7038" y="12698"/>
                  </a:lnTo>
                  <a:cubicBezTo>
                    <a:pt x="7053" y="12691"/>
                    <a:pt x="7069" y="12691"/>
                    <a:pt x="7084" y="12691"/>
                  </a:cubicBezTo>
                  <a:cubicBezTo>
                    <a:pt x="7088" y="12687"/>
                    <a:pt x="7093" y="12685"/>
                    <a:pt x="7100" y="12685"/>
                  </a:cubicBezTo>
                  <a:close/>
                  <a:moveTo>
                    <a:pt x="2481" y="13657"/>
                  </a:moveTo>
                  <a:cubicBezTo>
                    <a:pt x="2511" y="13657"/>
                    <a:pt x="2534" y="13672"/>
                    <a:pt x="2557" y="13687"/>
                  </a:cubicBezTo>
                  <a:lnTo>
                    <a:pt x="2565" y="13695"/>
                  </a:lnTo>
                  <a:lnTo>
                    <a:pt x="2595" y="13718"/>
                  </a:lnTo>
                  <a:lnTo>
                    <a:pt x="2603" y="13725"/>
                  </a:lnTo>
                  <a:cubicBezTo>
                    <a:pt x="2618" y="13733"/>
                    <a:pt x="2626" y="13748"/>
                    <a:pt x="2641" y="13756"/>
                  </a:cubicBezTo>
                  <a:lnTo>
                    <a:pt x="2648" y="13771"/>
                  </a:lnTo>
                  <a:lnTo>
                    <a:pt x="2664" y="13794"/>
                  </a:lnTo>
                  <a:lnTo>
                    <a:pt x="2679" y="13817"/>
                  </a:lnTo>
                  <a:cubicBezTo>
                    <a:pt x="2686" y="13824"/>
                    <a:pt x="2686" y="13832"/>
                    <a:pt x="2694" y="13832"/>
                  </a:cubicBezTo>
                  <a:cubicBezTo>
                    <a:pt x="2709" y="13870"/>
                    <a:pt x="2725" y="13900"/>
                    <a:pt x="2732" y="13938"/>
                  </a:cubicBezTo>
                  <a:lnTo>
                    <a:pt x="2732" y="13946"/>
                  </a:lnTo>
                  <a:cubicBezTo>
                    <a:pt x="2740" y="13954"/>
                    <a:pt x="2740" y="13969"/>
                    <a:pt x="2740" y="13976"/>
                  </a:cubicBezTo>
                  <a:lnTo>
                    <a:pt x="2740" y="13992"/>
                  </a:lnTo>
                  <a:cubicBezTo>
                    <a:pt x="2740" y="14007"/>
                    <a:pt x="2740" y="14014"/>
                    <a:pt x="2747" y="14030"/>
                  </a:cubicBezTo>
                  <a:cubicBezTo>
                    <a:pt x="2763" y="14106"/>
                    <a:pt x="2725" y="14182"/>
                    <a:pt x="2664" y="14227"/>
                  </a:cubicBezTo>
                  <a:cubicBezTo>
                    <a:pt x="2639" y="14240"/>
                    <a:pt x="2614" y="14246"/>
                    <a:pt x="2590" y="14246"/>
                  </a:cubicBezTo>
                  <a:cubicBezTo>
                    <a:pt x="2483" y="14246"/>
                    <a:pt x="2378" y="14137"/>
                    <a:pt x="2329" y="14007"/>
                  </a:cubicBezTo>
                  <a:cubicBezTo>
                    <a:pt x="2321" y="13992"/>
                    <a:pt x="2314" y="13976"/>
                    <a:pt x="2314" y="13961"/>
                  </a:cubicBezTo>
                  <a:cubicBezTo>
                    <a:pt x="2314" y="13961"/>
                    <a:pt x="2314" y="13954"/>
                    <a:pt x="2314" y="13954"/>
                  </a:cubicBezTo>
                  <a:cubicBezTo>
                    <a:pt x="2306" y="13938"/>
                    <a:pt x="2306" y="13923"/>
                    <a:pt x="2306" y="13916"/>
                  </a:cubicBezTo>
                  <a:lnTo>
                    <a:pt x="2306" y="13900"/>
                  </a:lnTo>
                  <a:lnTo>
                    <a:pt x="2306" y="13862"/>
                  </a:lnTo>
                  <a:lnTo>
                    <a:pt x="2306" y="13847"/>
                  </a:lnTo>
                  <a:cubicBezTo>
                    <a:pt x="2298" y="13839"/>
                    <a:pt x="2298" y="13824"/>
                    <a:pt x="2306" y="13817"/>
                  </a:cubicBezTo>
                  <a:cubicBezTo>
                    <a:pt x="2306" y="13809"/>
                    <a:pt x="2306" y="13801"/>
                    <a:pt x="2306" y="13801"/>
                  </a:cubicBezTo>
                  <a:cubicBezTo>
                    <a:pt x="2306" y="13786"/>
                    <a:pt x="2306" y="13779"/>
                    <a:pt x="2314" y="13771"/>
                  </a:cubicBezTo>
                  <a:cubicBezTo>
                    <a:pt x="2314" y="13763"/>
                    <a:pt x="2314" y="13756"/>
                    <a:pt x="2314" y="13756"/>
                  </a:cubicBezTo>
                  <a:cubicBezTo>
                    <a:pt x="2321" y="13748"/>
                    <a:pt x="2321" y="13741"/>
                    <a:pt x="2329" y="13733"/>
                  </a:cubicBezTo>
                  <a:lnTo>
                    <a:pt x="2337" y="13710"/>
                  </a:lnTo>
                  <a:cubicBezTo>
                    <a:pt x="2344" y="13710"/>
                    <a:pt x="2344" y="13702"/>
                    <a:pt x="2352" y="13695"/>
                  </a:cubicBezTo>
                  <a:cubicBezTo>
                    <a:pt x="2367" y="13687"/>
                    <a:pt x="2375" y="13672"/>
                    <a:pt x="2390" y="13672"/>
                  </a:cubicBezTo>
                  <a:cubicBezTo>
                    <a:pt x="2405" y="13664"/>
                    <a:pt x="2413" y="13657"/>
                    <a:pt x="2428" y="13657"/>
                  </a:cubicBezTo>
                  <a:close/>
                  <a:moveTo>
                    <a:pt x="7061" y="16776"/>
                  </a:moveTo>
                  <a:lnTo>
                    <a:pt x="7092" y="16784"/>
                  </a:lnTo>
                  <a:lnTo>
                    <a:pt x="7107" y="16791"/>
                  </a:lnTo>
                  <a:lnTo>
                    <a:pt x="7122" y="16799"/>
                  </a:lnTo>
                  <a:cubicBezTo>
                    <a:pt x="7137" y="16799"/>
                    <a:pt x="7145" y="16807"/>
                    <a:pt x="7152" y="16807"/>
                  </a:cubicBezTo>
                  <a:lnTo>
                    <a:pt x="7160" y="16807"/>
                  </a:lnTo>
                  <a:cubicBezTo>
                    <a:pt x="7206" y="16837"/>
                    <a:pt x="7244" y="16867"/>
                    <a:pt x="7274" y="16913"/>
                  </a:cubicBezTo>
                  <a:cubicBezTo>
                    <a:pt x="7358" y="17020"/>
                    <a:pt x="7388" y="17172"/>
                    <a:pt x="7289" y="17255"/>
                  </a:cubicBezTo>
                  <a:cubicBezTo>
                    <a:pt x="7256" y="17285"/>
                    <a:pt x="7219" y="17298"/>
                    <a:pt x="7182" y="17298"/>
                  </a:cubicBezTo>
                  <a:cubicBezTo>
                    <a:pt x="7073" y="17298"/>
                    <a:pt x="6958" y="17191"/>
                    <a:pt x="6901" y="17073"/>
                  </a:cubicBezTo>
                  <a:cubicBezTo>
                    <a:pt x="6901" y="17065"/>
                    <a:pt x="6894" y="17058"/>
                    <a:pt x="6894" y="17050"/>
                  </a:cubicBezTo>
                  <a:cubicBezTo>
                    <a:pt x="6894" y="17042"/>
                    <a:pt x="6886" y="17035"/>
                    <a:pt x="6886" y="17027"/>
                  </a:cubicBezTo>
                  <a:cubicBezTo>
                    <a:pt x="6879" y="17020"/>
                    <a:pt x="6879" y="17012"/>
                    <a:pt x="6879" y="17004"/>
                  </a:cubicBezTo>
                  <a:cubicBezTo>
                    <a:pt x="6879" y="16997"/>
                    <a:pt x="6879" y="16989"/>
                    <a:pt x="6871" y="16982"/>
                  </a:cubicBezTo>
                  <a:cubicBezTo>
                    <a:pt x="6871" y="16974"/>
                    <a:pt x="6871" y="16966"/>
                    <a:pt x="6871" y="16959"/>
                  </a:cubicBezTo>
                  <a:cubicBezTo>
                    <a:pt x="6871" y="16951"/>
                    <a:pt x="6871" y="16943"/>
                    <a:pt x="6871" y="16936"/>
                  </a:cubicBezTo>
                  <a:cubicBezTo>
                    <a:pt x="6879" y="16936"/>
                    <a:pt x="6879" y="16928"/>
                    <a:pt x="6879" y="16913"/>
                  </a:cubicBezTo>
                  <a:cubicBezTo>
                    <a:pt x="6879" y="16913"/>
                    <a:pt x="6879" y="16905"/>
                    <a:pt x="6879" y="16898"/>
                  </a:cubicBezTo>
                  <a:lnTo>
                    <a:pt x="6886" y="16875"/>
                  </a:lnTo>
                  <a:cubicBezTo>
                    <a:pt x="6894" y="16867"/>
                    <a:pt x="6894" y="16860"/>
                    <a:pt x="6901" y="16860"/>
                  </a:cubicBezTo>
                  <a:cubicBezTo>
                    <a:pt x="6901" y="16852"/>
                    <a:pt x="6901" y="16845"/>
                    <a:pt x="6909" y="16837"/>
                  </a:cubicBezTo>
                  <a:cubicBezTo>
                    <a:pt x="6917" y="16829"/>
                    <a:pt x="6924" y="16814"/>
                    <a:pt x="6939" y="16807"/>
                  </a:cubicBezTo>
                  <a:cubicBezTo>
                    <a:pt x="6947" y="16799"/>
                    <a:pt x="6962" y="16791"/>
                    <a:pt x="6977" y="16784"/>
                  </a:cubicBezTo>
                  <a:cubicBezTo>
                    <a:pt x="6985" y="16784"/>
                    <a:pt x="7000" y="16776"/>
                    <a:pt x="7008" y="16776"/>
                  </a:cubicBezTo>
                  <a:close/>
                  <a:moveTo>
                    <a:pt x="3158" y="1"/>
                  </a:moveTo>
                  <a:lnTo>
                    <a:pt x="3158" y="1"/>
                  </a:lnTo>
                  <a:cubicBezTo>
                    <a:pt x="3151" y="99"/>
                    <a:pt x="3143" y="206"/>
                    <a:pt x="3135" y="305"/>
                  </a:cubicBezTo>
                  <a:cubicBezTo>
                    <a:pt x="3120" y="404"/>
                    <a:pt x="3113" y="503"/>
                    <a:pt x="3105" y="602"/>
                  </a:cubicBezTo>
                  <a:cubicBezTo>
                    <a:pt x="3105" y="503"/>
                    <a:pt x="3113" y="404"/>
                    <a:pt x="3113" y="305"/>
                  </a:cubicBezTo>
                  <a:cubicBezTo>
                    <a:pt x="3120" y="198"/>
                    <a:pt x="3120" y="99"/>
                    <a:pt x="3128" y="1"/>
                  </a:cubicBezTo>
                  <a:lnTo>
                    <a:pt x="3128" y="1"/>
                  </a:lnTo>
                  <a:cubicBezTo>
                    <a:pt x="3120" y="92"/>
                    <a:pt x="3105" y="176"/>
                    <a:pt x="3090" y="267"/>
                  </a:cubicBezTo>
                  <a:cubicBezTo>
                    <a:pt x="3090" y="282"/>
                    <a:pt x="3082" y="305"/>
                    <a:pt x="3082" y="328"/>
                  </a:cubicBezTo>
                  <a:cubicBezTo>
                    <a:pt x="3067" y="396"/>
                    <a:pt x="3059" y="465"/>
                    <a:pt x="3044" y="533"/>
                  </a:cubicBezTo>
                  <a:cubicBezTo>
                    <a:pt x="3044" y="556"/>
                    <a:pt x="3036" y="571"/>
                    <a:pt x="3029" y="594"/>
                  </a:cubicBezTo>
                  <a:cubicBezTo>
                    <a:pt x="3014" y="670"/>
                    <a:pt x="2991" y="746"/>
                    <a:pt x="2976" y="822"/>
                  </a:cubicBezTo>
                  <a:cubicBezTo>
                    <a:pt x="2976" y="830"/>
                    <a:pt x="2976" y="837"/>
                    <a:pt x="2976" y="845"/>
                  </a:cubicBezTo>
                  <a:cubicBezTo>
                    <a:pt x="2945" y="929"/>
                    <a:pt x="2922" y="1020"/>
                    <a:pt x="2892" y="1111"/>
                  </a:cubicBezTo>
                  <a:cubicBezTo>
                    <a:pt x="2831" y="1301"/>
                    <a:pt x="2763" y="1499"/>
                    <a:pt x="2686" y="1689"/>
                  </a:cubicBezTo>
                  <a:cubicBezTo>
                    <a:pt x="2641" y="1804"/>
                    <a:pt x="2595" y="1925"/>
                    <a:pt x="2534" y="2047"/>
                  </a:cubicBezTo>
                  <a:cubicBezTo>
                    <a:pt x="2458" y="2222"/>
                    <a:pt x="2375" y="2397"/>
                    <a:pt x="2291" y="2572"/>
                  </a:cubicBezTo>
                  <a:cubicBezTo>
                    <a:pt x="2222" y="2717"/>
                    <a:pt x="2154" y="2854"/>
                    <a:pt x="2078" y="2990"/>
                  </a:cubicBezTo>
                  <a:cubicBezTo>
                    <a:pt x="2040" y="3082"/>
                    <a:pt x="1994" y="3173"/>
                    <a:pt x="1949" y="3257"/>
                  </a:cubicBezTo>
                  <a:cubicBezTo>
                    <a:pt x="1903" y="3348"/>
                    <a:pt x="1865" y="3432"/>
                    <a:pt x="1819" y="3523"/>
                  </a:cubicBezTo>
                  <a:cubicBezTo>
                    <a:pt x="1766" y="3637"/>
                    <a:pt x="1713" y="3751"/>
                    <a:pt x="1659" y="3865"/>
                  </a:cubicBezTo>
                  <a:cubicBezTo>
                    <a:pt x="1576" y="4040"/>
                    <a:pt x="1492" y="4223"/>
                    <a:pt x="1408" y="4406"/>
                  </a:cubicBezTo>
                  <a:cubicBezTo>
                    <a:pt x="1370" y="4489"/>
                    <a:pt x="1340" y="4573"/>
                    <a:pt x="1302" y="4657"/>
                  </a:cubicBezTo>
                  <a:cubicBezTo>
                    <a:pt x="1189" y="4920"/>
                    <a:pt x="1076" y="5184"/>
                    <a:pt x="978" y="5454"/>
                  </a:cubicBezTo>
                  <a:lnTo>
                    <a:pt x="978" y="5454"/>
                  </a:lnTo>
                  <a:cubicBezTo>
                    <a:pt x="977" y="5452"/>
                    <a:pt x="976" y="5450"/>
                    <a:pt x="975" y="5448"/>
                  </a:cubicBezTo>
                  <a:lnTo>
                    <a:pt x="975" y="5463"/>
                  </a:lnTo>
                  <a:cubicBezTo>
                    <a:pt x="976" y="5460"/>
                    <a:pt x="977" y="5457"/>
                    <a:pt x="978" y="5454"/>
                  </a:cubicBezTo>
                  <a:lnTo>
                    <a:pt x="978" y="5454"/>
                  </a:lnTo>
                  <a:cubicBezTo>
                    <a:pt x="984" y="5469"/>
                    <a:pt x="992" y="5488"/>
                    <a:pt x="1005" y="5501"/>
                  </a:cubicBezTo>
                  <a:cubicBezTo>
                    <a:pt x="1226" y="5904"/>
                    <a:pt x="1530" y="6186"/>
                    <a:pt x="1819" y="6475"/>
                  </a:cubicBezTo>
                  <a:cubicBezTo>
                    <a:pt x="1926" y="6581"/>
                    <a:pt x="2025" y="6680"/>
                    <a:pt x="2123" y="6787"/>
                  </a:cubicBezTo>
                  <a:cubicBezTo>
                    <a:pt x="2139" y="6817"/>
                    <a:pt x="2162" y="6848"/>
                    <a:pt x="2177" y="6878"/>
                  </a:cubicBezTo>
                  <a:lnTo>
                    <a:pt x="2192" y="6901"/>
                  </a:lnTo>
                  <a:cubicBezTo>
                    <a:pt x="2207" y="6924"/>
                    <a:pt x="2222" y="6954"/>
                    <a:pt x="2230" y="6985"/>
                  </a:cubicBezTo>
                  <a:lnTo>
                    <a:pt x="2230" y="6992"/>
                  </a:lnTo>
                  <a:cubicBezTo>
                    <a:pt x="2245" y="7023"/>
                    <a:pt x="2253" y="7053"/>
                    <a:pt x="2253" y="7084"/>
                  </a:cubicBezTo>
                  <a:cubicBezTo>
                    <a:pt x="2253" y="7091"/>
                    <a:pt x="2253" y="7099"/>
                    <a:pt x="2260" y="7106"/>
                  </a:cubicBezTo>
                  <a:cubicBezTo>
                    <a:pt x="2268" y="7137"/>
                    <a:pt x="2268" y="7175"/>
                    <a:pt x="2268" y="7205"/>
                  </a:cubicBezTo>
                  <a:cubicBezTo>
                    <a:pt x="2268" y="7429"/>
                    <a:pt x="2158" y="7633"/>
                    <a:pt x="1964" y="7633"/>
                  </a:cubicBezTo>
                  <a:cubicBezTo>
                    <a:pt x="1954" y="7633"/>
                    <a:pt x="1944" y="7632"/>
                    <a:pt x="1933" y="7631"/>
                  </a:cubicBezTo>
                  <a:lnTo>
                    <a:pt x="1926" y="7631"/>
                  </a:lnTo>
                  <a:cubicBezTo>
                    <a:pt x="1477" y="7570"/>
                    <a:pt x="1020" y="7312"/>
                    <a:pt x="579" y="6962"/>
                  </a:cubicBezTo>
                  <a:cubicBezTo>
                    <a:pt x="549" y="6939"/>
                    <a:pt x="518" y="6916"/>
                    <a:pt x="495" y="6893"/>
                  </a:cubicBezTo>
                  <a:cubicBezTo>
                    <a:pt x="457" y="7015"/>
                    <a:pt x="427" y="7129"/>
                    <a:pt x="396" y="7251"/>
                  </a:cubicBezTo>
                  <a:lnTo>
                    <a:pt x="358" y="7411"/>
                  </a:lnTo>
                  <a:cubicBezTo>
                    <a:pt x="358" y="7434"/>
                    <a:pt x="351" y="7449"/>
                    <a:pt x="343" y="7464"/>
                  </a:cubicBezTo>
                  <a:cubicBezTo>
                    <a:pt x="298" y="7669"/>
                    <a:pt x="252" y="7875"/>
                    <a:pt x="214" y="8088"/>
                  </a:cubicBezTo>
                  <a:cubicBezTo>
                    <a:pt x="214" y="8095"/>
                    <a:pt x="214" y="8111"/>
                    <a:pt x="206" y="8126"/>
                  </a:cubicBezTo>
                  <a:cubicBezTo>
                    <a:pt x="183" y="8225"/>
                    <a:pt x="168" y="8324"/>
                    <a:pt x="153" y="8430"/>
                  </a:cubicBezTo>
                  <a:lnTo>
                    <a:pt x="138" y="8521"/>
                  </a:lnTo>
                  <a:cubicBezTo>
                    <a:pt x="130" y="8582"/>
                    <a:pt x="115" y="8636"/>
                    <a:pt x="107" y="8696"/>
                  </a:cubicBezTo>
                  <a:cubicBezTo>
                    <a:pt x="85" y="8856"/>
                    <a:pt x="69" y="9016"/>
                    <a:pt x="54" y="9176"/>
                  </a:cubicBezTo>
                  <a:cubicBezTo>
                    <a:pt x="54" y="9214"/>
                    <a:pt x="46" y="9252"/>
                    <a:pt x="46" y="9297"/>
                  </a:cubicBezTo>
                  <a:cubicBezTo>
                    <a:pt x="39" y="9366"/>
                    <a:pt x="31" y="9442"/>
                    <a:pt x="24" y="9518"/>
                  </a:cubicBezTo>
                  <a:cubicBezTo>
                    <a:pt x="16" y="9594"/>
                    <a:pt x="16" y="9663"/>
                    <a:pt x="8" y="9731"/>
                  </a:cubicBezTo>
                  <a:lnTo>
                    <a:pt x="8" y="9845"/>
                  </a:lnTo>
                  <a:cubicBezTo>
                    <a:pt x="8" y="9952"/>
                    <a:pt x="1" y="10058"/>
                    <a:pt x="1" y="10172"/>
                  </a:cubicBezTo>
                  <a:cubicBezTo>
                    <a:pt x="62" y="10226"/>
                    <a:pt x="130" y="10271"/>
                    <a:pt x="191" y="10317"/>
                  </a:cubicBezTo>
                  <a:cubicBezTo>
                    <a:pt x="252" y="10363"/>
                    <a:pt x="298" y="10385"/>
                    <a:pt x="351" y="10416"/>
                  </a:cubicBezTo>
                  <a:cubicBezTo>
                    <a:pt x="374" y="10439"/>
                    <a:pt x="404" y="10454"/>
                    <a:pt x="427" y="10469"/>
                  </a:cubicBezTo>
                  <a:cubicBezTo>
                    <a:pt x="571" y="10545"/>
                    <a:pt x="724" y="10621"/>
                    <a:pt x="876" y="10682"/>
                  </a:cubicBezTo>
                  <a:cubicBezTo>
                    <a:pt x="1043" y="10743"/>
                    <a:pt x="1211" y="10796"/>
                    <a:pt x="1386" y="10849"/>
                  </a:cubicBezTo>
                  <a:cubicBezTo>
                    <a:pt x="1994" y="11024"/>
                    <a:pt x="2618" y="11154"/>
                    <a:pt x="3211" y="11626"/>
                  </a:cubicBezTo>
                  <a:lnTo>
                    <a:pt x="3219" y="11633"/>
                  </a:lnTo>
                  <a:cubicBezTo>
                    <a:pt x="3265" y="11671"/>
                    <a:pt x="3303" y="11717"/>
                    <a:pt x="3341" y="11770"/>
                  </a:cubicBezTo>
                  <a:cubicBezTo>
                    <a:pt x="3463" y="11960"/>
                    <a:pt x="3493" y="12188"/>
                    <a:pt x="3432" y="12409"/>
                  </a:cubicBezTo>
                  <a:cubicBezTo>
                    <a:pt x="3417" y="12455"/>
                    <a:pt x="3386" y="12508"/>
                    <a:pt x="3356" y="12546"/>
                  </a:cubicBezTo>
                  <a:lnTo>
                    <a:pt x="3341" y="12561"/>
                  </a:lnTo>
                  <a:lnTo>
                    <a:pt x="3326" y="12577"/>
                  </a:lnTo>
                  <a:cubicBezTo>
                    <a:pt x="3318" y="12584"/>
                    <a:pt x="3303" y="12599"/>
                    <a:pt x="3288" y="12607"/>
                  </a:cubicBezTo>
                  <a:lnTo>
                    <a:pt x="3280" y="12615"/>
                  </a:lnTo>
                  <a:cubicBezTo>
                    <a:pt x="3265" y="12622"/>
                    <a:pt x="3249" y="12630"/>
                    <a:pt x="3227" y="12637"/>
                  </a:cubicBezTo>
                  <a:lnTo>
                    <a:pt x="3219" y="12637"/>
                  </a:lnTo>
                  <a:cubicBezTo>
                    <a:pt x="3196" y="12645"/>
                    <a:pt x="3181" y="12653"/>
                    <a:pt x="3158" y="12653"/>
                  </a:cubicBezTo>
                  <a:lnTo>
                    <a:pt x="3074" y="12653"/>
                  </a:lnTo>
                  <a:cubicBezTo>
                    <a:pt x="2998" y="12645"/>
                    <a:pt x="2930" y="12630"/>
                    <a:pt x="2854" y="12615"/>
                  </a:cubicBezTo>
                  <a:cubicBezTo>
                    <a:pt x="2504" y="12546"/>
                    <a:pt x="2169" y="12440"/>
                    <a:pt x="1842" y="12303"/>
                  </a:cubicBezTo>
                  <a:cubicBezTo>
                    <a:pt x="1774" y="12280"/>
                    <a:pt x="1713" y="12249"/>
                    <a:pt x="1652" y="12227"/>
                  </a:cubicBezTo>
                  <a:cubicBezTo>
                    <a:pt x="1112" y="12006"/>
                    <a:pt x="571" y="11762"/>
                    <a:pt x="69" y="11648"/>
                  </a:cubicBezTo>
                  <a:lnTo>
                    <a:pt x="69" y="11648"/>
                  </a:lnTo>
                  <a:cubicBezTo>
                    <a:pt x="115" y="12044"/>
                    <a:pt x="183" y="12440"/>
                    <a:pt x="267" y="12828"/>
                  </a:cubicBezTo>
                  <a:cubicBezTo>
                    <a:pt x="267" y="12835"/>
                    <a:pt x="275" y="12850"/>
                    <a:pt x="275" y="12858"/>
                  </a:cubicBezTo>
                  <a:cubicBezTo>
                    <a:pt x="290" y="12926"/>
                    <a:pt x="305" y="12995"/>
                    <a:pt x="328" y="13063"/>
                  </a:cubicBezTo>
                  <a:cubicBezTo>
                    <a:pt x="328" y="13086"/>
                    <a:pt x="336" y="13109"/>
                    <a:pt x="343" y="13124"/>
                  </a:cubicBezTo>
                  <a:cubicBezTo>
                    <a:pt x="358" y="13185"/>
                    <a:pt x="374" y="13246"/>
                    <a:pt x="389" y="13307"/>
                  </a:cubicBezTo>
                  <a:lnTo>
                    <a:pt x="412" y="13383"/>
                  </a:lnTo>
                  <a:cubicBezTo>
                    <a:pt x="427" y="13436"/>
                    <a:pt x="442" y="13497"/>
                    <a:pt x="457" y="13550"/>
                  </a:cubicBezTo>
                  <a:lnTo>
                    <a:pt x="473" y="13596"/>
                  </a:lnTo>
                  <a:cubicBezTo>
                    <a:pt x="625" y="14113"/>
                    <a:pt x="823" y="14623"/>
                    <a:pt x="1066" y="15118"/>
                  </a:cubicBezTo>
                  <a:lnTo>
                    <a:pt x="1127" y="15232"/>
                  </a:lnTo>
                  <a:cubicBezTo>
                    <a:pt x="1294" y="15566"/>
                    <a:pt x="1484" y="15886"/>
                    <a:pt x="1697" y="16190"/>
                  </a:cubicBezTo>
                  <a:lnTo>
                    <a:pt x="1720" y="16228"/>
                  </a:lnTo>
                  <a:cubicBezTo>
                    <a:pt x="1789" y="16335"/>
                    <a:pt x="1865" y="16434"/>
                    <a:pt x="1933" y="16533"/>
                  </a:cubicBezTo>
                  <a:lnTo>
                    <a:pt x="1964" y="16563"/>
                  </a:lnTo>
                  <a:cubicBezTo>
                    <a:pt x="2405" y="17157"/>
                    <a:pt x="2930" y="17681"/>
                    <a:pt x="3523" y="18130"/>
                  </a:cubicBezTo>
                  <a:cubicBezTo>
                    <a:pt x="3668" y="17993"/>
                    <a:pt x="3790" y="17841"/>
                    <a:pt x="3889" y="17666"/>
                  </a:cubicBezTo>
                  <a:cubicBezTo>
                    <a:pt x="4064" y="17392"/>
                    <a:pt x="4216" y="17080"/>
                    <a:pt x="4406" y="16829"/>
                  </a:cubicBezTo>
                  <a:cubicBezTo>
                    <a:pt x="4520" y="16685"/>
                    <a:pt x="4649" y="16555"/>
                    <a:pt x="4809" y="16464"/>
                  </a:cubicBezTo>
                  <a:lnTo>
                    <a:pt x="4824" y="16449"/>
                  </a:lnTo>
                  <a:cubicBezTo>
                    <a:pt x="4847" y="16441"/>
                    <a:pt x="4870" y="16426"/>
                    <a:pt x="4885" y="16419"/>
                  </a:cubicBezTo>
                  <a:cubicBezTo>
                    <a:pt x="4923" y="16403"/>
                    <a:pt x="4954" y="16388"/>
                    <a:pt x="4992" y="16373"/>
                  </a:cubicBezTo>
                  <a:lnTo>
                    <a:pt x="5098" y="16380"/>
                  </a:lnTo>
                  <a:lnTo>
                    <a:pt x="5113" y="16380"/>
                  </a:lnTo>
                  <a:cubicBezTo>
                    <a:pt x="5151" y="16380"/>
                    <a:pt x="5190" y="16388"/>
                    <a:pt x="5228" y="16396"/>
                  </a:cubicBezTo>
                  <a:lnTo>
                    <a:pt x="5235" y="16396"/>
                  </a:lnTo>
                  <a:cubicBezTo>
                    <a:pt x="5319" y="16411"/>
                    <a:pt x="5403" y="16434"/>
                    <a:pt x="5479" y="16464"/>
                  </a:cubicBezTo>
                  <a:cubicBezTo>
                    <a:pt x="5600" y="16510"/>
                    <a:pt x="5692" y="16609"/>
                    <a:pt x="5730" y="16730"/>
                  </a:cubicBezTo>
                  <a:cubicBezTo>
                    <a:pt x="5737" y="16951"/>
                    <a:pt x="5661" y="17080"/>
                    <a:pt x="5539" y="17157"/>
                  </a:cubicBezTo>
                  <a:cubicBezTo>
                    <a:pt x="5501" y="17179"/>
                    <a:pt x="5471" y="17195"/>
                    <a:pt x="5433" y="17210"/>
                  </a:cubicBezTo>
                  <a:lnTo>
                    <a:pt x="5425" y="17210"/>
                  </a:lnTo>
                  <a:cubicBezTo>
                    <a:pt x="5395" y="17217"/>
                    <a:pt x="5357" y="17233"/>
                    <a:pt x="5326" y="17240"/>
                  </a:cubicBezTo>
                  <a:cubicBezTo>
                    <a:pt x="5060" y="17309"/>
                    <a:pt x="4733" y="17301"/>
                    <a:pt x="4520" y="17461"/>
                  </a:cubicBezTo>
                  <a:cubicBezTo>
                    <a:pt x="4497" y="17484"/>
                    <a:pt x="4467" y="17506"/>
                    <a:pt x="4436" y="17529"/>
                  </a:cubicBezTo>
                  <a:cubicBezTo>
                    <a:pt x="4414" y="17545"/>
                    <a:pt x="4391" y="17567"/>
                    <a:pt x="4368" y="17590"/>
                  </a:cubicBezTo>
                  <a:lnTo>
                    <a:pt x="4345" y="17605"/>
                  </a:lnTo>
                  <a:cubicBezTo>
                    <a:pt x="4330" y="17628"/>
                    <a:pt x="4307" y="17651"/>
                    <a:pt x="4284" y="17674"/>
                  </a:cubicBezTo>
                  <a:lnTo>
                    <a:pt x="4261" y="17697"/>
                  </a:lnTo>
                  <a:cubicBezTo>
                    <a:pt x="4246" y="17719"/>
                    <a:pt x="4223" y="17735"/>
                    <a:pt x="4200" y="17765"/>
                  </a:cubicBezTo>
                  <a:lnTo>
                    <a:pt x="4193" y="17773"/>
                  </a:lnTo>
                  <a:cubicBezTo>
                    <a:pt x="4155" y="17826"/>
                    <a:pt x="4109" y="17879"/>
                    <a:pt x="4071" y="17933"/>
                  </a:cubicBezTo>
                  <a:cubicBezTo>
                    <a:pt x="4071" y="17940"/>
                    <a:pt x="4064" y="17940"/>
                    <a:pt x="4064" y="17948"/>
                  </a:cubicBezTo>
                  <a:cubicBezTo>
                    <a:pt x="4048" y="17971"/>
                    <a:pt x="4033" y="17993"/>
                    <a:pt x="4018" y="18016"/>
                  </a:cubicBezTo>
                  <a:lnTo>
                    <a:pt x="3995" y="18054"/>
                  </a:lnTo>
                  <a:cubicBezTo>
                    <a:pt x="3987" y="18077"/>
                    <a:pt x="3972" y="18100"/>
                    <a:pt x="3957" y="18123"/>
                  </a:cubicBezTo>
                  <a:lnTo>
                    <a:pt x="3934" y="18168"/>
                  </a:lnTo>
                  <a:cubicBezTo>
                    <a:pt x="3927" y="18191"/>
                    <a:pt x="3911" y="18214"/>
                    <a:pt x="3904" y="18237"/>
                  </a:cubicBezTo>
                  <a:lnTo>
                    <a:pt x="3904" y="18244"/>
                  </a:lnTo>
                  <a:cubicBezTo>
                    <a:pt x="3889" y="18282"/>
                    <a:pt x="3873" y="18313"/>
                    <a:pt x="3858" y="18351"/>
                  </a:cubicBezTo>
                  <a:cubicBezTo>
                    <a:pt x="4109" y="18511"/>
                    <a:pt x="4368" y="18648"/>
                    <a:pt x="4634" y="18769"/>
                  </a:cubicBezTo>
                  <a:cubicBezTo>
                    <a:pt x="4710" y="18800"/>
                    <a:pt x="4779" y="18830"/>
                    <a:pt x="4855" y="18861"/>
                  </a:cubicBezTo>
                  <a:lnTo>
                    <a:pt x="4908" y="18876"/>
                  </a:lnTo>
                  <a:cubicBezTo>
                    <a:pt x="4984" y="18906"/>
                    <a:pt x="5060" y="18929"/>
                    <a:pt x="5129" y="18952"/>
                  </a:cubicBezTo>
                  <a:lnTo>
                    <a:pt x="5174" y="18960"/>
                  </a:lnTo>
                  <a:cubicBezTo>
                    <a:pt x="5235" y="18982"/>
                    <a:pt x="5304" y="18998"/>
                    <a:pt x="5365" y="19013"/>
                  </a:cubicBezTo>
                  <a:lnTo>
                    <a:pt x="5410" y="19028"/>
                  </a:lnTo>
                  <a:cubicBezTo>
                    <a:pt x="5479" y="19043"/>
                    <a:pt x="5555" y="19058"/>
                    <a:pt x="5623" y="19066"/>
                  </a:cubicBezTo>
                  <a:lnTo>
                    <a:pt x="5676" y="19074"/>
                  </a:lnTo>
                  <a:cubicBezTo>
                    <a:pt x="5753" y="19089"/>
                    <a:pt x="5821" y="19097"/>
                    <a:pt x="5897" y="19097"/>
                  </a:cubicBezTo>
                  <a:cubicBezTo>
                    <a:pt x="5943" y="19097"/>
                    <a:pt x="5981" y="19104"/>
                    <a:pt x="6026" y="19104"/>
                  </a:cubicBezTo>
                  <a:lnTo>
                    <a:pt x="6133" y="19104"/>
                  </a:lnTo>
                  <a:cubicBezTo>
                    <a:pt x="7472" y="19097"/>
                    <a:pt x="8446" y="18115"/>
                    <a:pt x="8651" y="16875"/>
                  </a:cubicBezTo>
                  <a:lnTo>
                    <a:pt x="8704" y="16867"/>
                  </a:lnTo>
                  <a:lnTo>
                    <a:pt x="8750" y="16867"/>
                  </a:lnTo>
                  <a:cubicBezTo>
                    <a:pt x="8887" y="16860"/>
                    <a:pt x="9016" y="16837"/>
                    <a:pt x="9146" y="16799"/>
                  </a:cubicBezTo>
                  <a:cubicBezTo>
                    <a:pt x="9184" y="16791"/>
                    <a:pt x="9229" y="16776"/>
                    <a:pt x="9267" y="16768"/>
                  </a:cubicBezTo>
                  <a:lnTo>
                    <a:pt x="9275" y="16768"/>
                  </a:lnTo>
                  <a:cubicBezTo>
                    <a:pt x="9701" y="16624"/>
                    <a:pt x="10089" y="16373"/>
                    <a:pt x="10393" y="16046"/>
                  </a:cubicBezTo>
                  <a:lnTo>
                    <a:pt x="10401" y="16031"/>
                  </a:lnTo>
                  <a:cubicBezTo>
                    <a:pt x="10439" y="15992"/>
                    <a:pt x="10469" y="15962"/>
                    <a:pt x="10500" y="15924"/>
                  </a:cubicBezTo>
                  <a:lnTo>
                    <a:pt x="10523" y="15901"/>
                  </a:lnTo>
                  <a:cubicBezTo>
                    <a:pt x="10553" y="15856"/>
                    <a:pt x="10591" y="15818"/>
                    <a:pt x="10622" y="15772"/>
                  </a:cubicBezTo>
                  <a:cubicBezTo>
                    <a:pt x="10378" y="15673"/>
                    <a:pt x="10120" y="15589"/>
                    <a:pt x="9861" y="15483"/>
                  </a:cubicBezTo>
                  <a:cubicBezTo>
                    <a:pt x="9830" y="15475"/>
                    <a:pt x="9808" y="15468"/>
                    <a:pt x="9785" y="15460"/>
                  </a:cubicBezTo>
                  <a:cubicBezTo>
                    <a:pt x="9709" y="15429"/>
                    <a:pt x="9633" y="15391"/>
                    <a:pt x="9557" y="15353"/>
                  </a:cubicBezTo>
                  <a:cubicBezTo>
                    <a:pt x="9427" y="15293"/>
                    <a:pt x="9336" y="15178"/>
                    <a:pt x="9305" y="15041"/>
                  </a:cubicBezTo>
                  <a:lnTo>
                    <a:pt x="9305" y="15034"/>
                  </a:lnTo>
                  <a:cubicBezTo>
                    <a:pt x="9305" y="15026"/>
                    <a:pt x="9305" y="15003"/>
                    <a:pt x="9305" y="14988"/>
                  </a:cubicBezTo>
                  <a:cubicBezTo>
                    <a:pt x="9302" y="14981"/>
                    <a:pt x="9302" y="14979"/>
                    <a:pt x="9303" y="14979"/>
                  </a:cubicBezTo>
                  <a:lnTo>
                    <a:pt x="9303" y="14979"/>
                  </a:lnTo>
                  <a:cubicBezTo>
                    <a:pt x="9304" y="14979"/>
                    <a:pt x="9305" y="14981"/>
                    <a:pt x="9305" y="14981"/>
                  </a:cubicBezTo>
                  <a:lnTo>
                    <a:pt x="9305" y="14943"/>
                  </a:lnTo>
                  <a:cubicBezTo>
                    <a:pt x="9298" y="14935"/>
                    <a:pt x="9298" y="14935"/>
                    <a:pt x="9305" y="14927"/>
                  </a:cubicBezTo>
                  <a:cubicBezTo>
                    <a:pt x="9305" y="14920"/>
                    <a:pt x="9305" y="14905"/>
                    <a:pt x="9305" y="14897"/>
                  </a:cubicBezTo>
                  <a:cubicBezTo>
                    <a:pt x="9305" y="14889"/>
                    <a:pt x="9305" y="14889"/>
                    <a:pt x="9305" y="14882"/>
                  </a:cubicBezTo>
                  <a:cubicBezTo>
                    <a:pt x="9313" y="14874"/>
                    <a:pt x="9313" y="14859"/>
                    <a:pt x="9321" y="14844"/>
                  </a:cubicBezTo>
                  <a:lnTo>
                    <a:pt x="9321" y="14836"/>
                  </a:lnTo>
                  <a:cubicBezTo>
                    <a:pt x="9321" y="14828"/>
                    <a:pt x="9328" y="14813"/>
                    <a:pt x="9336" y="14806"/>
                  </a:cubicBezTo>
                  <a:lnTo>
                    <a:pt x="9336" y="14798"/>
                  </a:lnTo>
                  <a:cubicBezTo>
                    <a:pt x="9344" y="14783"/>
                    <a:pt x="9351" y="14775"/>
                    <a:pt x="9366" y="14760"/>
                  </a:cubicBezTo>
                  <a:cubicBezTo>
                    <a:pt x="9374" y="14752"/>
                    <a:pt x="9389" y="14737"/>
                    <a:pt x="9397" y="14730"/>
                  </a:cubicBezTo>
                  <a:cubicBezTo>
                    <a:pt x="9427" y="14722"/>
                    <a:pt x="9465" y="14714"/>
                    <a:pt x="9496" y="14707"/>
                  </a:cubicBezTo>
                  <a:lnTo>
                    <a:pt x="9511" y="14707"/>
                  </a:lnTo>
                  <a:cubicBezTo>
                    <a:pt x="9533" y="14706"/>
                    <a:pt x="9556" y="14705"/>
                    <a:pt x="9578" y="14705"/>
                  </a:cubicBezTo>
                  <a:cubicBezTo>
                    <a:pt x="9738" y="14705"/>
                    <a:pt x="9897" y="14729"/>
                    <a:pt x="10043" y="14783"/>
                  </a:cubicBezTo>
                  <a:cubicBezTo>
                    <a:pt x="10173" y="14813"/>
                    <a:pt x="10295" y="14859"/>
                    <a:pt x="10409" y="14905"/>
                  </a:cubicBezTo>
                  <a:cubicBezTo>
                    <a:pt x="10614" y="14979"/>
                    <a:pt x="10805" y="15044"/>
                    <a:pt x="10950" y="15044"/>
                  </a:cubicBezTo>
                  <a:cubicBezTo>
                    <a:pt x="10983" y="15044"/>
                    <a:pt x="11013" y="15041"/>
                    <a:pt x="11040" y="15034"/>
                  </a:cubicBezTo>
                  <a:cubicBezTo>
                    <a:pt x="11063" y="14973"/>
                    <a:pt x="11086" y="14912"/>
                    <a:pt x="11109" y="14851"/>
                  </a:cubicBezTo>
                  <a:cubicBezTo>
                    <a:pt x="11109" y="14844"/>
                    <a:pt x="11116" y="14828"/>
                    <a:pt x="11116" y="14821"/>
                  </a:cubicBezTo>
                  <a:cubicBezTo>
                    <a:pt x="11162" y="14707"/>
                    <a:pt x="11192" y="14577"/>
                    <a:pt x="11223" y="14456"/>
                  </a:cubicBezTo>
                  <a:cubicBezTo>
                    <a:pt x="11299" y="14113"/>
                    <a:pt x="11329" y="13763"/>
                    <a:pt x="11329" y="13413"/>
                  </a:cubicBezTo>
                  <a:lnTo>
                    <a:pt x="11337" y="13413"/>
                  </a:lnTo>
                  <a:cubicBezTo>
                    <a:pt x="11337" y="13345"/>
                    <a:pt x="11337" y="13276"/>
                    <a:pt x="11337" y="13216"/>
                  </a:cubicBezTo>
                  <a:lnTo>
                    <a:pt x="11337" y="13193"/>
                  </a:lnTo>
                  <a:cubicBezTo>
                    <a:pt x="11322" y="12926"/>
                    <a:pt x="11291" y="12660"/>
                    <a:pt x="11246" y="12402"/>
                  </a:cubicBezTo>
                  <a:cubicBezTo>
                    <a:pt x="11238" y="12348"/>
                    <a:pt x="11230" y="12295"/>
                    <a:pt x="11215" y="12242"/>
                  </a:cubicBezTo>
                  <a:cubicBezTo>
                    <a:pt x="11215" y="12234"/>
                    <a:pt x="11215" y="12219"/>
                    <a:pt x="11207" y="12211"/>
                  </a:cubicBezTo>
                  <a:cubicBezTo>
                    <a:pt x="11200" y="12166"/>
                    <a:pt x="11192" y="12112"/>
                    <a:pt x="11177" y="12074"/>
                  </a:cubicBezTo>
                  <a:cubicBezTo>
                    <a:pt x="11177" y="12059"/>
                    <a:pt x="11177" y="12044"/>
                    <a:pt x="11169" y="12036"/>
                  </a:cubicBezTo>
                  <a:cubicBezTo>
                    <a:pt x="11154" y="11983"/>
                    <a:pt x="11147" y="11922"/>
                    <a:pt x="11131" y="11869"/>
                  </a:cubicBezTo>
                  <a:cubicBezTo>
                    <a:pt x="10584" y="12044"/>
                    <a:pt x="10074" y="12325"/>
                    <a:pt x="9633" y="12691"/>
                  </a:cubicBezTo>
                  <a:lnTo>
                    <a:pt x="9617" y="12713"/>
                  </a:lnTo>
                  <a:cubicBezTo>
                    <a:pt x="9579" y="12744"/>
                    <a:pt x="9541" y="12774"/>
                    <a:pt x="9503" y="12812"/>
                  </a:cubicBezTo>
                  <a:lnTo>
                    <a:pt x="9465" y="12850"/>
                  </a:lnTo>
                  <a:lnTo>
                    <a:pt x="9366" y="12942"/>
                  </a:lnTo>
                  <a:lnTo>
                    <a:pt x="9321" y="12995"/>
                  </a:lnTo>
                  <a:cubicBezTo>
                    <a:pt x="9298" y="13018"/>
                    <a:pt x="9267" y="13048"/>
                    <a:pt x="9237" y="13079"/>
                  </a:cubicBezTo>
                  <a:lnTo>
                    <a:pt x="9191" y="13132"/>
                  </a:lnTo>
                  <a:cubicBezTo>
                    <a:pt x="9169" y="13162"/>
                    <a:pt x="9138" y="13193"/>
                    <a:pt x="9115" y="13231"/>
                  </a:cubicBezTo>
                  <a:lnTo>
                    <a:pt x="9070" y="13284"/>
                  </a:lnTo>
                  <a:cubicBezTo>
                    <a:pt x="9032" y="13337"/>
                    <a:pt x="8986" y="13383"/>
                    <a:pt x="8948" y="13436"/>
                  </a:cubicBezTo>
                  <a:cubicBezTo>
                    <a:pt x="8879" y="13406"/>
                    <a:pt x="8819" y="13368"/>
                    <a:pt x="8758" y="13322"/>
                  </a:cubicBezTo>
                  <a:cubicBezTo>
                    <a:pt x="8727" y="13299"/>
                    <a:pt x="8697" y="13269"/>
                    <a:pt x="8666" y="13246"/>
                  </a:cubicBezTo>
                  <a:cubicBezTo>
                    <a:pt x="8628" y="13208"/>
                    <a:pt x="8606" y="13155"/>
                    <a:pt x="8606" y="13101"/>
                  </a:cubicBezTo>
                  <a:cubicBezTo>
                    <a:pt x="8689" y="12698"/>
                    <a:pt x="8910" y="12325"/>
                    <a:pt x="9229" y="12052"/>
                  </a:cubicBezTo>
                  <a:cubicBezTo>
                    <a:pt x="9458" y="11861"/>
                    <a:pt x="9709" y="11686"/>
                    <a:pt x="9967" y="11534"/>
                  </a:cubicBezTo>
                  <a:cubicBezTo>
                    <a:pt x="10264" y="11367"/>
                    <a:pt x="10546" y="11177"/>
                    <a:pt x="10819" y="10979"/>
                  </a:cubicBezTo>
                  <a:cubicBezTo>
                    <a:pt x="10774" y="10849"/>
                    <a:pt x="10713" y="10728"/>
                    <a:pt x="10660" y="10598"/>
                  </a:cubicBezTo>
                  <a:cubicBezTo>
                    <a:pt x="10584" y="10439"/>
                    <a:pt x="10500" y="10279"/>
                    <a:pt x="10409" y="10127"/>
                  </a:cubicBezTo>
                  <a:cubicBezTo>
                    <a:pt x="10355" y="10028"/>
                    <a:pt x="10302" y="9937"/>
                    <a:pt x="10249" y="9845"/>
                  </a:cubicBezTo>
                  <a:lnTo>
                    <a:pt x="10234" y="9822"/>
                  </a:lnTo>
                  <a:lnTo>
                    <a:pt x="10188" y="9762"/>
                  </a:lnTo>
                  <a:cubicBezTo>
                    <a:pt x="10142" y="9685"/>
                    <a:pt x="10097" y="9617"/>
                    <a:pt x="10051" y="9549"/>
                  </a:cubicBezTo>
                  <a:lnTo>
                    <a:pt x="9998" y="9465"/>
                  </a:lnTo>
                  <a:cubicBezTo>
                    <a:pt x="9937" y="9381"/>
                    <a:pt x="9884" y="9305"/>
                    <a:pt x="9830" y="9229"/>
                  </a:cubicBezTo>
                  <a:cubicBezTo>
                    <a:pt x="9800" y="9191"/>
                    <a:pt x="9770" y="9145"/>
                    <a:pt x="9739" y="9107"/>
                  </a:cubicBezTo>
                  <a:lnTo>
                    <a:pt x="9693" y="9039"/>
                  </a:lnTo>
                  <a:cubicBezTo>
                    <a:pt x="9602" y="8925"/>
                    <a:pt x="9518" y="8811"/>
                    <a:pt x="9427" y="8704"/>
                  </a:cubicBezTo>
                  <a:lnTo>
                    <a:pt x="9404" y="8681"/>
                  </a:lnTo>
                  <a:cubicBezTo>
                    <a:pt x="9351" y="8613"/>
                    <a:pt x="9298" y="8537"/>
                    <a:pt x="9237" y="8468"/>
                  </a:cubicBezTo>
                  <a:lnTo>
                    <a:pt x="9169" y="8385"/>
                  </a:lnTo>
                  <a:lnTo>
                    <a:pt x="9009" y="8210"/>
                  </a:lnTo>
                  <a:lnTo>
                    <a:pt x="8956" y="8149"/>
                  </a:lnTo>
                  <a:cubicBezTo>
                    <a:pt x="8864" y="8042"/>
                    <a:pt x="8765" y="7936"/>
                    <a:pt x="8674" y="7829"/>
                  </a:cubicBezTo>
                  <a:lnTo>
                    <a:pt x="8598" y="7745"/>
                  </a:lnTo>
                  <a:cubicBezTo>
                    <a:pt x="8278" y="7966"/>
                    <a:pt x="8043" y="8324"/>
                    <a:pt x="7860" y="8734"/>
                  </a:cubicBezTo>
                  <a:cubicBezTo>
                    <a:pt x="7799" y="8887"/>
                    <a:pt x="7738" y="9039"/>
                    <a:pt x="7693" y="9191"/>
                  </a:cubicBezTo>
                  <a:lnTo>
                    <a:pt x="7693" y="9183"/>
                  </a:lnTo>
                  <a:cubicBezTo>
                    <a:pt x="7510" y="9777"/>
                    <a:pt x="7373" y="10378"/>
                    <a:pt x="7282" y="10986"/>
                  </a:cubicBezTo>
                  <a:cubicBezTo>
                    <a:pt x="7232" y="11215"/>
                    <a:pt x="7120" y="11304"/>
                    <a:pt x="6989" y="11304"/>
                  </a:cubicBezTo>
                  <a:cubicBezTo>
                    <a:pt x="6920" y="11304"/>
                    <a:pt x="6846" y="11280"/>
                    <a:pt x="6772" y="11238"/>
                  </a:cubicBezTo>
                  <a:cubicBezTo>
                    <a:pt x="6749" y="11222"/>
                    <a:pt x="6719" y="11207"/>
                    <a:pt x="6696" y="11184"/>
                  </a:cubicBezTo>
                  <a:lnTo>
                    <a:pt x="6673" y="11169"/>
                  </a:lnTo>
                  <a:cubicBezTo>
                    <a:pt x="6658" y="11154"/>
                    <a:pt x="6635" y="11131"/>
                    <a:pt x="6612" y="11116"/>
                  </a:cubicBezTo>
                  <a:cubicBezTo>
                    <a:pt x="6468" y="10979"/>
                    <a:pt x="6354" y="10811"/>
                    <a:pt x="6293" y="10629"/>
                  </a:cubicBezTo>
                  <a:cubicBezTo>
                    <a:pt x="6262" y="10560"/>
                    <a:pt x="6247" y="10484"/>
                    <a:pt x="6247" y="10408"/>
                  </a:cubicBezTo>
                  <a:cubicBezTo>
                    <a:pt x="6285" y="9975"/>
                    <a:pt x="6437" y="9564"/>
                    <a:pt x="6681" y="9206"/>
                  </a:cubicBezTo>
                  <a:lnTo>
                    <a:pt x="6734" y="9130"/>
                  </a:lnTo>
                  <a:lnTo>
                    <a:pt x="6742" y="9115"/>
                  </a:lnTo>
                  <a:cubicBezTo>
                    <a:pt x="6955" y="8841"/>
                    <a:pt x="7190" y="8590"/>
                    <a:pt x="7442" y="8362"/>
                  </a:cubicBezTo>
                  <a:cubicBezTo>
                    <a:pt x="7753" y="8080"/>
                    <a:pt x="8065" y="7791"/>
                    <a:pt x="8301" y="7441"/>
                  </a:cubicBezTo>
                  <a:cubicBezTo>
                    <a:pt x="8103" y="7228"/>
                    <a:pt x="7898" y="7023"/>
                    <a:pt x="7700" y="6817"/>
                  </a:cubicBezTo>
                  <a:lnTo>
                    <a:pt x="7693" y="6810"/>
                  </a:lnTo>
                  <a:lnTo>
                    <a:pt x="7518" y="6635"/>
                  </a:lnTo>
                  <a:cubicBezTo>
                    <a:pt x="7190" y="6308"/>
                    <a:pt x="6856" y="5980"/>
                    <a:pt x="6521" y="5646"/>
                  </a:cubicBezTo>
                  <a:cubicBezTo>
                    <a:pt x="6239" y="5912"/>
                    <a:pt x="5996" y="6254"/>
                    <a:pt x="5745" y="6521"/>
                  </a:cubicBezTo>
                  <a:cubicBezTo>
                    <a:pt x="5699" y="6574"/>
                    <a:pt x="5646" y="6619"/>
                    <a:pt x="5600" y="6665"/>
                  </a:cubicBezTo>
                  <a:lnTo>
                    <a:pt x="5593" y="6665"/>
                  </a:lnTo>
                  <a:cubicBezTo>
                    <a:pt x="5570" y="6688"/>
                    <a:pt x="5539" y="6711"/>
                    <a:pt x="5517" y="6734"/>
                  </a:cubicBezTo>
                  <a:cubicBezTo>
                    <a:pt x="5486" y="6756"/>
                    <a:pt x="5471" y="6772"/>
                    <a:pt x="5448" y="6787"/>
                  </a:cubicBezTo>
                  <a:lnTo>
                    <a:pt x="5425" y="6794"/>
                  </a:lnTo>
                  <a:cubicBezTo>
                    <a:pt x="5410" y="6810"/>
                    <a:pt x="5387" y="6825"/>
                    <a:pt x="5365" y="6840"/>
                  </a:cubicBezTo>
                  <a:lnTo>
                    <a:pt x="5342" y="6848"/>
                  </a:lnTo>
                  <a:cubicBezTo>
                    <a:pt x="5319" y="6855"/>
                    <a:pt x="5296" y="6871"/>
                    <a:pt x="5266" y="6878"/>
                  </a:cubicBezTo>
                  <a:lnTo>
                    <a:pt x="5250" y="6886"/>
                  </a:lnTo>
                  <a:cubicBezTo>
                    <a:pt x="5228" y="6893"/>
                    <a:pt x="5197" y="6901"/>
                    <a:pt x="5167" y="6909"/>
                  </a:cubicBezTo>
                  <a:cubicBezTo>
                    <a:pt x="5136" y="6916"/>
                    <a:pt x="5098" y="6924"/>
                    <a:pt x="5068" y="6924"/>
                  </a:cubicBezTo>
                  <a:cubicBezTo>
                    <a:pt x="4840" y="6893"/>
                    <a:pt x="4703" y="6825"/>
                    <a:pt x="4642" y="6741"/>
                  </a:cubicBezTo>
                  <a:lnTo>
                    <a:pt x="4634" y="6734"/>
                  </a:lnTo>
                  <a:cubicBezTo>
                    <a:pt x="4627" y="6726"/>
                    <a:pt x="4619" y="6711"/>
                    <a:pt x="4619" y="6703"/>
                  </a:cubicBezTo>
                  <a:lnTo>
                    <a:pt x="4604" y="6688"/>
                  </a:lnTo>
                  <a:cubicBezTo>
                    <a:pt x="4604" y="6680"/>
                    <a:pt x="4604" y="6673"/>
                    <a:pt x="4604" y="6665"/>
                  </a:cubicBezTo>
                  <a:cubicBezTo>
                    <a:pt x="4596" y="6650"/>
                    <a:pt x="4596" y="6642"/>
                    <a:pt x="4596" y="6635"/>
                  </a:cubicBezTo>
                  <a:lnTo>
                    <a:pt x="4596" y="6612"/>
                  </a:lnTo>
                  <a:cubicBezTo>
                    <a:pt x="4596" y="6604"/>
                    <a:pt x="4596" y="6597"/>
                    <a:pt x="4596" y="6589"/>
                  </a:cubicBezTo>
                  <a:cubicBezTo>
                    <a:pt x="4596" y="6574"/>
                    <a:pt x="4596" y="6551"/>
                    <a:pt x="4596" y="6536"/>
                  </a:cubicBezTo>
                  <a:lnTo>
                    <a:pt x="4596" y="6528"/>
                  </a:lnTo>
                  <a:cubicBezTo>
                    <a:pt x="4596" y="6513"/>
                    <a:pt x="4596" y="6490"/>
                    <a:pt x="4604" y="6475"/>
                  </a:cubicBezTo>
                  <a:lnTo>
                    <a:pt x="4604" y="6467"/>
                  </a:lnTo>
                  <a:cubicBezTo>
                    <a:pt x="4611" y="6452"/>
                    <a:pt x="4619" y="6429"/>
                    <a:pt x="4627" y="6414"/>
                  </a:cubicBezTo>
                  <a:cubicBezTo>
                    <a:pt x="4710" y="6231"/>
                    <a:pt x="4817" y="6064"/>
                    <a:pt x="4946" y="5912"/>
                  </a:cubicBezTo>
                  <a:lnTo>
                    <a:pt x="4961" y="5889"/>
                  </a:lnTo>
                  <a:lnTo>
                    <a:pt x="4977" y="5874"/>
                  </a:lnTo>
                  <a:cubicBezTo>
                    <a:pt x="5243" y="5539"/>
                    <a:pt x="5570" y="5166"/>
                    <a:pt x="5722" y="4816"/>
                  </a:cubicBezTo>
                  <a:cubicBezTo>
                    <a:pt x="5387" y="4459"/>
                    <a:pt x="5060" y="4086"/>
                    <a:pt x="4741" y="3690"/>
                  </a:cubicBezTo>
                  <a:cubicBezTo>
                    <a:pt x="4672" y="3607"/>
                    <a:pt x="4604" y="3523"/>
                    <a:pt x="4535" y="3439"/>
                  </a:cubicBezTo>
                  <a:cubicBezTo>
                    <a:pt x="4444" y="3318"/>
                    <a:pt x="4353" y="3196"/>
                    <a:pt x="4261" y="3074"/>
                  </a:cubicBezTo>
                  <a:lnTo>
                    <a:pt x="4193" y="2983"/>
                  </a:lnTo>
                  <a:cubicBezTo>
                    <a:pt x="4140" y="2899"/>
                    <a:pt x="4079" y="2815"/>
                    <a:pt x="4025" y="2732"/>
                  </a:cubicBezTo>
                  <a:cubicBezTo>
                    <a:pt x="3934" y="2602"/>
                    <a:pt x="3851" y="2466"/>
                    <a:pt x="3767" y="2321"/>
                  </a:cubicBezTo>
                  <a:cubicBezTo>
                    <a:pt x="3714" y="2230"/>
                    <a:pt x="3660" y="2123"/>
                    <a:pt x="3607" y="2024"/>
                  </a:cubicBezTo>
                  <a:cubicBezTo>
                    <a:pt x="3531" y="1864"/>
                    <a:pt x="3463" y="1712"/>
                    <a:pt x="3402" y="1545"/>
                  </a:cubicBezTo>
                  <a:lnTo>
                    <a:pt x="3386" y="1492"/>
                  </a:lnTo>
                  <a:lnTo>
                    <a:pt x="3348" y="1393"/>
                  </a:lnTo>
                  <a:cubicBezTo>
                    <a:pt x="3341" y="1370"/>
                    <a:pt x="3333" y="1347"/>
                    <a:pt x="3326" y="1324"/>
                  </a:cubicBezTo>
                  <a:cubicBezTo>
                    <a:pt x="3318" y="1301"/>
                    <a:pt x="3310" y="1263"/>
                    <a:pt x="3303" y="1225"/>
                  </a:cubicBezTo>
                  <a:cubicBezTo>
                    <a:pt x="3288" y="1195"/>
                    <a:pt x="3288" y="1180"/>
                    <a:pt x="3280" y="1157"/>
                  </a:cubicBezTo>
                  <a:cubicBezTo>
                    <a:pt x="3272" y="1111"/>
                    <a:pt x="3257" y="1066"/>
                    <a:pt x="3249" y="1020"/>
                  </a:cubicBezTo>
                  <a:cubicBezTo>
                    <a:pt x="3249" y="997"/>
                    <a:pt x="3234" y="982"/>
                    <a:pt x="3234" y="959"/>
                  </a:cubicBezTo>
                  <a:cubicBezTo>
                    <a:pt x="3227" y="921"/>
                    <a:pt x="3219" y="875"/>
                    <a:pt x="3211" y="837"/>
                  </a:cubicBezTo>
                  <a:cubicBezTo>
                    <a:pt x="3211" y="815"/>
                    <a:pt x="3204" y="799"/>
                    <a:pt x="3204" y="777"/>
                  </a:cubicBezTo>
                  <a:cubicBezTo>
                    <a:pt x="3196" y="738"/>
                    <a:pt x="3189" y="700"/>
                    <a:pt x="3181" y="662"/>
                  </a:cubicBezTo>
                  <a:cubicBezTo>
                    <a:pt x="3181" y="640"/>
                    <a:pt x="3181" y="624"/>
                    <a:pt x="3173" y="602"/>
                  </a:cubicBezTo>
                  <a:cubicBezTo>
                    <a:pt x="3173" y="548"/>
                    <a:pt x="3166" y="487"/>
                    <a:pt x="3158" y="434"/>
                  </a:cubicBezTo>
                  <a:cubicBezTo>
                    <a:pt x="3151" y="290"/>
                    <a:pt x="3151" y="145"/>
                    <a:pt x="3158" y="1"/>
                  </a:cubicBezTo>
                  <a:close/>
                </a:path>
              </a:pathLst>
            </a:custGeom>
            <a:solidFill>
              <a:srgbClr val="50624B">
                <a:alpha val="11370"/>
              </a:srgb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4"/>
            <p:cNvSpPr/>
            <p:nvPr/>
          </p:nvSpPr>
          <p:spPr>
            <a:xfrm>
              <a:off x="7056164" y="2922599"/>
              <a:ext cx="541183" cy="997976"/>
            </a:xfrm>
            <a:custGeom>
              <a:rect b="b" l="l" r="r" t="t"/>
              <a:pathLst>
                <a:path extrusionOk="0" h="16473" w="8933">
                  <a:moveTo>
                    <a:pt x="2236" y="7535"/>
                  </a:moveTo>
                  <a:cubicBezTo>
                    <a:pt x="2251" y="7535"/>
                    <a:pt x="2264" y="7537"/>
                    <a:pt x="2275" y="7540"/>
                  </a:cubicBezTo>
                  <a:cubicBezTo>
                    <a:pt x="2306" y="7540"/>
                    <a:pt x="2329" y="7556"/>
                    <a:pt x="2351" y="7571"/>
                  </a:cubicBezTo>
                  <a:lnTo>
                    <a:pt x="2397" y="7609"/>
                  </a:lnTo>
                  <a:cubicBezTo>
                    <a:pt x="2428" y="7647"/>
                    <a:pt x="2450" y="7685"/>
                    <a:pt x="2466" y="7731"/>
                  </a:cubicBezTo>
                  <a:cubicBezTo>
                    <a:pt x="2466" y="7754"/>
                    <a:pt x="2473" y="7776"/>
                    <a:pt x="2481" y="7799"/>
                  </a:cubicBezTo>
                  <a:cubicBezTo>
                    <a:pt x="2481" y="7837"/>
                    <a:pt x="2473" y="7883"/>
                    <a:pt x="2458" y="7921"/>
                  </a:cubicBezTo>
                  <a:cubicBezTo>
                    <a:pt x="2443" y="7982"/>
                    <a:pt x="2420" y="8035"/>
                    <a:pt x="2397" y="8096"/>
                  </a:cubicBezTo>
                  <a:cubicBezTo>
                    <a:pt x="2390" y="8119"/>
                    <a:pt x="2374" y="8142"/>
                    <a:pt x="2351" y="8164"/>
                  </a:cubicBezTo>
                  <a:cubicBezTo>
                    <a:pt x="2336" y="8187"/>
                    <a:pt x="2313" y="8202"/>
                    <a:pt x="2283" y="8210"/>
                  </a:cubicBezTo>
                  <a:cubicBezTo>
                    <a:pt x="2272" y="8214"/>
                    <a:pt x="2258" y="8216"/>
                    <a:pt x="2244" y="8216"/>
                  </a:cubicBezTo>
                  <a:cubicBezTo>
                    <a:pt x="2230" y="8216"/>
                    <a:pt x="2215" y="8214"/>
                    <a:pt x="2199" y="8210"/>
                  </a:cubicBezTo>
                  <a:cubicBezTo>
                    <a:pt x="2177" y="8210"/>
                    <a:pt x="2146" y="8195"/>
                    <a:pt x="2123" y="8180"/>
                  </a:cubicBezTo>
                  <a:lnTo>
                    <a:pt x="2078" y="8142"/>
                  </a:lnTo>
                  <a:cubicBezTo>
                    <a:pt x="2047" y="8111"/>
                    <a:pt x="2024" y="8065"/>
                    <a:pt x="2009" y="8020"/>
                  </a:cubicBezTo>
                  <a:cubicBezTo>
                    <a:pt x="2009" y="7997"/>
                    <a:pt x="2002" y="7974"/>
                    <a:pt x="2002" y="7951"/>
                  </a:cubicBezTo>
                  <a:cubicBezTo>
                    <a:pt x="1994" y="7906"/>
                    <a:pt x="2002" y="7868"/>
                    <a:pt x="2017" y="7822"/>
                  </a:cubicBezTo>
                  <a:lnTo>
                    <a:pt x="2078" y="7655"/>
                  </a:lnTo>
                  <a:cubicBezTo>
                    <a:pt x="2085" y="7624"/>
                    <a:pt x="2108" y="7601"/>
                    <a:pt x="2131" y="7586"/>
                  </a:cubicBezTo>
                  <a:cubicBezTo>
                    <a:pt x="2146" y="7563"/>
                    <a:pt x="2169" y="7548"/>
                    <a:pt x="2192" y="7540"/>
                  </a:cubicBezTo>
                  <a:cubicBezTo>
                    <a:pt x="2207" y="7537"/>
                    <a:pt x="2222" y="7535"/>
                    <a:pt x="2236" y="7535"/>
                  </a:cubicBezTo>
                  <a:close/>
                  <a:moveTo>
                    <a:pt x="4634" y="12273"/>
                  </a:moveTo>
                  <a:cubicBezTo>
                    <a:pt x="4664" y="12273"/>
                    <a:pt x="4695" y="12288"/>
                    <a:pt x="4718" y="12303"/>
                  </a:cubicBezTo>
                  <a:cubicBezTo>
                    <a:pt x="4748" y="12318"/>
                    <a:pt x="4771" y="12334"/>
                    <a:pt x="4794" y="12356"/>
                  </a:cubicBezTo>
                  <a:cubicBezTo>
                    <a:pt x="4809" y="12379"/>
                    <a:pt x="4824" y="12394"/>
                    <a:pt x="4839" y="12417"/>
                  </a:cubicBezTo>
                  <a:cubicBezTo>
                    <a:pt x="4855" y="12455"/>
                    <a:pt x="4870" y="12493"/>
                    <a:pt x="4877" y="12539"/>
                  </a:cubicBezTo>
                  <a:lnTo>
                    <a:pt x="4877" y="12600"/>
                  </a:lnTo>
                  <a:cubicBezTo>
                    <a:pt x="4870" y="12638"/>
                    <a:pt x="4855" y="12676"/>
                    <a:pt x="4832" y="12706"/>
                  </a:cubicBezTo>
                  <a:cubicBezTo>
                    <a:pt x="4816" y="12722"/>
                    <a:pt x="4809" y="12744"/>
                    <a:pt x="4794" y="12767"/>
                  </a:cubicBezTo>
                  <a:cubicBezTo>
                    <a:pt x="4778" y="12790"/>
                    <a:pt x="4763" y="12820"/>
                    <a:pt x="4748" y="12851"/>
                  </a:cubicBezTo>
                  <a:cubicBezTo>
                    <a:pt x="4740" y="12874"/>
                    <a:pt x="4725" y="12897"/>
                    <a:pt x="4702" y="12912"/>
                  </a:cubicBezTo>
                  <a:cubicBezTo>
                    <a:pt x="4680" y="12935"/>
                    <a:pt x="4657" y="12950"/>
                    <a:pt x="4626" y="12957"/>
                  </a:cubicBezTo>
                  <a:cubicBezTo>
                    <a:pt x="4615" y="12961"/>
                    <a:pt x="4602" y="12963"/>
                    <a:pt x="4587" y="12963"/>
                  </a:cubicBezTo>
                  <a:cubicBezTo>
                    <a:pt x="4573" y="12963"/>
                    <a:pt x="4558" y="12961"/>
                    <a:pt x="4543" y="12957"/>
                  </a:cubicBezTo>
                  <a:cubicBezTo>
                    <a:pt x="4512" y="12950"/>
                    <a:pt x="4489" y="12942"/>
                    <a:pt x="4459" y="12919"/>
                  </a:cubicBezTo>
                  <a:lnTo>
                    <a:pt x="4413" y="12881"/>
                  </a:lnTo>
                  <a:cubicBezTo>
                    <a:pt x="4375" y="12843"/>
                    <a:pt x="4352" y="12798"/>
                    <a:pt x="4337" y="12752"/>
                  </a:cubicBezTo>
                  <a:cubicBezTo>
                    <a:pt x="4337" y="12737"/>
                    <a:pt x="4330" y="12714"/>
                    <a:pt x="4322" y="12691"/>
                  </a:cubicBezTo>
                  <a:cubicBezTo>
                    <a:pt x="4322" y="12653"/>
                    <a:pt x="4322" y="12607"/>
                    <a:pt x="4345" y="12569"/>
                  </a:cubicBezTo>
                  <a:cubicBezTo>
                    <a:pt x="4383" y="12486"/>
                    <a:pt x="4428" y="12410"/>
                    <a:pt x="4489" y="12334"/>
                  </a:cubicBezTo>
                  <a:cubicBezTo>
                    <a:pt x="4505" y="12311"/>
                    <a:pt x="4527" y="12295"/>
                    <a:pt x="4558" y="12288"/>
                  </a:cubicBezTo>
                  <a:cubicBezTo>
                    <a:pt x="4581" y="12273"/>
                    <a:pt x="4611" y="12273"/>
                    <a:pt x="4634" y="12273"/>
                  </a:cubicBezTo>
                  <a:close/>
                  <a:moveTo>
                    <a:pt x="693" y="1"/>
                  </a:moveTo>
                  <a:cubicBezTo>
                    <a:pt x="1" y="5890"/>
                    <a:pt x="2420" y="11413"/>
                    <a:pt x="5821" y="15864"/>
                  </a:cubicBezTo>
                  <a:cubicBezTo>
                    <a:pt x="5965" y="16069"/>
                    <a:pt x="6117" y="16267"/>
                    <a:pt x="6270" y="16472"/>
                  </a:cubicBezTo>
                  <a:cubicBezTo>
                    <a:pt x="7046" y="16411"/>
                    <a:pt x="7692" y="15970"/>
                    <a:pt x="8141" y="15377"/>
                  </a:cubicBezTo>
                  <a:cubicBezTo>
                    <a:pt x="7791" y="15232"/>
                    <a:pt x="7426" y="15126"/>
                    <a:pt x="7068" y="14958"/>
                  </a:cubicBezTo>
                  <a:cubicBezTo>
                    <a:pt x="6802" y="14837"/>
                    <a:pt x="6726" y="14479"/>
                    <a:pt x="6924" y="14327"/>
                  </a:cubicBezTo>
                  <a:cubicBezTo>
                    <a:pt x="6991" y="14308"/>
                    <a:pt x="7060" y="14300"/>
                    <a:pt x="7132" y="14300"/>
                  </a:cubicBezTo>
                  <a:cubicBezTo>
                    <a:pt x="7595" y="14300"/>
                    <a:pt x="8143" y="14636"/>
                    <a:pt x="8465" y="14636"/>
                  </a:cubicBezTo>
                  <a:cubicBezTo>
                    <a:pt x="8499" y="14636"/>
                    <a:pt x="8531" y="14632"/>
                    <a:pt x="8560" y="14624"/>
                  </a:cubicBezTo>
                  <a:cubicBezTo>
                    <a:pt x="8636" y="14441"/>
                    <a:pt x="8697" y="14243"/>
                    <a:pt x="8742" y="14053"/>
                  </a:cubicBezTo>
                  <a:cubicBezTo>
                    <a:pt x="8932" y="13186"/>
                    <a:pt x="8864" y="12295"/>
                    <a:pt x="8643" y="11459"/>
                  </a:cubicBezTo>
                  <a:cubicBezTo>
                    <a:pt x="7753" y="11771"/>
                    <a:pt x="7053" y="12227"/>
                    <a:pt x="6467" y="13026"/>
                  </a:cubicBezTo>
                  <a:cubicBezTo>
                    <a:pt x="6467" y="13026"/>
                    <a:pt x="6102" y="12843"/>
                    <a:pt x="6125" y="12691"/>
                  </a:cubicBezTo>
                  <a:cubicBezTo>
                    <a:pt x="6353" y="11519"/>
                    <a:pt x="7525" y="11192"/>
                    <a:pt x="8347" y="10561"/>
                  </a:cubicBezTo>
                  <a:cubicBezTo>
                    <a:pt x="8225" y="10272"/>
                    <a:pt x="8088" y="9983"/>
                    <a:pt x="7928" y="9709"/>
                  </a:cubicBezTo>
                  <a:cubicBezTo>
                    <a:pt x="7441" y="8849"/>
                    <a:pt x="6810" y="8081"/>
                    <a:pt x="6117" y="7327"/>
                  </a:cubicBezTo>
                  <a:cubicBezTo>
                    <a:pt x="5273" y="7921"/>
                    <a:pt x="5007" y="9435"/>
                    <a:pt x="4801" y="10568"/>
                  </a:cubicBezTo>
                  <a:cubicBezTo>
                    <a:pt x="4749" y="10798"/>
                    <a:pt x="4639" y="10889"/>
                    <a:pt x="4508" y="10889"/>
                  </a:cubicBezTo>
                  <a:cubicBezTo>
                    <a:pt x="4199" y="10889"/>
                    <a:pt x="3777" y="10376"/>
                    <a:pt x="3767" y="9990"/>
                  </a:cubicBezTo>
                  <a:cubicBezTo>
                    <a:pt x="3919" y="8469"/>
                    <a:pt x="5144" y="8005"/>
                    <a:pt x="5828" y="7023"/>
                  </a:cubicBezTo>
                  <a:cubicBezTo>
                    <a:pt x="5570" y="6749"/>
                    <a:pt x="5311" y="6483"/>
                    <a:pt x="5045" y="6217"/>
                  </a:cubicBezTo>
                  <a:cubicBezTo>
                    <a:pt x="4718" y="5890"/>
                    <a:pt x="4383" y="5562"/>
                    <a:pt x="4048" y="5228"/>
                  </a:cubicBezTo>
                  <a:cubicBezTo>
                    <a:pt x="3523" y="5722"/>
                    <a:pt x="3120" y="6491"/>
                    <a:pt x="2595" y="6498"/>
                  </a:cubicBezTo>
                  <a:cubicBezTo>
                    <a:pt x="1355" y="6331"/>
                    <a:pt x="2854" y="5266"/>
                    <a:pt x="3249" y="4398"/>
                  </a:cubicBezTo>
                  <a:cubicBezTo>
                    <a:pt x="2732" y="3843"/>
                    <a:pt x="2245" y="3265"/>
                    <a:pt x="1796" y="2656"/>
                  </a:cubicBezTo>
                  <a:cubicBezTo>
                    <a:pt x="1264" y="1926"/>
                    <a:pt x="754" y="1043"/>
                    <a:pt x="693" y="1"/>
                  </a:cubicBezTo>
                  <a:close/>
                </a:path>
              </a:pathLst>
            </a:custGeom>
            <a:solidFill>
              <a:srgbClr val="304127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4"/>
            <p:cNvSpPr/>
            <p:nvPr/>
          </p:nvSpPr>
          <p:spPr>
            <a:xfrm>
              <a:off x="7056164" y="2922599"/>
              <a:ext cx="541183" cy="997976"/>
            </a:xfrm>
            <a:custGeom>
              <a:rect b="b" l="l" r="r" t="t"/>
              <a:pathLst>
                <a:path extrusionOk="0" h="16473" w="8933">
                  <a:moveTo>
                    <a:pt x="2236" y="7535"/>
                  </a:moveTo>
                  <a:cubicBezTo>
                    <a:pt x="2251" y="7535"/>
                    <a:pt x="2264" y="7537"/>
                    <a:pt x="2275" y="7540"/>
                  </a:cubicBezTo>
                  <a:cubicBezTo>
                    <a:pt x="2306" y="7540"/>
                    <a:pt x="2329" y="7556"/>
                    <a:pt x="2351" y="7571"/>
                  </a:cubicBezTo>
                  <a:lnTo>
                    <a:pt x="2397" y="7609"/>
                  </a:lnTo>
                  <a:cubicBezTo>
                    <a:pt x="2428" y="7647"/>
                    <a:pt x="2450" y="7685"/>
                    <a:pt x="2466" y="7731"/>
                  </a:cubicBezTo>
                  <a:cubicBezTo>
                    <a:pt x="2466" y="7754"/>
                    <a:pt x="2473" y="7776"/>
                    <a:pt x="2481" y="7799"/>
                  </a:cubicBezTo>
                  <a:cubicBezTo>
                    <a:pt x="2481" y="7837"/>
                    <a:pt x="2473" y="7883"/>
                    <a:pt x="2458" y="7921"/>
                  </a:cubicBezTo>
                  <a:cubicBezTo>
                    <a:pt x="2443" y="7982"/>
                    <a:pt x="2420" y="8035"/>
                    <a:pt x="2397" y="8096"/>
                  </a:cubicBezTo>
                  <a:cubicBezTo>
                    <a:pt x="2390" y="8119"/>
                    <a:pt x="2374" y="8142"/>
                    <a:pt x="2351" y="8164"/>
                  </a:cubicBezTo>
                  <a:cubicBezTo>
                    <a:pt x="2336" y="8187"/>
                    <a:pt x="2313" y="8202"/>
                    <a:pt x="2283" y="8210"/>
                  </a:cubicBezTo>
                  <a:cubicBezTo>
                    <a:pt x="2272" y="8214"/>
                    <a:pt x="2258" y="8216"/>
                    <a:pt x="2244" y="8216"/>
                  </a:cubicBezTo>
                  <a:cubicBezTo>
                    <a:pt x="2230" y="8216"/>
                    <a:pt x="2215" y="8214"/>
                    <a:pt x="2199" y="8210"/>
                  </a:cubicBezTo>
                  <a:cubicBezTo>
                    <a:pt x="2177" y="8210"/>
                    <a:pt x="2146" y="8195"/>
                    <a:pt x="2123" y="8180"/>
                  </a:cubicBezTo>
                  <a:lnTo>
                    <a:pt x="2078" y="8142"/>
                  </a:lnTo>
                  <a:cubicBezTo>
                    <a:pt x="2047" y="8111"/>
                    <a:pt x="2024" y="8065"/>
                    <a:pt x="2009" y="8020"/>
                  </a:cubicBezTo>
                  <a:cubicBezTo>
                    <a:pt x="2009" y="7997"/>
                    <a:pt x="2002" y="7974"/>
                    <a:pt x="2002" y="7951"/>
                  </a:cubicBezTo>
                  <a:cubicBezTo>
                    <a:pt x="1994" y="7906"/>
                    <a:pt x="2002" y="7868"/>
                    <a:pt x="2017" y="7822"/>
                  </a:cubicBezTo>
                  <a:lnTo>
                    <a:pt x="2078" y="7655"/>
                  </a:lnTo>
                  <a:cubicBezTo>
                    <a:pt x="2085" y="7624"/>
                    <a:pt x="2108" y="7601"/>
                    <a:pt x="2131" y="7586"/>
                  </a:cubicBezTo>
                  <a:cubicBezTo>
                    <a:pt x="2146" y="7563"/>
                    <a:pt x="2169" y="7548"/>
                    <a:pt x="2192" y="7540"/>
                  </a:cubicBezTo>
                  <a:cubicBezTo>
                    <a:pt x="2207" y="7537"/>
                    <a:pt x="2222" y="7535"/>
                    <a:pt x="2236" y="7535"/>
                  </a:cubicBezTo>
                  <a:close/>
                  <a:moveTo>
                    <a:pt x="4634" y="12273"/>
                  </a:moveTo>
                  <a:cubicBezTo>
                    <a:pt x="4664" y="12273"/>
                    <a:pt x="4695" y="12288"/>
                    <a:pt x="4718" y="12303"/>
                  </a:cubicBezTo>
                  <a:cubicBezTo>
                    <a:pt x="4748" y="12318"/>
                    <a:pt x="4771" y="12334"/>
                    <a:pt x="4794" y="12356"/>
                  </a:cubicBezTo>
                  <a:cubicBezTo>
                    <a:pt x="4809" y="12379"/>
                    <a:pt x="4824" y="12394"/>
                    <a:pt x="4839" y="12417"/>
                  </a:cubicBezTo>
                  <a:cubicBezTo>
                    <a:pt x="4855" y="12455"/>
                    <a:pt x="4870" y="12493"/>
                    <a:pt x="4877" y="12539"/>
                  </a:cubicBezTo>
                  <a:lnTo>
                    <a:pt x="4877" y="12600"/>
                  </a:lnTo>
                  <a:cubicBezTo>
                    <a:pt x="4870" y="12638"/>
                    <a:pt x="4855" y="12676"/>
                    <a:pt x="4832" y="12706"/>
                  </a:cubicBezTo>
                  <a:cubicBezTo>
                    <a:pt x="4816" y="12722"/>
                    <a:pt x="4809" y="12744"/>
                    <a:pt x="4794" y="12767"/>
                  </a:cubicBezTo>
                  <a:cubicBezTo>
                    <a:pt x="4778" y="12790"/>
                    <a:pt x="4763" y="12820"/>
                    <a:pt x="4748" y="12851"/>
                  </a:cubicBezTo>
                  <a:cubicBezTo>
                    <a:pt x="4740" y="12874"/>
                    <a:pt x="4725" y="12897"/>
                    <a:pt x="4702" y="12912"/>
                  </a:cubicBezTo>
                  <a:cubicBezTo>
                    <a:pt x="4680" y="12935"/>
                    <a:pt x="4657" y="12950"/>
                    <a:pt x="4626" y="12957"/>
                  </a:cubicBezTo>
                  <a:cubicBezTo>
                    <a:pt x="4615" y="12961"/>
                    <a:pt x="4602" y="12963"/>
                    <a:pt x="4587" y="12963"/>
                  </a:cubicBezTo>
                  <a:cubicBezTo>
                    <a:pt x="4573" y="12963"/>
                    <a:pt x="4558" y="12961"/>
                    <a:pt x="4543" y="12957"/>
                  </a:cubicBezTo>
                  <a:cubicBezTo>
                    <a:pt x="4512" y="12950"/>
                    <a:pt x="4489" y="12942"/>
                    <a:pt x="4459" y="12919"/>
                  </a:cubicBezTo>
                  <a:lnTo>
                    <a:pt x="4413" y="12881"/>
                  </a:lnTo>
                  <a:cubicBezTo>
                    <a:pt x="4375" y="12843"/>
                    <a:pt x="4352" y="12798"/>
                    <a:pt x="4337" y="12752"/>
                  </a:cubicBezTo>
                  <a:cubicBezTo>
                    <a:pt x="4337" y="12737"/>
                    <a:pt x="4330" y="12714"/>
                    <a:pt x="4322" y="12691"/>
                  </a:cubicBezTo>
                  <a:cubicBezTo>
                    <a:pt x="4322" y="12653"/>
                    <a:pt x="4322" y="12607"/>
                    <a:pt x="4345" y="12569"/>
                  </a:cubicBezTo>
                  <a:cubicBezTo>
                    <a:pt x="4383" y="12486"/>
                    <a:pt x="4428" y="12410"/>
                    <a:pt x="4489" y="12334"/>
                  </a:cubicBezTo>
                  <a:cubicBezTo>
                    <a:pt x="4505" y="12311"/>
                    <a:pt x="4527" y="12295"/>
                    <a:pt x="4558" y="12288"/>
                  </a:cubicBezTo>
                  <a:cubicBezTo>
                    <a:pt x="4581" y="12273"/>
                    <a:pt x="4611" y="12273"/>
                    <a:pt x="4634" y="12273"/>
                  </a:cubicBezTo>
                  <a:close/>
                  <a:moveTo>
                    <a:pt x="693" y="1"/>
                  </a:moveTo>
                  <a:cubicBezTo>
                    <a:pt x="1" y="5890"/>
                    <a:pt x="2420" y="11413"/>
                    <a:pt x="5821" y="15864"/>
                  </a:cubicBezTo>
                  <a:cubicBezTo>
                    <a:pt x="5965" y="16069"/>
                    <a:pt x="6117" y="16267"/>
                    <a:pt x="6270" y="16472"/>
                  </a:cubicBezTo>
                  <a:cubicBezTo>
                    <a:pt x="7046" y="16411"/>
                    <a:pt x="7692" y="15970"/>
                    <a:pt x="8141" y="15377"/>
                  </a:cubicBezTo>
                  <a:cubicBezTo>
                    <a:pt x="7791" y="15232"/>
                    <a:pt x="7426" y="15126"/>
                    <a:pt x="7068" y="14958"/>
                  </a:cubicBezTo>
                  <a:cubicBezTo>
                    <a:pt x="6802" y="14837"/>
                    <a:pt x="6726" y="14479"/>
                    <a:pt x="6924" y="14327"/>
                  </a:cubicBezTo>
                  <a:cubicBezTo>
                    <a:pt x="6991" y="14308"/>
                    <a:pt x="7060" y="14300"/>
                    <a:pt x="7132" y="14300"/>
                  </a:cubicBezTo>
                  <a:cubicBezTo>
                    <a:pt x="7595" y="14300"/>
                    <a:pt x="8143" y="14636"/>
                    <a:pt x="8465" y="14636"/>
                  </a:cubicBezTo>
                  <a:cubicBezTo>
                    <a:pt x="8499" y="14636"/>
                    <a:pt x="8531" y="14632"/>
                    <a:pt x="8560" y="14624"/>
                  </a:cubicBezTo>
                  <a:cubicBezTo>
                    <a:pt x="8636" y="14441"/>
                    <a:pt x="8697" y="14243"/>
                    <a:pt x="8742" y="14053"/>
                  </a:cubicBezTo>
                  <a:cubicBezTo>
                    <a:pt x="8932" y="13186"/>
                    <a:pt x="8864" y="12295"/>
                    <a:pt x="8643" y="11459"/>
                  </a:cubicBezTo>
                  <a:cubicBezTo>
                    <a:pt x="7753" y="11771"/>
                    <a:pt x="7053" y="12227"/>
                    <a:pt x="6467" y="13026"/>
                  </a:cubicBezTo>
                  <a:cubicBezTo>
                    <a:pt x="6467" y="13026"/>
                    <a:pt x="6102" y="12843"/>
                    <a:pt x="6125" y="12691"/>
                  </a:cubicBezTo>
                  <a:cubicBezTo>
                    <a:pt x="6353" y="11519"/>
                    <a:pt x="7525" y="11192"/>
                    <a:pt x="8347" y="10561"/>
                  </a:cubicBezTo>
                  <a:cubicBezTo>
                    <a:pt x="8225" y="10272"/>
                    <a:pt x="8088" y="9983"/>
                    <a:pt x="7928" y="9709"/>
                  </a:cubicBezTo>
                  <a:cubicBezTo>
                    <a:pt x="7441" y="8849"/>
                    <a:pt x="6810" y="8081"/>
                    <a:pt x="6117" y="7327"/>
                  </a:cubicBezTo>
                  <a:cubicBezTo>
                    <a:pt x="5273" y="7921"/>
                    <a:pt x="5007" y="9435"/>
                    <a:pt x="4801" y="10568"/>
                  </a:cubicBezTo>
                  <a:cubicBezTo>
                    <a:pt x="4749" y="10798"/>
                    <a:pt x="4639" y="10889"/>
                    <a:pt x="4508" y="10889"/>
                  </a:cubicBezTo>
                  <a:cubicBezTo>
                    <a:pt x="4199" y="10889"/>
                    <a:pt x="3777" y="10376"/>
                    <a:pt x="3767" y="9990"/>
                  </a:cubicBezTo>
                  <a:cubicBezTo>
                    <a:pt x="3919" y="8469"/>
                    <a:pt x="5144" y="8005"/>
                    <a:pt x="5828" y="7023"/>
                  </a:cubicBezTo>
                  <a:cubicBezTo>
                    <a:pt x="5570" y="6749"/>
                    <a:pt x="5311" y="6483"/>
                    <a:pt x="5045" y="6217"/>
                  </a:cubicBezTo>
                  <a:cubicBezTo>
                    <a:pt x="4718" y="5890"/>
                    <a:pt x="4383" y="5562"/>
                    <a:pt x="4048" y="5228"/>
                  </a:cubicBezTo>
                  <a:cubicBezTo>
                    <a:pt x="3523" y="5722"/>
                    <a:pt x="3120" y="6491"/>
                    <a:pt x="2595" y="6498"/>
                  </a:cubicBezTo>
                  <a:cubicBezTo>
                    <a:pt x="1355" y="6331"/>
                    <a:pt x="2854" y="5266"/>
                    <a:pt x="3249" y="4398"/>
                  </a:cubicBezTo>
                  <a:cubicBezTo>
                    <a:pt x="2732" y="3843"/>
                    <a:pt x="2245" y="3265"/>
                    <a:pt x="1796" y="2656"/>
                  </a:cubicBezTo>
                  <a:cubicBezTo>
                    <a:pt x="1264" y="1926"/>
                    <a:pt x="754" y="1043"/>
                    <a:pt x="693" y="1"/>
                  </a:cubicBezTo>
                  <a:close/>
                </a:path>
              </a:pathLst>
            </a:custGeom>
            <a:solidFill>
              <a:srgbClr val="50624B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4"/>
            <p:cNvSpPr/>
            <p:nvPr/>
          </p:nvSpPr>
          <p:spPr>
            <a:xfrm>
              <a:off x="7091181" y="2922599"/>
              <a:ext cx="21749" cy="91782"/>
            </a:xfrm>
            <a:custGeom>
              <a:rect b="b" l="l" r="r" t="t"/>
              <a:pathLst>
                <a:path extrusionOk="0" h="1515" w="359">
                  <a:moveTo>
                    <a:pt x="115" y="1"/>
                  </a:moveTo>
                  <a:cubicBezTo>
                    <a:pt x="54" y="503"/>
                    <a:pt x="16" y="1013"/>
                    <a:pt x="1" y="1515"/>
                  </a:cubicBezTo>
                  <a:cubicBezTo>
                    <a:pt x="115" y="1378"/>
                    <a:pt x="237" y="1249"/>
                    <a:pt x="358" y="1119"/>
                  </a:cubicBezTo>
                  <a:cubicBezTo>
                    <a:pt x="221" y="762"/>
                    <a:pt x="138" y="389"/>
                    <a:pt x="115" y="1"/>
                  </a:cubicBezTo>
                  <a:close/>
                </a:path>
              </a:pathLst>
            </a:custGeom>
            <a:solidFill>
              <a:srgbClr val="7D9775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4"/>
            <p:cNvSpPr/>
            <p:nvPr/>
          </p:nvSpPr>
          <p:spPr>
            <a:xfrm>
              <a:off x="7093968" y="3062304"/>
              <a:ext cx="66883" cy="82089"/>
            </a:xfrm>
            <a:custGeom>
              <a:rect b="b" l="l" r="r" t="t"/>
              <a:pathLst>
                <a:path extrusionOk="0" h="1355" w="1104">
                  <a:moveTo>
                    <a:pt x="936" y="0"/>
                  </a:moveTo>
                  <a:cubicBezTo>
                    <a:pt x="602" y="335"/>
                    <a:pt x="290" y="685"/>
                    <a:pt x="0" y="1058"/>
                  </a:cubicBezTo>
                  <a:cubicBezTo>
                    <a:pt x="8" y="1157"/>
                    <a:pt x="23" y="1256"/>
                    <a:pt x="31" y="1354"/>
                  </a:cubicBezTo>
                  <a:cubicBezTo>
                    <a:pt x="373" y="966"/>
                    <a:pt x="738" y="609"/>
                    <a:pt x="1104" y="251"/>
                  </a:cubicBezTo>
                  <a:cubicBezTo>
                    <a:pt x="1050" y="168"/>
                    <a:pt x="990" y="92"/>
                    <a:pt x="936" y="0"/>
                  </a:cubicBezTo>
                  <a:close/>
                </a:path>
              </a:pathLst>
            </a:custGeom>
            <a:solidFill>
              <a:srgbClr val="7D9775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4"/>
            <p:cNvSpPr/>
            <p:nvPr/>
          </p:nvSpPr>
          <p:spPr>
            <a:xfrm>
              <a:off x="7099966" y="3100108"/>
              <a:ext cx="98689" cy="124497"/>
            </a:xfrm>
            <a:custGeom>
              <a:rect b="b" l="l" r="r" t="t"/>
              <a:pathLst>
                <a:path extrusionOk="0" h="2055" w="1629">
                  <a:moveTo>
                    <a:pt x="1286" y="0"/>
                  </a:moveTo>
                  <a:cubicBezTo>
                    <a:pt x="830" y="441"/>
                    <a:pt x="404" y="898"/>
                    <a:pt x="0" y="1385"/>
                  </a:cubicBezTo>
                  <a:cubicBezTo>
                    <a:pt x="31" y="1613"/>
                    <a:pt x="61" y="1834"/>
                    <a:pt x="92" y="2054"/>
                  </a:cubicBezTo>
                  <a:cubicBezTo>
                    <a:pt x="563" y="1453"/>
                    <a:pt x="1104" y="951"/>
                    <a:pt x="1628" y="441"/>
                  </a:cubicBezTo>
                  <a:cubicBezTo>
                    <a:pt x="1514" y="297"/>
                    <a:pt x="1400" y="152"/>
                    <a:pt x="1286" y="0"/>
                  </a:cubicBezTo>
                  <a:close/>
                </a:path>
              </a:pathLst>
            </a:custGeom>
            <a:solidFill>
              <a:srgbClr val="7D9775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4"/>
            <p:cNvSpPr/>
            <p:nvPr/>
          </p:nvSpPr>
          <p:spPr>
            <a:xfrm>
              <a:off x="7112870" y="3148454"/>
              <a:ext cx="115288" cy="146186"/>
            </a:xfrm>
            <a:custGeom>
              <a:rect b="b" l="l" r="r" t="t"/>
              <a:pathLst>
                <a:path extrusionOk="0" h="2413" w="1903">
                  <a:moveTo>
                    <a:pt x="1712" y="1"/>
                  </a:moveTo>
                  <a:cubicBezTo>
                    <a:pt x="1119" y="579"/>
                    <a:pt x="503" y="1165"/>
                    <a:pt x="0" y="1888"/>
                  </a:cubicBezTo>
                  <a:cubicBezTo>
                    <a:pt x="31" y="2063"/>
                    <a:pt x="69" y="2238"/>
                    <a:pt x="115" y="2413"/>
                  </a:cubicBezTo>
                  <a:cubicBezTo>
                    <a:pt x="601" y="1561"/>
                    <a:pt x="1256" y="876"/>
                    <a:pt x="1880" y="237"/>
                  </a:cubicBezTo>
                  <a:cubicBezTo>
                    <a:pt x="1887" y="229"/>
                    <a:pt x="1895" y="222"/>
                    <a:pt x="1902" y="222"/>
                  </a:cubicBezTo>
                  <a:cubicBezTo>
                    <a:pt x="1842" y="145"/>
                    <a:pt x="1781" y="77"/>
                    <a:pt x="1712" y="1"/>
                  </a:cubicBezTo>
                  <a:close/>
                </a:path>
              </a:pathLst>
            </a:custGeom>
            <a:solidFill>
              <a:srgbClr val="7D9775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4"/>
            <p:cNvSpPr/>
            <p:nvPr/>
          </p:nvSpPr>
          <p:spPr>
            <a:xfrm>
              <a:off x="7129894" y="3180260"/>
              <a:ext cx="123588" cy="204708"/>
            </a:xfrm>
            <a:custGeom>
              <a:rect b="b" l="l" r="r" t="t"/>
              <a:pathLst>
                <a:path extrusionOk="0" h="3379" w="2040">
                  <a:moveTo>
                    <a:pt x="1903" y="1"/>
                  </a:moveTo>
                  <a:cubicBezTo>
                    <a:pt x="1895" y="46"/>
                    <a:pt x="1872" y="92"/>
                    <a:pt x="1834" y="130"/>
                  </a:cubicBezTo>
                  <a:cubicBezTo>
                    <a:pt x="1173" y="838"/>
                    <a:pt x="465" y="1599"/>
                    <a:pt x="1" y="2580"/>
                  </a:cubicBezTo>
                  <a:cubicBezTo>
                    <a:pt x="69" y="2846"/>
                    <a:pt x="145" y="3113"/>
                    <a:pt x="229" y="3379"/>
                  </a:cubicBezTo>
                  <a:cubicBezTo>
                    <a:pt x="473" y="2945"/>
                    <a:pt x="724" y="2527"/>
                    <a:pt x="990" y="2116"/>
                  </a:cubicBezTo>
                  <a:cubicBezTo>
                    <a:pt x="564" y="1758"/>
                    <a:pt x="1697" y="891"/>
                    <a:pt x="2040" y="145"/>
                  </a:cubicBezTo>
                  <a:lnTo>
                    <a:pt x="1903" y="1"/>
                  </a:lnTo>
                  <a:close/>
                </a:path>
              </a:pathLst>
            </a:custGeom>
            <a:solidFill>
              <a:srgbClr val="7D9775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4"/>
            <p:cNvSpPr/>
            <p:nvPr/>
          </p:nvSpPr>
          <p:spPr>
            <a:xfrm>
              <a:off x="7181511" y="3255868"/>
              <a:ext cx="162361" cy="252629"/>
            </a:xfrm>
            <a:custGeom>
              <a:rect b="b" l="l" r="r" t="t"/>
              <a:pathLst>
                <a:path extrusionOk="0" h="4170" w="2680">
                  <a:moveTo>
                    <a:pt x="2245" y="1"/>
                  </a:moveTo>
                  <a:cubicBezTo>
                    <a:pt x="1515" y="807"/>
                    <a:pt x="975" y="1826"/>
                    <a:pt x="457" y="2899"/>
                  </a:cubicBezTo>
                  <a:cubicBezTo>
                    <a:pt x="305" y="3219"/>
                    <a:pt x="146" y="3553"/>
                    <a:pt x="1" y="3888"/>
                  </a:cubicBezTo>
                  <a:cubicBezTo>
                    <a:pt x="39" y="3980"/>
                    <a:pt x="77" y="4078"/>
                    <a:pt x="115" y="4170"/>
                  </a:cubicBezTo>
                  <a:cubicBezTo>
                    <a:pt x="731" y="2663"/>
                    <a:pt x="1614" y="1385"/>
                    <a:pt x="2679" y="427"/>
                  </a:cubicBezTo>
                  <a:cubicBezTo>
                    <a:pt x="2534" y="282"/>
                    <a:pt x="2390" y="145"/>
                    <a:pt x="2245" y="1"/>
                  </a:cubicBezTo>
                  <a:close/>
                </a:path>
              </a:pathLst>
            </a:custGeom>
            <a:solidFill>
              <a:srgbClr val="7D9775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4"/>
            <p:cNvSpPr/>
            <p:nvPr/>
          </p:nvSpPr>
          <p:spPr>
            <a:xfrm>
              <a:off x="7241913" y="3497414"/>
              <a:ext cx="48466" cy="139703"/>
            </a:xfrm>
            <a:custGeom>
              <a:rect b="b" l="l" r="r" t="t"/>
              <a:pathLst>
                <a:path extrusionOk="0" h="2306" w="800">
                  <a:moveTo>
                    <a:pt x="799" y="0"/>
                  </a:moveTo>
                  <a:cubicBezTo>
                    <a:pt x="701" y="206"/>
                    <a:pt x="617" y="419"/>
                    <a:pt x="526" y="632"/>
                  </a:cubicBezTo>
                  <a:cubicBezTo>
                    <a:pt x="328" y="1096"/>
                    <a:pt x="153" y="1575"/>
                    <a:pt x="1" y="2062"/>
                  </a:cubicBezTo>
                  <a:lnTo>
                    <a:pt x="130" y="2305"/>
                  </a:lnTo>
                  <a:cubicBezTo>
                    <a:pt x="153" y="2237"/>
                    <a:pt x="176" y="2176"/>
                    <a:pt x="198" y="2108"/>
                  </a:cubicBezTo>
                  <a:cubicBezTo>
                    <a:pt x="373" y="1636"/>
                    <a:pt x="556" y="1179"/>
                    <a:pt x="746" y="723"/>
                  </a:cubicBezTo>
                  <a:cubicBezTo>
                    <a:pt x="716" y="654"/>
                    <a:pt x="708" y="578"/>
                    <a:pt x="701" y="510"/>
                  </a:cubicBezTo>
                  <a:cubicBezTo>
                    <a:pt x="716" y="335"/>
                    <a:pt x="746" y="168"/>
                    <a:pt x="799" y="0"/>
                  </a:cubicBezTo>
                  <a:close/>
                </a:path>
              </a:pathLst>
            </a:custGeom>
            <a:solidFill>
              <a:srgbClr val="7D9775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4"/>
            <p:cNvSpPr/>
            <p:nvPr/>
          </p:nvSpPr>
          <p:spPr>
            <a:xfrm>
              <a:off x="7308736" y="3329598"/>
              <a:ext cx="95963" cy="128193"/>
            </a:xfrm>
            <a:custGeom>
              <a:rect b="b" l="l" r="r" t="t"/>
              <a:pathLst>
                <a:path extrusionOk="0" h="2116" w="1584">
                  <a:moveTo>
                    <a:pt x="1363" y="1"/>
                  </a:moveTo>
                  <a:cubicBezTo>
                    <a:pt x="822" y="640"/>
                    <a:pt x="366" y="1355"/>
                    <a:pt x="1" y="2116"/>
                  </a:cubicBezTo>
                  <a:cubicBezTo>
                    <a:pt x="237" y="1789"/>
                    <a:pt x="503" y="1492"/>
                    <a:pt x="800" y="1226"/>
                  </a:cubicBezTo>
                  <a:cubicBezTo>
                    <a:pt x="1028" y="868"/>
                    <a:pt x="1287" y="533"/>
                    <a:pt x="1583" y="229"/>
                  </a:cubicBezTo>
                  <a:cubicBezTo>
                    <a:pt x="1507" y="153"/>
                    <a:pt x="1439" y="77"/>
                    <a:pt x="1363" y="1"/>
                  </a:cubicBezTo>
                  <a:close/>
                </a:path>
              </a:pathLst>
            </a:custGeom>
            <a:solidFill>
              <a:srgbClr val="7D9775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4"/>
            <p:cNvSpPr/>
            <p:nvPr/>
          </p:nvSpPr>
          <p:spPr>
            <a:xfrm>
              <a:off x="7205078" y="3301063"/>
              <a:ext cx="167329" cy="284859"/>
            </a:xfrm>
            <a:custGeom>
              <a:rect b="b" l="l" r="r" t="t"/>
              <a:pathLst>
                <a:path extrusionOk="0" h="4702" w="2762">
                  <a:moveTo>
                    <a:pt x="2610" y="0"/>
                  </a:moveTo>
                  <a:cubicBezTo>
                    <a:pt x="1484" y="1027"/>
                    <a:pt x="586" y="2412"/>
                    <a:pt x="0" y="4048"/>
                  </a:cubicBezTo>
                  <a:cubicBezTo>
                    <a:pt x="99" y="4268"/>
                    <a:pt x="198" y="4489"/>
                    <a:pt x="304" y="4702"/>
                  </a:cubicBezTo>
                  <a:cubicBezTo>
                    <a:pt x="418" y="4367"/>
                    <a:pt x="548" y="4048"/>
                    <a:pt x="685" y="3736"/>
                  </a:cubicBezTo>
                  <a:cubicBezTo>
                    <a:pt x="1248" y="2404"/>
                    <a:pt x="1887" y="1141"/>
                    <a:pt x="2762" y="152"/>
                  </a:cubicBezTo>
                  <a:lnTo>
                    <a:pt x="2610" y="0"/>
                  </a:lnTo>
                  <a:close/>
                </a:path>
              </a:pathLst>
            </a:custGeom>
            <a:solidFill>
              <a:srgbClr val="7D9775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4"/>
            <p:cNvSpPr/>
            <p:nvPr/>
          </p:nvSpPr>
          <p:spPr>
            <a:xfrm>
              <a:off x="7268630" y="3570235"/>
              <a:ext cx="48042" cy="135523"/>
            </a:xfrm>
            <a:custGeom>
              <a:rect b="b" l="l" r="r" t="t"/>
              <a:pathLst>
                <a:path extrusionOk="0" h="2237" w="793">
                  <a:moveTo>
                    <a:pt x="617" y="0"/>
                  </a:moveTo>
                  <a:cubicBezTo>
                    <a:pt x="435" y="449"/>
                    <a:pt x="260" y="906"/>
                    <a:pt x="100" y="1385"/>
                  </a:cubicBezTo>
                  <a:cubicBezTo>
                    <a:pt x="69" y="1484"/>
                    <a:pt x="31" y="1583"/>
                    <a:pt x="1" y="1674"/>
                  </a:cubicBezTo>
                  <a:cubicBezTo>
                    <a:pt x="107" y="1864"/>
                    <a:pt x="214" y="2047"/>
                    <a:pt x="328" y="2237"/>
                  </a:cubicBezTo>
                  <a:cubicBezTo>
                    <a:pt x="419" y="1522"/>
                    <a:pt x="572" y="822"/>
                    <a:pt x="792" y="137"/>
                  </a:cubicBezTo>
                  <a:cubicBezTo>
                    <a:pt x="724" y="99"/>
                    <a:pt x="663" y="53"/>
                    <a:pt x="617" y="0"/>
                  </a:cubicBezTo>
                  <a:close/>
                </a:path>
              </a:pathLst>
            </a:custGeom>
            <a:solidFill>
              <a:srgbClr val="7D9775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4"/>
            <p:cNvSpPr/>
            <p:nvPr/>
          </p:nvSpPr>
          <p:spPr>
            <a:xfrm>
              <a:off x="7371924" y="3366978"/>
              <a:ext cx="59492" cy="87602"/>
            </a:xfrm>
            <a:custGeom>
              <a:rect b="b" l="l" r="r" t="t"/>
              <a:pathLst>
                <a:path extrusionOk="0" h="1446" w="982">
                  <a:moveTo>
                    <a:pt x="905" y="0"/>
                  </a:moveTo>
                  <a:cubicBezTo>
                    <a:pt x="479" y="304"/>
                    <a:pt x="198" y="837"/>
                    <a:pt x="0" y="1446"/>
                  </a:cubicBezTo>
                  <a:cubicBezTo>
                    <a:pt x="282" y="959"/>
                    <a:pt x="609" y="502"/>
                    <a:pt x="982" y="76"/>
                  </a:cubicBezTo>
                  <a:lnTo>
                    <a:pt x="905" y="0"/>
                  </a:lnTo>
                  <a:close/>
                </a:path>
              </a:pathLst>
            </a:custGeom>
            <a:solidFill>
              <a:srgbClr val="7D9775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4"/>
            <p:cNvSpPr/>
            <p:nvPr/>
          </p:nvSpPr>
          <p:spPr>
            <a:xfrm>
              <a:off x="7312431" y="3692795"/>
              <a:ext cx="21264" cy="69246"/>
            </a:xfrm>
            <a:custGeom>
              <a:rect b="b" l="l" r="r" t="t"/>
              <a:pathLst>
                <a:path extrusionOk="0" h="1143" w="351">
                  <a:moveTo>
                    <a:pt x="100" y="1"/>
                  </a:moveTo>
                  <a:cubicBezTo>
                    <a:pt x="54" y="282"/>
                    <a:pt x="23" y="572"/>
                    <a:pt x="1" y="853"/>
                  </a:cubicBezTo>
                  <a:cubicBezTo>
                    <a:pt x="62" y="952"/>
                    <a:pt x="122" y="1043"/>
                    <a:pt x="183" y="1142"/>
                  </a:cubicBezTo>
                  <a:cubicBezTo>
                    <a:pt x="229" y="838"/>
                    <a:pt x="282" y="541"/>
                    <a:pt x="351" y="244"/>
                  </a:cubicBezTo>
                  <a:lnTo>
                    <a:pt x="313" y="244"/>
                  </a:lnTo>
                  <a:cubicBezTo>
                    <a:pt x="282" y="237"/>
                    <a:pt x="252" y="222"/>
                    <a:pt x="229" y="206"/>
                  </a:cubicBezTo>
                  <a:lnTo>
                    <a:pt x="183" y="161"/>
                  </a:lnTo>
                  <a:cubicBezTo>
                    <a:pt x="145" y="130"/>
                    <a:pt x="122" y="85"/>
                    <a:pt x="107" y="39"/>
                  </a:cubicBezTo>
                  <a:lnTo>
                    <a:pt x="100" y="1"/>
                  </a:lnTo>
                  <a:close/>
                </a:path>
              </a:pathLst>
            </a:custGeom>
            <a:solidFill>
              <a:srgbClr val="7D9775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4"/>
            <p:cNvSpPr/>
            <p:nvPr/>
          </p:nvSpPr>
          <p:spPr>
            <a:xfrm>
              <a:off x="7394037" y="3646267"/>
              <a:ext cx="123104" cy="162301"/>
            </a:xfrm>
            <a:custGeom>
              <a:rect b="b" l="l" r="r" t="t"/>
              <a:pathLst>
                <a:path extrusionOk="0" h="2679" w="2032">
                  <a:moveTo>
                    <a:pt x="2032" y="1"/>
                  </a:moveTo>
                  <a:lnTo>
                    <a:pt x="2032" y="1"/>
                  </a:lnTo>
                  <a:cubicBezTo>
                    <a:pt x="1583" y="282"/>
                    <a:pt x="1202" y="647"/>
                    <a:pt x="898" y="1081"/>
                  </a:cubicBezTo>
                  <a:cubicBezTo>
                    <a:pt x="792" y="1028"/>
                    <a:pt x="693" y="959"/>
                    <a:pt x="609" y="875"/>
                  </a:cubicBezTo>
                  <a:lnTo>
                    <a:pt x="540" y="1058"/>
                  </a:lnTo>
                  <a:cubicBezTo>
                    <a:pt x="327" y="1591"/>
                    <a:pt x="152" y="2131"/>
                    <a:pt x="0" y="2679"/>
                  </a:cubicBezTo>
                  <a:cubicBezTo>
                    <a:pt x="365" y="1994"/>
                    <a:pt x="807" y="1355"/>
                    <a:pt x="1316" y="761"/>
                  </a:cubicBezTo>
                  <a:cubicBezTo>
                    <a:pt x="1537" y="495"/>
                    <a:pt x="1773" y="244"/>
                    <a:pt x="2032" y="1"/>
                  </a:cubicBezTo>
                  <a:close/>
                </a:path>
              </a:pathLst>
            </a:custGeom>
            <a:solidFill>
              <a:srgbClr val="7D9775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4"/>
            <p:cNvSpPr/>
            <p:nvPr/>
          </p:nvSpPr>
          <p:spPr>
            <a:xfrm>
              <a:off x="7464980" y="3517649"/>
              <a:ext cx="96871" cy="110260"/>
            </a:xfrm>
            <a:custGeom>
              <a:rect b="b" l="l" r="r" t="t"/>
              <a:pathLst>
                <a:path extrusionOk="0" h="1820" w="1599">
                  <a:moveTo>
                    <a:pt x="1241" y="1"/>
                  </a:moveTo>
                  <a:cubicBezTo>
                    <a:pt x="762" y="556"/>
                    <a:pt x="351" y="1165"/>
                    <a:pt x="1" y="1819"/>
                  </a:cubicBezTo>
                  <a:cubicBezTo>
                    <a:pt x="465" y="1401"/>
                    <a:pt x="1089" y="1119"/>
                    <a:pt x="1599" y="739"/>
                  </a:cubicBezTo>
                  <a:cubicBezTo>
                    <a:pt x="1492" y="488"/>
                    <a:pt x="1370" y="237"/>
                    <a:pt x="1241" y="1"/>
                  </a:cubicBezTo>
                  <a:close/>
                </a:path>
              </a:pathLst>
            </a:custGeom>
            <a:solidFill>
              <a:srgbClr val="7D9775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4"/>
            <p:cNvSpPr/>
            <p:nvPr/>
          </p:nvSpPr>
          <p:spPr>
            <a:xfrm>
              <a:off x="7400035" y="3626880"/>
              <a:ext cx="186715" cy="284495"/>
            </a:xfrm>
            <a:custGeom>
              <a:rect b="b" l="l" r="r" t="t"/>
              <a:pathLst>
                <a:path extrusionOk="0" h="4696" w="3082">
                  <a:moveTo>
                    <a:pt x="3013" y="1"/>
                  </a:moveTo>
                  <a:cubicBezTo>
                    <a:pt x="2465" y="412"/>
                    <a:pt x="1971" y="891"/>
                    <a:pt x="1552" y="1424"/>
                  </a:cubicBezTo>
                  <a:cubicBezTo>
                    <a:pt x="944" y="2192"/>
                    <a:pt x="343" y="3044"/>
                    <a:pt x="0" y="4048"/>
                  </a:cubicBezTo>
                  <a:cubicBezTo>
                    <a:pt x="53" y="4117"/>
                    <a:pt x="99" y="4178"/>
                    <a:pt x="145" y="4239"/>
                  </a:cubicBezTo>
                  <a:cubicBezTo>
                    <a:pt x="259" y="4391"/>
                    <a:pt x="365" y="4543"/>
                    <a:pt x="480" y="4695"/>
                  </a:cubicBezTo>
                  <a:cubicBezTo>
                    <a:pt x="647" y="4132"/>
                    <a:pt x="875" y="3584"/>
                    <a:pt x="1157" y="3059"/>
                  </a:cubicBezTo>
                  <a:cubicBezTo>
                    <a:pt x="1103" y="2930"/>
                    <a:pt x="1141" y="2785"/>
                    <a:pt x="1240" y="2702"/>
                  </a:cubicBezTo>
                  <a:cubicBezTo>
                    <a:pt x="1286" y="2687"/>
                    <a:pt x="1324" y="2679"/>
                    <a:pt x="1370" y="2679"/>
                  </a:cubicBezTo>
                  <a:cubicBezTo>
                    <a:pt x="1811" y="1933"/>
                    <a:pt x="2321" y="1226"/>
                    <a:pt x="2891" y="579"/>
                  </a:cubicBezTo>
                  <a:cubicBezTo>
                    <a:pt x="2960" y="511"/>
                    <a:pt x="3021" y="442"/>
                    <a:pt x="3081" y="374"/>
                  </a:cubicBezTo>
                  <a:cubicBezTo>
                    <a:pt x="3066" y="244"/>
                    <a:pt x="3036" y="123"/>
                    <a:pt x="3013" y="1"/>
                  </a:cubicBezTo>
                  <a:close/>
                </a:path>
              </a:pathLst>
            </a:custGeom>
            <a:solidFill>
              <a:srgbClr val="7D9775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4"/>
            <p:cNvSpPr/>
            <p:nvPr/>
          </p:nvSpPr>
          <p:spPr>
            <a:xfrm>
              <a:off x="7459952" y="3832924"/>
              <a:ext cx="55796" cy="83483"/>
            </a:xfrm>
            <a:custGeom>
              <a:rect b="b" l="l" r="r" t="t"/>
              <a:pathLst>
                <a:path extrusionOk="0" h="1378" w="921">
                  <a:moveTo>
                    <a:pt x="548" y="1"/>
                  </a:moveTo>
                  <a:cubicBezTo>
                    <a:pt x="327" y="442"/>
                    <a:pt x="145" y="906"/>
                    <a:pt x="0" y="1378"/>
                  </a:cubicBezTo>
                  <a:cubicBezTo>
                    <a:pt x="175" y="1340"/>
                    <a:pt x="335" y="1271"/>
                    <a:pt x="495" y="1188"/>
                  </a:cubicBezTo>
                  <a:cubicBezTo>
                    <a:pt x="632" y="830"/>
                    <a:pt x="761" y="480"/>
                    <a:pt x="921" y="145"/>
                  </a:cubicBezTo>
                  <a:cubicBezTo>
                    <a:pt x="799" y="92"/>
                    <a:pt x="670" y="54"/>
                    <a:pt x="548" y="1"/>
                  </a:cubicBezTo>
                  <a:close/>
                </a:path>
              </a:pathLst>
            </a:custGeom>
            <a:solidFill>
              <a:srgbClr val="7D9775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4"/>
            <p:cNvSpPr/>
            <p:nvPr/>
          </p:nvSpPr>
          <p:spPr>
            <a:xfrm>
              <a:off x="7535499" y="3851826"/>
              <a:ext cx="13934" cy="18478"/>
            </a:xfrm>
            <a:custGeom>
              <a:rect b="b" l="l" r="r" t="t"/>
              <a:pathLst>
                <a:path extrusionOk="0" h="305" w="230">
                  <a:moveTo>
                    <a:pt x="130" y="1"/>
                  </a:moveTo>
                  <a:cubicBezTo>
                    <a:pt x="85" y="100"/>
                    <a:pt x="47" y="206"/>
                    <a:pt x="1" y="305"/>
                  </a:cubicBezTo>
                  <a:cubicBezTo>
                    <a:pt x="77" y="221"/>
                    <a:pt x="153" y="130"/>
                    <a:pt x="229" y="39"/>
                  </a:cubicBezTo>
                  <a:lnTo>
                    <a:pt x="130" y="1"/>
                  </a:lnTo>
                  <a:close/>
                </a:path>
              </a:pathLst>
            </a:custGeom>
            <a:solidFill>
              <a:srgbClr val="50624B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4"/>
            <p:cNvSpPr/>
            <p:nvPr/>
          </p:nvSpPr>
          <p:spPr>
            <a:xfrm>
              <a:off x="7347449" y="3445312"/>
              <a:ext cx="179385" cy="373855"/>
            </a:xfrm>
            <a:custGeom>
              <a:rect b="b" l="l" r="r" t="t"/>
              <a:pathLst>
                <a:path extrusionOk="0" h="6171" w="2961">
                  <a:moveTo>
                    <a:pt x="2405" y="0"/>
                  </a:moveTo>
                  <a:cubicBezTo>
                    <a:pt x="1043" y="1446"/>
                    <a:pt x="275" y="3523"/>
                    <a:pt x="1" y="5821"/>
                  </a:cubicBezTo>
                  <a:cubicBezTo>
                    <a:pt x="77" y="5942"/>
                    <a:pt x="153" y="6056"/>
                    <a:pt x="237" y="6171"/>
                  </a:cubicBezTo>
                  <a:cubicBezTo>
                    <a:pt x="389" y="5547"/>
                    <a:pt x="579" y="4938"/>
                    <a:pt x="815" y="4345"/>
                  </a:cubicBezTo>
                  <a:cubicBezTo>
                    <a:pt x="1302" y="3036"/>
                    <a:pt x="2025" y="1834"/>
                    <a:pt x="2960" y="807"/>
                  </a:cubicBezTo>
                  <a:cubicBezTo>
                    <a:pt x="2785" y="533"/>
                    <a:pt x="2603" y="259"/>
                    <a:pt x="2405" y="0"/>
                  </a:cubicBezTo>
                  <a:close/>
                </a:path>
              </a:pathLst>
            </a:custGeom>
            <a:solidFill>
              <a:srgbClr val="7D9775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4"/>
            <p:cNvSpPr/>
            <p:nvPr/>
          </p:nvSpPr>
          <p:spPr>
            <a:xfrm>
              <a:off x="7514780" y="3684980"/>
              <a:ext cx="77970" cy="115773"/>
            </a:xfrm>
            <a:custGeom>
              <a:rect b="b" l="l" r="r" t="t"/>
              <a:pathLst>
                <a:path extrusionOk="0" h="1911" w="1287">
                  <a:moveTo>
                    <a:pt x="1264" y="1"/>
                  </a:moveTo>
                  <a:cubicBezTo>
                    <a:pt x="799" y="556"/>
                    <a:pt x="373" y="1157"/>
                    <a:pt x="1" y="1788"/>
                  </a:cubicBezTo>
                  <a:cubicBezTo>
                    <a:pt x="122" y="1826"/>
                    <a:pt x="244" y="1872"/>
                    <a:pt x="366" y="1910"/>
                  </a:cubicBezTo>
                  <a:cubicBezTo>
                    <a:pt x="556" y="1591"/>
                    <a:pt x="784" y="1294"/>
                    <a:pt x="1051" y="1035"/>
                  </a:cubicBezTo>
                  <a:cubicBezTo>
                    <a:pt x="1119" y="967"/>
                    <a:pt x="1195" y="906"/>
                    <a:pt x="1264" y="837"/>
                  </a:cubicBezTo>
                  <a:cubicBezTo>
                    <a:pt x="1286" y="556"/>
                    <a:pt x="1286" y="274"/>
                    <a:pt x="1264" y="1"/>
                  </a:cubicBezTo>
                  <a:close/>
                </a:path>
              </a:pathLst>
            </a:custGeom>
            <a:solidFill>
              <a:srgbClr val="7D9775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4"/>
            <p:cNvSpPr/>
            <p:nvPr/>
          </p:nvSpPr>
          <p:spPr>
            <a:xfrm>
              <a:off x="7565973" y="3784518"/>
              <a:ext cx="17084" cy="24839"/>
            </a:xfrm>
            <a:custGeom>
              <a:rect b="b" l="l" r="r" t="t"/>
              <a:pathLst>
                <a:path extrusionOk="0" h="410" w="282">
                  <a:moveTo>
                    <a:pt x="282" y="1"/>
                  </a:moveTo>
                  <a:lnTo>
                    <a:pt x="282" y="1"/>
                  </a:lnTo>
                  <a:cubicBezTo>
                    <a:pt x="183" y="130"/>
                    <a:pt x="84" y="267"/>
                    <a:pt x="0" y="404"/>
                  </a:cubicBezTo>
                  <a:cubicBezTo>
                    <a:pt x="19" y="407"/>
                    <a:pt x="39" y="409"/>
                    <a:pt x="60" y="409"/>
                  </a:cubicBezTo>
                  <a:cubicBezTo>
                    <a:pt x="89" y="409"/>
                    <a:pt x="118" y="405"/>
                    <a:pt x="145" y="397"/>
                  </a:cubicBezTo>
                  <a:cubicBezTo>
                    <a:pt x="198" y="267"/>
                    <a:pt x="244" y="138"/>
                    <a:pt x="282" y="1"/>
                  </a:cubicBezTo>
                  <a:close/>
                </a:path>
              </a:pathLst>
            </a:custGeom>
            <a:solidFill>
              <a:srgbClr val="50624B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4"/>
            <p:cNvSpPr/>
            <p:nvPr/>
          </p:nvSpPr>
          <p:spPr>
            <a:xfrm>
              <a:off x="7320307" y="3390908"/>
              <a:ext cx="156727" cy="291341"/>
            </a:xfrm>
            <a:custGeom>
              <a:rect b="b" l="l" r="r" t="t"/>
              <a:pathLst>
                <a:path extrusionOk="0" h="4809" w="2587">
                  <a:moveTo>
                    <a:pt x="2115" y="1"/>
                  </a:moveTo>
                  <a:cubicBezTo>
                    <a:pt x="1050" y="1264"/>
                    <a:pt x="312" y="2930"/>
                    <a:pt x="0" y="4809"/>
                  </a:cubicBezTo>
                  <a:cubicBezTo>
                    <a:pt x="30" y="4740"/>
                    <a:pt x="76" y="4664"/>
                    <a:pt x="122" y="4604"/>
                  </a:cubicBezTo>
                  <a:cubicBezTo>
                    <a:pt x="145" y="4581"/>
                    <a:pt x="167" y="4565"/>
                    <a:pt x="190" y="4558"/>
                  </a:cubicBezTo>
                  <a:cubicBezTo>
                    <a:pt x="221" y="4543"/>
                    <a:pt x="243" y="4543"/>
                    <a:pt x="274" y="4543"/>
                  </a:cubicBezTo>
                  <a:cubicBezTo>
                    <a:pt x="304" y="4543"/>
                    <a:pt x="335" y="4558"/>
                    <a:pt x="358" y="4573"/>
                  </a:cubicBezTo>
                  <a:cubicBezTo>
                    <a:pt x="365" y="4573"/>
                    <a:pt x="373" y="4581"/>
                    <a:pt x="380" y="4588"/>
                  </a:cubicBezTo>
                  <a:cubicBezTo>
                    <a:pt x="829" y="2998"/>
                    <a:pt x="1560" y="1606"/>
                    <a:pt x="2587" y="556"/>
                  </a:cubicBezTo>
                  <a:cubicBezTo>
                    <a:pt x="2435" y="373"/>
                    <a:pt x="2275" y="183"/>
                    <a:pt x="2115" y="1"/>
                  </a:cubicBezTo>
                  <a:close/>
                </a:path>
              </a:pathLst>
            </a:custGeom>
            <a:solidFill>
              <a:srgbClr val="7D9775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4"/>
            <p:cNvSpPr/>
            <p:nvPr/>
          </p:nvSpPr>
          <p:spPr>
            <a:xfrm>
              <a:off x="7155702" y="3292279"/>
              <a:ext cx="98749" cy="161392"/>
            </a:xfrm>
            <a:custGeom>
              <a:rect b="b" l="l" r="r" t="t"/>
              <a:pathLst>
                <a:path extrusionOk="0" h="2664" w="1630">
                  <a:moveTo>
                    <a:pt x="1629" y="1"/>
                  </a:moveTo>
                  <a:cubicBezTo>
                    <a:pt x="1439" y="198"/>
                    <a:pt x="1249" y="351"/>
                    <a:pt x="1043" y="389"/>
                  </a:cubicBezTo>
                  <a:cubicBezTo>
                    <a:pt x="678" y="944"/>
                    <a:pt x="336" y="1537"/>
                    <a:pt x="1" y="2146"/>
                  </a:cubicBezTo>
                  <a:cubicBezTo>
                    <a:pt x="62" y="2321"/>
                    <a:pt x="123" y="2488"/>
                    <a:pt x="184" y="2663"/>
                  </a:cubicBezTo>
                  <a:cubicBezTo>
                    <a:pt x="282" y="2458"/>
                    <a:pt x="374" y="2268"/>
                    <a:pt x="473" y="2070"/>
                  </a:cubicBezTo>
                  <a:lnTo>
                    <a:pt x="435" y="2040"/>
                  </a:lnTo>
                  <a:cubicBezTo>
                    <a:pt x="404" y="2001"/>
                    <a:pt x="381" y="1963"/>
                    <a:pt x="366" y="1918"/>
                  </a:cubicBezTo>
                  <a:cubicBezTo>
                    <a:pt x="366" y="1895"/>
                    <a:pt x="359" y="1872"/>
                    <a:pt x="359" y="1849"/>
                  </a:cubicBezTo>
                  <a:cubicBezTo>
                    <a:pt x="351" y="1804"/>
                    <a:pt x="359" y="1758"/>
                    <a:pt x="374" y="1720"/>
                  </a:cubicBezTo>
                  <a:lnTo>
                    <a:pt x="435" y="1553"/>
                  </a:lnTo>
                  <a:cubicBezTo>
                    <a:pt x="442" y="1522"/>
                    <a:pt x="465" y="1499"/>
                    <a:pt x="488" y="1477"/>
                  </a:cubicBezTo>
                  <a:cubicBezTo>
                    <a:pt x="503" y="1461"/>
                    <a:pt x="526" y="1446"/>
                    <a:pt x="549" y="1438"/>
                  </a:cubicBezTo>
                  <a:cubicBezTo>
                    <a:pt x="564" y="1431"/>
                    <a:pt x="579" y="1427"/>
                    <a:pt x="593" y="1427"/>
                  </a:cubicBezTo>
                  <a:cubicBezTo>
                    <a:pt x="608" y="1427"/>
                    <a:pt x="621" y="1431"/>
                    <a:pt x="632" y="1438"/>
                  </a:cubicBezTo>
                  <a:cubicBezTo>
                    <a:pt x="663" y="1438"/>
                    <a:pt x="686" y="1454"/>
                    <a:pt x="708" y="1469"/>
                  </a:cubicBezTo>
                  <a:lnTo>
                    <a:pt x="754" y="1507"/>
                  </a:lnTo>
                  <a:cubicBezTo>
                    <a:pt x="1013" y="990"/>
                    <a:pt x="1310" y="487"/>
                    <a:pt x="1629" y="1"/>
                  </a:cubicBezTo>
                  <a:close/>
                </a:path>
              </a:pathLst>
            </a:custGeom>
            <a:solidFill>
              <a:srgbClr val="7D9775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4"/>
            <p:cNvSpPr/>
            <p:nvPr/>
          </p:nvSpPr>
          <p:spPr>
            <a:xfrm>
              <a:off x="7090757" y="3018987"/>
              <a:ext cx="44286" cy="65005"/>
            </a:xfrm>
            <a:custGeom>
              <a:rect b="b" l="l" r="r" t="t"/>
              <a:pathLst>
                <a:path extrusionOk="0" h="1073" w="731">
                  <a:moveTo>
                    <a:pt x="563" y="0"/>
                  </a:moveTo>
                  <a:cubicBezTo>
                    <a:pt x="373" y="213"/>
                    <a:pt x="190" y="434"/>
                    <a:pt x="0" y="654"/>
                  </a:cubicBezTo>
                  <a:cubicBezTo>
                    <a:pt x="8" y="791"/>
                    <a:pt x="8" y="936"/>
                    <a:pt x="15" y="1073"/>
                  </a:cubicBezTo>
                  <a:cubicBezTo>
                    <a:pt x="244" y="799"/>
                    <a:pt x="480" y="548"/>
                    <a:pt x="731" y="304"/>
                  </a:cubicBezTo>
                  <a:cubicBezTo>
                    <a:pt x="670" y="205"/>
                    <a:pt x="616" y="107"/>
                    <a:pt x="563" y="0"/>
                  </a:cubicBezTo>
                  <a:close/>
                </a:path>
              </a:pathLst>
            </a:custGeom>
            <a:solidFill>
              <a:srgbClr val="7D9775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4"/>
            <p:cNvSpPr/>
            <p:nvPr/>
          </p:nvSpPr>
          <p:spPr>
            <a:xfrm>
              <a:off x="6905433" y="2896791"/>
              <a:ext cx="530582" cy="1159731"/>
            </a:xfrm>
            <a:custGeom>
              <a:rect b="b" l="l" r="r" t="t"/>
              <a:pathLst>
                <a:path extrusionOk="0" h="19143" w="8758">
                  <a:moveTo>
                    <a:pt x="2936" y="8829"/>
                  </a:moveTo>
                  <a:cubicBezTo>
                    <a:pt x="2957" y="8829"/>
                    <a:pt x="2978" y="8833"/>
                    <a:pt x="2998" y="8841"/>
                  </a:cubicBezTo>
                  <a:cubicBezTo>
                    <a:pt x="3211" y="8948"/>
                    <a:pt x="3417" y="9062"/>
                    <a:pt x="3607" y="9199"/>
                  </a:cubicBezTo>
                  <a:cubicBezTo>
                    <a:pt x="3660" y="9245"/>
                    <a:pt x="3706" y="9306"/>
                    <a:pt x="3729" y="9366"/>
                  </a:cubicBezTo>
                  <a:cubicBezTo>
                    <a:pt x="3752" y="9435"/>
                    <a:pt x="3752" y="9503"/>
                    <a:pt x="3736" y="9572"/>
                  </a:cubicBezTo>
                  <a:cubicBezTo>
                    <a:pt x="3721" y="9633"/>
                    <a:pt x="3675" y="9678"/>
                    <a:pt x="3622" y="9701"/>
                  </a:cubicBezTo>
                  <a:cubicBezTo>
                    <a:pt x="3605" y="9706"/>
                    <a:pt x="3588" y="9708"/>
                    <a:pt x="3570" y="9708"/>
                  </a:cubicBezTo>
                  <a:cubicBezTo>
                    <a:pt x="3532" y="9708"/>
                    <a:pt x="3494" y="9697"/>
                    <a:pt x="3462" y="9671"/>
                  </a:cubicBezTo>
                  <a:cubicBezTo>
                    <a:pt x="3364" y="9602"/>
                    <a:pt x="3257" y="9541"/>
                    <a:pt x="3151" y="9480"/>
                  </a:cubicBezTo>
                  <a:cubicBezTo>
                    <a:pt x="3082" y="9442"/>
                    <a:pt x="3014" y="9412"/>
                    <a:pt x="2945" y="9382"/>
                  </a:cubicBezTo>
                  <a:cubicBezTo>
                    <a:pt x="2884" y="9351"/>
                    <a:pt x="2839" y="9306"/>
                    <a:pt x="2808" y="9245"/>
                  </a:cubicBezTo>
                  <a:cubicBezTo>
                    <a:pt x="2770" y="9176"/>
                    <a:pt x="2755" y="9108"/>
                    <a:pt x="2762" y="9032"/>
                  </a:cubicBezTo>
                  <a:cubicBezTo>
                    <a:pt x="2762" y="8963"/>
                    <a:pt x="2793" y="8910"/>
                    <a:pt x="2839" y="8864"/>
                  </a:cubicBezTo>
                  <a:cubicBezTo>
                    <a:pt x="2867" y="8840"/>
                    <a:pt x="2902" y="8829"/>
                    <a:pt x="2936" y="8829"/>
                  </a:cubicBezTo>
                  <a:close/>
                  <a:moveTo>
                    <a:pt x="2453" y="13670"/>
                  </a:moveTo>
                  <a:cubicBezTo>
                    <a:pt x="2667" y="13670"/>
                    <a:pt x="2869" y="14127"/>
                    <a:pt x="2664" y="14243"/>
                  </a:cubicBezTo>
                  <a:cubicBezTo>
                    <a:pt x="2640" y="14256"/>
                    <a:pt x="2615" y="14262"/>
                    <a:pt x="2591" y="14262"/>
                  </a:cubicBezTo>
                  <a:cubicBezTo>
                    <a:pt x="2376" y="14262"/>
                    <a:pt x="2170" y="13797"/>
                    <a:pt x="2382" y="13688"/>
                  </a:cubicBezTo>
                  <a:cubicBezTo>
                    <a:pt x="2405" y="13676"/>
                    <a:pt x="2429" y="13670"/>
                    <a:pt x="2453" y="13670"/>
                  </a:cubicBezTo>
                  <a:close/>
                  <a:moveTo>
                    <a:pt x="7044" y="16785"/>
                  </a:moveTo>
                  <a:cubicBezTo>
                    <a:pt x="7246" y="16785"/>
                    <a:pt x="7471" y="17130"/>
                    <a:pt x="7297" y="17279"/>
                  </a:cubicBezTo>
                  <a:cubicBezTo>
                    <a:pt x="7265" y="17306"/>
                    <a:pt x="7229" y="17318"/>
                    <a:pt x="7192" y="17318"/>
                  </a:cubicBezTo>
                  <a:cubicBezTo>
                    <a:pt x="6991" y="17318"/>
                    <a:pt x="6760" y="16970"/>
                    <a:pt x="6939" y="16822"/>
                  </a:cubicBezTo>
                  <a:cubicBezTo>
                    <a:pt x="6972" y="16797"/>
                    <a:pt x="7008" y="16785"/>
                    <a:pt x="7044" y="16785"/>
                  </a:cubicBezTo>
                  <a:close/>
                  <a:moveTo>
                    <a:pt x="3135" y="1"/>
                  </a:moveTo>
                  <a:cubicBezTo>
                    <a:pt x="3014" y="1203"/>
                    <a:pt x="2458" y="2245"/>
                    <a:pt x="1956" y="3257"/>
                  </a:cubicBezTo>
                  <a:cubicBezTo>
                    <a:pt x="1606" y="3965"/>
                    <a:pt x="1271" y="4695"/>
                    <a:pt x="975" y="5463"/>
                  </a:cubicBezTo>
                  <a:cubicBezTo>
                    <a:pt x="1271" y="6042"/>
                    <a:pt x="1743" y="6369"/>
                    <a:pt x="2123" y="6810"/>
                  </a:cubicBezTo>
                  <a:cubicBezTo>
                    <a:pt x="2389" y="7105"/>
                    <a:pt x="2283" y="7656"/>
                    <a:pt x="1972" y="7656"/>
                  </a:cubicBezTo>
                  <a:cubicBezTo>
                    <a:pt x="1962" y="7656"/>
                    <a:pt x="1951" y="7656"/>
                    <a:pt x="1941" y="7655"/>
                  </a:cubicBezTo>
                  <a:cubicBezTo>
                    <a:pt x="1454" y="7594"/>
                    <a:pt x="967" y="7297"/>
                    <a:pt x="495" y="6909"/>
                  </a:cubicBezTo>
                  <a:cubicBezTo>
                    <a:pt x="328" y="7502"/>
                    <a:pt x="199" y="8103"/>
                    <a:pt x="115" y="8720"/>
                  </a:cubicBezTo>
                  <a:cubicBezTo>
                    <a:pt x="46" y="9207"/>
                    <a:pt x="8" y="9694"/>
                    <a:pt x="1" y="10188"/>
                  </a:cubicBezTo>
                  <a:cubicBezTo>
                    <a:pt x="1013" y="11040"/>
                    <a:pt x="2154" y="10804"/>
                    <a:pt x="3211" y="11641"/>
                  </a:cubicBezTo>
                  <a:lnTo>
                    <a:pt x="3227" y="11649"/>
                  </a:lnTo>
                  <a:cubicBezTo>
                    <a:pt x="3603" y="12003"/>
                    <a:pt x="3528" y="12678"/>
                    <a:pt x="3122" y="12678"/>
                  </a:cubicBezTo>
                  <a:cubicBezTo>
                    <a:pt x="3109" y="12678"/>
                    <a:pt x="3096" y="12677"/>
                    <a:pt x="3082" y="12676"/>
                  </a:cubicBezTo>
                  <a:cubicBezTo>
                    <a:pt x="2101" y="12562"/>
                    <a:pt x="1020" y="11885"/>
                    <a:pt x="77" y="11672"/>
                  </a:cubicBezTo>
                  <a:lnTo>
                    <a:pt x="77" y="11672"/>
                  </a:lnTo>
                  <a:cubicBezTo>
                    <a:pt x="206" y="12919"/>
                    <a:pt x="564" y="14129"/>
                    <a:pt x="1127" y="15255"/>
                  </a:cubicBezTo>
                  <a:cubicBezTo>
                    <a:pt x="1720" y="16411"/>
                    <a:pt x="2580" y="17454"/>
                    <a:pt x="3531" y="18154"/>
                  </a:cubicBezTo>
                  <a:cubicBezTo>
                    <a:pt x="4086" y="17667"/>
                    <a:pt x="4246" y="16655"/>
                    <a:pt x="4999" y="16396"/>
                  </a:cubicBezTo>
                  <a:cubicBezTo>
                    <a:pt x="5243" y="16411"/>
                    <a:pt x="5654" y="16465"/>
                    <a:pt x="5737" y="16754"/>
                  </a:cubicBezTo>
                  <a:cubicBezTo>
                    <a:pt x="5760" y="17476"/>
                    <a:pt x="4931" y="17195"/>
                    <a:pt x="4528" y="17492"/>
                  </a:cubicBezTo>
                  <a:cubicBezTo>
                    <a:pt x="4223" y="17720"/>
                    <a:pt x="3995" y="18032"/>
                    <a:pt x="3866" y="18382"/>
                  </a:cubicBezTo>
                  <a:cubicBezTo>
                    <a:pt x="4535" y="18823"/>
                    <a:pt x="5243" y="19082"/>
                    <a:pt x="5905" y="19135"/>
                  </a:cubicBezTo>
                  <a:cubicBezTo>
                    <a:pt x="5975" y="19140"/>
                    <a:pt x="6044" y="19143"/>
                    <a:pt x="6112" y="19143"/>
                  </a:cubicBezTo>
                  <a:cubicBezTo>
                    <a:pt x="7460" y="19143"/>
                    <a:pt x="8449" y="18159"/>
                    <a:pt x="8659" y="16906"/>
                  </a:cubicBezTo>
                  <a:cubicBezTo>
                    <a:pt x="8689" y="16906"/>
                    <a:pt x="8720" y="16898"/>
                    <a:pt x="8758" y="16898"/>
                  </a:cubicBezTo>
                  <a:cubicBezTo>
                    <a:pt x="8605" y="16693"/>
                    <a:pt x="8453" y="16495"/>
                    <a:pt x="8309" y="16290"/>
                  </a:cubicBezTo>
                  <a:cubicBezTo>
                    <a:pt x="4908" y="11839"/>
                    <a:pt x="2489" y="6316"/>
                    <a:pt x="3173" y="427"/>
                  </a:cubicBezTo>
                  <a:cubicBezTo>
                    <a:pt x="3166" y="290"/>
                    <a:pt x="3166" y="145"/>
                    <a:pt x="3173" y="1"/>
                  </a:cubicBezTo>
                  <a:lnTo>
                    <a:pt x="3173" y="1"/>
                  </a:lnTo>
                  <a:cubicBezTo>
                    <a:pt x="3151" y="199"/>
                    <a:pt x="3135" y="404"/>
                    <a:pt x="3112" y="602"/>
                  </a:cubicBezTo>
                  <a:cubicBezTo>
                    <a:pt x="3120" y="404"/>
                    <a:pt x="3128" y="199"/>
                    <a:pt x="3135" y="1"/>
                  </a:cubicBezTo>
                  <a:close/>
                </a:path>
              </a:pathLst>
            </a:custGeom>
            <a:solidFill>
              <a:srgbClr val="3B553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4"/>
            <p:cNvSpPr/>
            <p:nvPr/>
          </p:nvSpPr>
          <p:spPr>
            <a:xfrm>
              <a:off x="6905433" y="2896791"/>
              <a:ext cx="530582" cy="1159731"/>
            </a:xfrm>
            <a:custGeom>
              <a:rect b="b" l="l" r="r" t="t"/>
              <a:pathLst>
                <a:path extrusionOk="0" h="19143" w="8758">
                  <a:moveTo>
                    <a:pt x="2936" y="8829"/>
                  </a:moveTo>
                  <a:cubicBezTo>
                    <a:pt x="2957" y="8829"/>
                    <a:pt x="2978" y="8833"/>
                    <a:pt x="2998" y="8841"/>
                  </a:cubicBezTo>
                  <a:cubicBezTo>
                    <a:pt x="3211" y="8948"/>
                    <a:pt x="3417" y="9062"/>
                    <a:pt x="3607" y="9199"/>
                  </a:cubicBezTo>
                  <a:cubicBezTo>
                    <a:pt x="3660" y="9245"/>
                    <a:pt x="3706" y="9306"/>
                    <a:pt x="3729" y="9366"/>
                  </a:cubicBezTo>
                  <a:cubicBezTo>
                    <a:pt x="3752" y="9435"/>
                    <a:pt x="3752" y="9503"/>
                    <a:pt x="3736" y="9572"/>
                  </a:cubicBezTo>
                  <a:cubicBezTo>
                    <a:pt x="3721" y="9633"/>
                    <a:pt x="3675" y="9678"/>
                    <a:pt x="3622" y="9701"/>
                  </a:cubicBezTo>
                  <a:cubicBezTo>
                    <a:pt x="3605" y="9706"/>
                    <a:pt x="3588" y="9708"/>
                    <a:pt x="3570" y="9708"/>
                  </a:cubicBezTo>
                  <a:cubicBezTo>
                    <a:pt x="3532" y="9708"/>
                    <a:pt x="3494" y="9697"/>
                    <a:pt x="3462" y="9671"/>
                  </a:cubicBezTo>
                  <a:cubicBezTo>
                    <a:pt x="3364" y="9602"/>
                    <a:pt x="3257" y="9541"/>
                    <a:pt x="3151" y="9480"/>
                  </a:cubicBezTo>
                  <a:cubicBezTo>
                    <a:pt x="3082" y="9442"/>
                    <a:pt x="3014" y="9412"/>
                    <a:pt x="2945" y="9382"/>
                  </a:cubicBezTo>
                  <a:cubicBezTo>
                    <a:pt x="2884" y="9351"/>
                    <a:pt x="2839" y="9306"/>
                    <a:pt x="2808" y="9245"/>
                  </a:cubicBezTo>
                  <a:cubicBezTo>
                    <a:pt x="2770" y="9176"/>
                    <a:pt x="2755" y="9108"/>
                    <a:pt x="2762" y="9032"/>
                  </a:cubicBezTo>
                  <a:cubicBezTo>
                    <a:pt x="2762" y="8963"/>
                    <a:pt x="2793" y="8910"/>
                    <a:pt x="2839" y="8864"/>
                  </a:cubicBezTo>
                  <a:cubicBezTo>
                    <a:pt x="2867" y="8840"/>
                    <a:pt x="2902" y="8829"/>
                    <a:pt x="2936" y="8829"/>
                  </a:cubicBezTo>
                  <a:close/>
                  <a:moveTo>
                    <a:pt x="2453" y="13670"/>
                  </a:moveTo>
                  <a:cubicBezTo>
                    <a:pt x="2667" y="13670"/>
                    <a:pt x="2869" y="14127"/>
                    <a:pt x="2664" y="14243"/>
                  </a:cubicBezTo>
                  <a:cubicBezTo>
                    <a:pt x="2640" y="14256"/>
                    <a:pt x="2615" y="14262"/>
                    <a:pt x="2591" y="14262"/>
                  </a:cubicBezTo>
                  <a:cubicBezTo>
                    <a:pt x="2376" y="14262"/>
                    <a:pt x="2170" y="13797"/>
                    <a:pt x="2382" y="13688"/>
                  </a:cubicBezTo>
                  <a:cubicBezTo>
                    <a:pt x="2405" y="13676"/>
                    <a:pt x="2429" y="13670"/>
                    <a:pt x="2453" y="13670"/>
                  </a:cubicBezTo>
                  <a:close/>
                  <a:moveTo>
                    <a:pt x="7044" y="16785"/>
                  </a:moveTo>
                  <a:cubicBezTo>
                    <a:pt x="7246" y="16785"/>
                    <a:pt x="7471" y="17130"/>
                    <a:pt x="7297" y="17279"/>
                  </a:cubicBezTo>
                  <a:cubicBezTo>
                    <a:pt x="7265" y="17306"/>
                    <a:pt x="7229" y="17318"/>
                    <a:pt x="7192" y="17318"/>
                  </a:cubicBezTo>
                  <a:cubicBezTo>
                    <a:pt x="6991" y="17318"/>
                    <a:pt x="6760" y="16970"/>
                    <a:pt x="6939" y="16822"/>
                  </a:cubicBezTo>
                  <a:cubicBezTo>
                    <a:pt x="6972" y="16797"/>
                    <a:pt x="7008" y="16785"/>
                    <a:pt x="7044" y="16785"/>
                  </a:cubicBezTo>
                  <a:close/>
                  <a:moveTo>
                    <a:pt x="3135" y="1"/>
                  </a:moveTo>
                  <a:cubicBezTo>
                    <a:pt x="3014" y="1203"/>
                    <a:pt x="2458" y="2245"/>
                    <a:pt x="1956" y="3257"/>
                  </a:cubicBezTo>
                  <a:cubicBezTo>
                    <a:pt x="1606" y="3965"/>
                    <a:pt x="1271" y="4695"/>
                    <a:pt x="975" y="5463"/>
                  </a:cubicBezTo>
                  <a:cubicBezTo>
                    <a:pt x="1271" y="6042"/>
                    <a:pt x="1743" y="6369"/>
                    <a:pt x="2123" y="6810"/>
                  </a:cubicBezTo>
                  <a:cubicBezTo>
                    <a:pt x="2389" y="7105"/>
                    <a:pt x="2283" y="7656"/>
                    <a:pt x="1972" y="7656"/>
                  </a:cubicBezTo>
                  <a:cubicBezTo>
                    <a:pt x="1962" y="7656"/>
                    <a:pt x="1951" y="7656"/>
                    <a:pt x="1941" y="7655"/>
                  </a:cubicBezTo>
                  <a:cubicBezTo>
                    <a:pt x="1454" y="7594"/>
                    <a:pt x="967" y="7297"/>
                    <a:pt x="495" y="6909"/>
                  </a:cubicBezTo>
                  <a:cubicBezTo>
                    <a:pt x="328" y="7502"/>
                    <a:pt x="199" y="8103"/>
                    <a:pt x="115" y="8720"/>
                  </a:cubicBezTo>
                  <a:cubicBezTo>
                    <a:pt x="46" y="9207"/>
                    <a:pt x="8" y="9694"/>
                    <a:pt x="1" y="10188"/>
                  </a:cubicBezTo>
                  <a:cubicBezTo>
                    <a:pt x="1013" y="11040"/>
                    <a:pt x="2154" y="10804"/>
                    <a:pt x="3211" y="11641"/>
                  </a:cubicBezTo>
                  <a:lnTo>
                    <a:pt x="3227" y="11649"/>
                  </a:lnTo>
                  <a:cubicBezTo>
                    <a:pt x="3603" y="12003"/>
                    <a:pt x="3528" y="12678"/>
                    <a:pt x="3122" y="12678"/>
                  </a:cubicBezTo>
                  <a:cubicBezTo>
                    <a:pt x="3109" y="12678"/>
                    <a:pt x="3096" y="12677"/>
                    <a:pt x="3082" y="12676"/>
                  </a:cubicBezTo>
                  <a:cubicBezTo>
                    <a:pt x="2101" y="12562"/>
                    <a:pt x="1020" y="11885"/>
                    <a:pt x="77" y="11672"/>
                  </a:cubicBezTo>
                  <a:lnTo>
                    <a:pt x="77" y="11672"/>
                  </a:lnTo>
                  <a:cubicBezTo>
                    <a:pt x="206" y="12919"/>
                    <a:pt x="564" y="14129"/>
                    <a:pt x="1127" y="15255"/>
                  </a:cubicBezTo>
                  <a:cubicBezTo>
                    <a:pt x="1720" y="16411"/>
                    <a:pt x="2580" y="17454"/>
                    <a:pt x="3531" y="18154"/>
                  </a:cubicBezTo>
                  <a:cubicBezTo>
                    <a:pt x="4086" y="17667"/>
                    <a:pt x="4246" y="16655"/>
                    <a:pt x="4999" y="16396"/>
                  </a:cubicBezTo>
                  <a:cubicBezTo>
                    <a:pt x="5243" y="16411"/>
                    <a:pt x="5654" y="16465"/>
                    <a:pt x="5737" y="16754"/>
                  </a:cubicBezTo>
                  <a:cubicBezTo>
                    <a:pt x="5760" y="17476"/>
                    <a:pt x="4931" y="17195"/>
                    <a:pt x="4528" y="17492"/>
                  </a:cubicBezTo>
                  <a:cubicBezTo>
                    <a:pt x="4223" y="17720"/>
                    <a:pt x="3995" y="18032"/>
                    <a:pt x="3866" y="18382"/>
                  </a:cubicBezTo>
                  <a:cubicBezTo>
                    <a:pt x="4535" y="18823"/>
                    <a:pt x="5243" y="19082"/>
                    <a:pt x="5905" y="19135"/>
                  </a:cubicBezTo>
                  <a:cubicBezTo>
                    <a:pt x="5975" y="19140"/>
                    <a:pt x="6044" y="19143"/>
                    <a:pt x="6112" y="19143"/>
                  </a:cubicBezTo>
                  <a:cubicBezTo>
                    <a:pt x="7460" y="19143"/>
                    <a:pt x="8449" y="18159"/>
                    <a:pt x="8659" y="16906"/>
                  </a:cubicBezTo>
                  <a:cubicBezTo>
                    <a:pt x="8689" y="16906"/>
                    <a:pt x="8720" y="16898"/>
                    <a:pt x="8758" y="16898"/>
                  </a:cubicBezTo>
                  <a:cubicBezTo>
                    <a:pt x="8605" y="16693"/>
                    <a:pt x="8453" y="16495"/>
                    <a:pt x="8309" y="16290"/>
                  </a:cubicBezTo>
                  <a:cubicBezTo>
                    <a:pt x="4908" y="11839"/>
                    <a:pt x="2489" y="6316"/>
                    <a:pt x="3173" y="427"/>
                  </a:cubicBezTo>
                  <a:cubicBezTo>
                    <a:pt x="3166" y="290"/>
                    <a:pt x="3166" y="145"/>
                    <a:pt x="3173" y="1"/>
                  </a:cubicBezTo>
                  <a:lnTo>
                    <a:pt x="3173" y="1"/>
                  </a:lnTo>
                  <a:cubicBezTo>
                    <a:pt x="3151" y="199"/>
                    <a:pt x="3135" y="404"/>
                    <a:pt x="3112" y="602"/>
                  </a:cubicBezTo>
                  <a:cubicBezTo>
                    <a:pt x="3120" y="404"/>
                    <a:pt x="3128" y="199"/>
                    <a:pt x="3135" y="1"/>
                  </a:cubicBezTo>
                  <a:close/>
                </a:path>
              </a:pathLst>
            </a:custGeom>
            <a:solidFill>
              <a:srgbClr val="979E71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4"/>
            <p:cNvSpPr/>
            <p:nvPr/>
          </p:nvSpPr>
          <p:spPr>
            <a:xfrm>
              <a:off x="7032173" y="3052611"/>
              <a:ext cx="61855" cy="73789"/>
            </a:xfrm>
            <a:custGeom>
              <a:rect b="b" l="l" r="r" t="t"/>
              <a:pathLst>
                <a:path extrusionOk="0" h="1218" w="1021">
                  <a:moveTo>
                    <a:pt x="214" y="0"/>
                  </a:moveTo>
                  <a:cubicBezTo>
                    <a:pt x="146" y="137"/>
                    <a:pt x="69" y="282"/>
                    <a:pt x="1" y="419"/>
                  </a:cubicBezTo>
                  <a:cubicBezTo>
                    <a:pt x="336" y="693"/>
                    <a:pt x="678" y="959"/>
                    <a:pt x="1020" y="1218"/>
                  </a:cubicBezTo>
                  <a:cubicBezTo>
                    <a:pt x="1013" y="1066"/>
                    <a:pt x="1005" y="913"/>
                    <a:pt x="998" y="761"/>
                  </a:cubicBezTo>
                  <a:cubicBezTo>
                    <a:pt x="724" y="525"/>
                    <a:pt x="465" y="267"/>
                    <a:pt x="214" y="0"/>
                  </a:cubicBezTo>
                  <a:close/>
                </a:path>
              </a:pathLst>
            </a:custGeom>
            <a:solidFill>
              <a:srgbClr val="7D9775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4"/>
            <p:cNvSpPr/>
            <p:nvPr/>
          </p:nvSpPr>
          <p:spPr>
            <a:xfrm>
              <a:off x="7006365" y="3109741"/>
              <a:ext cx="96447" cy="96387"/>
            </a:xfrm>
            <a:custGeom>
              <a:rect b="b" l="l" r="r" t="t"/>
              <a:pathLst>
                <a:path extrusionOk="0" h="1591" w="1592">
                  <a:moveTo>
                    <a:pt x="161" y="1"/>
                  </a:moveTo>
                  <a:cubicBezTo>
                    <a:pt x="107" y="115"/>
                    <a:pt x="54" y="229"/>
                    <a:pt x="1" y="351"/>
                  </a:cubicBezTo>
                  <a:cubicBezTo>
                    <a:pt x="526" y="777"/>
                    <a:pt x="1058" y="1188"/>
                    <a:pt x="1591" y="1591"/>
                  </a:cubicBezTo>
                  <a:cubicBezTo>
                    <a:pt x="1568" y="1401"/>
                    <a:pt x="1538" y="1203"/>
                    <a:pt x="1515" y="1005"/>
                  </a:cubicBezTo>
                  <a:cubicBezTo>
                    <a:pt x="1058" y="686"/>
                    <a:pt x="610" y="351"/>
                    <a:pt x="161" y="1"/>
                  </a:cubicBezTo>
                  <a:close/>
                </a:path>
              </a:pathLst>
            </a:custGeom>
            <a:solidFill>
              <a:srgbClr val="7D9775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4"/>
            <p:cNvSpPr/>
            <p:nvPr/>
          </p:nvSpPr>
          <p:spPr>
            <a:xfrm>
              <a:off x="6978254" y="3163660"/>
              <a:ext cx="143883" cy="141097"/>
            </a:xfrm>
            <a:custGeom>
              <a:rect b="b" l="l" r="r" t="t"/>
              <a:pathLst>
                <a:path extrusionOk="0" h="2329" w="2375">
                  <a:moveTo>
                    <a:pt x="214" y="1"/>
                  </a:moveTo>
                  <a:cubicBezTo>
                    <a:pt x="145" y="161"/>
                    <a:pt x="69" y="328"/>
                    <a:pt x="1" y="503"/>
                  </a:cubicBezTo>
                  <a:cubicBezTo>
                    <a:pt x="762" y="1150"/>
                    <a:pt x="1553" y="1758"/>
                    <a:pt x="2375" y="2329"/>
                  </a:cubicBezTo>
                  <a:cubicBezTo>
                    <a:pt x="2306" y="2040"/>
                    <a:pt x="2245" y="1758"/>
                    <a:pt x="2192" y="1469"/>
                  </a:cubicBezTo>
                  <a:cubicBezTo>
                    <a:pt x="1522" y="998"/>
                    <a:pt x="868" y="503"/>
                    <a:pt x="214" y="1"/>
                  </a:cubicBezTo>
                  <a:close/>
                </a:path>
              </a:pathLst>
            </a:custGeom>
            <a:solidFill>
              <a:srgbClr val="7D9775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14"/>
            <p:cNvSpPr/>
            <p:nvPr/>
          </p:nvSpPr>
          <p:spPr>
            <a:xfrm>
              <a:off x="6926637" y="3315300"/>
              <a:ext cx="260929" cy="190895"/>
            </a:xfrm>
            <a:custGeom>
              <a:rect b="b" l="l" r="r" t="t"/>
              <a:pathLst>
                <a:path extrusionOk="0" h="3151" w="4307">
                  <a:moveTo>
                    <a:pt x="153" y="1"/>
                  </a:moveTo>
                  <a:cubicBezTo>
                    <a:pt x="100" y="191"/>
                    <a:pt x="46" y="381"/>
                    <a:pt x="1" y="572"/>
                  </a:cubicBezTo>
                  <a:cubicBezTo>
                    <a:pt x="754" y="1211"/>
                    <a:pt x="1560" y="1774"/>
                    <a:pt x="2420" y="2245"/>
                  </a:cubicBezTo>
                  <a:cubicBezTo>
                    <a:pt x="2412" y="2207"/>
                    <a:pt x="2405" y="2162"/>
                    <a:pt x="2412" y="2116"/>
                  </a:cubicBezTo>
                  <a:cubicBezTo>
                    <a:pt x="2412" y="2055"/>
                    <a:pt x="2443" y="1994"/>
                    <a:pt x="2489" y="1956"/>
                  </a:cubicBezTo>
                  <a:cubicBezTo>
                    <a:pt x="2517" y="1932"/>
                    <a:pt x="2552" y="1921"/>
                    <a:pt x="2586" y="1921"/>
                  </a:cubicBezTo>
                  <a:cubicBezTo>
                    <a:pt x="2607" y="1921"/>
                    <a:pt x="2628" y="1925"/>
                    <a:pt x="2648" y="1933"/>
                  </a:cubicBezTo>
                  <a:cubicBezTo>
                    <a:pt x="2861" y="2032"/>
                    <a:pt x="3067" y="2154"/>
                    <a:pt x="3257" y="2291"/>
                  </a:cubicBezTo>
                  <a:cubicBezTo>
                    <a:pt x="3310" y="2329"/>
                    <a:pt x="3356" y="2390"/>
                    <a:pt x="3379" y="2458"/>
                  </a:cubicBezTo>
                  <a:cubicBezTo>
                    <a:pt x="3402" y="2519"/>
                    <a:pt x="3402" y="2595"/>
                    <a:pt x="3379" y="2664"/>
                  </a:cubicBezTo>
                  <a:cubicBezTo>
                    <a:pt x="3371" y="2687"/>
                    <a:pt x="3364" y="2709"/>
                    <a:pt x="3348" y="2732"/>
                  </a:cubicBezTo>
                  <a:cubicBezTo>
                    <a:pt x="3668" y="2884"/>
                    <a:pt x="3987" y="3021"/>
                    <a:pt x="4307" y="3151"/>
                  </a:cubicBezTo>
                  <a:cubicBezTo>
                    <a:pt x="4193" y="2869"/>
                    <a:pt x="4079" y="2572"/>
                    <a:pt x="3965" y="2283"/>
                  </a:cubicBezTo>
                  <a:cubicBezTo>
                    <a:pt x="3135" y="1827"/>
                    <a:pt x="2336" y="1310"/>
                    <a:pt x="1583" y="739"/>
                  </a:cubicBezTo>
                  <a:cubicBezTo>
                    <a:pt x="1104" y="678"/>
                    <a:pt x="617" y="381"/>
                    <a:pt x="153" y="1"/>
                  </a:cubicBezTo>
                  <a:close/>
                </a:path>
              </a:pathLst>
            </a:custGeom>
            <a:solidFill>
              <a:srgbClr val="7D9775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4"/>
            <p:cNvSpPr/>
            <p:nvPr/>
          </p:nvSpPr>
          <p:spPr>
            <a:xfrm>
              <a:off x="6905918" y="3454036"/>
              <a:ext cx="344351" cy="184898"/>
            </a:xfrm>
            <a:custGeom>
              <a:rect b="b" l="l" r="r" t="t"/>
              <a:pathLst>
                <a:path extrusionOk="0" h="3052" w="5684">
                  <a:moveTo>
                    <a:pt x="54" y="1"/>
                  </a:moveTo>
                  <a:cubicBezTo>
                    <a:pt x="23" y="328"/>
                    <a:pt x="0" y="655"/>
                    <a:pt x="0" y="990"/>
                  </a:cubicBezTo>
                  <a:cubicBezTo>
                    <a:pt x="1005" y="1850"/>
                    <a:pt x="2153" y="1614"/>
                    <a:pt x="3211" y="2443"/>
                  </a:cubicBezTo>
                  <a:lnTo>
                    <a:pt x="3219" y="2451"/>
                  </a:lnTo>
                  <a:cubicBezTo>
                    <a:pt x="3264" y="2496"/>
                    <a:pt x="3302" y="2542"/>
                    <a:pt x="3333" y="2595"/>
                  </a:cubicBezTo>
                  <a:cubicBezTo>
                    <a:pt x="4109" y="2793"/>
                    <a:pt x="4892" y="2945"/>
                    <a:pt x="5684" y="3052"/>
                  </a:cubicBezTo>
                  <a:cubicBezTo>
                    <a:pt x="5623" y="2922"/>
                    <a:pt x="5554" y="2801"/>
                    <a:pt x="5493" y="2679"/>
                  </a:cubicBezTo>
                  <a:cubicBezTo>
                    <a:pt x="4847" y="2527"/>
                    <a:pt x="4223" y="2314"/>
                    <a:pt x="3614" y="2048"/>
                  </a:cubicBezTo>
                  <a:cubicBezTo>
                    <a:pt x="2389" y="1500"/>
                    <a:pt x="1225" y="709"/>
                    <a:pt x="54" y="1"/>
                  </a:cubicBezTo>
                  <a:close/>
                </a:path>
              </a:pathLst>
            </a:custGeom>
            <a:solidFill>
              <a:srgbClr val="7D9775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4"/>
            <p:cNvSpPr/>
            <p:nvPr/>
          </p:nvSpPr>
          <p:spPr>
            <a:xfrm>
              <a:off x="6910037" y="3603859"/>
              <a:ext cx="372037" cy="91601"/>
            </a:xfrm>
            <a:custGeom>
              <a:rect b="b" l="l" r="r" t="t"/>
              <a:pathLst>
                <a:path extrusionOk="0" h="1512" w="6141">
                  <a:moveTo>
                    <a:pt x="1" y="1"/>
                  </a:moveTo>
                  <a:lnTo>
                    <a:pt x="1" y="1"/>
                  </a:lnTo>
                  <a:cubicBezTo>
                    <a:pt x="8" y="69"/>
                    <a:pt x="16" y="138"/>
                    <a:pt x="31" y="206"/>
                  </a:cubicBezTo>
                  <a:cubicBezTo>
                    <a:pt x="1892" y="1003"/>
                    <a:pt x="3823" y="1511"/>
                    <a:pt x="5659" y="1511"/>
                  </a:cubicBezTo>
                  <a:cubicBezTo>
                    <a:pt x="5820" y="1511"/>
                    <a:pt x="5981" y="1507"/>
                    <a:pt x="6141" y="1499"/>
                  </a:cubicBezTo>
                  <a:cubicBezTo>
                    <a:pt x="6072" y="1393"/>
                    <a:pt x="6011" y="1286"/>
                    <a:pt x="5950" y="1180"/>
                  </a:cubicBezTo>
                  <a:cubicBezTo>
                    <a:pt x="5083" y="1096"/>
                    <a:pt x="4216" y="959"/>
                    <a:pt x="3364" y="754"/>
                  </a:cubicBezTo>
                  <a:cubicBezTo>
                    <a:pt x="3329" y="906"/>
                    <a:pt x="3200" y="1008"/>
                    <a:pt x="3051" y="1008"/>
                  </a:cubicBezTo>
                  <a:cubicBezTo>
                    <a:pt x="3036" y="1008"/>
                    <a:pt x="3021" y="1007"/>
                    <a:pt x="3006" y="1005"/>
                  </a:cubicBezTo>
                  <a:cubicBezTo>
                    <a:pt x="2025" y="898"/>
                    <a:pt x="952" y="221"/>
                    <a:pt x="1" y="1"/>
                  </a:cubicBezTo>
                  <a:close/>
                </a:path>
              </a:pathLst>
            </a:custGeom>
            <a:solidFill>
              <a:srgbClr val="7D9775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4"/>
            <p:cNvSpPr/>
            <p:nvPr/>
          </p:nvSpPr>
          <p:spPr>
            <a:xfrm>
              <a:off x="6918822" y="3660080"/>
              <a:ext cx="391363" cy="94812"/>
            </a:xfrm>
            <a:custGeom>
              <a:rect b="b" l="l" r="r" t="t"/>
              <a:pathLst>
                <a:path extrusionOk="0" h="1565" w="6460">
                  <a:moveTo>
                    <a:pt x="0" y="1"/>
                  </a:moveTo>
                  <a:lnTo>
                    <a:pt x="0" y="1"/>
                  </a:lnTo>
                  <a:cubicBezTo>
                    <a:pt x="69" y="343"/>
                    <a:pt x="153" y="685"/>
                    <a:pt x="259" y="1020"/>
                  </a:cubicBezTo>
                  <a:cubicBezTo>
                    <a:pt x="860" y="1195"/>
                    <a:pt x="1484" y="1332"/>
                    <a:pt x="2108" y="1423"/>
                  </a:cubicBezTo>
                  <a:cubicBezTo>
                    <a:pt x="2055" y="1294"/>
                    <a:pt x="2055" y="1142"/>
                    <a:pt x="2161" y="1089"/>
                  </a:cubicBezTo>
                  <a:cubicBezTo>
                    <a:pt x="2184" y="1077"/>
                    <a:pt x="2208" y="1071"/>
                    <a:pt x="2231" y="1071"/>
                  </a:cubicBezTo>
                  <a:cubicBezTo>
                    <a:pt x="2383" y="1071"/>
                    <a:pt x="2526" y="1305"/>
                    <a:pt x="2526" y="1477"/>
                  </a:cubicBezTo>
                  <a:cubicBezTo>
                    <a:pt x="3033" y="1536"/>
                    <a:pt x="3544" y="1565"/>
                    <a:pt x="4054" y="1565"/>
                  </a:cubicBezTo>
                  <a:cubicBezTo>
                    <a:pt x="4861" y="1565"/>
                    <a:pt x="5667" y="1492"/>
                    <a:pt x="6460" y="1347"/>
                  </a:cubicBezTo>
                  <a:lnTo>
                    <a:pt x="6330" y="1134"/>
                  </a:lnTo>
                  <a:cubicBezTo>
                    <a:pt x="6030" y="1163"/>
                    <a:pt x="5726" y="1176"/>
                    <a:pt x="5419" y="1176"/>
                  </a:cubicBezTo>
                  <a:cubicBezTo>
                    <a:pt x="3658" y="1176"/>
                    <a:pt x="1802" y="726"/>
                    <a:pt x="0" y="1"/>
                  </a:cubicBezTo>
                  <a:close/>
                </a:path>
              </a:pathLst>
            </a:custGeom>
            <a:solidFill>
              <a:srgbClr val="7D9775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4"/>
            <p:cNvSpPr/>
            <p:nvPr/>
          </p:nvSpPr>
          <p:spPr>
            <a:xfrm>
              <a:off x="6949719" y="3767009"/>
              <a:ext cx="401056" cy="68155"/>
            </a:xfrm>
            <a:custGeom>
              <a:rect b="b" l="l" r="r" t="t"/>
              <a:pathLst>
                <a:path extrusionOk="0" h="1125" w="6620">
                  <a:moveTo>
                    <a:pt x="0" y="1"/>
                  </a:moveTo>
                  <a:lnTo>
                    <a:pt x="0" y="1"/>
                  </a:lnTo>
                  <a:cubicBezTo>
                    <a:pt x="107" y="267"/>
                    <a:pt x="221" y="526"/>
                    <a:pt x="343" y="777"/>
                  </a:cubicBezTo>
                  <a:cubicBezTo>
                    <a:pt x="1316" y="1011"/>
                    <a:pt x="2275" y="1125"/>
                    <a:pt x="3208" y="1125"/>
                  </a:cubicBezTo>
                  <a:cubicBezTo>
                    <a:pt x="4396" y="1125"/>
                    <a:pt x="5541" y="940"/>
                    <a:pt x="6619" y="587"/>
                  </a:cubicBezTo>
                  <a:cubicBezTo>
                    <a:pt x="6505" y="434"/>
                    <a:pt x="6399" y="275"/>
                    <a:pt x="6292" y="115"/>
                  </a:cubicBezTo>
                  <a:cubicBezTo>
                    <a:pt x="5333" y="326"/>
                    <a:pt x="4359" y="431"/>
                    <a:pt x="3384" y="431"/>
                  </a:cubicBezTo>
                  <a:cubicBezTo>
                    <a:pt x="2247" y="431"/>
                    <a:pt x="1110" y="288"/>
                    <a:pt x="0" y="1"/>
                  </a:cubicBezTo>
                  <a:close/>
                </a:path>
              </a:pathLst>
            </a:custGeom>
            <a:solidFill>
              <a:srgbClr val="7D9775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4"/>
            <p:cNvSpPr/>
            <p:nvPr/>
          </p:nvSpPr>
          <p:spPr>
            <a:xfrm>
              <a:off x="6996247" y="3839406"/>
              <a:ext cx="360042" cy="99113"/>
            </a:xfrm>
            <a:custGeom>
              <a:rect b="b" l="l" r="r" t="t"/>
              <a:pathLst>
                <a:path extrusionOk="0" h="1636" w="5943">
                  <a:moveTo>
                    <a:pt x="5942" y="0"/>
                  </a:moveTo>
                  <a:lnTo>
                    <a:pt x="5942" y="0"/>
                  </a:lnTo>
                  <a:cubicBezTo>
                    <a:pt x="4823" y="375"/>
                    <a:pt x="3627" y="574"/>
                    <a:pt x="2382" y="574"/>
                  </a:cubicBezTo>
                  <a:cubicBezTo>
                    <a:pt x="1605" y="574"/>
                    <a:pt x="808" y="496"/>
                    <a:pt x="1" y="335"/>
                  </a:cubicBezTo>
                  <a:lnTo>
                    <a:pt x="1" y="335"/>
                  </a:lnTo>
                  <a:cubicBezTo>
                    <a:pt x="282" y="799"/>
                    <a:pt x="609" y="1233"/>
                    <a:pt x="974" y="1636"/>
                  </a:cubicBezTo>
                  <a:cubicBezTo>
                    <a:pt x="1636" y="1590"/>
                    <a:pt x="2283" y="1476"/>
                    <a:pt x="2914" y="1294"/>
                  </a:cubicBezTo>
                  <a:cubicBezTo>
                    <a:pt x="3059" y="1088"/>
                    <a:pt x="3264" y="928"/>
                    <a:pt x="3500" y="845"/>
                  </a:cubicBezTo>
                  <a:cubicBezTo>
                    <a:pt x="3668" y="845"/>
                    <a:pt x="3835" y="875"/>
                    <a:pt x="3987" y="936"/>
                  </a:cubicBezTo>
                  <a:cubicBezTo>
                    <a:pt x="4664" y="670"/>
                    <a:pt x="5319" y="358"/>
                    <a:pt x="5942" y="0"/>
                  </a:cubicBezTo>
                  <a:close/>
                </a:path>
              </a:pathLst>
            </a:custGeom>
            <a:solidFill>
              <a:srgbClr val="7D9775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4"/>
            <p:cNvSpPr/>
            <p:nvPr/>
          </p:nvSpPr>
          <p:spPr>
            <a:xfrm>
              <a:off x="7094877" y="3968934"/>
              <a:ext cx="47073" cy="28171"/>
            </a:xfrm>
            <a:custGeom>
              <a:rect b="b" l="l" r="r" t="t"/>
              <a:pathLst>
                <a:path extrusionOk="0" h="465" w="777">
                  <a:moveTo>
                    <a:pt x="777" y="0"/>
                  </a:moveTo>
                  <a:lnTo>
                    <a:pt x="777" y="0"/>
                  </a:lnTo>
                  <a:cubicBezTo>
                    <a:pt x="518" y="53"/>
                    <a:pt x="259" y="99"/>
                    <a:pt x="1" y="137"/>
                  </a:cubicBezTo>
                  <a:cubicBezTo>
                    <a:pt x="138" y="251"/>
                    <a:pt x="267" y="358"/>
                    <a:pt x="404" y="464"/>
                  </a:cubicBezTo>
                  <a:cubicBezTo>
                    <a:pt x="548" y="327"/>
                    <a:pt x="678" y="175"/>
                    <a:pt x="777" y="0"/>
                  </a:cubicBezTo>
                  <a:close/>
                </a:path>
              </a:pathLst>
            </a:custGeom>
            <a:solidFill>
              <a:srgbClr val="7D9775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4"/>
            <p:cNvSpPr/>
            <p:nvPr/>
          </p:nvSpPr>
          <p:spPr>
            <a:xfrm>
              <a:off x="7141889" y="3861035"/>
              <a:ext cx="267411" cy="143399"/>
            </a:xfrm>
            <a:custGeom>
              <a:rect b="b" l="l" r="r" t="t"/>
              <a:pathLst>
                <a:path extrusionOk="0" h="2367" w="4414">
                  <a:moveTo>
                    <a:pt x="4124" y="1"/>
                  </a:moveTo>
                  <a:cubicBezTo>
                    <a:pt x="3333" y="495"/>
                    <a:pt x="2504" y="921"/>
                    <a:pt x="1636" y="1271"/>
                  </a:cubicBezTo>
                  <a:cubicBezTo>
                    <a:pt x="1568" y="1309"/>
                    <a:pt x="1492" y="1340"/>
                    <a:pt x="1416" y="1363"/>
                  </a:cubicBezTo>
                  <a:cubicBezTo>
                    <a:pt x="1127" y="1469"/>
                    <a:pt x="838" y="1560"/>
                    <a:pt x="541" y="1644"/>
                  </a:cubicBezTo>
                  <a:cubicBezTo>
                    <a:pt x="305" y="1842"/>
                    <a:pt x="122" y="2085"/>
                    <a:pt x="1" y="2367"/>
                  </a:cubicBezTo>
                  <a:cubicBezTo>
                    <a:pt x="647" y="2200"/>
                    <a:pt x="1279" y="2002"/>
                    <a:pt x="1895" y="1766"/>
                  </a:cubicBezTo>
                  <a:cubicBezTo>
                    <a:pt x="2283" y="1606"/>
                    <a:pt x="2664" y="1424"/>
                    <a:pt x="3029" y="1218"/>
                  </a:cubicBezTo>
                  <a:cubicBezTo>
                    <a:pt x="2960" y="1112"/>
                    <a:pt x="2945" y="982"/>
                    <a:pt x="3036" y="906"/>
                  </a:cubicBezTo>
                  <a:cubicBezTo>
                    <a:pt x="3068" y="881"/>
                    <a:pt x="3102" y="871"/>
                    <a:pt x="3138" y="871"/>
                  </a:cubicBezTo>
                  <a:cubicBezTo>
                    <a:pt x="3223" y="871"/>
                    <a:pt x="3314" y="932"/>
                    <a:pt x="3379" y="1013"/>
                  </a:cubicBezTo>
                  <a:cubicBezTo>
                    <a:pt x="3721" y="807"/>
                    <a:pt x="4063" y="594"/>
                    <a:pt x="4406" y="374"/>
                  </a:cubicBezTo>
                  <a:lnTo>
                    <a:pt x="4413" y="381"/>
                  </a:lnTo>
                  <a:cubicBezTo>
                    <a:pt x="4314" y="252"/>
                    <a:pt x="4223" y="123"/>
                    <a:pt x="4124" y="1"/>
                  </a:cubicBezTo>
                  <a:close/>
                </a:path>
              </a:pathLst>
            </a:custGeom>
            <a:solidFill>
              <a:srgbClr val="7D9775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4"/>
            <p:cNvSpPr/>
            <p:nvPr/>
          </p:nvSpPr>
          <p:spPr>
            <a:xfrm>
              <a:off x="7186176" y="3913621"/>
              <a:ext cx="249842" cy="142914"/>
            </a:xfrm>
            <a:custGeom>
              <a:rect b="b" l="l" r="r" t="t"/>
              <a:pathLst>
                <a:path extrusionOk="0" h="2359" w="4124">
                  <a:moveTo>
                    <a:pt x="4040" y="0"/>
                  </a:moveTo>
                  <a:cubicBezTo>
                    <a:pt x="3241" y="525"/>
                    <a:pt x="2450" y="1065"/>
                    <a:pt x="1560" y="1461"/>
                  </a:cubicBezTo>
                  <a:cubicBezTo>
                    <a:pt x="1050" y="1674"/>
                    <a:pt x="533" y="1856"/>
                    <a:pt x="0" y="2016"/>
                  </a:cubicBezTo>
                  <a:cubicBezTo>
                    <a:pt x="403" y="2199"/>
                    <a:pt x="829" y="2313"/>
                    <a:pt x="1271" y="2351"/>
                  </a:cubicBezTo>
                  <a:cubicBezTo>
                    <a:pt x="1347" y="2359"/>
                    <a:pt x="1430" y="2359"/>
                    <a:pt x="1506" y="2359"/>
                  </a:cubicBezTo>
                  <a:cubicBezTo>
                    <a:pt x="2275" y="1902"/>
                    <a:pt x="3104" y="1491"/>
                    <a:pt x="3774" y="898"/>
                  </a:cubicBezTo>
                  <a:cubicBezTo>
                    <a:pt x="3895" y="654"/>
                    <a:pt x="3979" y="388"/>
                    <a:pt x="4025" y="122"/>
                  </a:cubicBezTo>
                  <a:cubicBezTo>
                    <a:pt x="4055" y="122"/>
                    <a:pt x="4093" y="114"/>
                    <a:pt x="4124" y="114"/>
                  </a:cubicBezTo>
                  <a:lnTo>
                    <a:pt x="4040" y="0"/>
                  </a:lnTo>
                  <a:close/>
                </a:path>
              </a:pathLst>
            </a:custGeom>
            <a:solidFill>
              <a:srgbClr val="7D9775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14"/>
            <p:cNvSpPr/>
            <p:nvPr/>
          </p:nvSpPr>
          <p:spPr>
            <a:xfrm>
              <a:off x="6914217" y="3387697"/>
              <a:ext cx="304730" cy="188593"/>
            </a:xfrm>
            <a:custGeom>
              <a:rect b="b" l="l" r="r" t="t"/>
              <a:pathLst>
                <a:path extrusionOk="0" h="3113" w="5030">
                  <a:moveTo>
                    <a:pt x="76" y="0"/>
                  </a:moveTo>
                  <a:cubicBezTo>
                    <a:pt x="46" y="145"/>
                    <a:pt x="23" y="290"/>
                    <a:pt x="0" y="442"/>
                  </a:cubicBezTo>
                  <a:cubicBezTo>
                    <a:pt x="1157" y="1172"/>
                    <a:pt x="2306" y="1979"/>
                    <a:pt x="3515" y="2549"/>
                  </a:cubicBezTo>
                  <a:cubicBezTo>
                    <a:pt x="4002" y="2777"/>
                    <a:pt x="4512" y="2968"/>
                    <a:pt x="5029" y="3112"/>
                  </a:cubicBezTo>
                  <a:cubicBezTo>
                    <a:pt x="4961" y="2968"/>
                    <a:pt x="4885" y="2815"/>
                    <a:pt x="4816" y="2663"/>
                  </a:cubicBezTo>
                  <a:cubicBezTo>
                    <a:pt x="3097" y="2047"/>
                    <a:pt x="1499" y="1142"/>
                    <a:pt x="76" y="0"/>
                  </a:cubicBezTo>
                  <a:close/>
                </a:path>
              </a:pathLst>
            </a:custGeom>
            <a:solidFill>
              <a:srgbClr val="7D9775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14"/>
            <p:cNvSpPr/>
            <p:nvPr/>
          </p:nvSpPr>
          <p:spPr>
            <a:xfrm>
              <a:off x="6964441" y="3227757"/>
              <a:ext cx="186291" cy="179809"/>
            </a:xfrm>
            <a:custGeom>
              <a:rect b="b" l="l" r="r" t="t"/>
              <a:pathLst>
                <a:path extrusionOk="0" h="2968" w="3075">
                  <a:moveTo>
                    <a:pt x="1" y="0"/>
                  </a:moveTo>
                  <a:lnTo>
                    <a:pt x="1" y="0"/>
                  </a:lnTo>
                  <a:cubicBezTo>
                    <a:pt x="305" y="579"/>
                    <a:pt x="769" y="906"/>
                    <a:pt x="1149" y="1347"/>
                  </a:cubicBezTo>
                  <a:cubicBezTo>
                    <a:pt x="1248" y="1461"/>
                    <a:pt x="1302" y="1606"/>
                    <a:pt x="1302" y="1758"/>
                  </a:cubicBezTo>
                  <a:cubicBezTo>
                    <a:pt x="1872" y="2192"/>
                    <a:pt x="2466" y="2595"/>
                    <a:pt x="3074" y="2968"/>
                  </a:cubicBezTo>
                  <a:cubicBezTo>
                    <a:pt x="2975" y="2663"/>
                    <a:pt x="2884" y="2359"/>
                    <a:pt x="2800" y="2047"/>
                  </a:cubicBezTo>
                  <a:cubicBezTo>
                    <a:pt x="1827" y="1416"/>
                    <a:pt x="898" y="738"/>
                    <a:pt x="1" y="0"/>
                  </a:cubicBezTo>
                  <a:close/>
                </a:path>
              </a:pathLst>
            </a:custGeom>
            <a:solidFill>
              <a:srgbClr val="7D9775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4"/>
            <p:cNvSpPr/>
            <p:nvPr/>
          </p:nvSpPr>
          <p:spPr>
            <a:xfrm>
              <a:off x="7059375" y="2998692"/>
              <a:ext cx="31866" cy="53979"/>
            </a:xfrm>
            <a:custGeom>
              <a:rect b="b" l="l" r="r" t="t"/>
              <a:pathLst>
                <a:path extrusionOk="0" h="891" w="526">
                  <a:moveTo>
                    <a:pt x="153" y="0"/>
                  </a:moveTo>
                  <a:cubicBezTo>
                    <a:pt x="107" y="122"/>
                    <a:pt x="54" y="244"/>
                    <a:pt x="1" y="358"/>
                  </a:cubicBezTo>
                  <a:cubicBezTo>
                    <a:pt x="176" y="548"/>
                    <a:pt x="343" y="723"/>
                    <a:pt x="526" y="890"/>
                  </a:cubicBezTo>
                  <a:lnTo>
                    <a:pt x="526" y="381"/>
                  </a:lnTo>
                  <a:cubicBezTo>
                    <a:pt x="396" y="259"/>
                    <a:pt x="275" y="137"/>
                    <a:pt x="153" y="0"/>
                  </a:cubicBezTo>
                  <a:close/>
                </a:path>
              </a:pathLst>
            </a:custGeom>
            <a:solidFill>
              <a:srgbClr val="7D9775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4"/>
            <p:cNvSpPr/>
            <p:nvPr/>
          </p:nvSpPr>
          <p:spPr>
            <a:xfrm>
              <a:off x="7081549" y="2896791"/>
              <a:ext cx="16600" cy="80272"/>
            </a:xfrm>
            <a:custGeom>
              <a:rect b="b" l="l" r="r" t="t"/>
              <a:pathLst>
                <a:path extrusionOk="0" h="1325" w="274">
                  <a:moveTo>
                    <a:pt x="236" y="1"/>
                  </a:moveTo>
                  <a:lnTo>
                    <a:pt x="236" y="1"/>
                  </a:lnTo>
                  <a:cubicBezTo>
                    <a:pt x="190" y="374"/>
                    <a:pt x="114" y="747"/>
                    <a:pt x="0" y="1104"/>
                  </a:cubicBezTo>
                  <a:cubicBezTo>
                    <a:pt x="61" y="1180"/>
                    <a:pt x="122" y="1249"/>
                    <a:pt x="190" y="1325"/>
                  </a:cubicBezTo>
                  <a:cubicBezTo>
                    <a:pt x="205" y="1020"/>
                    <a:pt x="236" y="724"/>
                    <a:pt x="274" y="427"/>
                  </a:cubicBezTo>
                  <a:cubicBezTo>
                    <a:pt x="259" y="290"/>
                    <a:pt x="259" y="145"/>
                    <a:pt x="266" y="1"/>
                  </a:cubicBezTo>
                  <a:lnTo>
                    <a:pt x="266" y="1"/>
                  </a:lnTo>
                  <a:cubicBezTo>
                    <a:pt x="251" y="199"/>
                    <a:pt x="228" y="404"/>
                    <a:pt x="213" y="602"/>
                  </a:cubicBezTo>
                  <a:cubicBezTo>
                    <a:pt x="213" y="404"/>
                    <a:pt x="221" y="199"/>
                    <a:pt x="236" y="1"/>
                  </a:cubicBezTo>
                  <a:close/>
                </a:path>
              </a:pathLst>
            </a:custGeom>
            <a:solidFill>
              <a:srgbClr val="7D9775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6" name="Google Shape;156;p14"/>
          <p:cNvGrpSpPr/>
          <p:nvPr/>
        </p:nvGrpSpPr>
        <p:grpSpPr>
          <a:xfrm>
            <a:off x="3608062" y="4015334"/>
            <a:ext cx="644848" cy="1524279"/>
            <a:chOff x="6236844" y="2973233"/>
            <a:chExt cx="701608" cy="1658448"/>
          </a:xfrm>
        </p:grpSpPr>
        <p:sp>
          <p:nvSpPr>
            <p:cNvPr id="157" name="Google Shape;157;p14"/>
            <p:cNvSpPr/>
            <p:nvPr/>
          </p:nvSpPr>
          <p:spPr>
            <a:xfrm>
              <a:off x="6236844" y="3074650"/>
              <a:ext cx="596495" cy="1557031"/>
            </a:xfrm>
            <a:custGeom>
              <a:rect b="b" l="l" r="r" t="t"/>
              <a:pathLst>
                <a:path extrusionOk="0" h="25701" w="9846">
                  <a:moveTo>
                    <a:pt x="7716" y="1"/>
                  </a:moveTo>
                  <a:lnTo>
                    <a:pt x="7716" y="1"/>
                  </a:lnTo>
                  <a:cubicBezTo>
                    <a:pt x="7601" y="92"/>
                    <a:pt x="7480" y="176"/>
                    <a:pt x="7343" y="237"/>
                  </a:cubicBezTo>
                  <a:cubicBezTo>
                    <a:pt x="7297" y="252"/>
                    <a:pt x="7251" y="275"/>
                    <a:pt x="7206" y="290"/>
                  </a:cubicBezTo>
                  <a:lnTo>
                    <a:pt x="7168" y="305"/>
                  </a:lnTo>
                  <a:cubicBezTo>
                    <a:pt x="7130" y="320"/>
                    <a:pt x="7099" y="328"/>
                    <a:pt x="7069" y="343"/>
                  </a:cubicBezTo>
                  <a:lnTo>
                    <a:pt x="7023" y="358"/>
                  </a:lnTo>
                  <a:lnTo>
                    <a:pt x="6909" y="381"/>
                  </a:lnTo>
                  <a:lnTo>
                    <a:pt x="6879" y="396"/>
                  </a:lnTo>
                  <a:cubicBezTo>
                    <a:pt x="6825" y="404"/>
                    <a:pt x="6780" y="419"/>
                    <a:pt x="6734" y="427"/>
                  </a:cubicBezTo>
                  <a:lnTo>
                    <a:pt x="6673" y="442"/>
                  </a:lnTo>
                  <a:lnTo>
                    <a:pt x="6582" y="457"/>
                  </a:lnTo>
                  <a:lnTo>
                    <a:pt x="6513" y="465"/>
                  </a:lnTo>
                  <a:lnTo>
                    <a:pt x="6437" y="480"/>
                  </a:lnTo>
                  <a:lnTo>
                    <a:pt x="6354" y="495"/>
                  </a:lnTo>
                  <a:cubicBezTo>
                    <a:pt x="6224" y="510"/>
                    <a:pt x="6095" y="526"/>
                    <a:pt x="5966" y="541"/>
                  </a:cubicBezTo>
                  <a:lnTo>
                    <a:pt x="5814" y="564"/>
                  </a:lnTo>
                  <a:lnTo>
                    <a:pt x="5768" y="564"/>
                  </a:lnTo>
                  <a:lnTo>
                    <a:pt x="5600" y="586"/>
                  </a:lnTo>
                  <a:lnTo>
                    <a:pt x="5585" y="586"/>
                  </a:lnTo>
                  <a:cubicBezTo>
                    <a:pt x="5273" y="625"/>
                    <a:pt x="4961" y="693"/>
                    <a:pt x="4665" y="792"/>
                  </a:cubicBezTo>
                  <a:cubicBezTo>
                    <a:pt x="4497" y="853"/>
                    <a:pt x="4330" y="936"/>
                    <a:pt x="4170" y="1028"/>
                  </a:cubicBezTo>
                  <a:cubicBezTo>
                    <a:pt x="4163" y="1035"/>
                    <a:pt x="4155" y="1035"/>
                    <a:pt x="4147" y="1043"/>
                  </a:cubicBezTo>
                  <a:lnTo>
                    <a:pt x="4010" y="1127"/>
                  </a:lnTo>
                  <a:lnTo>
                    <a:pt x="3980" y="1149"/>
                  </a:lnTo>
                  <a:lnTo>
                    <a:pt x="3851" y="1248"/>
                  </a:lnTo>
                  <a:lnTo>
                    <a:pt x="3828" y="1264"/>
                  </a:lnTo>
                  <a:cubicBezTo>
                    <a:pt x="3387" y="1598"/>
                    <a:pt x="2999" y="2032"/>
                    <a:pt x="2633" y="2458"/>
                  </a:cubicBezTo>
                  <a:lnTo>
                    <a:pt x="2519" y="2587"/>
                  </a:lnTo>
                  <a:cubicBezTo>
                    <a:pt x="2428" y="2686"/>
                    <a:pt x="2344" y="2793"/>
                    <a:pt x="2268" y="2892"/>
                  </a:cubicBezTo>
                  <a:cubicBezTo>
                    <a:pt x="2238" y="2937"/>
                    <a:pt x="2200" y="2975"/>
                    <a:pt x="2169" y="3021"/>
                  </a:cubicBezTo>
                  <a:lnTo>
                    <a:pt x="2169" y="3029"/>
                  </a:lnTo>
                  <a:cubicBezTo>
                    <a:pt x="2048" y="3188"/>
                    <a:pt x="1949" y="3363"/>
                    <a:pt x="1865" y="3546"/>
                  </a:cubicBezTo>
                  <a:cubicBezTo>
                    <a:pt x="1819" y="3660"/>
                    <a:pt x="1781" y="3774"/>
                    <a:pt x="1758" y="3896"/>
                  </a:cubicBezTo>
                  <a:cubicBezTo>
                    <a:pt x="1758" y="3904"/>
                    <a:pt x="1758" y="3919"/>
                    <a:pt x="1751" y="3926"/>
                  </a:cubicBezTo>
                  <a:cubicBezTo>
                    <a:pt x="1720" y="4079"/>
                    <a:pt x="1705" y="4231"/>
                    <a:pt x="1705" y="4390"/>
                  </a:cubicBezTo>
                  <a:cubicBezTo>
                    <a:pt x="1705" y="4429"/>
                    <a:pt x="1705" y="4474"/>
                    <a:pt x="1698" y="4512"/>
                  </a:cubicBezTo>
                  <a:lnTo>
                    <a:pt x="1698" y="4535"/>
                  </a:lnTo>
                  <a:cubicBezTo>
                    <a:pt x="1690" y="4626"/>
                    <a:pt x="1682" y="4718"/>
                    <a:pt x="1667" y="4809"/>
                  </a:cubicBezTo>
                  <a:cubicBezTo>
                    <a:pt x="1660" y="4855"/>
                    <a:pt x="1652" y="4900"/>
                    <a:pt x="1644" y="4946"/>
                  </a:cubicBezTo>
                  <a:cubicBezTo>
                    <a:pt x="1614" y="5075"/>
                    <a:pt x="1553" y="5205"/>
                    <a:pt x="1477" y="5311"/>
                  </a:cubicBezTo>
                  <a:lnTo>
                    <a:pt x="1469" y="5326"/>
                  </a:lnTo>
                  <a:cubicBezTo>
                    <a:pt x="1454" y="5341"/>
                    <a:pt x="1439" y="5357"/>
                    <a:pt x="1424" y="5372"/>
                  </a:cubicBezTo>
                  <a:cubicBezTo>
                    <a:pt x="1340" y="5463"/>
                    <a:pt x="1233" y="5539"/>
                    <a:pt x="1127" y="5608"/>
                  </a:cubicBezTo>
                  <a:cubicBezTo>
                    <a:pt x="1074" y="5646"/>
                    <a:pt x="1013" y="5676"/>
                    <a:pt x="960" y="5714"/>
                  </a:cubicBezTo>
                  <a:cubicBezTo>
                    <a:pt x="906" y="5745"/>
                    <a:pt x="823" y="5798"/>
                    <a:pt x="762" y="5844"/>
                  </a:cubicBezTo>
                  <a:cubicBezTo>
                    <a:pt x="648" y="5920"/>
                    <a:pt x="549" y="6026"/>
                    <a:pt x="488" y="6148"/>
                  </a:cubicBezTo>
                  <a:cubicBezTo>
                    <a:pt x="435" y="6239"/>
                    <a:pt x="412" y="6346"/>
                    <a:pt x="412" y="6452"/>
                  </a:cubicBezTo>
                  <a:cubicBezTo>
                    <a:pt x="412" y="6483"/>
                    <a:pt x="412" y="6513"/>
                    <a:pt x="419" y="6544"/>
                  </a:cubicBezTo>
                  <a:cubicBezTo>
                    <a:pt x="419" y="6551"/>
                    <a:pt x="419" y="6551"/>
                    <a:pt x="419" y="6559"/>
                  </a:cubicBezTo>
                  <a:cubicBezTo>
                    <a:pt x="427" y="6620"/>
                    <a:pt x="442" y="6680"/>
                    <a:pt x="465" y="6741"/>
                  </a:cubicBezTo>
                  <a:lnTo>
                    <a:pt x="465" y="6749"/>
                  </a:lnTo>
                  <a:cubicBezTo>
                    <a:pt x="480" y="6810"/>
                    <a:pt x="503" y="6871"/>
                    <a:pt x="534" y="6932"/>
                  </a:cubicBezTo>
                  <a:cubicBezTo>
                    <a:pt x="534" y="6939"/>
                    <a:pt x="541" y="6939"/>
                    <a:pt x="541" y="6947"/>
                  </a:cubicBezTo>
                  <a:cubicBezTo>
                    <a:pt x="556" y="6977"/>
                    <a:pt x="572" y="7008"/>
                    <a:pt x="587" y="7046"/>
                  </a:cubicBezTo>
                  <a:lnTo>
                    <a:pt x="632" y="7129"/>
                  </a:lnTo>
                  <a:lnTo>
                    <a:pt x="640" y="7145"/>
                  </a:lnTo>
                  <a:cubicBezTo>
                    <a:pt x="830" y="7495"/>
                    <a:pt x="1058" y="7852"/>
                    <a:pt x="1043" y="8225"/>
                  </a:cubicBezTo>
                  <a:cubicBezTo>
                    <a:pt x="1036" y="8255"/>
                    <a:pt x="1036" y="8293"/>
                    <a:pt x="1028" y="8324"/>
                  </a:cubicBezTo>
                  <a:cubicBezTo>
                    <a:pt x="1028" y="8347"/>
                    <a:pt x="1020" y="8362"/>
                    <a:pt x="1020" y="8385"/>
                  </a:cubicBezTo>
                  <a:cubicBezTo>
                    <a:pt x="1013" y="8407"/>
                    <a:pt x="1020" y="8400"/>
                    <a:pt x="1013" y="8407"/>
                  </a:cubicBezTo>
                  <a:cubicBezTo>
                    <a:pt x="998" y="8476"/>
                    <a:pt x="975" y="8537"/>
                    <a:pt x="944" y="8598"/>
                  </a:cubicBezTo>
                  <a:cubicBezTo>
                    <a:pt x="883" y="8712"/>
                    <a:pt x="815" y="8818"/>
                    <a:pt x="739" y="8925"/>
                  </a:cubicBezTo>
                  <a:cubicBezTo>
                    <a:pt x="678" y="9001"/>
                    <a:pt x="617" y="9077"/>
                    <a:pt x="549" y="9153"/>
                  </a:cubicBezTo>
                  <a:cubicBezTo>
                    <a:pt x="480" y="9229"/>
                    <a:pt x="419" y="9298"/>
                    <a:pt x="359" y="9374"/>
                  </a:cubicBezTo>
                  <a:cubicBezTo>
                    <a:pt x="267" y="9488"/>
                    <a:pt x="191" y="9602"/>
                    <a:pt x="130" y="9724"/>
                  </a:cubicBezTo>
                  <a:lnTo>
                    <a:pt x="115" y="9762"/>
                  </a:lnTo>
                  <a:cubicBezTo>
                    <a:pt x="107" y="9777"/>
                    <a:pt x="100" y="9800"/>
                    <a:pt x="92" y="9815"/>
                  </a:cubicBezTo>
                  <a:cubicBezTo>
                    <a:pt x="47" y="9921"/>
                    <a:pt x="24" y="10028"/>
                    <a:pt x="16" y="10134"/>
                  </a:cubicBezTo>
                  <a:cubicBezTo>
                    <a:pt x="1" y="10233"/>
                    <a:pt x="1" y="10340"/>
                    <a:pt x="16" y="10439"/>
                  </a:cubicBezTo>
                  <a:cubicBezTo>
                    <a:pt x="9" y="10446"/>
                    <a:pt x="9" y="10454"/>
                    <a:pt x="16" y="10454"/>
                  </a:cubicBezTo>
                  <a:cubicBezTo>
                    <a:pt x="24" y="10561"/>
                    <a:pt x="47" y="10659"/>
                    <a:pt x="69" y="10758"/>
                  </a:cubicBezTo>
                  <a:lnTo>
                    <a:pt x="69" y="10774"/>
                  </a:lnTo>
                  <a:cubicBezTo>
                    <a:pt x="85" y="10819"/>
                    <a:pt x="100" y="10872"/>
                    <a:pt x="115" y="10918"/>
                  </a:cubicBezTo>
                  <a:lnTo>
                    <a:pt x="115" y="10926"/>
                  </a:lnTo>
                  <a:cubicBezTo>
                    <a:pt x="138" y="10979"/>
                    <a:pt x="153" y="11032"/>
                    <a:pt x="176" y="11078"/>
                  </a:cubicBezTo>
                  <a:cubicBezTo>
                    <a:pt x="199" y="11124"/>
                    <a:pt x="214" y="11177"/>
                    <a:pt x="237" y="11215"/>
                  </a:cubicBezTo>
                  <a:lnTo>
                    <a:pt x="252" y="11245"/>
                  </a:lnTo>
                  <a:cubicBezTo>
                    <a:pt x="275" y="11291"/>
                    <a:pt x="298" y="11337"/>
                    <a:pt x="321" y="11382"/>
                  </a:cubicBezTo>
                  <a:cubicBezTo>
                    <a:pt x="359" y="11451"/>
                    <a:pt x="397" y="11527"/>
                    <a:pt x="442" y="11595"/>
                  </a:cubicBezTo>
                  <a:cubicBezTo>
                    <a:pt x="480" y="11671"/>
                    <a:pt x="534" y="11747"/>
                    <a:pt x="579" y="11831"/>
                  </a:cubicBezTo>
                  <a:cubicBezTo>
                    <a:pt x="709" y="12036"/>
                    <a:pt x="830" y="12250"/>
                    <a:pt x="937" y="12463"/>
                  </a:cubicBezTo>
                  <a:cubicBezTo>
                    <a:pt x="990" y="12584"/>
                    <a:pt x="1036" y="12706"/>
                    <a:pt x="1074" y="12828"/>
                  </a:cubicBezTo>
                  <a:cubicBezTo>
                    <a:pt x="1089" y="12873"/>
                    <a:pt x="1104" y="12927"/>
                    <a:pt x="1112" y="12965"/>
                  </a:cubicBezTo>
                  <a:cubicBezTo>
                    <a:pt x="1142" y="13079"/>
                    <a:pt x="1150" y="13201"/>
                    <a:pt x="1157" y="13315"/>
                  </a:cubicBezTo>
                  <a:cubicBezTo>
                    <a:pt x="1157" y="13398"/>
                    <a:pt x="1150" y="13482"/>
                    <a:pt x="1142" y="13566"/>
                  </a:cubicBezTo>
                  <a:cubicBezTo>
                    <a:pt x="1135" y="13665"/>
                    <a:pt x="1119" y="13748"/>
                    <a:pt x="1104" y="13840"/>
                  </a:cubicBezTo>
                  <a:cubicBezTo>
                    <a:pt x="1089" y="13931"/>
                    <a:pt x="1074" y="14022"/>
                    <a:pt x="1058" y="14113"/>
                  </a:cubicBezTo>
                  <a:cubicBezTo>
                    <a:pt x="1043" y="14243"/>
                    <a:pt x="1036" y="14380"/>
                    <a:pt x="1043" y="14509"/>
                  </a:cubicBezTo>
                  <a:cubicBezTo>
                    <a:pt x="1043" y="14547"/>
                    <a:pt x="1051" y="14585"/>
                    <a:pt x="1058" y="14616"/>
                  </a:cubicBezTo>
                  <a:cubicBezTo>
                    <a:pt x="1058" y="14623"/>
                    <a:pt x="1058" y="14631"/>
                    <a:pt x="1058" y="14638"/>
                  </a:cubicBezTo>
                  <a:cubicBezTo>
                    <a:pt x="1066" y="14676"/>
                    <a:pt x="1074" y="14714"/>
                    <a:pt x="1089" y="14753"/>
                  </a:cubicBezTo>
                  <a:cubicBezTo>
                    <a:pt x="1097" y="14783"/>
                    <a:pt x="1112" y="14821"/>
                    <a:pt x="1135" y="14859"/>
                  </a:cubicBezTo>
                  <a:lnTo>
                    <a:pt x="1150" y="14889"/>
                  </a:lnTo>
                  <a:cubicBezTo>
                    <a:pt x="1157" y="14912"/>
                    <a:pt x="1173" y="14935"/>
                    <a:pt x="1188" y="14958"/>
                  </a:cubicBezTo>
                  <a:cubicBezTo>
                    <a:pt x="1203" y="14981"/>
                    <a:pt x="1195" y="14981"/>
                    <a:pt x="1203" y="14988"/>
                  </a:cubicBezTo>
                  <a:cubicBezTo>
                    <a:pt x="1218" y="15011"/>
                    <a:pt x="1241" y="15034"/>
                    <a:pt x="1256" y="15057"/>
                  </a:cubicBezTo>
                  <a:lnTo>
                    <a:pt x="1272" y="15080"/>
                  </a:lnTo>
                  <a:cubicBezTo>
                    <a:pt x="1294" y="15103"/>
                    <a:pt x="1317" y="15133"/>
                    <a:pt x="1348" y="15163"/>
                  </a:cubicBezTo>
                  <a:cubicBezTo>
                    <a:pt x="1850" y="15665"/>
                    <a:pt x="2839" y="15795"/>
                    <a:pt x="3326" y="16312"/>
                  </a:cubicBezTo>
                  <a:cubicBezTo>
                    <a:pt x="3349" y="16335"/>
                    <a:pt x="3371" y="16365"/>
                    <a:pt x="3394" y="16396"/>
                  </a:cubicBezTo>
                  <a:cubicBezTo>
                    <a:pt x="3394" y="16396"/>
                    <a:pt x="3394" y="16403"/>
                    <a:pt x="3402" y="16403"/>
                  </a:cubicBezTo>
                  <a:cubicBezTo>
                    <a:pt x="3417" y="16426"/>
                    <a:pt x="3440" y="16457"/>
                    <a:pt x="3455" y="16480"/>
                  </a:cubicBezTo>
                  <a:lnTo>
                    <a:pt x="3463" y="16502"/>
                  </a:lnTo>
                  <a:cubicBezTo>
                    <a:pt x="3478" y="16525"/>
                    <a:pt x="3493" y="16548"/>
                    <a:pt x="3508" y="16571"/>
                  </a:cubicBezTo>
                  <a:lnTo>
                    <a:pt x="3516" y="16601"/>
                  </a:lnTo>
                  <a:cubicBezTo>
                    <a:pt x="3531" y="16632"/>
                    <a:pt x="3546" y="16670"/>
                    <a:pt x="3554" y="16700"/>
                  </a:cubicBezTo>
                  <a:cubicBezTo>
                    <a:pt x="3569" y="16738"/>
                    <a:pt x="3577" y="16769"/>
                    <a:pt x="3584" y="16799"/>
                  </a:cubicBezTo>
                  <a:cubicBezTo>
                    <a:pt x="3584" y="16807"/>
                    <a:pt x="3584" y="16822"/>
                    <a:pt x="3584" y="16830"/>
                  </a:cubicBezTo>
                  <a:cubicBezTo>
                    <a:pt x="3592" y="16845"/>
                    <a:pt x="3592" y="16875"/>
                    <a:pt x="3600" y="16890"/>
                  </a:cubicBezTo>
                  <a:cubicBezTo>
                    <a:pt x="3600" y="16913"/>
                    <a:pt x="3600" y="16951"/>
                    <a:pt x="3607" y="16982"/>
                  </a:cubicBezTo>
                  <a:cubicBezTo>
                    <a:pt x="3622" y="17248"/>
                    <a:pt x="3562" y="17537"/>
                    <a:pt x="3539" y="17811"/>
                  </a:cubicBezTo>
                  <a:lnTo>
                    <a:pt x="3539" y="17841"/>
                  </a:lnTo>
                  <a:lnTo>
                    <a:pt x="3539" y="17910"/>
                  </a:lnTo>
                  <a:cubicBezTo>
                    <a:pt x="3539" y="17917"/>
                    <a:pt x="3539" y="17933"/>
                    <a:pt x="3539" y="17940"/>
                  </a:cubicBezTo>
                  <a:lnTo>
                    <a:pt x="3539" y="18070"/>
                  </a:lnTo>
                  <a:cubicBezTo>
                    <a:pt x="3539" y="18077"/>
                    <a:pt x="3539" y="18092"/>
                    <a:pt x="3539" y="18100"/>
                  </a:cubicBezTo>
                  <a:cubicBezTo>
                    <a:pt x="3539" y="18115"/>
                    <a:pt x="3539" y="18138"/>
                    <a:pt x="3546" y="18161"/>
                  </a:cubicBezTo>
                  <a:cubicBezTo>
                    <a:pt x="3546" y="18184"/>
                    <a:pt x="3546" y="18184"/>
                    <a:pt x="3546" y="18191"/>
                  </a:cubicBezTo>
                  <a:cubicBezTo>
                    <a:pt x="3546" y="18207"/>
                    <a:pt x="3546" y="18237"/>
                    <a:pt x="3554" y="18260"/>
                  </a:cubicBezTo>
                  <a:cubicBezTo>
                    <a:pt x="3554" y="18275"/>
                    <a:pt x="3554" y="18275"/>
                    <a:pt x="3562" y="18290"/>
                  </a:cubicBezTo>
                  <a:cubicBezTo>
                    <a:pt x="3569" y="18336"/>
                    <a:pt x="3584" y="18382"/>
                    <a:pt x="3607" y="18427"/>
                  </a:cubicBezTo>
                  <a:cubicBezTo>
                    <a:pt x="3622" y="18465"/>
                    <a:pt x="3645" y="18503"/>
                    <a:pt x="3668" y="18541"/>
                  </a:cubicBezTo>
                  <a:cubicBezTo>
                    <a:pt x="3858" y="18830"/>
                    <a:pt x="4231" y="18937"/>
                    <a:pt x="4573" y="19059"/>
                  </a:cubicBezTo>
                  <a:lnTo>
                    <a:pt x="4634" y="19081"/>
                  </a:lnTo>
                  <a:lnTo>
                    <a:pt x="4665" y="19097"/>
                  </a:lnTo>
                  <a:cubicBezTo>
                    <a:pt x="4855" y="19158"/>
                    <a:pt x="5022" y="19249"/>
                    <a:pt x="5167" y="19378"/>
                  </a:cubicBezTo>
                  <a:cubicBezTo>
                    <a:pt x="5212" y="19424"/>
                    <a:pt x="5251" y="19477"/>
                    <a:pt x="5289" y="19530"/>
                  </a:cubicBezTo>
                  <a:cubicBezTo>
                    <a:pt x="5327" y="19599"/>
                    <a:pt x="5365" y="19675"/>
                    <a:pt x="5380" y="19751"/>
                  </a:cubicBezTo>
                  <a:cubicBezTo>
                    <a:pt x="5387" y="19789"/>
                    <a:pt x="5395" y="19819"/>
                    <a:pt x="5403" y="19857"/>
                  </a:cubicBezTo>
                  <a:lnTo>
                    <a:pt x="5403" y="19873"/>
                  </a:lnTo>
                  <a:cubicBezTo>
                    <a:pt x="5410" y="19911"/>
                    <a:pt x="5410" y="19941"/>
                    <a:pt x="5410" y="19972"/>
                  </a:cubicBezTo>
                  <a:cubicBezTo>
                    <a:pt x="5425" y="20147"/>
                    <a:pt x="5410" y="20322"/>
                    <a:pt x="5418" y="20489"/>
                  </a:cubicBezTo>
                  <a:lnTo>
                    <a:pt x="5418" y="20504"/>
                  </a:lnTo>
                  <a:lnTo>
                    <a:pt x="5425" y="20588"/>
                  </a:lnTo>
                  <a:lnTo>
                    <a:pt x="5425" y="20618"/>
                  </a:lnTo>
                  <a:lnTo>
                    <a:pt x="5433" y="20687"/>
                  </a:lnTo>
                  <a:lnTo>
                    <a:pt x="5433" y="20717"/>
                  </a:lnTo>
                  <a:cubicBezTo>
                    <a:pt x="5441" y="20748"/>
                    <a:pt x="5448" y="20778"/>
                    <a:pt x="5456" y="20808"/>
                  </a:cubicBezTo>
                  <a:cubicBezTo>
                    <a:pt x="5509" y="21014"/>
                    <a:pt x="5623" y="21196"/>
                    <a:pt x="5775" y="21341"/>
                  </a:cubicBezTo>
                  <a:cubicBezTo>
                    <a:pt x="5882" y="21440"/>
                    <a:pt x="6004" y="21531"/>
                    <a:pt x="6133" y="21607"/>
                  </a:cubicBezTo>
                  <a:cubicBezTo>
                    <a:pt x="6415" y="21767"/>
                    <a:pt x="6711" y="21904"/>
                    <a:pt x="7008" y="22018"/>
                  </a:cubicBezTo>
                  <a:cubicBezTo>
                    <a:pt x="7175" y="22087"/>
                    <a:pt x="7495" y="22475"/>
                    <a:pt x="7875" y="22992"/>
                  </a:cubicBezTo>
                  <a:cubicBezTo>
                    <a:pt x="8225" y="23471"/>
                    <a:pt x="8636" y="24057"/>
                    <a:pt x="9016" y="24590"/>
                  </a:cubicBezTo>
                  <a:lnTo>
                    <a:pt x="9024" y="24605"/>
                  </a:lnTo>
                  <a:lnTo>
                    <a:pt x="9100" y="24696"/>
                  </a:lnTo>
                  <a:lnTo>
                    <a:pt x="9161" y="24780"/>
                  </a:lnTo>
                  <a:lnTo>
                    <a:pt x="9207" y="24856"/>
                  </a:lnTo>
                  <a:lnTo>
                    <a:pt x="9275" y="24940"/>
                  </a:lnTo>
                  <a:lnTo>
                    <a:pt x="9321" y="25008"/>
                  </a:lnTo>
                  <a:lnTo>
                    <a:pt x="9404" y="25122"/>
                  </a:lnTo>
                  <a:lnTo>
                    <a:pt x="9427" y="25153"/>
                  </a:lnTo>
                  <a:lnTo>
                    <a:pt x="9534" y="25290"/>
                  </a:lnTo>
                  <a:lnTo>
                    <a:pt x="9564" y="25335"/>
                  </a:lnTo>
                  <a:lnTo>
                    <a:pt x="9633" y="25427"/>
                  </a:lnTo>
                  <a:lnTo>
                    <a:pt x="9663" y="25472"/>
                  </a:lnTo>
                  <a:lnTo>
                    <a:pt x="9732" y="25556"/>
                  </a:lnTo>
                  <a:lnTo>
                    <a:pt x="9762" y="25594"/>
                  </a:lnTo>
                  <a:cubicBezTo>
                    <a:pt x="9763" y="25596"/>
                    <a:pt x="9765" y="25597"/>
                    <a:pt x="9766" y="25599"/>
                  </a:cubicBezTo>
                  <a:lnTo>
                    <a:pt x="9766" y="25599"/>
                  </a:lnTo>
                  <a:cubicBezTo>
                    <a:pt x="9460" y="25199"/>
                    <a:pt x="9206" y="24755"/>
                    <a:pt x="9024" y="24285"/>
                  </a:cubicBezTo>
                  <a:cubicBezTo>
                    <a:pt x="9001" y="24217"/>
                    <a:pt x="8971" y="24148"/>
                    <a:pt x="8948" y="24088"/>
                  </a:cubicBezTo>
                  <a:lnTo>
                    <a:pt x="8925" y="24019"/>
                  </a:lnTo>
                  <a:lnTo>
                    <a:pt x="8887" y="23882"/>
                  </a:lnTo>
                  <a:cubicBezTo>
                    <a:pt x="8880" y="23859"/>
                    <a:pt x="8872" y="23829"/>
                    <a:pt x="8864" y="23798"/>
                  </a:cubicBezTo>
                  <a:cubicBezTo>
                    <a:pt x="8857" y="23776"/>
                    <a:pt x="8841" y="23722"/>
                    <a:pt x="8826" y="23684"/>
                  </a:cubicBezTo>
                  <a:lnTo>
                    <a:pt x="8803" y="23585"/>
                  </a:lnTo>
                  <a:cubicBezTo>
                    <a:pt x="8796" y="23555"/>
                    <a:pt x="8788" y="23517"/>
                    <a:pt x="8781" y="23479"/>
                  </a:cubicBezTo>
                  <a:cubicBezTo>
                    <a:pt x="8773" y="23441"/>
                    <a:pt x="8765" y="23410"/>
                    <a:pt x="8758" y="23380"/>
                  </a:cubicBezTo>
                  <a:cubicBezTo>
                    <a:pt x="8750" y="23357"/>
                    <a:pt x="8743" y="23319"/>
                    <a:pt x="8743" y="23289"/>
                  </a:cubicBezTo>
                  <a:cubicBezTo>
                    <a:pt x="8712" y="23137"/>
                    <a:pt x="8689" y="22992"/>
                    <a:pt x="8674" y="22840"/>
                  </a:cubicBezTo>
                  <a:lnTo>
                    <a:pt x="8674" y="22787"/>
                  </a:lnTo>
                  <a:cubicBezTo>
                    <a:pt x="8667" y="22741"/>
                    <a:pt x="8667" y="22688"/>
                    <a:pt x="8667" y="22642"/>
                  </a:cubicBezTo>
                  <a:lnTo>
                    <a:pt x="8667" y="22589"/>
                  </a:lnTo>
                  <a:cubicBezTo>
                    <a:pt x="8667" y="22535"/>
                    <a:pt x="8659" y="22482"/>
                    <a:pt x="8659" y="22429"/>
                  </a:cubicBezTo>
                  <a:lnTo>
                    <a:pt x="8659" y="22399"/>
                  </a:lnTo>
                  <a:lnTo>
                    <a:pt x="8659" y="22224"/>
                  </a:lnTo>
                  <a:lnTo>
                    <a:pt x="8659" y="22208"/>
                  </a:lnTo>
                  <a:cubicBezTo>
                    <a:pt x="8659" y="21889"/>
                    <a:pt x="8689" y="21569"/>
                    <a:pt x="8750" y="21257"/>
                  </a:cubicBezTo>
                  <a:cubicBezTo>
                    <a:pt x="8788" y="21075"/>
                    <a:pt x="8834" y="20892"/>
                    <a:pt x="8887" y="20717"/>
                  </a:cubicBezTo>
                  <a:cubicBezTo>
                    <a:pt x="8994" y="20398"/>
                    <a:pt x="9123" y="20078"/>
                    <a:pt x="9222" y="19751"/>
                  </a:cubicBezTo>
                  <a:cubicBezTo>
                    <a:pt x="9389" y="19249"/>
                    <a:pt x="9481" y="18739"/>
                    <a:pt x="9290" y="18260"/>
                  </a:cubicBezTo>
                  <a:cubicBezTo>
                    <a:pt x="9275" y="18222"/>
                    <a:pt x="9260" y="18191"/>
                    <a:pt x="9245" y="18161"/>
                  </a:cubicBezTo>
                  <a:cubicBezTo>
                    <a:pt x="9237" y="18138"/>
                    <a:pt x="9230" y="18123"/>
                    <a:pt x="9222" y="18108"/>
                  </a:cubicBezTo>
                  <a:lnTo>
                    <a:pt x="9199" y="18062"/>
                  </a:lnTo>
                  <a:lnTo>
                    <a:pt x="9153" y="17986"/>
                  </a:lnTo>
                  <a:lnTo>
                    <a:pt x="9138" y="17971"/>
                  </a:lnTo>
                  <a:cubicBezTo>
                    <a:pt x="9047" y="17826"/>
                    <a:pt x="8948" y="17682"/>
                    <a:pt x="8841" y="17545"/>
                  </a:cubicBezTo>
                  <a:lnTo>
                    <a:pt x="8788" y="17469"/>
                  </a:lnTo>
                  <a:lnTo>
                    <a:pt x="8773" y="17446"/>
                  </a:lnTo>
                  <a:cubicBezTo>
                    <a:pt x="8606" y="17225"/>
                    <a:pt x="8469" y="16989"/>
                    <a:pt x="8438" y="16731"/>
                  </a:cubicBezTo>
                  <a:cubicBezTo>
                    <a:pt x="8431" y="16685"/>
                    <a:pt x="8423" y="16639"/>
                    <a:pt x="8423" y="16586"/>
                  </a:cubicBezTo>
                  <a:cubicBezTo>
                    <a:pt x="8431" y="16198"/>
                    <a:pt x="8697" y="15856"/>
                    <a:pt x="8849" y="15491"/>
                  </a:cubicBezTo>
                  <a:lnTo>
                    <a:pt x="8857" y="15460"/>
                  </a:lnTo>
                  <a:cubicBezTo>
                    <a:pt x="8902" y="15354"/>
                    <a:pt x="8933" y="15239"/>
                    <a:pt x="8940" y="15118"/>
                  </a:cubicBezTo>
                  <a:cubicBezTo>
                    <a:pt x="8948" y="14958"/>
                    <a:pt x="8925" y="14806"/>
                    <a:pt x="8864" y="14661"/>
                  </a:cubicBezTo>
                  <a:cubicBezTo>
                    <a:pt x="8857" y="14631"/>
                    <a:pt x="8841" y="14600"/>
                    <a:pt x="8826" y="14562"/>
                  </a:cubicBezTo>
                  <a:cubicBezTo>
                    <a:pt x="8819" y="14562"/>
                    <a:pt x="8819" y="14555"/>
                    <a:pt x="8819" y="14547"/>
                  </a:cubicBezTo>
                  <a:cubicBezTo>
                    <a:pt x="8803" y="14524"/>
                    <a:pt x="8788" y="14494"/>
                    <a:pt x="8773" y="14471"/>
                  </a:cubicBezTo>
                  <a:lnTo>
                    <a:pt x="8773" y="14463"/>
                  </a:lnTo>
                  <a:cubicBezTo>
                    <a:pt x="8735" y="14395"/>
                    <a:pt x="8689" y="14334"/>
                    <a:pt x="8651" y="14281"/>
                  </a:cubicBezTo>
                  <a:cubicBezTo>
                    <a:pt x="8484" y="14045"/>
                    <a:pt x="8271" y="13832"/>
                    <a:pt x="8073" y="13596"/>
                  </a:cubicBezTo>
                  <a:lnTo>
                    <a:pt x="7997" y="13512"/>
                  </a:lnTo>
                  <a:lnTo>
                    <a:pt x="7989" y="13497"/>
                  </a:lnTo>
                  <a:cubicBezTo>
                    <a:pt x="7967" y="13474"/>
                    <a:pt x="7944" y="13444"/>
                    <a:pt x="7921" y="13414"/>
                  </a:cubicBezTo>
                  <a:cubicBezTo>
                    <a:pt x="7875" y="13353"/>
                    <a:pt x="7837" y="13292"/>
                    <a:pt x="7792" y="13223"/>
                  </a:cubicBezTo>
                  <a:cubicBezTo>
                    <a:pt x="7731" y="13117"/>
                    <a:pt x="7677" y="13003"/>
                    <a:pt x="7639" y="12881"/>
                  </a:cubicBezTo>
                  <a:cubicBezTo>
                    <a:pt x="7579" y="12668"/>
                    <a:pt x="7563" y="12447"/>
                    <a:pt x="7601" y="12227"/>
                  </a:cubicBezTo>
                  <a:cubicBezTo>
                    <a:pt x="7601" y="12189"/>
                    <a:pt x="7609" y="12151"/>
                    <a:pt x="7617" y="12113"/>
                  </a:cubicBezTo>
                  <a:lnTo>
                    <a:pt x="7624" y="12082"/>
                  </a:lnTo>
                  <a:cubicBezTo>
                    <a:pt x="7632" y="12052"/>
                    <a:pt x="7639" y="12021"/>
                    <a:pt x="7647" y="11991"/>
                  </a:cubicBezTo>
                  <a:cubicBezTo>
                    <a:pt x="7639" y="11983"/>
                    <a:pt x="7639" y="11976"/>
                    <a:pt x="7647" y="11968"/>
                  </a:cubicBezTo>
                  <a:cubicBezTo>
                    <a:pt x="7655" y="11930"/>
                    <a:pt x="7662" y="11892"/>
                    <a:pt x="7677" y="11854"/>
                  </a:cubicBezTo>
                  <a:cubicBezTo>
                    <a:pt x="7677" y="11846"/>
                    <a:pt x="7677" y="11846"/>
                    <a:pt x="7677" y="11846"/>
                  </a:cubicBezTo>
                  <a:cubicBezTo>
                    <a:pt x="7685" y="11808"/>
                    <a:pt x="7693" y="11770"/>
                    <a:pt x="7708" y="11732"/>
                  </a:cubicBezTo>
                  <a:lnTo>
                    <a:pt x="7716" y="11702"/>
                  </a:lnTo>
                  <a:cubicBezTo>
                    <a:pt x="7723" y="11671"/>
                    <a:pt x="7738" y="11641"/>
                    <a:pt x="7746" y="11610"/>
                  </a:cubicBezTo>
                  <a:lnTo>
                    <a:pt x="7754" y="11588"/>
                  </a:lnTo>
                  <a:cubicBezTo>
                    <a:pt x="7769" y="11550"/>
                    <a:pt x="7784" y="11512"/>
                    <a:pt x="7792" y="11473"/>
                  </a:cubicBezTo>
                  <a:cubicBezTo>
                    <a:pt x="7792" y="11458"/>
                    <a:pt x="7807" y="11443"/>
                    <a:pt x="7807" y="11435"/>
                  </a:cubicBezTo>
                  <a:lnTo>
                    <a:pt x="7837" y="11359"/>
                  </a:lnTo>
                  <a:lnTo>
                    <a:pt x="7883" y="11215"/>
                  </a:lnTo>
                  <a:cubicBezTo>
                    <a:pt x="8035" y="10789"/>
                    <a:pt x="8180" y="10355"/>
                    <a:pt x="8111" y="9921"/>
                  </a:cubicBezTo>
                  <a:cubicBezTo>
                    <a:pt x="8111" y="9906"/>
                    <a:pt x="8111" y="9891"/>
                    <a:pt x="8104" y="9876"/>
                  </a:cubicBezTo>
                  <a:cubicBezTo>
                    <a:pt x="8104" y="9845"/>
                    <a:pt x="8096" y="9815"/>
                    <a:pt x="8088" y="9777"/>
                  </a:cubicBezTo>
                  <a:cubicBezTo>
                    <a:pt x="8088" y="9777"/>
                    <a:pt x="8088" y="9769"/>
                    <a:pt x="8088" y="9762"/>
                  </a:cubicBezTo>
                  <a:cubicBezTo>
                    <a:pt x="8081" y="9739"/>
                    <a:pt x="8073" y="9716"/>
                    <a:pt x="8065" y="9686"/>
                  </a:cubicBezTo>
                  <a:cubicBezTo>
                    <a:pt x="8065" y="9686"/>
                    <a:pt x="8065" y="9678"/>
                    <a:pt x="8065" y="9678"/>
                  </a:cubicBezTo>
                  <a:cubicBezTo>
                    <a:pt x="8058" y="9648"/>
                    <a:pt x="8050" y="9625"/>
                    <a:pt x="8035" y="9594"/>
                  </a:cubicBezTo>
                  <a:cubicBezTo>
                    <a:pt x="8027" y="9572"/>
                    <a:pt x="8012" y="9541"/>
                    <a:pt x="8005" y="9511"/>
                  </a:cubicBezTo>
                  <a:cubicBezTo>
                    <a:pt x="7929" y="9343"/>
                    <a:pt x="7837" y="9183"/>
                    <a:pt x="7738" y="9039"/>
                  </a:cubicBezTo>
                  <a:lnTo>
                    <a:pt x="7647" y="8910"/>
                  </a:lnTo>
                  <a:cubicBezTo>
                    <a:pt x="7571" y="8803"/>
                    <a:pt x="7495" y="8704"/>
                    <a:pt x="7426" y="8598"/>
                  </a:cubicBezTo>
                  <a:cubicBezTo>
                    <a:pt x="7381" y="8544"/>
                    <a:pt x="7343" y="8484"/>
                    <a:pt x="7305" y="8423"/>
                  </a:cubicBezTo>
                  <a:cubicBezTo>
                    <a:pt x="7229" y="8324"/>
                    <a:pt x="7168" y="8210"/>
                    <a:pt x="7107" y="8096"/>
                  </a:cubicBezTo>
                  <a:cubicBezTo>
                    <a:pt x="7084" y="8058"/>
                    <a:pt x="7069" y="8019"/>
                    <a:pt x="7046" y="7974"/>
                  </a:cubicBezTo>
                  <a:cubicBezTo>
                    <a:pt x="7031" y="7936"/>
                    <a:pt x="7016" y="7898"/>
                    <a:pt x="7000" y="7852"/>
                  </a:cubicBezTo>
                  <a:cubicBezTo>
                    <a:pt x="6947" y="7708"/>
                    <a:pt x="6924" y="7563"/>
                    <a:pt x="6924" y="7411"/>
                  </a:cubicBezTo>
                  <a:lnTo>
                    <a:pt x="6924" y="7373"/>
                  </a:lnTo>
                  <a:cubicBezTo>
                    <a:pt x="6924" y="7335"/>
                    <a:pt x="6932" y="7289"/>
                    <a:pt x="6939" y="7243"/>
                  </a:cubicBezTo>
                  <a:lnTo>
                    <a:pt x="6947" y="7205"/>
                  </a:lnTo>
                  <a:cubicBezTo>
                    <a:pt x="6955" y="7167"/>
                    <a:pt x="6962" y="7137"/>
                    <a:pt x="6970" y="7107"/>
                  </a:cubicBezTo>
                  <a:cubicBezTo>
                    <a:pt x="6978" y="7068"/>
                    <a:pt x="6985" y="7053"/>
                    <a:pt x="6993" y="7030"/>
                  </a:cubicBezTo>
                  <a:cubicBezTo>
                    <a:pt x="7099" y="6696"/>
                    <a:pt x="7328" y="6399"/>
                    <a:pt x="7548" y="6102"/>
                  </a:cubicBezTo>
                  <a:cubicBezTo>
                    <a:pt x="7693" y="5920"/>
                    <a:pt x="7814" y="5729"/>
                    <a:pt x="7921" y="5532"/>
                  </a:cubicBezTo>
                  <a:cubicBezTo>
                    <a:pt x="7989" y="5395"/>
                    <a:pt x="8035" y="5250"/>
                    <a:pt x="8065" y="5106"/>
                  </a:cubicBezTo>
                  <a:cubicBezTo>
                    <a:pt x="8187" y="4489"/>
                    <a:pt x="7860" y="3926"/>
                    <a:pt x="7541" y="3348"/>
                  </a:cubicBezTo>
                  <a:cubicBezTo>
                    <a:pt x="7449" y="3181"/>
                    <a:pt x="7358" y="3006"/>
                    <a:pt x="7282" y="2831"/>
                  </a:cubicBezTo>
                  <a:cubicBezTo>
                    <a:pt x="7236" y="2740"/>
                    <a:pt x="7198" y="2641"/>
                    <a:pt x="7168" y="2549"/>
                  </a:cubicBezTo>
                  <a:cubicBezTo>
                    <a:pt x="7122" y="2405"/>
                    <a:pt x="7084" y="2260"/>
                    <a:pt x="7069" y="2116"/>
                  </a:cubicBezTo>
                  <a:cubicBezTo>
                    <a:pt x="7054" y="2002"/>
                    <a:pt x="7046" y="1887"/>
                    <a:pt x="7046" y="1773"/>
                  </a:cubicBezTo>
                  <a:cubicBezTo>
                    <a:pt x="7046" y="1712"/>
                    <a:pt x="7046" y="1652"/>
                    <a:pt x="7054" y="1598"/>
                  </a:cubicBezTo>
                  <a:cubicBezTo>
                    <a:pt x="7054" y="1537"/>
                    <a:pt x="7061" y="1484"/>
                    <a:pt x="7069" y="1423"/>
                  </a:cubicBezTo>
                  <a:cubicBezTo>
                    <a:pt x="7092" y="1241"/>
                    <a:pt x="7137" y="1058"/>
                    <a:pt x="7198" y="883"/>
                  </a:cubicBezTo>
                  <a:lnTo>
                    <a:pt x="7213" y="845"/>
                  </a:lnTo>
                  <a:cubicBezTo>
                    <a:pt x="7229" y="815"/>
                    <a:pt x="7236" y="777"/>
                    <a:pt x="7251" y="746"/>
                  </a:cubicBezTo>
                  <a:lnTo>
                    <a:pt x="7274" y="693"/>
                  </a:lnTo>
                  <a:cubicBezTo>
                    <a:pt x="7289" y="663"/>
                    <a:pt x="7305" y="632"/>
                    <a:pt x="7320" y="594"/>
                  </a:cubicBezTo>
                  <a:cubicBezTo>
                    <a:pt x="7328" y="579"/>
                    <a:pt x="7335" y="564"/>
                    <a:pt x="7343" y="548"/>
                  </a:cubicBezTo>
                  <a:cubicBezTo>
                    <a:pt x="7366" y="503"/>
                    <a:pt x="7388" y="457"/>
                    <a:pt x="7419" y="419"/>
                  </a:cubicBezTo>
                  <a:lnTo>
                    <a:pt x="7426" y="396"/>
                  </a:lnTo>
                  <a:cubicBezTo>
                    <a:pt x="7449" y="358"/>
                    <a:pt x="7472" y="320"/>
                    <a:pt x="7495" y="290"/>
                  </a:cubicBezTo>
                  <a:lnTo>
                    <a:pt x="7525" y="244"/>
                  </a:lnTo>
                  <a:cubicBezTo>
                    <a:pt x="7548" y="214"/>
                    <a:pt x="7571" y="183"/>
                    <a:pt x="7594" y="160"/>
                  </a:cubicBezTo>
                  <a:lnTo>
                    <a:pt x="7624" y="122"/>
                  </a:lnTo>
                  <a:cubicBezTo>
                    <a:pt x="7655" y="77"/>
                    <a:pt x="7685" y="39"/>
                    <a:pt x="7716" y="1"/>
                  </a:cubicBezTo>
                  <a:close/>
                  <a:moveTo>
                    <a:pt x="9766" y="25599"/>
                  </a:moveTo>
                  <a:cubicBezTo>
                    <a:pt x="9792" y="25633"/>
                    <a:pt x="9819" y="25667"/>
                    <a:pt x="9846" y="25700"/>
                  </a:cubicBezTo>
                  <a:cubicBezTo>
                    <a:pt x="9824" y="25664"/>
                    <a:pt x="9795" y="25635"/>
                    <a:pt x="9766" y="25599"/>
                  </a:cubicBezTo>
                  <a:close/>
                </a:path>
              </a:pathLst>
            </a:custGeom>
            <a:solidFill>
              <a:srgbClr val="50624B">
                <a:alpha val="11370"/>
              </a:srgb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4"/>
            <p:cNvSpPr/>
            <p:nvPr/>
          </p:nvSpPr>
          <p:spPr>
            <a:xfrm>
              <a:off x="6807963" y="2973233"/>
              <a:ext cx="12965" cy="12541"/>
            </a:xfrm>
            <a:custGeom>
              <a:rect b="b" l="l" r="r" t="t"/>
              <a:pathLst>
                <a:path extrusionOk="0" h="207" w="214">
                  <a:moveTo>
                    <a:pt x="213" y="1"/>
                  </a:moveTo>
                  <a:cubicBezTo>
                    <a:pt x="137" y="62"/>
                    <a:pt x="69" y="130"/>
                    <a:pt x="0" y="206"/>
                  </a:cubicBezTo>
                  <a:cubicBezTo>
                    <a:pt x="76" y="138"/>
                    <a:pt x="152" y="69"/>
                    <a:pt x="213" y="1"/>
                  </a:cubicBezTo>
                  <a:close/>
                </a:path>
              </a:pathLst>
            </a:custGeom>
            <a:solidFill>
              <a:srgbClr val="AEB57A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4"/>
            <p:cNvSpPr/>
            <p:nvPr/>
          </p:nvSpPr>
          <p:spPr>
            <a:xfrm>
              <a:off x="6332748" y="2999526"/>
              <a:ext cx="605704" cy="1542733"/>
            </a:xfrm>
            <a:custGeom>
              <a:rect b="b" l="l" r="r" t="t"/>
              <a:pathLst>
                <a:path extrusionOk="0" h="25465" w="9998">
                  <a:moveTo>
                    <a:pt x="7472" y="1"/>
                  </a:moveTo>
                  <a:lnTo>
                    <a:pt x="7472" y="1"/>
                  </a:lnTo>
                  <a:cubicBezTo>
                    <a:pt x="6696" y="358"/>
                    <a:pt x="5638" y="252"/>
                    <a:pt x="4786" y="564"/>
                  </a:cubicBezTo>
                  <a:cubicBezTo>
                    <a:pt x="3957" y="860"/>
                    <a:pt x="3333" y="1553"/>
                    <a:pt x="2755" y="2222"/>
                  </a:cubicBezTo>
                  <a:cubicBezTo>
                    <a:pt x="2374" y="2663"/>
                    <a:pt x="1979" y="3127"/>
                    <a:pt x="1872" y="3698"/>
                  </a:cubicBezTo>
                  <a:cubicBezTo>
                    <a:pt x="1773" y="4170"/>
                    <a:pt x="1887" y="4718"/>
                    <a:pt x="1583" y="5098"/>
                  </a:cubicBezTo>
                  <a:cubicBezTo>
                    <a:pt x="1317" y="5440"/>
                    <a:pt x="792" y="5539"/>
                    <a:pt x="601" y="5920"/>
                  </a:cubicBezTo>
                  <a:cubicBezTo>
                    <a:pt x="274" y="6589"/>
                    <a:pt x="1203" y="7259"/>
                    <a:pt x="1172" y="8004"/>
                  </a:cubicBezTo>
                  <a:cubicBezTo>
                    <a:pt x="1142" y="8628"/>
                    <a:pt x="457" y="9008"/>
                    <a:pt x="229" y="9594"/>
                  </a:cubicBezTo>
                  <a:cubicBezTo>
                    <a:pt x="0" y="10172"/>
                    <a:pt x="274" y="10834"/>
                    <a:pt x="594" y="11374"/>
                  </a:cubicBezTo>
                  <a:cubicBezTo>
                    <a:pt x="913" y="11915"/>
                    <a:pt x="1301" y="12462"/>
                    <a:pt x="1309" y="13094"/>
                  </a:cubicBezTo>
                  <a:cubicBezTo>
                    <a:pt x="1309" y="13573"/>
                    <a:pt x="1088" y="14068"/>
                    <a:pt x="1241" y="14524"/>
                  </a:cubicBezTo>
                  <a:cubicBezTo>
                    <a:pt x="1583" y="15559"/>
                    <a:pt x="3386" y="15445"/>
                    <a:pt x="3713" y="16479"/>
                  </a:cubicBezTo>
                  <a:cubicBezTo>
                    <a:pt x="3903" y="17080"/>
                    <a:pt x="3477" y="17803"/>
                    <a:pt x="3827" y="18321"/>
                  </a:cubicBezTo>
                  <a:cubicBezTo>
                    <a:pt x="4185" y="18861"/>
                    <a:pt x="5113" y="18762"/>
                    <a:pt x="5448" y="19310"/>
                  </a:cubicBezTo>
                  <a:cubicBezTo>
                    <a:pt x="5668" y="19682"/>
                    <a:pt x="5509" y="20169"/>
                    <a:pt x="5623" y="20595"/>
                  </a:cubicBezTo>
                  <a:cubicBezTo>
                    <a:pt x="5790" y="21250"/>
                    <a:pt x="6543" y="21546"/>
                    <a:pt x="7175" y="21805"/>
                  </a:cubicBezTo>
                  <a:cubicBezTo>
                    <a:pt x="7608" y="21980"/>
                    <a:pt x="9214" y="24536"/>
                    <a:pt x="9997" y="25464"/>
                  </a:cubicBezTo>
                  <a:cubicBezTo>
                    <a:pt x="9647" y="25038"/>
                    <a:pt x="9374" y="24567"/>
                    <a:pt x="9168" y="24049"/>
                  </a:cubicBezTo>
                  <a:cubicBezTo>
                    <a:pt x="9069" y="23867"/>
                    <a:pt x="8978" y="23684"/>
                    <a:pt x="8894" y="23486"/>
                  </a:cubicBezTo>
                  <a:cubicBezTo>
                    <a:pt x="7677" y="20641"/>
                    <a:pt x="6734" y="17803"/>
                    <a:pt x="5258" y="14935"/>
                  </a:cubicBezTo>
                  <a:cubicBezTo>
                    <a:pt x="4071" y="12691"/>
                    <a:pt x="3774" y="10180"/>
                    <a:pt x="3766" y="7548"/>
                  </a:cubicBezTo>
                  <a:cubicBezTo>
                    <a:pt x="3812" y="4504"/>
                    <a:pt x="5524" y="2123"/>
                    <a:pt x="7472" y="1"/>
                  </a:cubicBezTo>
                  <a:close/>
                </a:path>
              </a:pathLst>
            </a:custGeom>
            <a:solidFill>
              <a:srgbClr val="7D9775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4"/>
            <p:cNvSpPr/>
            <p:nvPr/>
          </p:nvSpPr>
          <p:spPr>
            <a:xfrm>
              <a:off x="6543396" y="3958015"/>
              <a:ext cx="159090" cy="64823"/>
            </a:xfrm>
            <a:custGeom>
              <a:rect b="b" l="l" r="r" t="t"/>
              <a:pathLst>
                <a:path extrusionOk="0" h="1070" w="2626">
                  <a:moveTo>
                    <a:pt x="1960" y="0"/>
                  </a:moveTo>
                  <a:cubicBezTo>
                    <a:pt x="1525" y="0"/>
                    <a:pt x="1095" y="32"/>
                    <a:pt x="670" y="95"/>
                  </a:cubicBezTo>
                  <a:cubicBezTo>
                    <a:pt x="442" y="133"/>
                    <a:pt x="213" y="187"/>
                    <a:pt x="0" y="270"/>
                  </a:cubicBezTo>
                  <a:cubicBezTo>
                    <a:pt x="107" y="377"/>
                    <a:pt x="183" y="514"/>
                    <a:pt x="236" y="658"/>
                  </a:cubicBezTo>
                  <a:cubicBezTo>
                    <a:pt x="259" y="750"/>
                    <a:pt x="274" y="841"/>
                    <a:pt x="282" y="940"/>
                  </a:cubicBezTo>
                  <a:cubicBezTo>
                    <a:pt x="487" y="993"/>
                    <a:pt x="693" y="1031"/>
                    <a:pt x="906" y="1069"/>
                  </a:cubicBezTo>
                  <a:cubicBezTo>
                    <a:pt x="1362" y="963"/>
                    <a:pt x="1834" y="894"/>
                    <a:pt x="2306" y="879"/>
                  </a:cubicBezTo>
                  <a:cubicBezTo>
                    <a:pt x="2412" y="871"/>
                    <a:pt x="2519" y="871"/>
                    <a:pt x="2625" y="864"/>
                  </a:cubicBezTo>
                  <a:cubicBezTo>
                    <a:pt x="2496" y="582"/>
                    <a:pt x="2359" y="293"/>
                    <a:pt x="2222" y="4"/>
                  </a:cubicBezTo>
                  <a:cubicBezTo>
                    <a:pt x="2134" y="2"/>
                    <a:pt x="2047" y="0"/>
                    <a:pt x="1960" y="0"/>
                  </a:cubicBezTo>
                  <a:close/>
                </a:path>
              </a:pathLst>
            </a:custGeom>
            <a:solidFill>
              <a:srgbClr val="979E71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4"/>
            <p:cNvSpPr/>
            <p:nvPr/>
          </p:nvSpPr>
          <p:spPr>
            <a:xfrm>
              <a:off x="6376973" y="3702414"/>
              <a:ext cx="179809" cy="38773"/>
            </a:xfrm>
            <a:custGeom>
              <a:rect b="b" l="l" r="r" t="t"/>
              <a:pathLst>
                <a:path extrusionOk="0" h="640" w="2968">
                  <a:moveTo>
                    <a:pt x="1" y="1"/>
                  </a:moveTo>
                  <a:lnTo>
                    <a:pt x="1" y="1"/>
                  </a:lnTo>
                  <a:cubicBezTo>
                    <a:pt x="130" y="206"/>
                    <a:pt x="244" y="419"/>
                    <a:pt x="351" y="640"/>
                  </a:cubicBezTo>
                  <a:cubicBezTo>
                    <a:pt x="503" y="617"/>
                    <a:pt x="647" y="594"/>
                    <a:pt x="792" y="571"/>
                  </a:cubicBezTo>
                  <a:cubicBezTo>
                    <a:pt x="1445" y="489"/>
                    <a:pt x="2103" y="456"/>
                    <a:pt x="2757" y="456"/>
                  </a:cubicBezTo>
                  <a:cubicBezTo>
                    <a:pt x="2827" y="456"/>
                    <a:pt x="2898" y="456"/>
                    <a:pt x="2968" y="457"/>
                  </a:cubicBezTo>
                  <a:cubicBezTo>
                    <a:pt x="1987" y="259"/>
                    <a:pt x="997" y="100"/>
                    <a:pt x="1" y="1"/>
                  </a:cubicBezTo>
                  <a:close/>
                </a:path>
              </a:pathLst>
            </a:custGeom>
            <a:solidFill>
              <a:srgbClr val="979E71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4"/>
            <p:cNvSpPr/>
            <p:nvPr/>
          </p:nvSpPr>
          <p:spPr>
            <a:xfrm>
              <a:off x="6405084" y="3865141"/>
              <a:ext cx="83483" cy="39682"/>
            </a:xfrm>
            <a:custGeom>
              <a:rect b="b" l="l" r="r" t="t"/>
              <a:pathLst>
                <a:path extrusionOk="0" h="655" w="1378">
                  <a:moveTo>
                    <a:pt x="1" y="0"/>
                  </a:moveTo>
                  <a:lnTo>
                    <a:pt x="1" y="0"/>
                  </a:lnTo>
                  <a:cubicBezTo>
                    <a:pt x="9" y="84"/>
                    <a:pt x="24" y="160"/>
                    <a:pt x="47" y="236"/>
                  </a:cubicBezTo>
                  <a:cubicBezTo>
                    <a:pt x="100" y="396"/>
                    <a:pt x="191" y="541"/>
                    <a:pt x="305" y="655"/>
                  </a:cubicBezTo>
                  <a:cubicBezTo>
                    <a:pt x="655" y="502"/>
                    <a:pt x="1013" y="388"/>
                    <a:pt x="1378" y="305"/>
                  </a:cubicBezTo>
                  <a:cubicBezTo>
                    <a:pt x="1203" y="282"/>
                    <a:pt x="1036" y="251"/>
                    <a:pt x="868" y="221"/>
                  </a:cubicBezTo>
                  <a:cubicBezTo>
                    <a:pt x="572" y="168"/>
                    <a:pt x="282" y="99"/>
                    <a:pt x="1" y="0"/>
                  </a:cubicBezTo>
                  <a:close/>
                </a:path>
              </a:pathLst>
            </a:custGeom>
            <a:solidFill>
              <a:srgbClr val="979E71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4"/>
            <p:cNvSpPr/>
            <p:nvPr/>
          </p:nvSpPr>
          <p:spPr>
            <a:xfrm>
              <a:off x="6766948" y="4296554"/>
              <a:ext cx="60885" cy="19871"/>
            </a:xfrm>
            <a:custGeom>
              <a:rect b="b" l="l" r="r" t="t"/>
              <a:pathLst>
                <a:path extrusionOk="0" h="328" w="1005">
                  <a:moveTo>
                    <a:pt x="868" y="0"/>
                  </a:moveTo>
                  <a:cubicBezTo>
                    <a:pt x="586" y="84"/>
                    <a:pt x="297" y="153"/>
                    <a:pt x="0" y="198"/>
                  </a:cubicBezTo>
                  <a:cubicBezTo>
                    <a:pt x="24" y="198"/>
                    <a:pt x="48" y="197"/>
                    <a:pt x="72" y="197"/>
                  </a:cubicBezTo>
                  <a:cubicBezTo>
                    <a:pt x="384" y="197"/>
                    <a:pt x="701" y="243"/>
                    <a:pt x="1004" y="328"/>
                  </a:cubicBezTo>
                  <a:lnTo>
                    <a:pt x="868" y="0"/>
                  </a:lnTo>
                  <a:close/>
                </a:path>
              </a:pathLst>
            </a:custGeom>
            <a:solidFill>
              <a:srgbClr val="B7BF80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4"/>
            <p:cNvSpPr/>
            <p:nvPr/>
          </p:nvSpPr>
          <p:spPr>
            <a:xfrm>
              <a:off x="6692249" y="4279046"/>
              <a:ext cx="99174" cy="16660"/>
            </a:xfrm>
            <a:custGeom>
              <a:rect b="b" l="l" r="r" t="t"/>
              <a:pathLst>
                <a:path extrusionOk="0" h="275" w="1637">
                  <a:moveTo>
                    <a:pt x="1" y="0"/>
                  </a:moveTo>
                  <a:cubicBezTo>
                    <a:pt x="107" y="107"/>
                    <a:pt x="229" y="198"/>
                    <a:pt x="358" y="274"/>
                  </a:cubicBezTo>
                  <a:cubicBezTo>
                    <a:pt x="784" y="191"/>
                    <a:pt x="1210" y="130"/>
                    <a:pt x="1636" y="31"/>
                  </a:cubicBezTo>
                  <a:cubicBezTo>
                    <a:pt x="1517" y="26"/>
                    <a:pt x="1397" y="24"/>
                    <a:pt x="1277" y="24"/>
                  </a:cubicBezTo>
                  <a:cubicBezTo>
                    <a:pt x="1036" y="24"/>
                    <a:pt x="794" y="31"/>
                    <a:pt x="556" y="31"/>
                  </a:cubicBezTo>
                  <a:cubicBezTo>
                    <a:pt x="381" y="23"/>
                    <a:pt x="191" y="16"/>
                    <a:pt x="1" y="0"/>
                  </a:cubicBezTo>
                  <a:close/>
                </a:path>
              </a:pathLst>
            </a:custGeom>
            <a:solidFill>
              <a:srgbClr val="979E71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6554907" y="4046285"/>
              <a:ext cx="186715" cy="66398"/>
            </a:xfrm>
            <a:custGeom>
              <a:rect b="b" l="l" r="r" t="t"/>
              <a:pathLst>
                <a:path extrusionOk="0" h="1096" w="3082">
                  <a:moveTo>
                    <a:pt x="746" y="0"/>
                  </a:moveTo>
                  <a:cubicBezTo>
                    <a:pt x="503" y="54"/>
                    <a:pt x="259" y="137"/>
                    <a:pt x="31" y="236"/>
                  </a:cubicBezTo>
                  <a:cubicBezTo>
                    <a:pt x="8" y="480"/>
                    <a:pt x="1" y="715"/>
                    <a:pt x="92" y="928"/>
                  </a:cubicBezTo>
                  <a:cubicBezTo>
                    <a:pt x="427" y="1012"/>
                    <a:pt x="761" y="1073"/>
                    <a:pt x="1104" y="1096"/>
                  </a:cubicBezTo>
                  <a:cubicBezTo>
                    <a:pt x="1522" y="1005"/>
                    <a:pt x="1941" y="951"/>
                    <a:pt x="2367" y="936"/>
                  </a:cubicBezTo>
                  <a:cubicBezTo>
                    <a:pt x="2610" y="921"/>
                    <a:pt x="2846" y="913"/>
                    <a:pt x="3082" y="913"/>
                  </a:cubicBezTo>
                  <a:cubicBezTo>
                    <a:pt x="2975" y="647"/>
                    <a:pt x="2854" y="373"/>
                    <a:pt x="2739" y="107"/>
                  </a:cubicBezTo>
                  <a:cubicBezTo>
                    <a:pt x="2632" y="109"/>
                    <a:pt x="2525" y="111"/>
                    <a:pt x="2417" y="111"/>
                  </a:cubicBezTo>
                  <a:cubicBezTo>
                    <a:pt x="1863" y="111"/>
                    <a:pt x="1308" y="77"/>
                    <a:pt x="754" y="0"/>
                  </a:cubicBezTo>
                  <a:close/>
                </a:path>
              </a:pathLst>
            </a:custGeom>
            <a:solidFill>
              <a:srgbClr val="979E71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6530916" y="3086160"/>
              <a:ext cx="81181" cy="188593"/>
            </a:xfrm>
            <a:custGeom>
              <a:rect b="b" l="l" r="r" t="t"/>
              <a:pathLst>
                <a:path extrusionOk="0" h="3113" w="1340">
                  <a:moveTo>
                    <a:pt x="222" y="1"/>
                  </a:moveTo>
                  <a:cubicBezTo>
                    <a:pt x="153" y="69"/>
                    <a:pt x="77" y="145"/>
                    <a:pt x="1" y="222"/>
                  </a:cubicBezTo>
                  <a:cubicBezTo>
                    <a:pt x="168" y="921"/>
                    <a:pt x="404" y="1599"/>
                    <a:pt x="701" y="2253"/>
                  </a:cubicBezTo>
                  <a:cubicBezTo>
                    <a:pt x="830" y="2542"/>
                    <a:pt x="960" y="2831"/>
                    <a:pt x="1104" y="3113"/>
                  </a:cubicBezTo>
                  <a:cubicBezTo>
                    <a:pt x="1180" y="2930"/>
                    <a:pt x="1256" y="2747"/>
                    <a:pt x="1340" y="2565"/>
                  </a:cubicBezTo>
                  <a:cubicBezTo>
                    <a:pt x="921" y="1735"/>
                    <a:pt x="571" y="868"/>
                    <a:pt x="222" y="1"/>
                  </a:cubicBezTo>
                  <a:close/>
                </a:path>
              </a:pathLst>
            </a:custGeom>
            <a:solidFill>
              <a:srgbClr val="979E71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6625426" y="3029939"/>
              <a:ext cx="39257" cy="151699"/>
            </a:xfrm>
            <a:custGeom>
              <a:rect b="b" l="l" r="r" t="t"/>
              <a:pathLst>
                <a:path extrusionOk="0" h="2504" w="648">
                  <a:moveTo>
                    <a:pt x="137" y="1"/>
                  </a:moveTo>
                  <a:cubicBezTo>
                    <a:pt x="92" y="16"/>
                    <a:pt x="46" y="31"/>
                    <a:pt x="1" y="46"/>
                  </a:cubicBezTo>
                  <a:cubicBezTo>
                    <a:pt x="16" y="876"/>
                    <a:pt x="122" y="1697"/>
                    <a:pt x="320" y="2504"/>
                  </a:cubicBezTo>
                  <a:cubicBezTo>
                    <a:pt x="427" y="2329"/>
                    <a:pt x="533" y="2154"/>
                    <a:pt x="647" y="1979"/>
                  </a:cubicBezTo>
                  <a:cubicBezTo>
                    <a:pt x="404" y="1347"/>
                    <a:pt x="267" y="678"/>
                    <a:pt x="137" y="1"/>
                  </a:cubicBezTo>
                  <a:close/>
                </a:path>
              </a:pathLst>
            </a:custGeom>
            <a:solidFill>
              <a:srgbClr val="979E71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4"/>
            <p:cNvSpPr/>
            <p:nvPr/>
          </p:nvSpPr>
          <p:spPr>
            <a:xfrm>
              <a:off x="6656323" y="3018428"/>
              <a:ext cx="45679" cy="107897"/>
            </a:xfrm>
            <a:custGeom>
              <a:rect b="b" l="l" r="r" t="t"/>
              <a:pathLst>
                <a:path extrusionOk="0" h="1781" w="754">
                  <a:moveTo>
                    <a:pt x="753" y="1"/>
                  </a:moveTo>
                  <a:cubicBezTo>
                    <a:pt x="495" y="31"/>
                    <a:pt x="244" y="61"/>
                    <a:pt x="0" y="107"/>
                  </a:cubicBezTo>
                  <a:cubicBezTo>
                    <a:pt x="99" y="670"/>
                    <a:pt x="236" y="1233"/>
                    <a:pt x="411" y="1781"/>
                  </a:cubicBezTo>
                  <a:cubicBezTo>
                    <a:pt x="510" y="1629"/>
                    <a:pt x="624" y="1484"/>
                    <a:pt x="731" y="1340"/>
                  </a:cubicBezTo>
                  <a:cubicBezTo>
                    <a:pt x="723" y="1050"/>
                    <a:pt x="715" y="769"/>
                    <a:pt x="723" y="480"/>
                  </a:cubicBezTo>
                  <a:cubicBezTo>
                    <a:pt x="731" y="320"/>
                    <a:pt x="738" y="160"/>
                    <a:pt x="753" y="1"/>
                  </a:cubicBezTo>
                  <a:close/>
                </a:path>
              </a:pathLst>
            </a:custGeom>
            <a:solidFill>
              <a:srgbClr val="979E71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6667834" y="4181809"/>
              <a:ext cx="44770" cy="14782"/>
            </a:xfrm>
            <a:custGeom>
              <a:rect b="b" l="l" r="r" t="t"/>
              <a:pathLst>
                <a:path extrusionOk="0" h="244" w="739">
                  <a:moveTo>
                    <a:pt x="738" y="0"/>
                  </a:moveTo>
                  <a:lnTo>
                    <a:pt x="738" y="0"/>
                  </a:lnTo>
                  <a:cubicBezTo>
                    <a:pt x="487" y="8"/>
                    <a:pt x="244" y="15"/>
                    <a:pt x="0" y="23"/>
                  </a:cubicBezTo>
                  <a:cubicBezTo>
                    <a:pt x="16" y="91"/>
                    <a:pt x="23" y="167"/>
                    <a:pt x="31" y="243"/>
                  </a:cubicBezTo>
                  <a:cubicBezTo>
                    <a:pt x="168" y="183"/>
                    <a:pt x="305" y="137"/>
                    <a:pt x="442" y="91"/>
                  </a:cubicBezTo>
                  <a:cubicBezTo>
                    <a:pt x="541" y="61"/>
                    <a:pt x="640" y="30"/>
                    <a:pt x="738" y="0"/>
                  </a:cubicBezTo>
                  <a:close/>
                </a:path>
              </a:pathLst>
            </a:custGeom>
            <a:solidFill>
              <a:srgbClr val="979E71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4"/>
            <p:cNvSpPr/>
            <p:nvPr/>
          </p:nvSpPr>
          <p:spPr>
            <a:xfrm>
              <a:off x="6406478" y="3753183"/>
              <a:ext cx="193682" cy="26293"/>
            </a:xfrm>
            <a:custGeom>
              <a:rect b="b" l="l" r="r" t="t"/>
              <a:pathLst>
                <a:path extrusionOk="0" h="434" w="3197">
                  <a:moveTo>
                    <a:pt x="2227" y="1"/>
                  </a:moveTo>
                  <a:cubicBezTo>
                    <a:pt x="1483" y="1"/>
                    <a:pt x="738" y="38"/>
                    <a:pt x="1" y="159"/>
                  </a:cubicBezTo>
                  <a:cubicBezTo>
                    <a:pt x="24" y="213"/>
                    <a:pt x="31" y="258"/>
                    <a:pt x="46" y="304"/>
                  </a:cubicBezTo>
                  <a:lnTo>
                    <a:pt x="259" y="372"/>
                  </a:lnTo>
                  <a:cubicBezTo>
                    <a:pt x="343" y="395"/>
                    <a:pt x="427" y="418"/>
                    <a:pt x="510" y="433"/>
                  </a:cubicBezTo>
                  <a:cubicBezTo>
                    <a:pt x="978" y="366"/>
                    <a:pt x="1453" y="327"/>
                    <a:pt x="1931" y="327"/>
                  </a:cubicBezTo>
                  <a:cubicBezTo>
                    <a:pt x="2099" y="327"/>
                    <a:pt x="2267" y="332"/>
                    <a:pt x="2435" y="342"/>
                  </a:cubicBezTo>
                  <a:cubicBezTo>
                    <a:pt x="2686" y="350"/>
                    <a:pt x="2945" y="372"/>
                    <a:pt x="3196" y="403"/>
                  </a:cubicBezTo>
                  <a:cubicBezTo>
                    <a:pt x="3158" y="273"/>
                    <a:pt x="3120" y="144"/>
                    <a:pt x="3082" y="15"/>
                  </a:cubicBezTo>
                  <a:cubicBezTo>
                    <a:pt x="2797" y="6"/>
                    <a:pt x="2512" y="1"/>
                    <a:pt x="2227" y="1"/>
                  </a:cubicBezTo>
                  <a:close/>
                </a:path>
              </a:pathLst>
            </a:custGeom>
            <a:solidFill>
              <a:srgbClr val="979E71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14"/>
            <p:cNvSpPr/>
            <p:nvPr/>
          </p:nvSpPr>
          <p:spPr>
            <a:xfrm>
              <a:off x="6611613" y="4132919"/>
              <a:ext cx="153516" cy="27747"/>
            </a:xfrm>
            <a:custGeom>
              <a:rect b="b" l="l" r="r" t="t"/>
              <a:pathLst>
                <a:path extrusionOk="0" h="458" w="2534">
                  <a:moveTo>
                    <a:pt x="2359" y="1"/>
                  </a:moveTo>
                  <a:cubicBezTo>
                    <a:pt x="2275" y="8"/>
                    <a:pt x="2199" y="16"/>
                    <a:pt x="2115" y="16"/>
                  </a:cubicBezTo>
                  <a:cubicBezTo>
                    <a:pt x="1734" y="52"/>
                    <a:pt x="1352" y="69"/>
                    <a:pt x="971" y="69"/>
                  </a:cubicBezTo>
                  <a:cubicBezTo>
                    <a:pt x="713" y="69"/>
                    <a:pt x="456" y="62"/>
                    <a:pt x="198" y="46"/>
                  </a:cubicBezTo>
                  <a:cubicBezTo>
                    <a:pt x="137" y="54"/>
                    <a:pt x="69" y="69"/>
                    <a:pt x="0" y="92"/>
                  </a:cubicBezTo>
                  <a:cubicBezTo>
                    <a:pt x="267" y="183"/>
                    <a:pt x="533" y="274"/>
                    <a:pt x="715" y="457"/>
                  </a:cubicBezTo>
                  <a:cubicBezTo>
                    <a:pt x="1237" y="457"/>
                    <a:pt x="1759" y="424"/>
                    <a:pt x="2276" y="424"/>
                  </a:cubicBezTo>
                  <a:cubicBezTo>
                    <a:pt x="2362" y="424"/>
                    <a:pt x="2448" y="424"/>
                    <a:pt x="2534" y="427"/>
                  </a:cubicBezTo>
                  <a:lnTo>
                    <a:pt x="2359" y="1"/>
                  </a:lnTo>
                  <a:close/>
                </a:path>
              </a:pathLst>
            </a:custGeom>
            <a:solidFill>
              <a:srgbClr val="979E71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6465970" y="3160860"/>
              <a:ext cx="118984" cy="167389"/>
            </a:xfrm>
            <a:custGeom>
              <a:rect b="b" l="l" r="r" t="t"/>
              <a:pathLst>
                <a:path extrusionOk="0" h="2763" w="1964">
                  <a:moveTo>
                    <a:pt x="190" y="0"/>
                  </a:moveTo>
                  <a:cubicBezTo>
                    <a:pt x="122" y="84"/>
                    <a:pt x="61" y="175"/>
                    <a:pt x="0" y="259"/>
                  </a:cubicBezTo>
                  <a:cubicBezTo>
                    <a:pt x="411" y="974"/>
                    <a:pt x="898" y="1644"/>
                    <a:pt x="1438" y="2260"/>
                  </a:cubicBezTo>
                  <a:cubicBezTo>
                    <a:pt x="1583" y="2427"/>
                    <a:pt x="1727" y="2595"/>
                    <a:pt x="1879" y="2762"/>
                  </a:cubicBezTo>
                  <a:cubicBezTo>
                    <a:pt x="1902" y="2671"/>
                    <a:pt x="1933" y="2564"/>
                    <a:pt x="1963" y="2465"/>
                  </a:cubicBezTo>
                  <a:lnTo>
                    <a:pt x="1955" y="2458"/>
                  </a:lnTo>
                  <a:cubicBezTo>
                    <a:pt x="1377" y="1628"/>
                    <a:pt x="784" y="814"/>
                    <a:pt x="190" y="0"/>
                  </a:cubicBezTo>
                  <a:close/>
                </a:path>
              </a:pathLst>
            </a:custGeom>
            <a:solidFill>
              <a:srgbClr val="979E71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6386182" y="3325404"/>
              <a:ext cx="175689" cy="148912"/>
            </a:xfrm>
            <a:custGeom>
              <a:rect b="b" l="l" r="r" t="t"/>
              <a:pathLst>
                <a:path extrusionOk="0" h="2458" w="2900">
                  <a:moveTo>
                    <a:pt x="366" y="0"/>
                  </a:moveTo>
                  <a:cubicBezTo>
                    <a:pt x="244" y="84"/>
                    <a:pt x="115" y="153"/>
                    <a:pt x="1" y="236"/>
                  </a:cubicBezTo>
                  <a:cubicBezTo>
                    <a:pt x="191" y="396"/>
                    <a:pt x="381" y="541"/>
                    <a:pt x="579" y="685"/>
                  </a:cubicBezTo>
                  <a:cubicBezTo>
                    <a:pt x="891" y="921"/>
                    <a:pt x="1180" y="1164"/>
                    <a:pt x="1477" y="1408"/>
                  </a:cubicBezTo>
                  <a:cubicBezTo>
                    <a:pt x="1713" y="1613"/>
                    <a:pt x="1949" y="1811"/>
                    <a:pt x="2184" y="2009"/>
                  </a:cubicBezTo>
                  <a:cubicBezTo>
                    <a:pt x="2420" y="2153"/>
                    <a:pt x="2656" y="2306"/>
                    <a:pt x="2884" y="2458"/>
                  </a:cubicBezTo>
                  <a:lnTo>
                    <a:pt x="2884" y="2169"/>
                  </a:lnTo>
                  <a:cubicBezTo>
                    <a:pt x="2884" y="2070"/>
                    <a:pt x="2892" y="1956"/>
                    <a:pt x="2900" y="1857"/>
                  </a:cubicBezTo>
                  <a:cubicBezTo>
                    <a:pt x="2496" y="1621"/>
                    <a:pt x="2093" y="1385"/>
                    <a:pt x="1698" y="1142"/>
                  </a:cubicBezTo>
                  <a:cubicBezTo>
                    <a:pt x="1370" y="929"/>
                    <a:pt x="1097" y="655"/>
                    <a:pt x="807" y="396"/>
                  </a:cubicBezTo>
                  <a:cubicBezTo>
                    <a:pt x="663" y="267"/>
                    <a:pt x="518" y="130"/>
                    <a:pt x="366" y="0"/>
                  </a:cubicBezTo>
                  <a:close/>
                </a:path>
              </a:pathLst>
            </a:custGeom>
            <a:solidFill>
              <a:srgbClr val="979E71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4"/>
            <p:cNvSpPr/>
            <p:nvPr/>
          </p:nvSpPr>
          <p:spPr>
            <a:xfrm>
              <a:off x="6439677" y="3251189"/>
              <a:ext cx="130495" cy="150305"/>
            </a:xfrm>
            <a:custGeom>
              <a:rect b="b" l="l" r="r" t="t"/>
              <a:pathLst>
                <a:path extrusionOk="0" h="2481" w="2154">
                  <a:moveTo>
                    <a:pt x="61" y="1"/>
                  </a:moveTo>
                  <a:cubicBezTo>
                    <a:pt x="54" y="191"/>
                    <a:pt x="39" y="381"/>
                    <a:pt x="1" y="571"/>
                  </a:cubicBezTo>
                  <a:cubicBezTo>
                    <a:pt x="320" y="891"/>
                    <a:pt x="655" y="1187"/>
                    <a:pt x="982" y="1499"/>
                  </a:cubicBezTo>
                  <a:cubicBezTo>
                    <a:pt x="1332" y="1842"/>
                    <a:pt x="1697" y="2169"/>
                    <a:pt x="2062" y="2481"/>
                  </a:cubicBezTo>
                  <a:cubicBezTo>
                    <a:pt x="2093" y="2291"/>
                    <a:pt x="2116" y="2116"/>
                    <a:pt x="2154" y="1933"/>
                  </a:cubicBezTo>
                  <a:cubicBezTo>
                    <a:pt x="1545" y="1454"/>
                    <a:pt x="967" y="936"/>
                    <a:pt x="419" y="381"/>
                  </a:cubicBezTo>
                  <a:cubicBezTo>
                    <a:pt x="305" y="252"/>
                    <a:pt x="183" y="122"/>
                    <a:pt x="61" y="1"/>
                  </a:cubicBezTo>
                  <a:close/>
                </a:path>
              </a:pathLst>
            </a:custGeom>
            <a:solidFill>
              <a:srgbClr val="979E71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4"/>
            <p:cNvSpPr/>
            <p:nvPr/>
          </p:nvSpPr>
          <p:spPr>
            <a:xfrm>
              <a:off x="6446584" y="3200481"/>
              <a:ext cx="78394" cy="99598"/>
            </a:xfrm>
            <a:custGeom>
              <a:rect b="b" l="l" r="r" t="t"/>
              <a:pathLst>
                <a:path extrusionOk="0" h="1644" w="1294">
                  <a:moveTo>
                    <a:pt x="115" y="1"/>
                  </a:moveTo>
                  <a:cubicBezTo>
                    <a:pt x="61" y="107"/>
                    <a:pt x="23" y="229"/>
                    <a:pt x="1" y="343"/>
                  </a:cubicBezTo>
                  <a:cubicBezTo>
                    <a:pt x="214" y="556"/>
                    <a:pt x="411" y="777"/>
                    <a:pt x="624" y="997"/>
                  </a:cubicBezTo>
                  <a:cubicBezTo>
                    <a:pt x="830" y="1210"/>
                    <a:pt x="1058" y="1439"/>
                    <a:pt x="1294" y="1644"/>
                  </a:cubicBezTo>
                  <a:cubicBezTo>
                    <a:pt x="929" y="1203"/>
                    <a:pt x="594" y="746"/>
                    <a:pt x="282" y="275"/>
                  </a:cubicBezTo>
                  <a:cubicBezTo>
                    <a:pt x="229" y="183"/>
                    <a:pt x="168" y="92"/>
                    <a:pt x="115" y="1"/>
                  </a:cubicBezTo>
                  <a:close/>
                </a:path>
              </a:pathLst>
            </a:custGeom>
            <a:solidFill>
              <a:srgbClr val="979E71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6816687" y="4346778"/>
              <a:ext cx="30049" cy="16176"/>
            </a:xfrm>
            <a:custGeom>
              <a:rect b="b" l="l" r="r" t="t"/>
              <a:pathLst>
                <a:path extrusionOk="0" h="267" w="496">
                  <a:moveTo>
                    <a:pt x="381" y="1"/>
                  </a:moveTo>
                  <a:cubicBezTo>
                    <a:pt x="260" y="46"/>
                    <a:pt x="130" y="84"/>
                    <a:pt x="1" y="115"/>
                  </a:cubicBezTo>
                  <a:cubicBezTo>
                    <a:pt x="161" y="168"/>
                    <a:pt x="328" y="221"/>
                    <a:pt x="495" y="267"/>
                  </a:cubicBezTo>
                  <a:lnTo>
                    <a:pt x="381" y="1"/>
                  </a:lnTo>
                  <a:close/>
                </a:path>
              </a:pathLst>
            </a:custGeom>
            <a:solidFill>
              <a:srgbClr val="B7BF80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4"/>
            <p:cNvSpPr/>
            <p:nvPr/>
          </p:nvSpPr>
          <p:spPr>
            <a:xfrm>
              <a:off x="6362676" y="3526359"/>
              <a:ext cx="153092" cy="66883"/>
            </a:xfrm>
            <a:custGeom>
              <a:rect b="b" l="l" r="r" t="t"/>
              <a:pathLst>
                <a:path extrusionOk="0" h="1104" w="2527">
                  <a:moveTo>
                    <a:pt x="374" y="0"/>
                  </a:moveTo>
                  <a:cubicBezTo>
                    <a:pt x="252" y="153"/>
                    <a:pt x="123" y="297"/>
                    <a:pt x="1" y="457"/>
                  </a:cubicBezTo>
                  <a:cubicBezTo>
                    <a:pt x="853" y="624"/>
                    <a:pt x="1698" y="837"/>
                    <a:pt x="2527" y="1104"/>
                  </a:cubicBezTo>
                  <a:cubicBezTo>
                    <a:pt x="1895" y="761"/>
                    <a:pt x="1272" y="419"/>
                    <a:pt x="625" y="115"/>
                  </a:cubicBezTo>
                  <a:lnTo>
                    <a:pt x="374" y="0"/>
                  </a:lnTo>
                  <a:close/>
                </a:path>
              </a:pathLst>
            </a:custGeom>
            <a:solidFill>
              <a:srgbClr val="979E71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6562722" y="3042419"/>
              <a:ext cx="65066" cy="173327"/>
            </a:xfrm>
            <a:custGeom>
              <a:rect b="b" l="l" r="r" t="t"/>
              <a:pathLst>
                <a:path extrusionOk="0" h="2861" w="1074">
                  <a:moveTo>
                    <a:pt x="663" y="0"/>
                  </a:moveTo>
                  <a:cubicBezTo>
                    <a:pt x="427" y="122"/>
                    <a:pt x="206" y="274"/>
                    <a:pt x="1" y="441"/>
                  </a:cubicBezTo>
                  <a:cubicBezTo>
                    <a:pt x="320" y="1255"/>
                    <a:pt x="648" y="2069"/>
                    <a:pt x="1028" y="2861"/>
                  </a:cubicBezTo>
                  <a:cubicBezTo>
                    <a:pt x="1043" y="2830"/>
                    <a:pt x="1058" y="2807"/>
                    <a:pt x="1074" y="2777"/>
                  </a:cubicBezTo>
                  <a:cubicBezTo>
                    <a:pt x="830" y="1872"/>
                    <a:pt x="693" y="936"/>
                    <a:pt x="663" y="0"/>
                  </a:cubicBezTo>
                  <a:close/>
                </a:path>
              </a:pathLst>
            </a:custGeom>
            <a:solidFill>
              <a:srgbClr val="979E71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4"/>
            <p:cNvSpPr/>
            <p:nvPr/>
          </p:nvSpPr>
          <p:spPr>
            <a:xfrm>
              <a:off x="6365463" y="3377021"/>
              <a:ext cx="198711" cy="177991"/>
            </a:xfrm>
            <a:custGeom>
              <a:rect b="b" l="l" r="r" t="t"/>
              <a:pathLst>
                <a:path extrusionOk="0" h="2938" w="3280">
                  <a:moveTo>
                    <a:pt x="1" y="1"/>
                  </a:moveTo>
                  <a:cubicBezTo>
                    <a:pt x="1" y="252"/>
                    <a:pt x="138" y="510"/>
                    <a:pt x="282" y="777"/>
                  </a:cubicBezTo>
                  <a:cubicBezTo>
                    <a:pt x="830" y="1187"/>
                    <a:pt x="1416" y="1537"/>
                    <a:pt x="1956" y="1956"/>
                  </a:cubicBezTo>
                  <a:cubicBezTo>
                    <a:pt x="2291" y="2199"/>
                    <a:pt x="2610" y="2450"/>
                    <a:pt x="2937" y="2701"/>
                  </a:cubicBezTo>
                  <a:cubicBezTo>
                    <a:pt x="3051" y="2777"/>
                    <a:pt x="3166" y="2853"/>
                    <a:pt x="3280" y="2937"/>
                  </a:cubicBezTo>
                  <a:cubicBezTo>
                    <a:pt x="3264" y="2694"/>
                    <a:pt x="3257" y="2450"/>
                    <a:pt x="3249" y="2207"/>
                  </a:cubicBezTo>
                  <a:cubicBezTo>
                    <a:pt x="3067" y="2070"/>
                    <a:pt x="2884" y="1933"/>
                    <a:pt x="2709" y="1788"/>
                  </a:cubicBezTo>
                  <a:cubicBezTo>
                    <a:pt x="2565" y="1674"/>
                    <a:pt x="2420" y="1560"/>
                    <a:pt x="2283" y="1446"/>
                  </a:cubicBezTo>
                  <a:cubicBezTo>
                    <a:pt x="1804" y="1142"/>
                    <a:pt x="1332" y="845"/>
                    <a:pt x="853" y="533"/>
                  </a:cubicBezTo>
                  <a:cubicBezTo>
                    <a:pt x="571" y="343"/>
                    <a:pt x="282" y="160"/>
                    <a:pt x="1" y="1"/>
                  </a:cubicBezTo>
                  <a:close/>
                </a:path>
              </a:pathLst>
            </a:custGeom>
            <a:solidFill>
              <a:srgbClr val="979E71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6723146" y="2999526"/>
              <a:ext cx="62279" cy="71972"/>
            </a:xfrm>
            <a:custGeom>
              <a:rect b="b" l="l" r="r" t="t"/>
              <a:pathLst>
                <a:path extrusionOk="0" h="1188" w="1028">
                  <a:moveTo>
                    <a:pt x="1028" y="1"/>
                  </a:moveTo>
                  <a:lnTo>
                    <a:pt x="1028" y="1"/>
                  </a:lnTo>
                  <a:cubicBezTo>
                    <a:pt x="716" y="130"/>
                    <a:pt x="381" y="221"/>
                    <a:pt x="38" y="259"/>
                  </a:cubicBezTo>
                  <a:cubicBezTo>
                    <a:pt x="8" y="564"/>
                    <a:pt x="0" y="875"/>
                    <a:pt x="0" y="1187"/>
                  </a:cubicBezTo>
                  <a:cubicBezTo>
                    <a:pt x="328" y="777"/>
                    <a:pt x="678" y="389"/>
                    <a:pt x="1028" y="1"/>
                  </a:cubicBezTo>
                  <a:close/>
                </a:path>
              </a:pathLst>
            </a:custGeom>
            <a:solidFill>
              <a:srgbClr val="979E71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6818989" y="4379069"/>
              <a:ext cx="118984" cy="163209"/>
            </a:xfrm>
            <a:custGeom>
              <a:rect b="b" l="l" r="r" t="t"/>
              <a:pathLst>
                <a:path extrusionOk="0" h="2694" w="1964">
                  <a:moveTo>
                    <a:pt x="1" y="0"/>
                  </a:moveTo>
                  <a:lnTo>
                    <a:pt x="1" y="0"/>
                  </a:lnTo>
                  <a:cubicBezTo>
                    <a:pt x="648" y="875"/>
                    <a:pt x="1469" y="2108"/>
                    <a:pt x="1964" y="2693"/>
                  </a:cubicBezTo>
                  <a:cubicBezTo>
                    <a:pt x="1614" y="2267"/>
                    <a:pt x="1332" y="1796"/>
                    <a:pt x="1135" y="1278"/>
                  </a:cubicBezTo>
                  <a:cubicBezTo>
                    <a:pt x="1036" y="1096"/>
                    <a:pt x="937" y="913"/>
                    <a:pt x="853" y="715"/>
                  </a:cubicBezTo>
                  <a:cubicBezTo>
                    <a:pt x="777" y="540"/>
                    <a:pt x="708" y="358"/>
                    <a:pt x="632" y="183"/>
                  </a:cubicBezTo>
                  <a:cubicBezTo>
                    <a:pt x="427" y="122"/>
                    <a:pt x="214" y="69"/>
                    <a:pt x="1" y="0"/>
                  </a:cubicBezTo>
                  <a:close/>
                </a:path>
              </a:pathLst>
            </a:custGeom>
            <a:solidFill>
              <a:srgbClr val="B7BF80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4"/>
            <p:cNvSpPr/>
            <p:nvPr/>
          </p:nvSpPr>
          <p:spPr>
            <a:xfrm>
              <a:off x="6492688" y="3119845"/>
              <a:ext cx="52162" cy="94509"/>
            </a:xfrm>
            <a:custGeom>
              <a:rect b="b" l="l" r="r" t="t"/>
              <a:pathLst>
                <a:path extrusionOk="0" h="1560" w="861">
                  <a:moveTo>
                    <a:pt x="328" y="0"/>
                  </a:moveTo>
                  <a:cubicBezTo>
                    <a:pt x="251" y="76"/>
                    <a:pt x="183" y="160"/>
                    <a:pt x="115" y="236"/>
                  </a:cubicBezTo>
                  <a:lnTo>
                    <a:pt x="0" y="373"/>
                  </a:lnTo>
                  <a:lnTo>
                    <a:pt x="860" y="1560"/>
                  </a:lnTo>
                  <a:cubicBezTo>
                    <a:pt x="685" y="1134"/>
                    <a:pt x="525" y="700"/>
                    <a:pt x="396" y="259"/>
                  </a:cubicBezTo>
                  <a:cubicBezTo>
                    <a:pt x="373" y="175"/>
                    <a:pt x="350" y="84"/>
                    <a:pt x="328" y="0"/>
                  </a:cubicBezTo>
                  <a:close/>
                </a:path>
              </a:pathLst>
            </a:custGeom>
            <a:solidFill>
              <a:srgbClr val="979E71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4"/>
            <p:cNvSpPr/>
            <p:nvPr/>
          </p:nvSpPr>
          <p:spPr>
            <a:xfrm>
              <a:off x="6426288" y="3307895"/>
              <a:ext cx="72457" cy="65066"/>
            </a:xfrm>
            <a:custGeom>
              <a:rect b="b" l="l" r="r" t="t"/>
              <a:pathLst>
                <a:path extrusionOk="0" h="1074" w="1196">
                  <a:moveTo>
                    <a:pt x="54" y="0"/>
                  </a:moveTo>
                  <a:lnTo>
                    <a:pt x="47" y="8"/>
                  </a:lnTo>
                  <a:cubicBezTo>
                    <a:pt x="31" y="23"/>
                    <a:pt x="16" y="38"/>
                    <a:pt x="1" y="54"/>
                  </a:cubicBezTo>
                  <a:cubicBezTo>
                    <a:pt x="396" y="396"/>
                    <a:pt x="769" y="769"/>
                    <a:pt x="1195" y="1073"/>
                  </a:cubicBezTo>
                  <a:cubicBezTo>
                    <a:pt x="1058" y="936"/>
                    <a:pt x="914" y="807"/>
                    <a:pt x="769" y="677"/>
                  </a:cubicBezTo>
                  <a:cubicBezTo>
                    <a:pt x="533" y="449"/>
                    <a:pt x="290" y="229"/>
                    <a:pt x="54" y="0"/>
                  </a:cubicBezTo>
                  <a:close/>
                </a:path>
              </a:pathLst>
            </a:custGeom>
            <a:solidFill>
              <a:srgbClr val="979E71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4"/>
            <p:cNvSpPr/>
            <p:nvPr/>
          </p:nvSpPr>
          <p:spPr>
            <a:xfrm>
              <a:off x="6406053" y="3802921"/>
              <a:ext cx="226336" cy="65005"/>
            </a:xfrm>
            <a:custGeom>
              <a:rect b="b" l="l" r="r" t="t"/>
              <a:pathLst>
                <a:path extrusionOk="0" h="1073" w="3736">
                  <a:moveTo>
                    <a:pt x="495" y="0"/>
                  </a:moveTo>
                  <a:cubicBezTo>
                    <a:pt x="358" y="23"/>
                    <a:pt x="221" y="54"/>
                    <a:pt x="76" y="84"/>
                  </a:cubicBezTo>
                  <a:cubicBezTo>
                    <a:pt x="61" y="267"/>
                    <a:pt x="23" y="449"/>
                    <a:pt x="0" y="624"/>
                  </a:cubicBezTo>
                  <a:cubicBezTo>
                    <a:pt x="381" y="769"/>
                    <a:pt x="784" y="860"/>
                    <a:pt x="1187" y="921"/>
                  </a:cubicBezTo>
                  <a:cubicBezTo>
                    <a:pt x="1666" y="989"/>
                    <a:pt x="2153" y="1035"/>
                    <a:pt x="2640" y="1058"/>
                  </a:cubicBezTo>
                  <a:cubicBezTo>
                    <a:pt x="2754" y="1065"/>
                    <a:pt x="2868" y="1073"/>
                    <a:pt x="2982" y="1073"/>
                  </a:cubicBezTo>
                  <a:cubicBezTo>
                    <a:pt x="3234" y="1050"/>
                    <a:pt x="3485" y="1035"/>
                    <a:pt x="3736" y="1027"/>
                  </a:cubicBezTo>
                  <a:cubicBezTo>
                    <a:pt x="3622" y="784"/>
                    <a:pt x="3523" y="540"/>
                    <a:pt x="3431" y="289"/>
                  </a:cubicBezTo>
                  <a:lnTo>
                    <a:pt x="3264" y="289"/>
                  </a:lnTo>
                  <a:cubicBezTo>
                    <a:pt x="2518" y="289"/>
                    <a:pt x="1773" y="236"/>
                    <a:pt x="1042" y="107"/>
                  </a:cubicBezTo>
                  <a:cubicBezTo>
                    <a:pt x="860" y="76"/>
                    <a:pt x="677" y="38"/>
                    <a:pt x="495" y="0"/>
                  </a:cubicBezTo>
                  <a:close/>
                </a:path>
              </a:pathLst>
            </a:custGeom>
            <a:solidFill>
              <a:srgbClr val="979E71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4"/>
            <p:cNvSpPr/>
            <p:nvPr/>
          </p:nvSpPr>
          <p:spPr>
            <a:xfrm>
              <a:off x="6447977" y="3891434"/>
              <a:ext cx="218097" cy="41984"/>
            </a:xfrm>
            <a:custGeom>
              <a:rect b="b" l="l" r="r" t="t"/>
              <a:pathLst>
                <a:path extrusionOk="0" h="693" w="3600">
                  <a:moveTo>
                    <a:pt x="2275" y="0"/>
                  </a:moveTo>
                  <a:cubicBezTo>
                    <a:pt x="2146" y="8"/>
                    <a:pt x="2017" y="23"/>
                    <a:pt x="1895" y="38"/>
                  </a:cubicBezTo>
                  <a:cubicBezTo>
                    <a:pt x="1248" y="107"/>
                    <a:pt x="609" y="251"/>
                    <a:pt x="0" y="464"/>
                  </a:cubicBezTo>
                  <a:lnTo>
                    <a:pt x="38" y="479"/>
                  </a:lnTo>
                  <a:cubicBezTo>
                    <a:pt x="183" y="533"/>
                    <a:pt x="328" y="571"/>
                    <a:pt x="480" y="593"/>
                  </a:cubicBezTo>
                  <a:cubicBezTo>
                    <a:pt x="852" y="657"/>
                    <a:pt x="1229" y="672"/>
                    <a:pt x="1607" y="672"/>
                  </a:cubicBezTo>
                  <a:cubicBezTo>
                    <a:pt x="1863" y="672"/>
                    <a:pt x="2119" y="665"/>
                    <a:pt x="2374" y="662"/>
                  </a:cubicBezTo>
                  <a:cubicBezTo>
                    <a:pt x="2777" y="662"/>
                    <a:pt x="3188" y="677"/>
                    <a:pt x="3599" y="692"/>
                  </a:cubicBezTo>
                  <a:cubicBezTo>
                    <a:pt x="3515" y="533"/>
                    <a:pt x="3439" y="373"/>
                    <a:pt x="3356" y="213"/>
                  </a:cubicBezTo>
                  <a:cubicBezTo>
                    <a:pt x="3318" y="145"/>
                    <a:pt x="3287" y="76"/>
                    <a:pt x="3249" y="8"/>
                  </a:cubicBezTo>
                  <a:lnTo>
                    <a:pt x="3082" y="8"/>
                  </a:lnTo>
                  <a:cubicBezTo>
                    <a:pt x="2815" y="8"/>
                    <a:pt x="2542" y="8"/>
                    <a:pt x="2275" y="0"/>
                  </a:cubicBezTo>
                  <a:close/>
                </a:path>
              </a:pathLst>
            </a:custGeom>
            <a:solidFill>
              <a:srgbClr val="979E71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4"/>
            <p:cNvSpPr/>
            <p:nvPr/>
          </p:nvSpPr>
          <p:spPr>
            <a:xfrm>
              <a:off x="6397269" y="3489948"/>
              <a:ext cx="169207" cy="103778"/>
            </a:xfrm>
            <a:custGeom>
              <a:rect b="b" l="l" r="r" t="t"/>
              <a:pathLst>
                <a:path extrusionOk="0" h="1713" w="2793">
                  <a:moveTo>
                    <a:pt x="92" y="0"/>
                  </a:moveTo>
                  <a:cubicBezTo>
                    <a:pt x="77" y="92"/>
                    <a:pt x="46" y="191"/>
                    <a:pt x="1" y="274"/>
                  </a:cubicBezTo>
                  <a:lnTo>
                    <a:pt x="411" y="465"/>
                  </a:lnTo>
                  <a:cubicBezTo>
                    <a:pt x="769" y="632"/>
                    <a:pt x="1119" y="822"/>
                    <a:pt x="1469" y="1012"/>
                  </a:cubicBezTo>
                  <a:cubicBezTo>
                    <a:pt x="1910" y="1248"/>
                    <a:pt x="2351" y="1476"/>
                    <a:pt x="2793" y="1712"/>
                  </a:cubicBezTo>
                  <a:lnTo>
                    <a:pt x="2785" y="1606"/>
                  </a:lnTo>
                  <a:lnTo>
                    <a:pt x="2618" y="1484"/>
                  </a:lnTo>
                  <a:cubicBezTo>
                    <a:pt x="2526" y="1408"/>
                    <a:pt x="2420" y="1332"/>
                    <a:pt x="2321" y="1256"/>
                  </a:cubicBezTo>
                  <a:cubicBezTo>
                    <a:pt x="1865" y="936"/>
                    <a:pt x="1385" y="647"/>
                    <a:pt x="898" y="388"/>
                  </a:cubicBezTo>
                  <a:cubicBezTo>
                    <a:pt x="640" y="244"/>
                    <a:pt x="366" y="115"/>
                    <a:pt x="92" y="0"/>
                  </a:cubicBezTo>
                  <a:close/>
                </a:path>
              </a:pathLst>
            </a:custGeom>
            <a:solidFill>
              <a:srgbClr val="979E71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4"/>
            <p:cNvSpPr/>
            <p:nvPr/>
          </p:nvSpPr>
          <p:spPr>
            <a:xfrm>
              <a:off x="6669651" y="4189140"/>
              <a:ext cx="134675" cy="68761"/>
            </a:xfrm>
            <a:custGeom>
              <a:rect b="b" l="l" r="r" t="t"/>
              <a:pathLst>
                <a:path extrusionOk="0" h="1135" w="2223">
                  <a:moveTo>
                    <a:pt x="1774" y="1"/>
                  </a:moveTo>
                  <a:cubicBezTo>
                    <a:pt x="1386" y="107"/>
                    <a:pt x="982" y="183"/>
                    <a:pt x="594" y="305"/>
                  </a:cubicBezTo>
                  <a:cubicBezTo>
                    <a:pt x="397" y="366"/>
                    <a:pt x="199" y="442"/>
                    <a:pt x="9" y="533"/>
                  </a:cubicBezTo>
                  <a:cubicBezTo>
                    <a:pt x="1" y="678"/>
                    <a:pt x="16" y="815"/>
                    <a:pt x="54" y="959"/>
                  </a:cubicBezTo>
                  <a:cubicBezTo>
                    <a:pt x="62" y="997"/>
                    <a:pt x="77" y="1043"/>
                    <a:pt x="92" y="1081"/>
                  </a:cubicBezTo>
                  <a:cubicBezTo>
                    <a:pt x="404" y="1119"/>
                    <a:pt x="716" y="1127"/>
                    <a:pt x="1028" y="1127"/>
                  </a:cubicBezTo>
                  <a:cubicBezTo>
                    <a:pt x="1226" y="1127"/>
                    <a:pt x="1426" y="1125"/>
                    <a:pt x="1625" y="1125"/>
                  </a:cubicBezTo>
                  <a:cubicBezTo>
                    <a:pt x="1825" y="1125"/>
                    <a:pt x="2025" y="1127"/>
                    <a:pt x="2222" y="1134"/>
                  </a:cubicBezTo>
                  <a:cubicBezTo>
                    <a:pt x="2078" y="754"/>
                    <a:pt x="1926" y="374"/>
                    <a:pt x="1774" y="1"/>
                  </a:cubicBezTo>
                  <a:close/>
                </a:path>
              </a:pathLst>
            </a:custGeom>
            <a:solidFill>
              <a:srgbClr val="979E71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4"/>
            <p:cNvSpPr/>
            <p:nvPr/>
          </p:nvSpPr>
          <p:spPr>
            <a:xfrm>
              <a:off x="6347954" y="3574765"/>
              <a:ext cx="226397" cy="82998"/>
            </a:xfrm>
            <a:custGeom>
              <a:rect b="b" l="l" r="r" t="t"/>
              <a:pathLst>
                <a:path extrusionOk="0" h="1370" w="3737">
                  <a:moveTo>
                    <a:pt x="16" y="0"/>
                  </a:moveTo>
                  <a:lnTo>
                    <a:pt x="1" y="38"/>
                  </a:lnTo>
                  <a:lnTo>
                    <a:pt x="198" y="114"/>
                  </a:lnTo>
                  <a:cubicBezTo>
                    <a:pt x="1096" y="419"/>
                    <a:pt x="2001" y="685"/>
                    <a:pt x="2892" y="1027"/>
                  </a:cubicBezTo>
                  <a:cubicBezTo>
                    <a:pt x="3173" y="1142"/>
                    <a:pt x="3455" y="1256"/>
                    <a:pt x="3736" y="1370"/>
                  </a:cubicBezTo>
                  <a:cubicBezTo>
                    <a:pt x="3713" y="1240"/>
                    <a:pt x="3698" y="1111"/>
                    <a:pt x="3683" y="982"/>
                  </a:cubicBezTo>
                  <a:lnTo>
                    <a:pt x="3363" y="883"/>
                  </a:lnTo>
                  <a:cubicBezTo>
                    <a:pt x="2268" y="540"/>
                    <a:pt x="1149" y="206"/>
                    <a:pt x="16" y="0"/>
                  </a:cubicBezTo>
                  <a:close/>
                </a:path>
              </a:pathLst>
            </a:custGeom>
            <a:solidFill>
              <a:srgbClr val="979E71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4"/>
            <p:cNvSpPr/>
            <p:nvPr/>
          </p:nvSpPr>
          <p:spPr>
            <a:xfrm>
              <a:off x="6339169" y="3599664"/>
              <a:ext cx="239786" cy="88087"/>
            </a:xfrm>
            <a:custGeom>
              <a:rect b="b" l="l" r="r" t="t"/>
              <a:pathLst>
                <a:path extrusionOk="0" h="1454" w="3958">
                  <a:moveTo>
                    <a:pt x="47" y="0"/>
                  </a:moveTo>
                  <a:lnTo>
                    <a:pt x="47" y="0"/>
                  </a:lnTo>
                  <a:cubicBezTo>
                    <a:pt x="1" y="419"/>
                    <a:pt x="153" y="852"/>
                    <a:pt x="366" y="1248"/>
                  </a:cubicBezTo>
                  <a:lnTo>
                    <a:pt x="937" y="1263"/>
                  </a:lnTo>
                  <a:cubicBezTo>
                    <a:pt x="1949" y="1294"/>
                    <a:pt x="2960" y="1332"/>
                    <a:pt x="3957" y="1453"/>
                  </a:cubicBezTo>
                  <a:cubicBezTo>
                    <a:pt x="3957" y="1438"/>
                    <a:pt x="3957" y="1423"/>
                    <a:pt x="3950" y="1408"/>
                  </a:cubicBezTo>
                  <a:cubicBezTo>
                    <a:pt x="3105" y="1050"/>
                    <a:pt x="2253" y="715"/>
                    <a:pt x="1386" y="441"/>
                  </a:cubicBezTo>
                  <a:cubicBezTo>
                    <a:pt x="937" y="297"/>
                    <a:pt x="488" y="160"/>
                    <a:pt x="47" y="0"/>
                  </a:cubicBezTo>
                  <a:close/>
                </a:path>
              </a:pathLst>
            </a:custGeom>
            <a:solidFill>
              <a:srgbClr val="979E71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4"/>
            <p:cNvSpPr/>
            <p:nvPr/>
          </p:nvSpPr>
          <p:spPr>
            <a:xfrm>
              <a:off x="6560904" y="2985229"/>
              <a:ext cx="361859" cy="1471307"/>
            </a:xfrm>
            <a:custGeom>
              <a:rect b="b" l="l" r="r" t="t"/>
              <a:pathLst>
                <a:path extrusionOk="0" h="24286" w="5973">
                  <a:moveTo>
                    <a:pt x="4078" y="1"/>
                  </a:moveTo>
                  <a:cubicBezTo>
                    <a:pt x="3964" y="92"/>
                    <a:pt x="3835" y="168"/>
                    <a:pt x="3706" y="229"/>
                  </a:cubicBezTo>
                  <a:cubicBezTo>
                    <a:pt x="1758" y="2359"/>
                    <a:pt x="46" y="4740"/>
                    <a:pt x="0" y="7784"/>
                  </a:cubicBezTo>
                  <a:cubicBezTo>
                    <a:pt x="8" y="10416"/>
                    <a:pt x="305" y="12927"/>
                    <a:pt x="1492" y="15171"/>
                  </a:cubicBezTo>
                  <a:cubicBezTo>
                    <a:pt x="2968" y="18039"/>
                    <a:pt x="3911" y="20877"/>
                    <a:pt x="5121" y="23722"/>
                  </a:cubicBezTo>
                  <a:cubicBezTo>
                    <a:pt x="5204" y="23920"/>
                    <a:pt x="5296" y="24103"/>
                    <a:pt x="5402" y="24285"/>
                  </a:cubicBezTo>
                  <a:cubicBezTo>
                    <a:pt x="4946" y="23152"/>
                    <a:pt x="4900" y="21896"/>
                    <a:pt x="5258" y="20725"/>
                  </a:cubicBezTo>
                  <a:cubicBezTo>
                    <a:pt x="5516" y="19918"/>
                    <a:pt x="5973" y="19059"/>
                    <a:pt x="5661" y="18267"/>
                  </a:cubicBezTo>
                  <a:cubicBezTo>
                    <a:pt x="5425" y="17682"/>
                    <a:pt x="4786" y="17240"/>
                    <a:pt x="4793" y="16601"/>
                  </a:cubicBezTo>
                  <a:cubicBezTo>
                    <a:pt x="4809" y="16076"/>
                    <a:pt x="5273" y="15650"/>
                    <a:pt x="5311" y="15125"/>
                  </a:cubicBezTo>
                  <a:cubicBezTo>
                    <a:pt x="5372" y="14250"/>
                    <a:pt x="4261" y="13733"/>
                    <a:pt x="4010" y="12889"/>
                  </a:cubicBezTo>
                  <a:cubicBezTo>
                    <a:pt x="3706" y="11907"/>
                    <a:pt x="4664" y="10903"/>
                    <a:pt x="4482" y="9883"/>
                  </a:cubicBezTo>
                  <a:cubicBezTo>
                    <a:pt x="4322" y="8963"/>
                    <a:pt x="3257" y="8324"/>
                    <a:pt x="3287" y="7388"/>
                  </a:cubicBezTo>
                  <a:cubicBezTo>
                    <a:pt x="3325" y="6528"/>
                    <a:pt x="4276" y="5958"/>
                    <a:pt x="4428" y="5113"/>
                  </a:cubicBezTo>
                  <a:cubicBezTo>
                    <a:pt x="4603" y="4208"/>
                    <a:pt x="3827" y="3424"/>
                    <a:pt x="3531" y="2542"/>
                  </a:cubicBezTo>
                  <a:cubicBezTo>
                    <a:pt x="3241" y="1659"/>
                    <a:pt x="3454" y="693"/>
                    <a:pt x="4078" y="1"/>
                  </a:cubicBezTo>
                  <a:close/>
                </a:path>
              </a:pathLst>
            </a:custGeom>
            <a:solidFill>
              <a:srgbClr val="50624B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4"/>
            <p:cNvSpPr/>
            <p:nvPr/>
          </p:nvSpPr>
          <p:spPr>
            <a:xfrm>
              <a:off x="6792757" y="3827821"/>
              <a:ext cx="57190" cy="84815"/>
            </a:xfrm>
            <a:custGeom>
              <a:rect b="b" l="l" r="r" t="t"/>
              <a:pathLst>
                <a:path extrusionOk="0" h="1400" w="944">
                  <a:moveTo>
                    <a:pt x="875" y="0"/>
                  </a:moveTo>
                  <a:cubicBezTo>
                    <a:pt x="586" y="472"/>
                    <a:pt x="297" y="936"/>
                    <a:pt x="0" y="1400"/>
                  </a:cubicBezTo>
                  <a:cubicBezTo>
                    <a:pt x="114" y="1248"/>
                    <a:pt x="221" y="1096"/>
                    <a:pt x="335" y="943"/>
                  </a:cubicBezTo>
                  <a:cubicBezTo>
                    <a:pt x="533" y="654"/>
                    <a:pt x="731" y="358"/>
                    <a:pt x="944" y="76"/>
                  </a:cubicBezTo>
                  <a:lnTo>
                    <a:pt x="875" y="0"/>
                  </a:lnTo>
                  <a:close/>
                </a:path>
              </a:pathLst>
            </a:custGeom>
            <a:solidFill>
              <a:srgbClr val="979E71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4"/>
            <p:cNvSpPr/>
            <p:nvPr/>
          </p:nvSpPr>
          <p:spPr>
            <a:xfrm>
              <a:off x="6678436" y="3786746"/>
              <a:ext cx="151214" cy="228214"/>
            </a:xfrm>
            <a:custGeom>
              <a:rect b="b" l="l" r="r" t="t"/>
              <a:pathLst>
                <a:path extrusionOk="0" h="3767" w="2496">
                  <a:moveTo>
                    <a:pt x="2222" y="1"/>
                  </a:moveTo>
                  <a:cubicBezTo>
                    <a:pt x="1705" y="541"/>
                    <a:pt x="1225" y="1119"/>
                    <a:pt x="776" y="1720"/>
                  </a:cubicBezTo>
                  <a:cubicBezTo>
                    <a:pt x="510" y="2086"/>
                    <a:pt x="244" y="2466"/>
                    <a:pt x="0" y="2854"/>
                  </a:cubicBezTo>
                  <a:cubicBezTo>
                    <a:pt x="145" y="3158"/>
                    <a:pt x="290" y="3463"/>
                    <a:pt x="427" y="3767"/>
                  </a:cubicBezTo>
                  <a:cubicBezTo>
                    <a:pt x="1081" y="2618"/>
                    <a:pt x="1804" y="1507"/>
                    <a:pt x="2496" y="381"/>
                  </a:cubicBezTo>
                  <a:cubicBezTo>
                    <a:pt x="2397" y="260"/>
                    <a:pt x="2306" y="138"/>
                    <a:pt x="2222" y="1"/>
                  </a:cubicBezTo>
                  <a:close/>
                </a:path>
              </a:pathLst>
            </a:custGeom>
            <a:solidFill>
              <a:srgbClr val="979E71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4"/>
            <p:cNvSpPr/>
            <p:nvPr/>
          </p:nvSpPr>
          <p:spPr>
            <a:xfrm>
              <a:off x="6573809" y="3461353"/>
              <a:ext cx="197317" cy="234697"/>
            </a:xfrm>
            <a:custGeom>
              <a:rect b="b" l="l" r="r" t="t"/>
              <a:pathLst>
                <a:path extrusionOk="0" h="3874" w="3257">
                  <a:moveTo>
                    <a:pt x="3150" y="1"/>
                  </a:moveTo>
                  <a:lnTo>
                    <a:pt x="3120" y="31"/>
                  </a:lnTo>
                  <a:cubicBezTo>
                    <a:pt x="2694" y="419"/>
                    <a:pt x="2260" y="815"/>
                    <a:pt x="1834" y="1210"/>
                  </a:cubicBezTo>
                  <a:cubicBezTo>
                    <a:pt x="1164" y="1819"/>
                    <a:pt x="548" y="2489"/>
                    <a:pt x="0" y="3204"/>
                  </a:cubicBezTo>
                  <a:cubicBezTo>
                    <a:pt x="38" y="3432"/>
                    <a:pt x="69" y="3653"/>
                    <a:pt x="115" y="3873"/>
                  </a:cubicBezTo>
                  <a:cubicBezTo>
                    <a:pt x="830" y="2770"/>
                    <a:pt x="1613" y="1690"/>
                    <a:pt x="2595" y="807"/>
                  </a:cubicBezTo>
                  <a:cubicBezTo>
                    <a:pt x="2815" y="617"/>
                    <a:pt x="3036" y="427"/>
                    <a:pt x="3257" y="252"/>
                  </a:cubicBezTo>
                  <a:cubicBezTo>
                    <a:pt x="3219" y="168"/>
                    <a:pt x="3181" y="84"/>
                    <a:pt x="3150" y="1"/>
                  </a:cubicBezTo>
                  <a:close/>
                </a:path>
              </a:pathLst>
            </a:custGeom>
            <a:solidFill>
              <a:srgbClr val="979E71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4"/>
            <p:cNvSpPr/>
            <p:nvPr/>
          </p:nvSpPr>
          <p:spPr>
            <a:xfrm>
              <a:off x="6654021" y="3411614"/>
              <a:ext cx="110200" cy="120802"/>
            </a:xfrm>
            <a:custGeom>
              <a:rect b="b" l="l" r="r" t="t"/>
              <a:pathLst>
                <a:path extrusionOk="0" h="1994" w="1819">
                  <a:moveTo>
                    <a:pt x="1819" y="0"/>
                  </a:moveTo>
                  <a:lnTo>
                    <a:pt x="1819" y="0"/>
                  </a:lnTo>
                  <a:cubicBezTo>
                    <a:pt x="1674" y="122"/>
                    <a:pt x="1537" y="244"/>
                    <a:pt x="1408" y="381"/>
                  </a:cubicBezTo>
                  <a:cubicBezTo>
                    <a:pt x="898" y="883"/>
                    <a:pt x="426" y="1423"/>
                    <a:pt x="0" y="1993"/>
                  </a:cubicBezTo>
                  <a:cubicBezTo>
                    <a:pt x="160" y="1834"/>
                    <a:pt x="320" y="1681"/>
                    <a:pt x="487" y="1537"/>
                  </a:cubicBezTo>
                  <a:cubicBezTo>
                    <a:pt x="913" y="1157"/>
                    <a:pt x="1324" y="753"/>
                    <a:pt x="1750" y="381"/>
                  </a:cubicBezTo>
                  <a:lnTo>
                    <a:pt x="1750" y="350"/>
                  </a:lnTo>
                  <a:cubicBezTo>
                    <a:pt x="1758" y="228"/>
                    <a:pt x="1781" y="114"/>
                    <a:pt x="1819" y="0"/>
                  </a:cubicBezTo>
                  <a:close/>
                </a:path>
              </a:pathLst>
            </a:custGeom>
            <a:solidFill>
              <a:srgbClr val="979E71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4"/>
            <p:cNvSpPr/>
            <p:nvPr/>
          </p:nvSpPr>
          <p:spPr>
            <a:xfrm>
              <a:off x="6624517" y="3665579"/>
              <a:ext cx="194530" cy="268259"/>
            </a:xfrm>
            <a:custGeom>
              <a:rect b="b" l="l" r="r" t="t"/>
              <a:pathLst>
                <a:path extrusionOk="0" h="4428" w="3211">
                  <a:moveTo>
                    <a:pt x="3211" y="0"/>
                  </a:moveTo>
                  <a:cubicBezTo>
                    <a:pt x="3165" y="46"/>
                    <a:pt x="3120" y="99"/>
                    <a:pt x="3074" y="152"/>
                  </a:cubicBezTo>
                  <a:cubicBezTo>
                    <a:pt x="2716" y="540"/>
                    <a:pt x="2336" y="913"/>
                    <a:pt x="1948" y="1271"/>
                  </a:cubicBezTo>
                  <a:cubicBezTo>
                    <a:pt x="1309" y="1864"/>
                    <a:pt x="639" y="2419"/>
                    <a:pt x="0" y="3005"/>
                  </a:cubicBezTo>
                  <a:cubicBezTo>
                    <a:pt x="130" y="3325"/>
                    <a:pt x="274" y="3637"/>
                    <a:pt x="434" y="3941"/>
                  </a:cubicBezTo>
                  <a:cubicBezTo>
                    <a:pt x="518" y="4101"/>
                    <a:pt x="601" y="4268"/>
                    <a:pt x="685" y="4428"/>
                  </a:cubicBezTo>
                  <a:cubicBezTo>
                    <a:pt x="769" y="4276"/>
                    <a:pt x="852" y="4124"/>
                    <a:pt x="944" y="3971"/>
                  </a:cubicBezTo>
                  <a:cubicBezTo>
                    <a:pt x="1301" y="3340"/>
                    <a:pt x="1674" y="2716"/>
                    <a:pt x="2085" y="2115"/>
                  </a:cubicBezTo>
                  <a:cubicBezTo>
                    <a:pt x="2344" y="1735"/>
                    <a:pt x="2625" y="1370"/>
                    <a:pt x="2914" y="1004"/>
                  </a:cubicBezTo>
                  <a:cubicBezTo>
                    <a:pt x="2975" y="662"/>
                    <a:pt x="3074" y="327"/>
                    <a:pt x="3211" y="0"/>
                  </a:cubicBezTo>
                  <a:close/>
                </a:path>
              </a:pathLst>
            </a:custGeom>
            <a:solidFill>
              <a:srgbClr val="979E71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4"/>
            <p:cNvSpPr/>
            <p:nvPr/>
          </p:nvSpPr>
          <p:spPr>
            <a:xfrm>
              <a:off x="6584895" y="3166857"/>
              <a:ext cx="147518" cy="144308"/>
            </a:xfrm>
            <a:custGeom>
              <a:rect b="b" l="l" r="r" t="t"/>
              <a:pathLst>
                <a:path extrusionOk="0" h="2382" w="2435">
                  <a:moveTo>
                    <a:pt x="2435" y="0"/>
                  </a:moveTo>
                  <a:lnTo>
                    <a:pt x="2435" y="0"/>
                  </a:lnTo>
                  <a:cubicBezTo>
                    <a:pt x="1773" y="495"/>
                    <a:pt x="1149" y="1043"/>
                    <a:pt x="563" y="1628"/>
                  </a:cubicBezTo>
                  <a:cubicBezTo>
                    <a:pt x="403" y="1781"/>
                    <a:pt x="251" y="1940"/>
                    <a:pt x="91" y="2100"/>
                  </a:cubicBezTo>
                  <a:cubicBezTo>
                    <a:pt x="61" y="2199"/>
                    <a:pt x="30" y="2290"/>
                    <a:pt x="0" y="2382"/>
                  </a:cubicBezTo>
                  <a:cubicBezTo>
                    <a:pt x="616" y="1651"/>
                    <a:pt x="1293" y="974"/>
                    <a:pt x="2016" y="350"/>
                  </a:cubicBezTo>
                  <a:cubicBezTo>
                    <a:pt x="2153" y="229"/>
                    <a:pt x="2298" y="114"/>
                    <a:pt x="2435" y="0"/>
                  </a:cubicBezTo>
                  <a:close/>
                </a:path>
              </a:pathLst>
            </a:custGeom>
            <a:solidFill>
              <a:srgbClr val="979E71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4"/>
            <p:cNvSpPr/>
            <p:nvPr/>
          </p:nvSpPr>
          <p:spPr>
            <a:xfrm>
              <a:off x="6802874" y="4069306"/>
              <a:ext cx="101900" cy="160483"/>
            </a:xfrm>
            <a:custGeom>
              <a:rect b="b" l="l" r="r" t="t"/>
              <a:pathLst>
                <a:path extrusionOk="0" h="2649" w="1682">
                  <a:moveTo>
                    <a:pt x="1461" y="1"/>
                  </a:moveTo>
                  <a:cubicBezTo>
                    <a:pt x="1241" y="373"/>
                    <a:pt x="1020" y="754"/>
                    <a:pt x="799" y="1127"/>
                  </a:cubicBezTo>
                  <a:cubicBezTo>
                    <a:pt x="510" y="1614"/>
                    <a:pt x="236" y="2123"/>
                    <a:pt x="1" y="2648"/>
                  </a:cubicBezTo>
                  <a:cubicBezTo>
                    <a:pt x="39" y="2595"/>
                    <a:pt x="69" y="2549"/>
                    <a:pt x="100" y="2496"/>
                  </a:cubicBezTo>
                  <a:cubicBezTo>
                    <a:pt x="366" y="2116"/>
                    <a:pt x="632" y="1735"/>
                    <a:pt x="914" y="1363"/>
                  </a:cubicBezTo>
                  <a:cubicBezTo>
                    <a:pt x="1134" y="1073"/>
                    <a:pt x="1378" y="784"/>
                    <a:pt x="1614" y="495"/>
                  </a:cubicBezTo>
                  <a:cubicBezTo>
                    <a:pt x="1636" y="472"/>
                    <a:pt x="1659" y="442"/>
                    <a:pt x="1682" y="412"/>
                  </a:cubicBezTo>
                  <a:cubicBezTo>
                    <a:pt x="1674" y="404"/>
                    <a:pt x="1674" y="389"/>
                    <a:pt x="1667" y="373"/>
                  </a:cubicBezTo>
                  <a:cubicBezTo>
                    <a:pt x="1614" y="244"/>
                    <a:pt x="1545" y="115"/>
                    <a:pt x="1461" y="1"/>
                  </a:cubicBezTo>
                  <a:close/>
                </a:path>
              </a:pathLst>
            </a:custGeom>
            <a:solidFill>
              <a:srgbClr val="979E71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14"/>
            <p:cNvSpPr/>
            <p:nvPr/>
          </p:nvSpPr>
          <p:spPr>
            <a:xfrm>
              <a:off x="6867395" y="3919060"/>
              <a:ext cx="11571" cy="19447"/>
            </a:xfrm>
            <a:custGeom>
              <a:rect b="b" l="l" r="r" t="t"/>
              <a:pathLst>
                <a:path extrusionOk="0" h="321" w="191">
                  <a:moveTo>
                    <a:pt x="191" y="0"/>
                  </a:moveTo>
                  <a:lnTo>
                    <a:pt x="1" y="320"/>
                  </a:lnTo>
                  <a:cubicBezTo>
                    <a:pt x="39" y="274"/>
                    <a:pt x="84" y="221"/>
                    <a:pt x="122" y="175"/>
                  </a:cubicBezTo>
                  <a:cubicBezTo>
                    <a:pt x="145" y="115"/>
                    <a:pt x="168" y="61"/>
                    <a:pt x="191" y="0"/>
                  </a:cubicBezTo>
                  <a:close/>
                </a:path>
              </a:pathLst>
            </a:custGeom>
            <a:solidFill>
              <a:srgbClr val="898F5F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4"/>
            <p:cNvSpPr/>
            <p:nvPr/>
          </p:nvSpPr>
          <p:spPr>
            <a:xfrm>
              <a:off x="6719451" y="3851328"/>
              <a:ext cx="158605" cy="265957"/>
            </a:xfrm>
            <a:custGeom>
              <a:rect b="b" l="l" r="r" t="t"/>
              <a:pathLst>
                <a:path extrusionOk="0" h="4390" w="2618">
                  <a:moveTo>
                    <a:pt x="2405" y="0"/>
                  </a:moveTo>
                  <a:cubicBezTo>
                    <a:pt x="2169" y="304"/>
                    <a:pt x="1956" y="632"/>
                    <a:pt x="1728" y="951"/>
                  </a:cubicBezTo>
                  <a:cubicBezTo>
                    <a:pt x="1446" y="1362"/>
                    <a:pt x="1142" y="1750"/>
                    <a:pt x="830" y="2146"/>
                  </a:cubicBezTo>
                  <a:cubicBezTo>
                    <a:pt x="548" y="2511"/>
                    <a:pt x="267" y="2884"/>
                    <a:pt x="1" y="3272"/>
                  </a:cubicBezTo>
                  <a:cubicBezTo>
                    <a:pt x="160" y="3644"/>
                    <a:pt x="320" y="4017"/>
                    <a:pt x="480" y="4390"/>
                  </a:cubicBezTo>
                  <a:cubicBezTo>
                    <a:pt x="564" y="4230"/>
                    <a:pt x="655" y="4070"/>
                    <a:pt x="746" y="3911"/>
                  </a:cubicBezTo>
                  <a:cubicBezTo>
                    <a:pt x="959" y="3431"/>
                    <a:pt x="1165" y="2944"/>
                    <a:pt x="1416" y="2488"/>
                  </a:cubicBezTo>
                  <a:cubicBezTo>
                    <a:pt x="1652" y="2047"/>
                    <a:pt x="1910" y="1613"/>
                    <a:pt x="2161" y="1179"/>
                  </a:cubicBezTo>
                  <a:cubicBezTo>
                    <a:pt x="2313" y="921"/>
                    <a:pt x="2473" y="647"/>
                    <a:pt x="2618" y="381"/>
                  </a:cubicBezTo>
                  <a:cubicBezTo>
                    <a:pt x="2564" y="244"/>
                    <a:pt x="2488" y="114"/>
                    <a:pt x="2405" y="0"/>
                  </a:cubicBezTo>
                  <a:close/>
                </a:path>
              </a:pathLst>
            </a:custGeom>
            <a:solidFill>
              <a:srgbClr val="979E71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4"/>
            <p:cNvSpPr/>
            <p:nvPr/>
          </p:nvSpPr>
          <p:spPr>
            <a:xfrm>
              <a:off x="6807054" y="4124195"/>
              <a:ext cx="103293" cy="184413"/>
            </a:xfrm>
            <a:custGeom>
              <a:rect b="b" l="l" r="r" t="t"/>
              <a:pathLst>
                <a:path extrusionOk="0" h="3044" w="1705">
                  <a:moveTo>
                    <a:pt x="1704" y="0"/>
                  </a:moveTo>
                  <a:cubicBezTo>
                    <a:pt x="1453" y="297"/>
                    <a:pt x="1210" y="601"/>
                    <a:pt x="982" y="913"/>
                  </a:cubicBezTo>
                  <a:cubicBezTo>
                    <a:pt x="647" y="1369"/>
                    <a:pt x="327" y="1841"/>
                    <a:pt x="0" y="2313"/>
                  </a:cubicBezTo>
                  <a:cubicBezTo>
                    <a:pt x="99" y="2556"/>
                    <a:pt x="190" y="2800"/>
                    <a:pt x="289" y="3043"/>
                  </a:cubicBezTo>
                  <a:cubicBezTo>
                    <a:pt x="594" y="2465"/>
                    <a:pt x="936" y="1910"/>
                    <a:pt x="1309" y="1369"/>
                  </a:cubicBezTo>
                  <a:lnTo>
                    <a:pt x="1484" y="1096"/>
                  </a:lnTo>
                  <a:cubicBezTo>
                    <a:pt x="1621" y="746"/>
                    <a:pt x="1697" y="373"/>
                    <a:pt x="1704" y="0"/>
                  </a:cubicBezTo>
                  <a:close/>
                </a:path>
              </a:pathLst>
            </a:custGeom>
            <a:solidFill>
              <a:srgbClr val="979E71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14"/>
            <p:cNvSpPr/>
            <p:nvPr/>
          </p:nvSpPr>
          <p:spPr>
            <a:xfrm>
              <a:off x="6613915" y="3071439"/>
              <a:ext cx="154909" cy="167814"/>
            </a:xfrm>
            <a:custGeom>
              <a:rect b="b" l="l" r="r" t="t"/>
              <a:pathLst>
                <a:path extrusionOk="0" h="2770" w="2557">
                  <a:moveTo>
                    <a:pt x="2557" y="0"/>
                  </a:moveTo>
                  <a:lnTo>
                    <a:pt x="2557" y="0"/>
                  </a:lnTo>
                  <a:cubicBezTo>
                    <a:pt x="1956" y="396"/>
                    <a:pt x="1385" y="830"/>
                    <a:pt x="845" y="1294"/>
                  </a:cubicBezTo>
                  <a:cubicBezTo>
                    <a:pt x="525" y="1765"/>
                    <a:pt x="244" y="2260"/>
                    <a:pt x="0" y="2770"/>
                  </a:cubicBezTo>
                  <a:cubicBezTo>
                    <a:pt x="510" y="2268"/>
                    <a:pt x="1050" y="1796"/>
                    <a:pt x="1621" y="1355"/>
                  </a:cubicBezTo>
                  <a:cubicBezTo>
                    <a:pt x="1925" y="1126"/>
                    <a:pt x="2237" y="906"/>
                    <a:pt x="2557" y="693"/>
                  </a:cubicBezTo>
                  <a:cubicBezTo>
                    <a:pt x="2526" y="465"/>
                    <a:pt x="2526" y="229"/>
                    <a:pt x="2557" y="0"/>
                  </a:cubicBezTo>
                  <a:close/>
                </a:path>
              </a:pathLst>
            </a:custGeom>
            <a:solidFill>
              <a:srgbClr val="979E71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14"/>
            <p:cNvSpPr/>
            <p:nvPr/>
          </p:nvSpPr>
          <p:spPr>
            <a:xfrm>
              <a:off x="6566417" y="3157164"/>
              <a:ext cx="231425" cy="231425"/>
            </a:xfrm>
            <a:custGeom>
              <a:rect b="b" l="l" r="r" t="t"/>
              <a:pathLst>
                <a:path extrusionOk="0" h="3820" w="3820">
                  <a:moveTo>
                    <a:pt x="3554" y="1"/>
                  </a:moveTo>
                  <a:cubicBezTo>
                    <a:pt x="2557" y="746"/>
                    <a:pt x="1644" y="1591"/>
                    <a:pt x="822" y="2526"/>
                  </a:cubicBezTo>
                  <a:cubicBezTo>
                    <a:pt x="556" y="2823"/>
                    <a:pt x="305" y="3135"/>
                    <a:pt x="69" y="3462"/>
                  </a:cubicBezTo>
                  <a:cubicBezTo>
                    <a:pt x="46" y="3576"/>
                    <a:pt x="24" y="3698"/>
                    <a:pt x="1" y="3820"/>
                  </a:cubicBezTo>
                  <a:cubicBezTo>
                    <a:pt x="526" y="3287"/>
                    <a:pt x="1104" y="2808"/>
                    <a:pt x="1667" y="2321"/>
                  </a:cubicBezTo>
                  <a:cubicBezTo>
                    <a:pt x="2123" y="1925"/>
                    <a:pt x="2580" y="1537"/>
                    <a:pt x="3036" y="1157"/>
                  </a:cubicBezTo>
                  <a:cubicBezTo>
                    <a:pt x="3287" y="944"/>
                    <a:pt x="3546" y="723"/>
                    <a:pt x="3820" y="518"/>
                  </a:cubicBezTo>
                  <a:cubicBezTo>
                    <a:pt x="3721" y="343"/>
                    <a:pt x="3630" y="175"/>
                    <a:pt x="3554" y="1"/>
                  </a:cubicBezTo>
                  <a:close/>
                </a:path>
              </a:pathLst>
            </a:custGeom>
            <a:solidFill>
              <a:srgbClr val="979E71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4"/>
            <p:cNvSpPr/>
            <p:nvPr/>
          </p:nvSpPr>
          <p:spPr>
            <a:xfrm>
              <a:off x="6836558" y="4273957"/>
              <a:ext cx="51192" cy="182596"/>
            </a:xfrm>
            <a:custGeom>
              <a:rect b="b" l="l" r="r" t="t"/>
              <a:pathLst>
                <a:path extrusionOk="0" h="3014" w="845">
                  <a:moveTo>
                    <a:pt x="571" y="1"/>
                  </a:moveTo>
                  <a:cubicBezTo>
                    <a:pt x="418" y="244"/>
                    <a:pt x="282" y="503"/>
                    <a:pt x="145" y="761"/>
                  </a:cubicBezTo>
                  <a:cubicBezTo>
                    <a:pt x="91" y="853"/>
                    <a:pt x="46" y="959"/>
                    <a:pt x="0" y="1058"/>
                  </a:cubicBezTo>
                  <a:cubicBezTo>
                    <a:pt x="190" y="1522"/>
                    <a:pt x="380" y="1986"/>
                    <a:pt x="571" y="2450"/>
                  </a:cubicBezTo>
                  <a:cubicBezTo>
                    <a:pt x="647" y="2648"/>
                    <a:pt x="746" y="2831"/>
                    <a:pt x="845" y="3013"/>
                  </a:cubicBezTo>
                  <a:cubicBezTo>
                    <a:pt x="472" y="2055"/>
                    <a:pt x="373" y="1012"/>
                    <a:pt x="571" y="1"/>
                  </a:cubicBezTo>
                  <a:close/>
                </a:path>
              </a:pathLst>
            </a:custGeom>
            <a:solidFill>
              <a:srgbClr val="979E71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4"/>
            <p:cNvSpPr/>
            <p:nvPr/>
          </p:nvSpPr>
          <p:spPr>
            <a:xfrm>
              <a:off x="6560420" y="3209266"/>
              <a:ext cx="256325" cy="275226"/>
            </a:xfrm>
            <a:custGeom>
              <a:rect b="b" l="l" r="r" t="t"/>
              <a:pathLst>
                <a:path extrusionOk="0" h="4543" w="4231">
                  <a:moveTo>
                    <a:pt x="4094" y="0"/>
                  </a:moveTo>
                  <a:cubicBezTo>
                    <a:pt x="3774" y="251"/>
                    <a:pt x="3455" y="518"/>
                    <a:pt x="3143" y="791"/>
                  </a:cubicBezTo>
                  <a:cubicBezTo>
                    <a:pt x="2664" y="1195"/>
                    <a:pt x="2192" y="1598"/>
                    <a:pt x="1713" y="2001"/>
                  </a:cubicBezTo>
                  <a:cubicBezTo>
                    <a:pt x="1119" y="2496"/>
                    <a:pt x="556" y="3021"/>
                    <a:pt x="31" y="3584"/>
                  </a:cubicBezTo>
                  <a:cubicBezTo>
                    <a:pt x="16" y="3751"/>
                    <a:pt x="8" y="3918"/>
                    <a:pt x="1" y="4086"/>
                  </a:cubicBezTo>
                  <a:lnTo>
                    <a:pt x="1" y="4542"/>
                  </a:lnTo>
                  <a:cubicBezTo>
                    <a:pt x="701" y="3462"/>
                    <a:pt x="1515" y="2450"/>
                    <a:pt x="2496" y="1613"/>
                  </a:cubicBezTo>
                  <a:cubicBezTo>
                    <a:pt x="3052" y="1134"/>
                    <a:pt x="3645" y="708"/>
                    <a:pt x="4231" y="266"/>
                  </a:cubicBezTo>
                  <a:cubicBezTo>
                    <a:pt x="4185" y="175"/>
                    <a:pt x="4140" y="91"/>
                    <a:pt x="4094" y="0"/>
                  </a:cubicBezTo>
                  <a:close/>
                </a:path>
              </a:pathLst>
            </a:custGeom>
            <a:solidFill>
              <a:srgbClr val="979E71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14"/>
            <p:cNvSpPr/>
            <p:nvPr/>
          </p:nvSpPr>
          <p:spPr>
            <a:xfrm>
              <a:off x="6716240" y="2985713"/>
              <a:ext cx="91782" cy="94509"/>
            </a:xfrm>
            <a:custGeom>
              <a:rect b="b" l="l" r="r" t="t"/>
              <a:pathLst>
                <a:path extrusionOk="0" h="1560" w="1515">
                  <a:moveTo>
                    <a:pt x="1514" y="0"/>
                  </a:moveTo>
                  <a:cubicBezTo>
                    <a:pt x="1400" y="92"/>
                    <a:pt x="1278" y="168"/>
                    <a:pt x="1142" y="229"/>
                  </a:cubicBezTo>
                  <a:cubicBezTo>
                    <a:pt x="746" y="655"/>
                    <a:pt x="366" y="1103"/>
                    <a:pt x="0" y="1560"/>
                  </a:cubicBezTo>
                  <a:cubicBezTo>
                    <a:pt x="320" y="1317"/>
                    <a:pt x="655" y="1096"/>
                    <a:pt x="997" y="875"/>
                  </a:cubicBezTo>
                  <a:cubicBezTo>
                    <a:pt x="1111" y="548"/>
                    <a:pt x="1286" y="251"/>
                    <a:pt x="1514" y="0"/>
                  </a:cubicBezTo>
                  <a:close/>
                </a:path>
              </a:pathLst>
            </a:custGeom>
            <a:solidFill>
              <a:srgbClr val="979E71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14"/>
            <p:cNvSpPr/>
            <p:nvPr/>
          </p:nvSpPr>
          <p:spPr>
            <a:xfrm>
              <a:off x="6663230" y="3496370"/>
              <a:ext cx="127708" cy="122255"/>
            </a:xfrm>
            <a:custGeom>
              <a:rect b="b" l="l" r="r" t="t"/>
              <a:pathLst>
                <a:path extrusionOk="0" h="2018" w="2108">
                  <a:moveTo>
                    <a:pt x="1994" y="1"/>
                  </a:moveTo>
                  <a:cubicBezTo>
                    <a:pt x="1712" y="222"/>
                    <a:pt x="1454" y="442"/>
                    <a:pt x="1202" y="678"/>
                  </a:cubicBezTo>
                  <a:cubicBezTo>
                    <a:pt x="761" y="1089"/>
                    <a:pt x="366" y="1538"/>
                    <a:pt x="0" y="2017"/>
                  </a:cubicBezTo>
                  <a:cubicBezTo>
                    <a:pt x="464" y="1591"/>
                    <a:pt x="951" y="1195"/>
                    <a:pt x="1431" y="785"/>
                  </a:cubicBezTo>
                  <a:lnTo>
                    <a:pt x="2108" y="176"/>
                  </a:lnTo>
                  <a:cubicBezTo>
                    <a:pt x="2070" y="115"/>
                    <a:pt x="2032" y="62"/>
                    <a:pt x="1994" y="1"/>
                  </a:cubicBezTo>
                  <a:close/>
                </a:path>
              </a:pathLst>
            </a:custGeom>
            <a:solidFill>
              <a:srgbClr val="979E71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14"/>
            <p:cNvSpPr/>
            <p:nvPr/>
          </p:nvSpPr>
          <p:spPr>
            <a:xfrm>
              <a:off x="6583926" y="3247494"/>
              <a:ext cx="247601" cy="244329"/>
            </a:xfrm>
            <a:custGeom>
              <a:rect b="b" l="l" r="r" t="t"/>
              <a:pathLst>
                <a:path extrusionOk="0" h="4033" w="4087">
                  <a:moveTo>
                    <a:pt x="3987" y="1"/>
                  </a:moveTo>
                  <a:cubicBezTo>
                    <a:pt x="3379" y="465"/>
                    <a:pt x="2755" y="921"/>
                    <a:pt x="2177" y="1431"/>
                  </a:cubicBezTo>
                  <a:cubicBezTo>
                    <a:pt x="1629" y="1933"/>
                    <a:pt x="1127" y="2481"/>
                    <a:pt x="678" y="3074"/>
                  </a:cubicBezTo>
                  <a:cubicBezTo>
                    <a:pt x="442" y="3386"/>
                    <a:pt x="214" y="3706"/>
                    <a:pt x="1" y="4033"/>
                  </a:cubicBezTo>
                  <a:cubicBezTo>
                    <a:pt x="320" y="3691"/>
                    <a:pt x="663" y="3356"/>
                    <a:pt x="1020" y="3036"/>
                  </a:cubicBezTo>
                  <a:cubicBezTo>
                    <a:pt x="1500" y="2603"/>
                    <a:pt x="2017" y="2199"/>
                    <a:pt x="2519" y="1789"/>
                  </a:cubicBezTo>
                  <a:cubicBezTo>
                    <a:pt x="2998" y="1385"/>
                    <a:pt x="3501" y="1013"/>
                    <a:pt x="4018" y="670"/>
                  </a:cubicBezTo>
                  <a:lnTo>
                    <a:pt x="4071" y="640"/>
                  </a:lnTo>
                  <a:cubicBezTo>
                    <a:pt x="4086" y="419"/>
                    <a:pt x="4064" y="206"/>
                    <a:pt x="3987" y="1"/>
                  </a:cubicBezTo>
                  <a:close/>
                </a:path>
              </a:pathLst>
            </a:custGeom>
            <a:solidFill>
              <a:srgbClr val="979E71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14"/>
            <p:cNvSpPr/>
            <p:nvPr/>
          </p:nvSpPr>
          <p:spPr>
            <a:xfrm>
              <a:off x="6588106" y="3525450"/>
              <a:ext cx="221308" cy="244329"/>
            </a:xfrm>
            <a:custGeom>
              <a:rect b="b" l="l" r="r" t="t"/>
              <a:pathLst>
                <a:path extrusionOk="0" h="4033" w="3653">
                  <a:moveTo>
                    <a:pt x="3561" y="0"/>
                  </a:moveTo>
                  <a:cubicBezTo>
                    <a:pt x="3279" y="251"/>
                    <a:pt x="2998" y="502"/>
                    <a:pt x="2716" y="753"/>
                  </a:cubicBezTo>
                  <a:cubicBezTo>
                    <a:pt x="2214" y="1195"/>
                    <a:pt x="1697" y="1613"/>
                    <a:pt x="1218" y="2077"/>
                  </a:cubicBezTo>
                  <a:cubicBezTo>
                    <a:pt x="784" y="2496"/>
                    <a:pt x="373" y="2937"/>
                    <a:pt x="0" y="3409"/>
                  </a:cubicBezTo>
                  <a:cubicBezTo>
                    <a:pt x="46" y="3622"/>
                    <a:pt x="99" y="3827"/>
                    <a:pt x="160" y="4032"/>
                  </a:cubicBezTo>
                  <a:cubicBezTo>
                    <a:pt x="365" y="3804"/>
                    <a:pt x="571" y="3584"/>
                    <a:pt x="784" y="3363"/>
                  </a:cubicBezTo>
                  <a:cubicBezTo>
                    <a:pt x="1590" y="2389"/>
                    <a:pt x="2366" y="1393"/>
                    <a:pt x="3264" y="510"/>
                  </a:cubicBezTo>
                  <a:cubicBezTo>
                    <a:pt x="3393" y="381"/>
                    <a:pt x="3523" y="259"/>
                    <a:pt x="3652" y="130"/>
                  </a:cubicBezTo>
                  <a:lnTo>
                    <a:pt x="3561" y="0"/>
                  </a:lnTo>
                  <a:close/>
                </a:path>
              </a:pathLst>
            </a:custGeom>
            <a:solidFill>
              <a:srgbClr val="979E71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14"/>
            <p:cNvSpPr/>
            <p:nvPr/>
          </p:nvSpPr>
          <p:spPr>
            <a:xfrm>
              <a:off x="6607008" y="3561860"/>
              <a:ext cx="226336" cy="260929"/>
            </a:xfrm>
            <a:custGeom>
              <a:rect b="b" l="l" r="r" t="t"/>
              <a:pathLst>
                <a:path extrusionOk="0" h="4307" w="3736">
                  <a:moveTo>
                    <a:pt x="3606" y="0"/>
                  </a:moveTo>
                  <a:lnTo>
                    <a:pt x="3340" y="327"/>
                  </a:lnTo>
                  <a:cubicBezTo>
                    <a:pt x="2983" y="761"/>
                    <a:pt x="2610" y="1172"/>
                    <a:pt x="2214" y="1568"/>
                  </a:cubicBezTo>
                  <a:cubicBezTo>
                    <a:pt x="1742" y="2054"/>
                    <a:pt x="1240" y="2519"/>
                    <a:pt x="761" y="3013"/>
                  </a:cubicBezTo>
                  <a:cubicBezTo>
                    <a:pt x="510" y="3317"/>
                    <a:pt x="251" y="3622"/>
                    <a:pt x="0" y="3926"/>
                  </a:cubicBezTo>
                  <a:cubicBezTo>
                    <a:pt x="46" y="4055"/>
                    <a:pt x="92" y="4185"/>
                    <a:pt x="137" y="4306"/>
                  </a:cubicBezTo>
                  <a:cubicBezTo>
                    <a:pt x="472" y="3964"/>
                    <a:pt x="807" y="3614"/>
                    <a:pt x="1134" y="3257"/>
                  </a:cubicBezTo>
                  <a:cubicBezTo>
                    <a:pt x="1613" y="2739"/>
                    <a:pt x="2085" y="2207"/>
                    <a:pt x="2549" y="1674"/>
                  </a:cubicBezTo>
                  <a:cubicBezTo>
                    <a:pt x="2922" y="1240"/>
                    <a:pt x="3310" y="837"/>
                    <a:pt x="3713" y="426"/>
                  </a:cubicBezTo>
                  <a:lnTo>
                    <a:pt x="3736" y="404"/>
                  </a:lnTo>
                  <a:cubicBezTo>
                    <a:pt x="3736" y="388"/>
                    <a:pt x="3736" y="373"/>
                    <a:pt x="3728" y="358"/>
                  </a:cubicBezTo>
                  <a:cubicBezTo>
                    <a:pt x="3698" y="236"/>
                    <a:pt x="3660" y="114"/>
                    <a:pt x="3606" y="0"/>
                  </a:cubicBezTo>
                  <a:close/>
                </a:path>
              </a:pathLst>
            </a:custGeom>
            <a:solidFill>
              <a:srgbClr val="979E71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14"/>
            <p:cNvSpPr/>
            <p:nvPr/>
          </p:nvSpPr>
          <p:spPr>
            <a:xfrm>
              <a:off x="6563691" y="3320800"/>
              <a:ext cx="257233" cy="293159"/>
            </a:xfrm>
            <a:custGeom>
              <a:rect b="b" l="l" r="r" t="t"/>
              <a:pathLst>
                <a:path extrusionOk="0" h="4839" w="4246">
                  <a:moveTo>
                    <a:pt x="4245" y="0"/>
                  </a:moveTo>
                  <a:cubicBezTo>
                    <a:pt x="3781" y="320"/>
                    <a:pt x="3340" y="677"/>
                    <a:pt x="2899" y="1043"/>
                  </a:cubicBezTo>
                  <a:cubicBezTo>
                    <a:pt x="2389" y="1453"/>
                    <a:pt x="1864" y="1864"/>
                    <a:pt x="1377" y="2313"/>
                  </a:cubicBezTo>
                  <a:cubicBezTo>
                    <a:pt x="883" y="2777"/>
                    <a:pt x="426" y="3272"/>
                    <a:pt x="0" y="3797"/>
                  </a:cubicBezTo>
                  <a:cubicBezTo>
                    <a:pt x="15" y="4147"/>
                    <a:pt x="46" y="4497"/>
                    <a:pt x="84" y="4839"/>
                  </a:cubicBezTo>
                  <a:lnTo>
                    <a:pt x="114" y="4786"/>
                  </a:lnTo>
                  <a:cubicBezTo>
                    <a:pt x="875" y="3607"/>
                    <a:pt x="1735" y="2450"/>
                    <a:pt x="2762" y="1476"/>
                  </a:cubicBezTo>
                  <a:cubicBezTo>
                    <a:pt x="3112" y="1157"/>
                    <a:pt x="3485" y="852"/>
                    <a:pt x="3873" y="571"/>
                  </a:cubicBezTo>
                  <a:cubicBezTo>
                    <a:pt x="4009" y="388"/>
                    <a:pt x="4131" y="198"/>
                    <a:pt x="4245" y="0"/>
                  </a:cubicBezTo>
                  <a:close/>
                </a:path>
              </a:pathLst>
            </a:custGeom>
            <a:solidFill>
              <a:srgbClr val="979E71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14"/>
            <p:cNvSpPr/>
            <p:nvPr/>
          </p:nvSpPr>
          <p:spPr>
            <a:xfrm>
              <a:off x="6761859" y="3999272"/>
              <a:ext cx="114804" cy="212039"/>
            </a:xfrm>
            <a:custGeom>
              <a:rect b="b" l="l" r="r" t="t"/>
              <a:pathLst>
                <a:path extrusionOk="0" h="3500" w="1895">
                  <a:moveTo>
                    <a:pt x="1484" y="0"/>
                  </a:moveTo>
                  <a:cubicBezTo>
                    <a:pt x="1233" y="365"/>
                    <a:pt x="974" y="723"/>
                    <a:pt x="723" y="1088"/>
                  </a:cubicBezTo>
                  <a:cubicBezTo>
                    <a:pt x="609" y="1271"/>
                    <a:pt x="487" y="1461"/>
                    <a:pt x="373" y="1644"/>
                  </a:cubicBezTo>
                  <a:cubicBezTo>
                    <a:pt x="312" y="1803"/>
                    <a:pt x="244" y="1956"/>
                    <a:pt x="175" y="2108"/>
                  </a:cubicBezTo>
                  <a:lnTo>
                    <a:pt x="1" y="2511"/>
                  </a:lnTo>
                  <a:cubicBezTo>
                    <a:pt x="130" y="2838"/>
                    <a:pt x="259" y="3165"/>
                    <a:pt x="396" y="3500"/>
                  </a:cubicBezTo>
                  <a:cubicBezTo>
                    <a:pt x="411" y="3454"/>
                    <a:pt x="434" y="3416"/>
                    <a:pt x="457" y="3371"/>
                  </a:cubicBezTo>
                  <a:cubicBezTo>
                    <a:pt x="883" y="2488"/>
                    <a:pt x="1408" y="1666"/>
                    <a:pt x="1895" y="822"/>
                  </a:cubicBezTo>
                  <a:cubicBezTo>
                    <a:pt x="1705" y="563"/>
                    <a:pt x="1522" y="297"/>
                    <a:pt x="1484" y="0"/>
                  </a:cubicBezTo>
                  <a:close/>
                </a:path>
              </a:pathLst>
            </a:custGeom>
            <a:solidFill>
              <a:srgbClr val="979E71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2" name="Google Shape;212;p14"/>
          <p:cNvGrpSpPr/>
          <p:nvPr/>
        </p:nvGrpSpPr>
        <p:grpSpPr>
          <a:xfrm>
            <a:off x="4566783" y="4062622"/>
            <a:ext cx="1109953" cy="1359351"/>
            <a:chOff x="7597349" y="3429306"/>
            <a:chExt cx="1207652" cy="1479003"/>
          </a:xfrm>
        </p:grpSpPr>
        <p:sp>
          <p:nvSpPr>
            <p:cNvPr id="213" name="Google Shape;213;p14"/>
            <p:cNvSpPr/>
            <p:nvPr/>
          </p:nvSpPr>
          <p:spPr>
            <a:xfrm>
              <a:off x="7597349" y="3588943"/>
              <a:ext cx="1123321" cy="1319366"/>
            </a:xfrm>
            <a:custGeom>
              <a:rect b="b" l="l" r="r" t="t"/>
              <a:pathLst>
                <a:path extrusionOk="0" h="21778" w="18542">
                  <a:moveTo>
                    <a:pt x="11253" y="2384"/>
                  </a:moveTo>
                  <a:cubicBezTo>
                    <a:pt x="11489" y="2392"/>
                    <a:pt x="11709" y="2407"/>
                    <a:pt x="11930" y="2438"/>
                  </a:cubicBezTo>
                  <a:cubicBezTo>
                    <a:pt x="11709" y="2407"/>
                    <a:pt x="11481" y="2392"/>
                    <a:pt x="11253" y="2384"/>
                  </a:cubicBezTo>
                  <a:close/>
                  <a:moveTo>
                    <a:pt x="9678" y="2460"/>
                  </a:moveTo>
                  <a:lnTo>
                    <a:pt x="9686" y="2468"/>
                  </a:lnTo>
                  <a:cubicBezTo>
                    <a:pt x="9617" y="2468"/>
                    <a:pt x="9556" y="2483"/>
                    <a:pt x="9495" y="2491"/>
                  </a:cubicBezTo>
                  <a:cubicBezTo>
                    <a:pt x="9549" y="2483"/>
                    <a:pt x="9609" y="2468"/>
                    <a:pt x="9678" y="2460"/>
                  </a:cubicBezTo>
                  <a:close/>
                  <a:moveTo>
                    <a:pt x="8628" y="2651"/>
                  </a:moveTo>
                  <a:cubicBezTo>
                    <a:pt x="8576" y="2662"/>
                    <a:pt x="8525" y="2673"/>
                    <a:pt x="8474" y="2684"/>
                  </a:cubicBezTo>
                  <a:lnTo>
                    <a:pt x="8474" y="2684"/>
                  </a:lnTo>
                  <a:cubicBezTo>
                    <a:pt x="8523" y="2673"/>
                    <a:pt x="8572" y="2661"/>
                    <a:pt x="8620" y="2651"/>
                  </a:cubicBezTo>
                  <a:close/>
                  <a:moveTo>
                    <a:pt x="12348" y="2491"/>
                  </a:moveTo>
                  <a:cubicBezTo>
                    <a:pt x="12698" y="2544"/>
                    <a:pt x="13041" y="2613"/>
                    <a:pt x="13375" y="2704"/>
                  </a:cubicBezTo>
                  <a:cubicBezTo>
                    <a:pt x="13033" y="2613"/>
                    <a:pt x="12691" y="2544"/>
                    <a:pt x="12348" y="2491"/>
                  </a:cubicBezTo>
                  <a:close/>
                  <a:moveTo>
                    <a:pt x="13672" y="2795"/>
                  </a:moveTo>
                  <a:cubicBezTo>
                    <a:pt x="13724" y="2811"/>
                    <a:pt x="13774" y="2829"/>
                    <a:pt x="13823" y="2846"/>
                  </a:cubicBezTo>
                  <a:lnTo>
                    <a:pt x="13823" y="2846"/>
                  </a:lnTo>
                  <a:cubicBezTo>
                    <a:pt x="13771" y="2829"/>
                    <a:pt x="13718" y="2812"/>
                    <a:pt x="13665" y="2795"/>
                  </a:cubicBezTo>
                  <a:close/>
                  <a:moveTo>
                    <a:pt x="14577" y="3145"/>
                  </a:moveTo>
                  <a:lnTo>
                    <a:pt x="14577" y="3145"/>
                  </a:lnTo>
                  <a:cubicBezTo>
                    <a:pt x="14722" y="3206"/>
                    <a:pt x="14859" y="3282"/>
                    <a:pt x="14996" y="3351"/>
                  </a:cubicBezTo>
                  <a:cubicBezTo>
                    <a:pt x="14859" y="3282"/>
                    <a:pt x="14722" y="3214"/>
                    <a:pt x="14577" y="3145"/>
                  </a:cubicBezTo>
                  <a:close/>
                  <a:moveTo>
                    <a:pt x="6003" y="3609"/>
                  </a:moveTo>
                  <a:lnTo>
                    <a:pt x="6011" y="3617"/>
                  </a:lnTo>
                  <a:cubicBezTo>
                    <a:pt x="5912" y="3662"/>
                    <a:pt x="5821" y="3716"/>
                    <a:pt x="5729" y="3777"/>
                  </a:cubicBezTo>
                  <a:cubicBezTo>
                    <a:pt x="5813" y="3716"/>
                    <a:pt x="5912" y="3662"/>
                    <a:pt x="6003" y="3609"/>
                  </a:cubicBezTo>
                  <a:close/>
                  <a:moveTo>
                    <a:pt x="15985" y="3974"/>
                  </a:moveTo>
                  <a:lnTo>
                    <a:pt x="15985" y="3974"/>
                  </a:lnTo>
                  <a:cubicBezTo>
                    <a:pt x="16099" y="4050"/>
                    <a:pt x="16206" y="4142"/>
                    <a:pt x="16312" y="4225"/>
                  </a:cubicBezTo>
                  <a:cubicBezTo>
                    <a:pt x="16206" y="4142"/>
                    <a:pt x="16099" y="4058"/>
                    <a:pt x="15985" y="3974"/>
                  </a:cubicBezTo>
                  <a:close/>
                  <a:moveTo>
                    <a:pt x="4664" y="4537"/>
                  </a:moveTo>
                  <a:cubicBezTo>
                    <a:pt x="4550" y="4629"/>
                    <a:pt x="4436" y="4728"/>
                    <a:pt x="4329" y="4834"/>
                  </a:cubicBezTo>
                  <a:cubicBezTo>
                    <a:pt x="4436" y="4728"/>
                    <a:pt x="4543" y="4629"/>
                    <a:pt x="4657" y="4537"/>
                  </a:cubicBezTo>
                  <a:close/>
                  <a:moveTo>
                    <a:pt x="17225" y="5066"/>
                  </a:moveTo>
                  <a:lnTo>
                    <a:pt x="17256" y="5100"/>
                  </a:lnTo>
                  <a:cubicBezTo>
                    <a:pt x="17244" y="5089"/>
                    <a:pt x="17235" y="5078"/>
                    <a:pt x="17225" y="5066"/>
                  </a:cubicBezTo>
                  <a:close/>
                  <a:moveTo>
                    <a:pt x="1720" y="10723"/>
                  </a:moveTo>
                  <a:cubicBezTo>
                    <a:pt x="1689" y="10951"/>
                    <a:pt x="1674" y="11179"/>
                    <a:pt x="1659" y="11407"/>
                  </a:cubicBezTo>
                  <a:cubicBezTo>
                    <a:pt x="1667" y="11179"/>
                    <a:pt x="1682" y="10951"/>
                    <a:pt x="1712" y="10723"/>
                  </a:cubicBezTo>
                  <a:close/>
                  <a:moveTo>
                    <a:pt x="8674" y="0"/>
                  </a:moveTo>
                  <a:cubicBezTo>
                    <a:pt x="8504" y="0"/>
                    <a:pt x="8332" y="16"/>
                    <a:pt x="8164" y="49"/>
                  </a:cubicBezTo>
                  <a:lnTo>
                    <a:pt x="8133" y="56"/>
                  </a:lnTo>
                  <a:cubicBezTo>
                    <a:pt x="8065" y="72"/>
                    <a:pt x="7997" y="87"/>
                    <a:pt x="7928" y="102"/>
                  </a:cubicBezTo>
                  <a:lnTo>
                    <a:pt x="7920" y="102"/>
                  </a:lnTo>
                  <a:cubicBezTo>
                    <a:pt x="7852" y="117"/>
                    <a:pt x="7784" y="132"/>
                    <a:pt x="7715" y="155"/>
                  </a:cubicBezTo>
                  <a:lnTo>
                    <a:pt x="7654" y="178"/>
                  </a:lnTo>
                  <a:cubicBezTo>
                    <a:pt x="7601" y="193"/>
                    <a:pt x="7548" y="208"/>
                    <a:pt x="7502" y="224"/>
                  </a:cubicBezTo>
                  <a:lnTo>
                    <a:pt x="7449" y="239"/>
                  </a:lnTo>
                  <a:cubicBezTo>
                    <a:pt x="7373" y="269"/>
                    <a:pt x="7304" y="292"/>
                    <a:pt x="7236" y="323"/>
                  </a:cubicBezTo>
                  <a:cubicBezTo>
                    <a:pt x="6977" y="421"/>
                    <a:pt x="6726" y="543"/>
                    <a:pt x="6483" y="680"/>
                  </a:cubicBezTo>
                  <a:cubicBezTo>
                    <a:pt x="6231" y="817"/>
                    <a:pt x="5980" y="969"/>
                    <a:pt x="5737" y="1121"/>
                  </a:cubicBezTo>
                  <a:cubicBezTo>
                    <a:pt x="5592" y="1213"/>
                    <a:pt x="5448" y="1312"/>
                    <a:pt x="5303" y="1395"/>
                  </a:cubicBezTo>
                  <a:cubicBezTo>
                    <a:pt x="5144" y="1494"/>
                    <a:pt x="4991" y="1585"/>
                    <a:pt x="4839" y="1677"/>
                  </a:cubicBezTo>
                  <a:lnTo>
                    <a:pt x="4733" y="1738"/>
                  </a:lnTo>
                  <a:cubicBezTo>
                    <a:pt x="4573" y="1821"/>
                    <a:pt x="4421" y="1905"/>
                    <a:pt x="4253" y="1974"/>
                  </a:cubicBezTo>
                  <a:cubicBezTo>
                    <a:pt x="4162" y="2019"/>
                    <a:pt x="4063" y="2050"/>
                    <a:pt x="3964" y="2088"/>
                  </a:cubicBezTo>
                  <a:cubicBezTo>
                    <a:pt x="3858" y="2126"/>
                    <a:pt x="3751" y="2164"/>
                    <a:pt x="3652" y="2202"/>
                  </a:cubicBezTo>
                  <a:cubicBezTo>
                    <a:pt x="3386" y="2278"/>
                    <a:pt x="3135" y="2392"/>
                    <a:pt x="2899" y="2529"/>
                  </a:cubicBezTo>
                  <a:cubicBezTo>
                    <a:pt x="2892" y="2529"/>
                    <a:pt x="2884" y="2544"/>
                    <a:pt x="2876" y="2544"/>
                  </a:cubicBezTo>
                  <a:cubicBezTo>
                    <a:pt x="2846" y="2567"/>
                    <a:pt x="2815" y="2582"/>
                    <a:pt x="2793" y="2605"/>
                  </a:cubicBezTo>
                  <a:cubicBezTo>
                    <a:pt x="2762" y="2620"/>
                    <a:pt x="2762" y="2620"/>
                    <a:pt x="2747" y="2635"/>
                  </a:cubicBezTo>
                  <a:cubicBezTo>
                    <a:pt x="2709" y="2666"/>
                    <a:pt x="2671" y="2689"/>
                    <a:pt x="2633" y="2719"/>
                  </a:cubicBezTo>
                  <a:cubicBezTo>
                    <a:pt x="2466" y="2871"/>
                    <a:pt x="2329" y="3039"/>
                    <a:pt x="2214" y="3229"/>
                  </a:cubicBezTo>
                  <a:cubicBezTo>
                    <a:pt x="1735" y="4035"/>
                    <a:pt x="1811" y="5047"/>
                    <a:pt x="1537" y="5914"/>
                  </a:cubicBezTo>
                  <a:cubicBezTo>
                    <a:pt x="1476" y="6097"/>
                    <a:pt x="1400" y="6280"/>
                    <a:pt x="1301" y="6447"/>
                  </a:cubicBezTo>
                  <a:cubicBezTo>
                    <a:pt x="1241" y="6546"/>
                    <a:pt x="1180" y="6645"/>
                    <a:pt x="1111" y="6736"/>
                  </a:cubicBezTo>
                  <a:cubicBezTo>
                    <a:pt x="913" y="6987"/>
                    <a:pt x="685" y="7193"/>
                    <a:pt x="487" y="7428"/>
                  </a:cubicBezTo>
                  <a:cubicBezTo>
                    <a:pt x="487" y="7428"/>
                    <a:pt x="480" y="7436"/>
                    <a:pt x="480" y="7444"/>
                  </a:cubicBezTo>
                  <a:lnTo>
                    <a:pt x="427" y="7512"/>
                  </a:lnTo>
                  <a:lnTo>
                    <a:pt x="389" y="7550"/>
                  </a:lnTo>
                  <a:cubicBezTo>
                    <a:pt x="373" y="7573"/>
                    <a:pt x="366" y="7596"/>
                    <a:pt x="350" y="7619"/>
                  </a:cubicBezTo>
                  <a:cubicBezTo>
                    <a:pt x="335" y="7641"/>
                    <a:pt x="312" y="7672"/>
                    <a:pt x="297" y="7702"/>
                  </a:cubicBezTo>
                  <a:cubicBezTo>
                    <a:pt x="290" y="7710"/>
                    <a:pt x="282" y="7718"/>
                    <a:pt x="282" y="7725"/>
                  </a:cubicBezTo>
                  <a:cubicBezTo>
                    <a:pt x="259" y="7756"/>
                    <a:pt x="244" y="7786"/>
                    <a:pt x="229" y="7824"/>
                  </a:cubicBezTo>
                  <a:cubicBezTo>
                    <a:pt x="229" y="7824"/>
                    <a:pt x="221" y="7832"/>
                    <a:pt x="221" y="7839"/>
                  </a:cubicBezTo>
                  <a:cubicBezTo>
                    <a:pt x="183" y="7923"/>
                    <a:pt x="153" y="7999"/>
                    <a:pt x="122" y="8083"/>
                  </a:cubicBezTo>
                  <a:cubicBezTo>
                    <a:pt x="107" y="8136"/>
                    <a:pt x="92" y="8197"/>
                    <a:pt x="84" y="8258"/>
                  </a:cubicBezTo>
                  <a:cubicBezTo>
                    <a:pt x="1" y="8783"/>
                    <a:pt x="168" y="9262"/>
                    <a:pt x="305" y="9749"/>
                  </a:cubicBezTo>
                  <a:cubicBezTo>
                    <a:pt x="381" y="9985"/>
                    <a:pt x="434" y="10236"/>
                    <a:pt x="465" y="10479"/>
                  </a:cubicBezTo>
                  <a:cubicBezTo>
                    <a:pt x="472" y="10571"/>
                    <a:pt x="480" y="10654"/>
                    <a:pt x="480" y="10746"/>
                  </a:cubicBezTo>
                  <a:cubicBezTo>
                    <a:pt x="480" y="10852"/>
                    <a:pt x="472" y="10959"/>
                    <a:pt x="457" y="11065"/>
                  </a:cubicBezTo>
                  <a:cubicBezTo>
                    <a:pt x="449" y="11111"/>
                    <a:pt x="442" y="11156"/>
                    <a:pt x="427" y="11202"/>
                  </a:cubicBezTo>
                  <a:lnTo>
                    <a:pt x="427" y="11210"/>
                  </a:lnTo>
                  <a:cubicBezTo>
                    <a:pt x="419" y="11255"/>
                    <a:pt x="411" y="11293"/>
                    <a:pt x="404" y="11339"/>
                  </a:cubicBezTo>
                  <a:cubicBezTo>
                    <a:pt x="366" y="11499"/>
                    <a:pt x="320" y="11651"/>
                    <a:pt x="282" y="11811"/>
                  </a:cubicBezTo>
                  <a:cubicBezTo>
                    <a:pt x="274" y="11841"/>
                    <a:pt x="259" y="11879"/>
                    <a:pt x="252" y="11917"/>
                  </a:cubicBezTo>
                  <a:cubicBezTo>
                    <a:pt x="252" y="11932"/>
                    <a:pt x="252" y="11948"/>
                    <a:pt x="244" y="11970"/>
                  </a:cubicBezTo>
                  <a:cubicBezTo>
                    <a:pt x="244" y="11986"/>
                    <a:pt x="236" y="12008"/>
                    <a:pt x="236" y="12024"/>
                  </a:cubicBezTo>
                  <a:cubicBezTo>
                    <a:pt x="229" y="12046"/>
                    <a:pt x="229" y="12069"/>
                    <a:pt x="221" y="12092"/>
                  </a:cubicBezTo>
                  <a:cubicBezTo>
                    <a:pt x="221" y="12115"/>
                    <a:pt x="221" y="12123"/>
                    <a:pt x="221" y="12145"/>
                  </a:cubicBezTo>
                  <a:cubicBezTo>
                    <a:pt x="214" y="12161"/>
                    <a:pt x="214" y="12183"/>
                    <a:pt x="214" y="12206"/>
                  </a:cubicBezTo>
                  <a:cubicBezTo>
                    <a:pt x="214" y="12244"/>
                    <a:pt x="206" y="12282"/>
                    <a:pt x="206" y="12328"/>
                  </a:cubicBezTo>
                  <a:cubicBezTo>
                    <a:pt x="198" y="12632"/>
                    <a:pt x="244" y="12937"/>
                    <a:pt x="343" y="13233"/>
                  </a:cubicBezTo>
                  <a:lnTo>
                    <a:pt x="350" y="13249"/>
                  </a:lnTo>
                  <a:cubicBezTo>
                    <a:pt x="373" y="13332"/>
                    <a:pt x="404" y="13408"/>
                    <a:pt x="434" y="13484"/>
                  </a:cubicBezTo>
                  <a:lnTo>
                    <a:pt x="457" y="13545"/>
                  </a:lnTo>
                  <a:lnTo>
                    <a:pt x="495" y="13644"/>
                  </a:lnTo>
                  <a:cubicBezTo>
                    <a:pt x="503" y="13667"/>
                    <a:pt x="518" y="13690"/>
                    <a:pt x="525" y="13713"/>
                  </a:cubicBezTo>
                  <a:cubicBezTo>
                    <a:pt x="533" y="13735"/>
                    <a:pt x="556" y="13781"/>
                    <a:pt x="571" y="13812"/>
                  </a:cubicBezTo>
                  <a:cubicBezTo>
                    <a:pt x="579" y="13827"/>
                    <a:pt x="579" y="13842"/>
                    <a:pt x="586" y="13857"/>
                  </a:cubicBezTo>
                  <a:cubicBezTo>
                    <a:pt x="792" y="14276"/>
                    <a:pt x="1035" y="14679"/>
                    <a:pt x="1294" y="15067"/>
                  </a:cubicBezTo>
                  <a:cubicBezTo>
                    <a:pt x="1446" y="15287"/>
                    <a:pt x="1735" y="16063"/>
                    <a:pt x="2230" y="17045"/>
                  </a:cubicBezTo>
                  <a:cubicBezTo>
                    <a:pt x="2526" y="17646"/>
                    <a:pt x="2854" y="18224"/>
                    <a:pt x="3219" y="18780"/>
                  </a:cubicBezTo>
                  <a:lnTo>
                    <a:pt x="3219" y="18795"/>
                  </a:lnTo>
                  <a:lnTo>
                    <a:pt x="3310" y="18924"/>
                  </a:lnTo>
                  <a:cubicBezTo>
                    <a:pt x="3576" y="19343"/>
                    <a:pt x="3873" y="19761"/>
                    <a:pt x="4162" y="20164"/>
                  </a:cubicBezTo>
                  <a:cubicBezTo>
                    <a:pt x="4573" y="20727"/>
                    <a:pt x="5022" y="21267"/>
                    <a:pt x="5501" y="21777"/>
                  </a:cubicBezTo>
                  <a:cubicBezTo>
                    <a:pt x="4824" y="21054"/>
                    <a:pt x="4238" y="20248"/>
                    <a:pt x="3744" y="19388"/>
                  </a:cubicBezTo>
                  <a:cubicBezTo>
                    <a:pt x="3690" y="19289"/>
                    <a:pt x="3637" y="19190"/>
                    <a:pt x="3584" y="19091"/>
                  </a:cubicBezTo>
                  <a:cubicBezTo>
                    <a:pt x="3553" y="19046"/>
                    <a:pt x="3531" y="18993"/>
                    <a:pt x="3508" y="18947"/>
                  </a:cubicBezTo>
                  <a:cubicBezTo>
                    <a:pt x="3485" y="18894"/>
                    <a:pt x="3455" y="18848"/>
                    <a:pt x="3432" y="18795"/>
                  </a:cubicBezTo>
                  <a:cubicBezTo>
                    <a:pt x="3409" y="18741"/>
                    <a:pt x="3386" y="18688"/>
                    <a:pt x="3356" y="18635"/>
                  </a:cubicBezTo>
                  <a:cubicBezTo>
                    <a:pt x="3333" y="18574"/>
                    <a:pt x="3318" y="18544"/>
                    <a:pt x="3302" y="18498"/>
                  </a:cubicBezTo>
                  <a:cubicBezTo>
                    <a:pt x="3280" y="18460"/>
                    <a:pt x="3249" y="18392"/>
                    <a:pt x="3226" y="18331"/>
                  </a:cubicBezTo>
                  <a:lnTo>
                    <a:pt x="3173" y="18209"/>
                  </a:lnTo>
                  <a:cubicBezTo>
                    <a:pt x="3150" y="18148"/>
                    <a:pt x="3127" y="18095"/>
                    <a:pt x="3105" y="18042"/>
                  </a:cubicBezTo>
                  <a:cubicBezTo>
                    <a:pt x="3089" y="17996"/>
                    <a:pt x="3082" y="17958"/>
                    <a:pt x="3067" y="17920"/>
                  </a:cubicBezTo>
                  <a:cubicBezTo>
                    <a:pt x="3036" y="17829"/>
                    <a:pt x="2998" y="17730"/>
                    <a:pt x="2968" y="17638"/>
                  </a:cubicBezTo>
                  <a:cubicBezTo>
                    <a:pt x="2960" y="17585"/>
                    <a:pt x="2937" y="17539"/>
                    <a:pt x="2930" y="17494"/>
                  </a:cubicBezTo>
                  <a:cubicBezTo>
                    <a:pt x="2914" y="17448"/>
                    <a:pt x="2907" y="17402"/>
                    <a:pt x="2892" y="17364"/>
                  </a:cubicBezTo>
                  <a:cubicBezTo>
                    <a:pt x="2876" y="17319"/>
                    <a:pt x="2869" y="17266"/>
                    <a:pt x="2854" y="17212"/>
                  </a:cubicBezTo>
                  <a:cubicBezTo>
                    <a:pt x="2838" y="17159"/>
                    <a:pt x="2838" y="17129"/>
                    <a:pt x="2823" y="17091"/>
                  </a:cubicBezTo>
                  <a:cubicBezTo>
                    <a:pt x="2815" y="17053"/>
                    <a:pt x="2808" y="16992"/>
                    <a:pt x="2793" y="16938"/>
                  </a:cubicBezTo>
                  <a:cubicBezTo>
                    <a:pt x="2785" y="16893"/>
                    <a:pt x="2777" y="16862"/>
                    <a:pt x="2770" y="16824"/>
                  </a:cubicBezTo>
                  <a:cubicBezTo>
                    <a:pt x="2770" y="16786"/>
                    <a:pt x="2755" y="16725"/>
                    <a:pt x="2747" y="16672"/>
                  </a:cubicBezTo>
                  <a:cubicBezTo>
                    <a:pt x="2739" y="16619"/>
                    <a:pt x="2739" y="16604"/>
                    <a:pt x="2732" y="16566"/>
                  </a:cubicBezTo>
                  <a:cubicBezTo>
                    <a:pt x="2724" y="16512"/>
                    <a:pt x="2724" y="16467"/>
                    <a:pt x="2717" y="16413"/>
                  </a:cubicBezTo>
                  <a:cubicBezTo>
                    <a:pt x="2717" y="16375"/>
                    <a:pt x="2709" y="16345"/>
                    <a:pt x="2709" y="16307"/>
                  </a:cubicBezTo>
                  <a:cubicBezTo>
                    <a:pt x="2701" y="16276"/>
                    <a:pt x="2701" y="16216"/>
                    <a:pt x="2701" y="16170"/>
                  </a:cubicBezTo>
                  <a:cubicBezTo>
                    <a:pt x="2686" y="15934"/>
                    <a:pt x="2694" y="15698"/>
                    <a:pt x="2724" y="15470"/>
                  </a:cubicBezTo>
                  <a:cubicBezTo>
                    <a:pt x="2747" y="15295"/>
                    <a:pt x="2785" y="15120"/>
                    <a:pt x="2838" y="14953"/>
                  </a:cubicBezTo>
                  <a:cubicBezTo>
                    <a:pt x="2930" y="14671"/>
                    <a:pt x="3051" y="14413"/>
                    <a:pt x="3165" y="14146"/>
                  </a:cubicBezTo>
                  <a:cubicBezTo>
                    <a:pt x="3165" y="14146"/>
                    <a:pt x="3165" y="14139"/>
                    <a:pt x="3165" y="14139"/>
                  </a:cubicBezTo>
                  <a:cubicBezTo>
                    <a:pt x="3181" y="14108"/>
                    <a:pt x="3196" y="14070"/>
                    <a:pt x="3211" y="14040"/>
                  </a:cubicBezTo>
                  <a:lnTo>
                    <a:pt x="3226" y="14009"/>
                  </a:lnTo>
                  <a:cubicBezTo>
                    <a:pt x="3409" y="13591"/>
                    <a:pt x="3500" y="13142"/>
                    <a:pt x="3500" y="12686"/>
                  </a:cubicBezTo>
                  <a:cubicBezTo>
                    <a:pt x="3500" y="12625"/>
                    <a:pt x="3500" y="12556"/>
                    <a:pt x="3493" y="12488"/>
                  </a:cubicBezTo>
                  <a:cubicBezTo>
                    <a:pt x="3485" y="12419"/>
                    <a:pt x="3485" y="12374"/>
                    <a:pt x="3477" y="12320"/>
                  </a:cubicBezTo>
                  <a:cubicBezTo>
                    <a:pt x="3477" y="12290"/>
                    <a:pt x="3477" y="12259"/>
                    <a:pt x="3470" y="12229"/>
                  </a:cubicBezTo>
                  <a:cubicBezTo>
                    <a:pt x="3462" y="12199"/>
                    <a:pt x="3470" y="12191"/>
                    <a:pt x="3470" y="12176"/>
                  </a:cubicBezTo>
                  <a:cubicBezTo>
                    <a:pt x="3447" y="11910"/>
                    <a:pt x="3417" y="11636"/>
                    <a:pt x="3417" y="11377"/>
                  </a:cubicBezTo>
                  <a:lnTo>
                    <a:pt x="3417" y="11248"/>
                  </a:lnTo>
                  <a:cubicBezTo>
                    <a:pt x="3409" y="11042"/>
                    <a:pt x="3447" y="10829"/>
                    <a:pt x="3515" y="10631"/>
                  </a:cubicBezTo>
                  <a:cubicBezTo>
                    <a:pt x="3531" y="10586"/>
                    <a:pt x="3553" y="10548"/>
                    <a:pt x="3576" y="10502"/>
                  </a:cubicBezTo>
                  <a:cubicBezTo>
                    <a:pt x="3835" y="10068"/>
                    <a:pt x="4307" y="10091"/>
                    <a:pt x="4611" y="9726"/>
                  </a:cubicBezTo>
                  <a:cubicBezTo>
                    <a:pt x="4702" y="9604"/>
                    <a:pt x="4778" y="9475"/>
                    <a:pt x="4832" y="9330"/>
                  </a:cubicBezTo>
                  <a:cubicBezTo>
                    <a:pt x="4847" y="9300"/>
                    <a:pt x="4854" y="9270"/>
                    <a:pt x="4870" y="9239"/>
                  </a:cubicBezTo>
                  <a:cubicBezTo>
                    <a:pt x="4877" y="9209"/>
                    <a:pt x="4885" y="9186"/>
                    <a:pt x="4892" y="9163"/>
                  </a:cubicBezTo>
                  <a:cubicBezTo>
                    <a:pt x="4900" y="9140"/>
                    <a:pt x="4915" y="9095"/>
                    <a:pt x="4923" y="9064"/>
                  </a:cubicBezTo>
                  <a:cubicBezTo>
                    <a:pt x="4938" y="9018"/>
                    <a:pt x="4953" y="8973"/>
                    <a:pt x="4961" y="8920"/>
                  </a:cubicBezTo>
                  <a:cubicBezTo>
                    <a:pt x="4969" y="8912"/>
                    <a:pt x="4969" y="8912"/>
                    <a:pt x="4969" y="8904"/>
                  </a:cubicBezTo>
                  <a:cubicBezTo>
                    <a:pt x="5045" y="8608"/>
                    <a:pt x="5098" y="8296"/>
                    <a:pt x="5189" y="7999"/>
                  </a:cubicBezTo>
                  <a:cubicBezTo>
                    <a:pt x="5197" y="7969"/>
                    <a:pt x="5212" y="7931"/>
                    <a:pt x="5220" y="7900"/>
                  </a:cubicBezTo>
                  <a:cubicBezTo>
                    <a:pt x="5220" y="7893"/>
                    <a:pt x="5227" y="7885"/>
                    <a:pt x="5227" y="7870"/>
                  </a:cubicBezTo>
                  <a:cubicBezTo>
                    <a:pt x="5265" y="7756"/>
                    <a:pt x="5311" y="7649"/>
                    <a:pt x="5364" y="7543"/>
                  </a:cubicBezTo>
                  <a:cubicBezTo>
                    <a:pt x="5425" y="7421"/>
                    <a:pt x="5494" y="7314"/>
                    <a:pt x="5577" y="7215"/>
                  </a:cubicBezTo>
                  <a:cubicBezTo>
                    <a:pt x="5783" y="6980"/>
                    <a:pt x="6049" y="6805"/>
                    <a:pt x="6353" y="6713"/>
                  </a:cubicBezTo>
                  <a:lnTo>
                    <a:pt x="6414" y="6690"/>
                  </a:lnTo>
                  <a:lnTo>
                    <a:pt x="6429" y="6690"/>
                  </a:lnTo>
                  <a:cubicBezTo>
                    <a:pt x="6619" y="6637"/>
                    <a:pt x="6810" y="6592"/>
                    <a:pt x="7000" y="6561"/>
                  </a:cubicBezTo>
                  <a:cubicBezTo>
                    <a:pt x="7418" y="6485"/>
                    <a:pt x="7837" y="6409"/>
                    <a:pt x="8217" y="6188"/>
                  </a:cubicBezTo>
                  <a:cubicBezTo>
                    <a:pt x="8324" y="6127"/>
                    <a:pt x="8423" y="6059"/>
                    <a:pt x="8522" y="5983"/>
                  </a:cubicBezTo>
                  <a:cubicBezTo>
                    <a:pt x="8658" y="5876"/>
                    <a:pt x="8795" y="5755"/>
                    <a:pt x="8932" y="5633"/>
                  </a:cubicBezTo>
                  <a:cubicBezTo>
                    <a:pt x="8948" y="5625"/>
                    <a:pt x="8955" y="5610"/>
                    <a:pt x="8970" y="5603"/>
                  </a:cubicBezTo>
                  <a:cubicBezTo>
                    <a:pt x="9123" y="5466"/>
                    <a:pt x="9267" y="5336"/>
                    <a:pt x="9427" y="5207"/>
                  </a:cubicBezTo>
                  <a:lnTo>
                    <a:pt x="9442" y="5199"/>
                  </a:lnTo>
                  <a:cubicBezTo>
                    <a:pt x="9564" y="5100"/>
                    <a:pt x="9686" y="5017"/>
                    <a:pt x="9822" y="4941"/>
                  </a:cubicBezTo>
                  <a:cubicBezTo>
                    <a:pt x="9853" y="4918"/>
                    <a:pt x="9891" y="4903"/>
                    <a:pt x="9914" y="4887"/>
                  </a:cubicBezTo>
                  <a:lnTo>
                    <a:pt x="9937" y="4872"/>
                  </a:lnTo>
                  <a:cubicBezTo>
                    <a:pt x="9975" y="4857"/>
                    <a:pt x="10013" y="4842"/>
                    <a:pt x="10051" y="4819"/>
                  </a:cubicBezTo>
                  <a:cubicBezTo>
                    <a:pt x="10203" y="4758"/>
                    <a:pt x="10370" y="4712"/>
                    <a:pt x="10538" y="4697"/>
                  </a:cubicBezTo>
                  <a:cubicBezTo>
                    <a:pt x="10593" y="4692"/>
                    <a:pt x="10646" y="4690"/>
                    <a:pt x="10698" y="4690"/>
                  </a:cubicBezTo>
                  <a:cubicBezTo>
                    <a:pt x="11123" y="4690"/>
                    <a:pt x="11462" y="4846"/>
                    <a:pt x="11801" y="5001"/>
                  </a:cubicBezTo>
                  <a:lnTo>
                    <a:pt x="11953" y="5070"/>
                  </a:lnTo>
                  <a:cubicBezTo>
                    <a:pt x="12204" y="5199"/>
                    <a:pt x="12478" y="5283"/>
                    <a:pt x="12752" y="5321"/>
                  </a:cubicBezTo>
                  <a:cubicBezTo>
                    <a:pt x="12797" y="5329"/>
                    <a:pt x="12850" y="5329"/>
                    <a:pt x="12896" y="5336"/>
                  </a:cubicBezTo>
                  <a:lnTo>
                    <a:pt x="13231" y="5336"/>
                  </a:lnTo>
                  <a:lnTo>
                    <a:pt x="13292" y="5329"/>
                  </a:lnTo>
                  <a:lnTo>
                    <a:pt x="13391" y="5321"/>
                  </a:lnTo>
                  <a:lnTo>
                    <a:pt x="13497" y="5306"/>
                  </a:lnTo>
                  <a:lnTo>
                    <a:pt x="13535" y="5306"/>
                  </a:lnTo>
                  <a:cubicBezTo>
                    <a:pt x="13878" y="5260"/>
                    <a:pt x="14235" y="5176"/>
                    <a:pt x="14600" y="5116"/>
                  </a:cubicBezTo>
                  <a:cubicBezTo>
                    <a:pt x="14798" y="5085"/>
                    <a:pt x="14996" y="5055"/>
                    <a:pt x="15194" y="5040"/>
                  </a:cubicBezTo>
                  <a:cubicBezTo>
                    <a:pt x="15300" y="5032"/>
                    <a:pt x="15414" y="5032"/>
                    <a:pt x="15521" y="5032"/>
                  </a:cubicBezTo>
                  <a:cubicBezTo>
                    <a:pt x="15681" y="5032"/>
                    <a:pt x="15840" y="5047"/>
                    <a:pt x="16000" y="5070"/>
                  </a:cubicBezTo>
                  <a:cubicBezTo>
                    <a:pt x="16122" y="5085"/>
                    <a:pt x="16244" y="5116"/>
                    <a:pt x="16365" y="5146"/>
                  </a:cubicBezTo>
                  <a:lnTo>
                    <a:pt x="16525" y="5184"/>
                  </a:lnTo>
                  <a:lnTo>
                    <a:pt x="16556" y="5192"/>
                  </a:lnTo>
                  <a:cubicBezTo>
                    <a:pt x="16601" y="5207"/>
                    <a:pt x="16647" y="5222"/>
                    <a:pt x="16685" y="5237"/>
                  </a:cubicBezTo>
                  <a:cubicBezTo>
                    <a:pt x="16868" y="5306"/>
                    <a:pt x="17050" y="5382"/>
                    <a:pt x="17217" y="5473"/>
                  </a:cubicBezTo>
                  <a:lnTo>
                    <a:pt x="17240" y="5488"/>
                  </a:lnTo>
                  <a:cubicBezTo>
                    <a:pt x="17271" y="5511"/>
                    <a:pt x="17301" y="5526"/>
                    <a:pt x="17332" y="5542"/>
                  </a:cubicBezTo>
                  <a:lnTo>
                    <a:pt x="17400" y="5587"/>
                  </a:lnTo>
                  <a:lnTo>
                    <a:pt x="17438" y="5610"/>
                  </a:lnTo>
                  <a:cubicBezTo>
                    <a:pt x="17583" y="5709"/>
                    <a:pt x="17712" y="5823"/>
                    <a:pt x="17826" y="5945"/>
                  </a:cubicBezTo>
                  <a:cubicBezTo>
                    <a:pt x="17849" y="5975"/>
                    <a:pt x="17864" y="5998"/>
                    <a:pt x="17887" y="6021"/>
                  </a:cubicBezTo>
                  <a:cubicBezTo>
                    <a:pt x="17841" y="5937"/>
                    <a:pt x="17819" y="5854"/>
                    <a:pt x="17803" y="5762"/>
                  </a:cubicBezTo>
                  <a:cubicBezTo>
                    <a:pt x="17796" y="5587"/>
                    <a:pt x="17841" y="5420"/>
                    <a:pt x="17925" y="5268"/>
                  </a:cubicBezTo>
                  <a:cubicBezTo>
                    <a:pt x="17933" y="5253"/>
                    <a:pt x="17948" y="5230"/>
                    <a:pt x="17955" y="5215"/>
                  </a:cubicBezTo>
                  <a:lnTo>
                    <a:pt x="17963" y="5207"/>
                  </a:lnTo>
                  <a:cubicBezTo>
                    <a:pt x="18054" y="5055"/>
                    <a:pt x="18168" y="4903"/>
                    <a:pt x="18267" y="4750"/>
                  </a:cubicBezTo>
                  <a:cubicBezTo>
                    <a:pt x="18305" y="4705"/>
                    <a:pt x="18336" y="4659"/>
                    <a:pt x="18366" y="4606"/>
                  </a:cubicBezTo>
                  <a:cubicBezTo>
                    <a:pt x="18404" y="4545"/>
                    <a:pt x="18442" y="4477"/>
                    <a:pt x="18473" y="4408"/>
                  </a:cubicBezTo>
                  <a:cubicBezTo>
                    <a:pt x="18480" y="4385"/>
                    <a:pt x="18488" y="4355"/>
                    <a:pt x="18496" y="4332"/>
                  </a:cubicBezTo>
                  <a:lnTo>
                    <a:pt x="18503" y="4309"/>
                  </a:lnTo>
                  <a:cubicBezTo>
                    <a:pt x="18541" y="4165"/>
                    <a:pt x="18541" y="4012"/>
                    <a:pt x="18496" y="3875"/>
                  </a:cubicBezTo>
                  <a:lnTo>
                    <a:pt x="18503" y="3853"/>
                  </a:lnTo>
                  <a:cubicBezTo>
                    <a:pt x="18496" y="3822"/>
                    <a:pt x="18480" y="3784"/>
                    <a:pt x="18465" y="3754"/>
                  </a:cubicBezTo>
                  <a:cubicBezTo>
                    <a:pt x="18465" y="3746"/>
                    <a:pt x="18465" y="3739"/>
                    <a:pt x="18458" y="3731"/>
                  </a:cubicBezTo>
                  <a:cubicBezTo>
                    <a:pt x="18450" y="3693"/>
                    <a:pt x="18427" y="3655"/>
                    <a:pt x="18412" y="3624"/>
                  </a:cubicBezTo>
                  <a:lnTo>
                    <a:pt x="18412" y="3617"/>
                  </a:lnTo>
                  <a:cubicBezTo>
                    <a:pt x="18366" y="3533"/>
                    <a:pt x="18321" y="3449"/>
                    <a:pt x="18267" y="3366"/>
                  </a:cubicBezTo>
                  <a:lnTo>
                    <a:pt x="18260" y="3358"/>
                  </a:lnTo>
                  <a:lnTo>
                    <a:pt x="18199" y="3274"/>
                  </a:lnTo>
                  <a:lnTo>
                    <a:pt x="18199" y="3267"/>
                  </a:lnTo>
                  <a:cubicBezTo>
                    <a:pt x="18054" y="3077"/>
                    <a:pt x="17895" y="2886"/>
                    <a:pt x="17727" y="2711"/>
                  </a:cubicBezTo>
                  <a:lnTo>
                    <a:pt x="17651" y="2620"/>
                  </a:lnTo>
                  <a:lnTo>
                    <a:pt x="17628" y="2605"/>
                  </a:lnTo>
                  <a:cubicBezTo>
                    <a:pt x="17560" y="2529"/>
                    <a:pt x="17484" y="2445"/>
                    <a:pt x="17392" y="2369"/>
                  </a:cubicBezTo>
                  <a:cubicBezTo>
                    <a:pt x="17362" y="2339"/>
                    <a:pt x="17332" y="2308"/>
                    <a:pt x="17294" y="2278"/>
                  </a:cubicBezTo>
                  <a:cubicBezTo>
                    <a:pt x="17134" y="2141"/>
                    <a:pt x="16966" y="2027"/>
                    <a:pt x="16791" y="1935"/>
                  </a:cubicBezTo>
                  <a:lnTo>
                    <a:pt x="16761" y="1920"/>
                  </a:lnTo>
                  <a:lnTo>
                    <a:pt x="16700" y="1890"/>
                  </a:lnTo>
                  <a:lnTo>
                    <a:pt x="16662" y="1875"/>
                  </a:lnTo>
                  <a:lnTo>
                    <a:pt x="16533" y="1814"/>
                  </a:lnTo>
                  <a:lnTo>
                    <a:pt x="16495" y="1799"/>
                  </a:lnTo>
                  <a:lnTo>
                    <a:pt x="16411" y="1768"/>
                  </a:lnTo>
                  <a:lnTo>
                    <a:pt x="16388" y="1760"/>
                  </a:lnTo>
                  <a:lnTo>
                    <a:pt x="16350" y="1745"/>
                  </a:lnTo>
                  <a:cubicBezTo>
                    <a:pt x="16130" y="1669"/>
                    <a:pt x="15901" y="1608"/>
                    <a:pt x="15665" y="1555"/>
                  </a:cubicBezTo>
                  <a:cubicBezTo>
                    <a:pt x="15445" y="1502"/>
                    <a:pt x="15224" y="1449"/>
                    <a:pt x="15034" y="1388"/>
                  </a:cubicBezTo>
                  <a:cubicBezTo>
                    <a:pt x="14882" y="1342"/>
                    <a:pt x="14737" y="1281"/>
                    <a:pt x="14608" y="1197"/>
                  </a:cubicBezTo>
                  <a:cubicBezTo>
                    <a:pt x="14593" y="1182"/>
                    <a:pt x="14577" y="1175"/>
                    <a:pt x="14570" y="1159"/>
                  </a:cubicBezTo>
                  <a:cubicBezTo>
                    <a:pt x="14494" y="1099"/>
                    <a:pt x="14441" y="1023"/>
                    <a:pt x="14410" y="939"/>
                  </a:cubicBezTo>
                  <a:lnTo>
                    <a:pt x="14380" y="886"/>
                  </a:lnTo>
                  <a:cubicBezTo>
                    <a:pt x="14357" y="817"/>
                    <a:pt x="14326" y="749"/>
                    <a:pt x="14288" y="688"/>
                  </a:cubicBezTo>
                  <a:cubicBezTo>
                    <a:pt x="14220" y="581"/>
                    <a:pt x="14121" y="505"/>
                    <a:pt x="14015" y="460"/>
                  </a:cubicBezTo>
                  <a:cubicBezTo>
                    <a:pt x="13808" y="371"/>
                    <a:pt x="13565" y="337"/>
                    <a:pt x="13296" y="337"/>
                  </a:cubicBezTo>
                  <a:cubicBezTo>
                    <a:pt x="13218" y="337"/>
                    <a:pt x="13138" y="340"/>
                    <a:pt x="13056" y="345"/>
                  </a:cubicBezTo>
                  <a:lnTo>
                    <a:pt x="12927" y="353"/>
                  </a:lnTo>
                  <a:lnTo>
                    <a:pt x="12911" y="353"/>
                  </a:lnTo>
                  <a:cubicBezTo>
                    <a:pt x="12729" y="368"/>
                    <a:pt x="12539" y="391"/>
                    <a:pt x="12348" y="414"/>
                  </a:cubicBezTo>
                  <a:lnTo>
                    <a:pt x="12341" y="414"/>
                  </a:lnTo>
                  <a:cubicBezTo>
                    <a:pt x="11808" y="490"/>
                    <a:pt x="11260" y="596"/>
                    <a:pt x="10819" y="596"/>
                  </a:cubicBezTo>
                  <a:cubicBezTo>
                    <a:pt x="10781" y="596"/>
                    <a:pt x="10735" y="596"/>
                    <a:pt x="10697" y="589"/>
                  </a:cubicBezTo>
                  <a:cubicBezTo>
                    <a:pt x="10583" y="581"/>
                    <a:pt x="10469" y="566"/>
                    <a:pt x="10355" y="536"/>
                  </a:cubicBezTo>
                  <a:cubicBezTo>
                    <a:pt x="10226" y="505"/>
                    <a:pt x="10104" y="460"/>
                    <a:pt x="9982" y="399"/>
                  </a:cubicBezTo>
                  <a:lnTo>
                    <a:pt x="9906" y="368"/>
                  </a:lnTo>
                  <a:cubicBezTo>
                    <a:pt x="9777" y="307"/>
                    <a:pt x="9663" y="239"/>
                    <a:pt x="9533" y="186"/>
                  </a:cubicBezTo>
                  <a:lnTo>
                    <a:pt x="9503" y="170"/>
                  </a:lnTo>
                  <a:cubicBezTo>
                    <a:pt x="9374" y="117"/>
                    <a:pt x="9244" y="72"/>
                    <a:pt x="9107" y="41"/>
                  </a:cubicBezTo>
                  <a:lnTo>
                    <a:pt x="9062" y="33"/>
                  </a:lnTo>
                  <a:lnTo>
                    <a:pt x="8993" y="18"/>
                  </a:lnTo>
                  <a:cubicBezTo>
                    <a:pt x="8888" y="7"/>
                    <a:pt x="8781" y="0"/>
                    <a:pt x="8674" y="0"/>
                  </a:cubicBezTo>
                  <a:close/>
                </a:path>
              </a:pathLst>
            </a:custGeom>
            <a:solidFill>
              <a:srgbClr val="50624B">
                <a:alpha val="11370"/>
              </a:srgb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14"/>
            <p:cNvSpPr/>
            <p:nvPr/>
          </p:nvSpPr>
          <p:spPr>
            <a:xfrm>
              <a:off x="8757943" y="3793715"/>
              <a:ext cx="6967" cy="10238"/>
            </a:xfrm>
            <a:custGeom>
              <a:rect b="b" l="l" r="r" t="t"/>
              <a:pathLst>
                <a:path extrusionOk="0" h="169" w="115">
                  <a:moveTo>
                    <a:pt x="1" y="1"/>
                  </a:moveTo>
                  <a:cubicBezTo>
                    <a:pt x="31" y="62"/>
                    <a:pt x="69" y="115"/>
                    <a:pt x="115" y="168"/>
                  </a:cubicBezTo>
                  <a:cubicBezTo>
                    <a:pt x="77" y="107"/>
                    <a:pt x="39" y="54"/>
                    <a:pt x="1" y="1"/>
                  </a:cubicBezTo>
                  <a:close/>
                </a:path>
              </a:pathLst>
            </a:custGeom>
            <a:solidFill>
              <a:srgbClr val="708869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14"/>
            <p:cNvSpPr/>
            <p:nvPr/>
          </p:nvSpPr>
          <p:spPr>
            <a:xfrm>
              <a:off x="7670170" y="3429306"/>
              <a:ext cx="1134831" cy="1319972"/>
            </a:xfrm>
            <a:custGeom>
              <a:rect b="b" l="l" r="r" t="t"/>
              <a:pathLst>
                <a:path extrusionOk="0" h="21788" w="18732">
                  <a:moveTo>
                    <a:pt x="8758" y="1"/>
                  </a:moveTo>
                  <a:cubicBezTo>
                    <a:pt x="8069" y="1"/>
                    <a:pt x="7207" y="304"/>
                    <a:pt x="6536" y="683"/>
                  </a:cubicBezTo>
                  <a:cubicBezTo>
                    <a:pt x="5767" y="1124"/>
                    <a:pt x="5045" y="1664"/>
                    <a:pt x="4314" y="1984"/>
                  </a:cubicBezTo>
                  <a:cubicBezTo>
                    <a:pt x="3751" y="2227"/>
                    <a:pt x="3188" y="2303"/>
                    <a:pt x="2694" y="2729"/>
                  </a:cubicBezTo>
                  <a:cubicBezTo>
                    <a:pt x="1575" y="3726"/>
                    <a:pt x="2040" y="5316"/>
                    <a:pt x="1362" y="6457"/>
                  </a:cubicBezTo>
                  <a:cubicBezTo>
                    <a:pt x="974" y="7134"/>
                    <a:pt x="305" y="7416"/>
                    <a:pt x="145" y="8260"/>
                  </a:cubicBezTo>
                  <a:cubicBezTo>
                    <a:pt x="1" y="9143"/>
                    <a:pt x="556" y="9881"/>
                    <a:pt x="541" y="10756"/>
                  </a:cubicBezTo>
                  <a:cubicBezTo>
                    <a:pt x="541" y="11349"/>
                    <a:pt x="282" y="11752"/>
                    <a:pt x="267" y="12346"/>
                  </a:cubicBezTo>
                  <a:cubicBezTo>
                    <a:pt x="236" y="13266"/>
                    <a:pt x="815" y="14271"/>
                    <a:pt x="1355" y="15085"/>
                  </a:cubicBezTo>
                  <a:cubicBezTo>
                    <a:pt x="1553" y="15374"/>
                    <a:pt x="1986" y="16606"/>
                    <a:pt x="2800" y="18006"/>
                  </a:cubicBezTo>
                  <a:cubicBezTo>
                    <a:pt x="3584" y="19398"/>
                    <a:pt x="4748" y="20943"/>
                    <a:pt x="5562" y="21787"/>
                  </a:cubicBezTo>
                  <a:cubicBezTo>
                    <a:pt x="4885" y="21065"/>
                    <a:pt x="4292" y="20266"/>
                    <a:pt x="3805" y="19406"/>
                  </a:cubicBezTo>
                  <a:cubicBezTo>
                    <a:pt x="3614" y="19102"/>
                    <a:pt x="3439" y="18797"/>
                    <a:pt x="3280" y="18485"/>
                  </a:cubicBezTo>
                  <a:cubicBezTo>
                    <a:pt x="1058" y="13966"/>
                    <a:pt x="1332" y="10003"/>
                    <a:pt x="3067" y="6609"/>
                  </a:cubicBezTo>
                  <a:cubicBezTo>
                    <a:pt x="4466" y="3909"/>
                    <a:pt x="7456" y="2570"/>
                    <a:pt x="10621" y="2387"/>
                  </a:cubicBezTo>
                  <a:cubicBezTo>
                    <a:pt x="10725" y="2384"/>
                    <a:pt x="10828" y="2383"/>
                    <a:pt x="10929" y="2383"/>
                  </a:cubicBezTo>
                  <a:cubicBezTo>
                    <a:pt x="14509" y="2383"/>
                    <a:pt x="16636" y="4181"/>
                    <a:pt x="17872" y="5750"/>
                  </a:cubicBezTo>
                  <a:cubicBezTo>
                    <a:pt x="17811" y="5240"/>
                    <a:pt x="18420" y="4791"/>
                    <a:pt x="18572" y="4297"/>
                  </a:cubicBezTo>
                  <a:cubicBezTo>
                    <a:pt x="18732" y="3810"/>
                    <a:pt x="18283" y="3254"/>
                    <a:pt x="17788" y="2714"/>
                  </a:cubicBezTo>
                  <a:cubicBezTo>
                    <a:pt x="17476" y="2372"/>
                    <a:pt x="17111" y="1999"/>
                    <a:pt x="16411" y="1748"/>
                  </a:cubicBezTo>
                  <a:cubicBezTo>
                    <a:pt x="15818" y="1535"/>
                    <a:pt x="15019" y="1444"/>
                    <a:pt x="14661" y="1193"/>
                  </a:cubicBezTo>
                  <a:cubicBezTo>
                    <a:pt x="14342" y="964"/>
                    <a:pt x="14509" y="652"/>
                    <a:pt x="14068" y="455"/>
                  </a:cubicBezTo>
                  <a:cubicBezTo>
                    <a:pt x="13863" y="363"/>
                    <a:pt x="13613" y="329"/>
                    <a:pt x="13338" y="329"/>
                  </a:cubicBezTo>
                  <a:cubicBezTo>
                    <a:pt x="12571" y="329"/>
                    <a:pt x="11611" y="592"/>
                    <a:pt x="10895" y="592"/>
                  </a:cubicBezTo>
                  <a:cubicBezTo>
                    <a:pt x="10887" y="592"/>
                    <a:pt x="10880" y="592"/>
                    <a:pt x="10872" y="591"/>
                  </a:cubicBezTo>
                  <a:cubicBezTo>
                    <a:pt x="10036" y="584"/>
                    <a:pt x="9777" y="127"/>
                    <a:pt x="9047" y="21"/>
                  </a:cubicBezTo>
                  <a:cubicBezTo>
                    <a:pt x="8955" y="7"/>
                    <a:pt x="8858" y="1"/>
                    <a:pt x="8758" y="1"/>
                  </a:cubicBezTo>
                  <a:close/>
                </a:path>
              </a:pathLst>
            </a:custGeom>
            <a:solidFill>
              <a:srgbClr val="7B815C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14"/>
            <p:cNvSpPr/>
            <p:nvPr/>
          </p:nvSpPr>
          <p:spPr>
            <a:xfrm>
              <a:off x="7740689" y="3787293"/>
              <a:ext cx="84876" cy="172902"/>
            </a:xfrm>
            <a:custGeom>
              <a:rect b="b" l="l" r="r" t="t"/>
              <a:pathLst>
                <a:path extrusionOk="0" h="2854" w="1401">
                  <a:moveTo>
                    <a:pt x="427" y="0"/>
                  </a:moveTo>
                  <a:cubicBezTo>
                    <a:pt x="366" y="191"/>
                    <a:pt x="290" y="373"/>
                    <a:pt x="191" y="541"/>
                  </a:cubicBezTo>
                  <a:cubicBezTo>
                    <a:pt x="130" y="640"/>
                    <a:pt x="69" y="731"/>
                    <a:pt x="1" y="822"/>
                  </a:cubicBezTo>
                  <a:cubicBezTo>
                    <a:pt x="31" y="1058"/>
                    <a:pt x="77" y="1286"/>
                    <a:pt x="145" y="1507"/>
                  </a:cubicBezTo>
                  <a:cubicBezTo>
                    <a:pt x="411" y="1849"/>
                    <a:pt x="655" y="2207"/>
                    <a:pt x="868" y="2587"/>
                  </a:cubicBezTo>
                  <a:cubicBezTo>
                    <a:pt x="921" y="2671"/>
                    <a:pt x="974" y="2762"/>
                    <a:pt x="1020" y="2853"/>
                  </a:cubicBezTo>
                  <a:cubicBezTo>
                    <a:pt x="1134" y="2488"/>
                    <a:pt x="1256" y="2131"/>
                    <a:pt x="1400" y="1773"/>
                  </a:cubicBezTo>
                  <a:cubicBezTo>
                    <a:pt x="1210" y="1332"/>
                    <a:pt x="1005" y="898"/>
                    <a:pt x="769" y="480"/>
                  </a:cubicBezTo>
                  <a:cubicBezTo>
                    <a:pt x="678" y="305"/>
                    <a:pt x="556" y="145"/>
                    <a:pt x="427" y="0"/>
                  </a:cubicBezTo>
                  <a:close/>
                </a:path>
              </a:pathLst>
            </a:custGeom>
            <a:solidFill>
              <a:srgbClr val="979E71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14"/>
            <p:cNvSpPr/>
            <p:nvPr/>
          </p:nvSpPr>
          <p:spPr>
            <a:xfrm>
              <a:off x="7994654" y="3481711"/>
              <a:ext cx="52162" cy="162301"/>
            </a:xfrm>
            <a:custGeom>
              <a:rect b="b" l="l" r="r" t="t"/>
              <a:pathLst>
                <a:path extrusionOk="0" h="2679" w="861">
                  <a:moveTo>
                    <a:pt x="860" y="0"/>
                  </a:moveTo>
                  <a:lnTo>
                    <a:pt x="860" y="0"/>
                  </a:lnTo>
                  <a:cubicBezTo>
                    <a:pt x="564" y="175"/>
                    <a:pt x="282" y="358"/>
                    <a:pt x="1" y="541"/>
                  </a:cubicBezTo>
                  <a:cubicBezTo>
                    <a:pt x="8" y="647"/>
                    <a:pt x="23" y="769"/>
                    <a:pt x="31" y="883"/>
                  </a:cubicBezTo>
                  <a:cubicBezTo>
                    <a:pt x="77" y="1454"/>
                    <a:pt x="77" y="2062"/>
                    <a:pt x="100" y="2678"/>
                  </a:cubicBezTo>
                  <a:cubicBezTo>
                    <a:pt x="267" y="1765"/>
                    <a:pt x="526" y="868"/>
                    <a:pt x="860" y="0"/>
                  </a:cubicBezTo>
                  <a:close/>
                </a:path>
              </a:pathLst>
            </a:custGeom>
            <a:solidFill>
              <a:srgbClr val="979E71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14"/>
            <p:cNvSpPr/>
            <p:nvPr/>
          </p:nvSpPr>
          <p:spPr>
            <a:xfrm>
              <a:off x="7807512" y="3582643"/>
              <a:ext cx="41560" cy="87663"/>
            </a:xfrm>
            <a:custGeom>
              <a:rect b="b" l="l" r="r" t="t"/>
              <a:pathLst>
                <a:path extrusionOk="0" h="1447" w="686">
                  <a:moveTo>
                    <a:pt x="685" y="1"/>
                  </a:moveTo>
                  <a:lnTo>
                    <a:pt x="685" y="1"/>
                  </a:lnTo>
                  <a:cubicBezTo>
                    <a:pt x="594" y="61"/>
                    <a:pt x="503" y="122"/>
                    <a:pt x="427" y="191"/>
                  </a:cubicBezTo>
                  <a:cubicBezTo>
                    <a:pt x="259" y="343"/>
                    <a:pt x="115" y="510"/>
                    <a:pt x="1" y="700"/>
                  </a:cubicBezTo>
                  <a:cubicBezTo>
                    <a:pt x="191" y="929"/>
                    <a:pt x="351" y="1180"/>
                    <a:pt x="480" y="1446"/>
                  </a:cubicBezTo>
                  <a:cubicBezTo>
                    <a:pt x="480" y="1279"/>
                    <a:pt x="488" y="1104"/>
                    <a:pt x="503" y="936"/>
                  </a:cubicBezTo>
                  <a:cubicBezTo>
                    <a:pt x="526" y="617"/>
                    <a:pt x="587" y="305"/>
                    <a:pt x="685" y="1"/>
                  </a:cubicBezTo>
                  <a:close/>
                </a:path>
              </a:pathLst>
            </a:custGeom>
            <a:solidFill>
              <a:srgbClr val="979E71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14"/>
            <p:cNvSpPr/>
            <p:nvPr/>
          </p:nvSpPr>
          <p:spPr>
            <a:xfrm>
              <a:off x="7751776" y="4328423"/>
              <a:ext cx="52101" cy="56705"/>
            </a:xfrm>
            <a:custGeom>
              <a:rect b="b" l="l" r="r" t="t"/>
              <a:pathLst>
                <a:path extrusionOk="0" h="936" w="860">
                  <a:moveTo>
                    <a:pt x="0" y="0"/>
                  </a:moveTo>
                  <a:lnTo>
                    <a:pt x="0" y="0"/>
                  </a:lnTo>
                  <a:cubicBezTo>
                    <a:pt x="305" y="289"/>
                    <a:pt x="594" y="601"/>
                    <a:pt x="860" y="936"/>
                  </a:cubicBezTo>
                  <a:cubicBezTo>
                    <a:pt x="814" y="769"/>
                    <a:pt x="769" y="601"/>
                    <a:pt x="731" y="441"/>
                  </a:cubicBezTo>
                  <a:cubicBezTo>
                    <a:pt x="472" y="312"/>
                    <a:pt x="228" y="168"/>
                    <a:pt x="0" y="0"/>
                  </a:cubicBezTo>
                  <a:close/>
                </a:path>
              </a:pathLst>
            </a:custGeom>
            <a:solidFill>
              <a:srgbClr val="979E71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14"/>
            <p:cNvSpPr/>
            <p:nvPr/>
          </p:nvSpPr>
          <p:spPr>
            <a:xfrm>
              <a:off x="7694161" y="4231127"/>
              <a:ext cx="78394" cy="83059"/>
            </a:xfrm>
            <a:custGeom>
              <a:rect b="b" l="l" r="r" t="t"/>
              <a:pathLst>
                <a:path extrusionOk="0" h="1371" w="1294">
                  <a:moveTo>
                    <a:pt x="0" y="1"/>
                  </a:moveTo>
                  <a:lnTo>
                    <a:pt x="0" y="1"/>
                  </a:lnTo>
                  <a:cubicBezTo>
                    <a:pt x="69" y="214"/>
                    <a:pt x="145" y="419"/>
                    <a:pt x="244" y="625"/>
                  </a:cubicBezTo>
                  <a:cubicBezTo>
                    <a:pt x="586" y="876"/>
                    <a:pt x="944" y="1157"/>
                    <a:pt x="1294" y="1370"/>
                  </a:cubicBezTo>
                  <a:cubicBezTo>
                    <a:pt x="997" y="1074"/>
                    <a:pt x="708" y="800"/>
                    <a:pt x="426" y="495"/>
                  </a:cubicBezTo>
                  <a:cubicBezTo>
                    <a:pt x="282" y="343"/>
                    <a:pt x="137" y="176"/>
                    <a:pt x="0" y="1"/>
                  </a:cubicBezTo>
                  <a:close/>
                </a:path>
              </a:pathLst>
            </a:custGeom>
            <a:solidFill>
              <a:srgbClr val="979E71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14"/>
            <p:cNvSpPr/>
            <p:nvPr/>
          </p:nvSpPr>
          <p:spPr>
            <a:xfrm>
              <a:off x="7680772" y="3874836"/>
              <a:ext cx="107897" cy="204284"/>
            </a:xfrm>
            <a:custGeom>
              <a:rect b="b" l="l" r="r" t="t"/>
              <a:pathLst>
                <a:path extrusionOk="0" h="3372" w="1781">
                  <a:moveTo>
                    <a:pt x="427" y="1"/>
                  </a:moveTo>
                  <a:cubicBezTo>
                    <a:pt x="236" y="206"/>
                    <a:pt x="92" y="457"/>
                    <a:pt x="1" y="724"/>
                  </a:cubicBezTo>
                  <a:cubicBezTo>
                    <a:pt x="99" y="1104"/>
                    <a:pt x="229" y="1469"/>
                    <a:pt x="404" y="1812"/>
                  </a:cubicBezTo>
                  <a:cubicBezTo>
                    <a:pt x="678" y="2124"/>
                    <a:pt x="936" y="2443"/>
                    <a:pt x="1180" y="2778"/>
                  </a:cubicBezTo>
                  <a:cubicBezTo>
                    <a:pt x="1317" y="2968"/>
                    <a:pt x="1461" y="3166"/>
                    <a:pt x="1598" y="3371"/>
                  </a:cubicBezTo>
                  <a:cubicBezTo>
                    <a:pt x="1644" y="3006"/>
                    <a:pt x="1705" y="2649"/>
                    <a:pt x="1781" y="2299"/>
                  </a:cubicBezTo>
                  <a:cubicBezTo>
                    <a:pt x="1400" y="1728"/>
                    <a:pt x="1104" y="1104"/>
                    <a:pt x="883" y="450"/>
                  </a:cubicBezTo>
                  <a:cubicBezTo>
                    <a:pt x="891" y="450"/>
                    <a:pt x="891" y="442"/>
                    <a:pt x="883" y="442"/>
                  </a:cubicBezTo>
                  <a:cubicBezTo>
                    <a:pt x="754" y="275"/>
                    <a:pt x="602" y="130"/>
                    <a:pt x="427" y="1"/>
                  </a:cubicBezTo>
                  <a:close/>
                </a:path>
              </a:pathLst>
            </a:custGeom>
            <a:solidFill>
              <a:srgbClr val="979E71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14"/>
            <p:cNvSpPr/>
            <p:nvPr/>
          </p:nvSpPr>
          <p:spPr>
            <a:xfrm>
              <a:off x="8522880" y="3601969"/>
              <a:ext cx="257718" cy="31866"/>
            </a:xfrm>
            <a:custGeom>
              <a:rect b="b" l="l" r="r" t="t"/>
              <a:pathLst>
                <a:path extrusionOk="0" h="526" w="4254">
                  <a:moveTo>
                    <a:pt x="1302" y="1"/>
                  </a:moveTo>
                  <a:cubicBezTo>
                    <a:pt x="1271" y="1"/>
                    <a:pt x="1241" y="1"/>
                    <a:pt x="1210" y="1"/>
                  </a:cubicBezTo>
                  <a:cubicBezTo>
                    <a:pt x="807" y="1"/>
                    <a:pt x="404" y="24"/>
                    <a:pt x="0" y="70"/>
                  </a:cubicBezTo>
                  <a:cubicBezTo>
                    <a:pt x="191" y="138"/>
                    <a:pt x="381" y="222"/>
                    <a:pt x="563" y="305"/>
                  </a:cubicBezTo>
                  <a:cubicBezTo>
                    <a:pt x="888" y="283"/>
                    <a:pt x="1214" y="272"/>
                    <a:pt x="1539" y="272"/>
                  </a:cubicBezTo>
                  <a:cubicBezTo>
                    <a:pt x="2448" y="272"/>
                    <a:pt x="3357" y="358"/>
                    <a:pt x="4253" y="526"/>
                  </a:cubicBezTo>
                  <a:cubicBezTo>
                    <a:pt x="4208" y="458"/>
                    <a:pt x="4162" y="397"/>
                    <a:pt x="4116" y="336"/>
                  </a:cubicBezTo>
                  <a:cubicBezTo>
                    <a:pt x="3195" y="115"/>
                    <a:pt x="2245" y="1"/>
                    <a:pt x="1302" y="1"/>
                  </a:cubicBezTo>
                  <a:close/>
                </a:path>
              </a:pathLst>
            </a:custGeom>
            <a:solidFill>
              <a:srgbClr val="979E71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14"/>
            <p:cNvSpPr/>
            <p:nvPr/>
          </p:nvSpPr>
          <p:spPr>
            <a:xfrm>
              <a:off x="8614118" y="3651344"/>
              <a:ext cx="181202" cy="44286"/>
            </a:xfrm>
            <a:custGeom>
              <a:rect b="b" l="l" r="r" t="t"/>
              <a:pathLst>
                <a:path extrusionOk="0" h="731" w="2991">
                  <a:moveTo>
                    <a:pt x="1" y="0"/>
                  </a:moveTo>
                  <a:cubicBezTo>
                    <a:pt x="161" y="99"/>
                    <a:pt x="320" y="206"/>
                    <a:pt x="465" y="312"/>
                  </a:cubicBezTo>
                  <a:cubicBezTo>
                    <a:pt x="1309" y="358"/>
                    <a:pt x="2146" y="502"/>
                    <a:pt x="2960" y="730"/>
                  </a:cubicBezTo>
                  <a:cubicBezTo>
                    <a:pt x="2968" y="708"/>
                    <a:pt x="2976" y="685"/>
                    <a:pt x="2991" y="654"/>
                  </a:cubicBezTo>
                  <a:cubicBezTo>
                    <a:pt x="2025" y="304"/>
                    <a:pt x="1020" y="84"/>
                    <a:pt x="1" y="0"/>
                  </a:cubicBezTo>
                  <a:close/>
                </a:path>
              </a:pathLst>
            </a:custGeom>
            <a:solidFill>
              <a:srgbClr val="979E71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14"/>
            <p:cNvSpPr/>
            <p:nvPr/>
          </p:nvSpPr>
          <p:spPr>
            <a:xfrm>
              <a:off x="8662100" y="3684968"/>
              <a:ext cx="124921" cy="46164"/>
            </a:xfrm>
            <a:custGeom>
              <a:rect b="b" l="l" r="r" t="t"/>
              <a:pathLst>
                <a:path extrusionOk="0" h="762" w="2062">
                  <a:moveTo>
                    <a:pt x="0" y="0"/>
                  </a:moveTo>
                  <a:cubicBezTo>
                    <a:pt x="122" y="99"/>
                    <a:pt x="236" y="198"/>
                    <a:pt x="350" y="297"/>
                  </a:cubicBezTo>
                  <a:cubicBezTo>
                    <a:pt x="670" y="373"/>
                    <a:pt x="981" y="465"/>
                    <a:pt x="1286" y="571"/>
                  </a:cubicBezTo>
                  <a:cubicBezTo>
                    <a:pt x="1461" y="624"/>
                    <a:pt x="1628" y="693"/>
                    <a:pt x="1796" y="761"/>
                  </a:cubicBezTo>
                  <a:cubicBezTo>
                    <a:pt x="1879" y="640"/>
                    <a:pt x="1978" y="510"/>
                    <a:pt x="2062" y="381"/>
                  </a:cubicBezTo>
                  <a:cubicBezTo>
                    <a:pt x="1385" y="191"/>
                    <a:pt x="700" y="61"/>
                    <a:pt x="0" y="0"/>
                  </a:cubicBezTo>
                  <a:close/>
                </a:path>
              </a:pathLst>
            </a:custGeom>
            <a:solidFill>
              <a:srgbClr val="979E71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14"/>
            <p:cNvSpPr/>
            <p:nvPr/>
          </p:nvSpPr>
          <p:spPr>
            <a:xfrm>
              <a:off x="7697857" y="4099782"/>
              <a:ext cx="32775" cy="37864"/>
            </a:xfrm>
            <a:custGeom>
              <a:rect b="b" l="l" r="r" t="t"/>
              <a:pathLst>
                <a:path extrusionOk="0" h="625" w="541">
                  <a:moveTo>
                    <a:pt x="53" y="1"/>
                  </a:moveTo>
                  <a:cubicBezTo>
                    <a:pt x="38" y="92"/>
                    <a:pt x="15" y="183"/>
                    <a:pt x="0" y="275"/>
                  </a:cubicBezTo>
                  <a:cubicBezTo>
                    <a:pt x="107" y="335"/>
                    <a:pt x="213" y="396"/>
                    <a:pt x="320" y="465"/>
                  </a:cubicBezTo>
                  <a:cubicBezTo>
                    <a:pt x="388" y="510"/>
                    <a:pt x="464" y="564"/>
                    <a:pt x="540" y="625"/>
                  </a:cubicBezTo>
                  <a:cubicBezTo>
                    <a:pt x="373" y="419"/>
                    <a:pt x="213" y="214"/>
                    <a:pt x="53" y="1"/>
                  </a:cubicBezTo>
                  <a:close/>
                </a:path>
              </a:pathLst>
            </a:custGeom>
            <a:solidFill>
              <a:srgbClr val="979E71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14"/>
            <p:cNvSpPr/>
            <p:nvPr/>
          </p:nvSpPr>
          <p:spPr>
            <a:xfrm>
              <a:off x="7945339" y="3531026"/>
              <a:ext cx="32775" cy="173387"/>
            </a:xfrm>
            <a:custGeom>
              <a:rect b="b" l="l" r="r" t="t"/>
              <a:pathLst>
                <a:path extrusionOk="0" h="2862" w="541">
                  <a:moveTo>
                    <a:pt x="351" y="0"/>
                  </a:moveTo>
                  <a:cubicBezTo>
                    <a:pt x="297" y="31"/>
                    <a:pt x="244" y="61"/>
                    <a:pt x="183" y="92"/>
                  </a:cubicBezTo>
                  <a:cubicBezTo>
                    <a:pt x="153" y="168"/>
                    <a:pt x="122" y="236"/>
                    <a:pt x="92" y="312"/>
                  </a:cubicBezTo>
                  <a:cubicBezTo>
                    <a:pt x="61" y="381"/>
                    <a:pt x="31" y="472"/>
                    <a:pt x="1" y="556"/>
                  </a:cubicBezTo>
                  <a:cubicBezTo>
                    <a:pt x="92" y="1096"/>
                    <a:pt x="138" y="1636"/>
                    <a:pt x="153" y="2176"/>
                  </a:cubicBezTo>
                  <a:cubicBezTo>
                    <a:pt x="160" y="2397"/>
                    <a:pt x="168" y="2625"/>
                    <a:pt x="168" y="2861"/>
                  </a:cubicBezTo>
                  <a:cubicBezTo>
                    <a:pt x="290" y="2762"/>
                    <a:pt x="419" y="2663"/>
                    <a:pt x="541" y="2564"/>
                  </a:cubicBezTo>
                  <a:cubicBezTo>
                    <a:pt x="465" y="1682"/>
                    <a:pt x="465" y="792"/>
                    <a:pt x="351" y="0"/>
                  </a:cubicBezTo>
                  <a:close/>
                </a:path>
              </a:pathLst>
            </a:custGeom>
            <a:solidFill>
              <a:srgbClr val="979E71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14"/>
            <p:cNvSpPr/>
            <p:nvPr/>
          </p:nvSpPr>
          <p:spPr>
            <a:xfrm>
              <a:off x="7686770" y="4002061"/>
              <a:ext cx="87178" cy="154485"/>
            </a:xfrm>
            <a:custGeom>
              <a:rect b="b" l="l" r="r" t="t"/>
              <a:pathLst>
                <a:path extrusionOk="0" h="2550" w="1439">
                  <a:moveTo>
                    <a:pt x="0" y="1"/>
                  </a:moveTo>
                  <a:lnTo>
                    <a:pt x="0" y="1"/>
                  </a:lnTo>
                  <a:cubicBezTo>
                    <a:pt x="115" y="336"/>
                    <a:pt x="198" y="678"/>
                    <a:pt x="244" y="1028"/>
                  </a:cubicBezTo>
                  <a:cubicBezTo>
                    <a:pt x="609" y="1560"/>
                    <a:pt x="1020" y="2040"/>
                    <a:pt x="1416" y="2549"/>
                  </a:cubicBezTo>
                  <a:cubicBezTo>
                    <a:pt x="1416" y="2352"/>
                    <a:pt x="1423" y="2161"/>
                    <a:pt x="1438" y="1964"/>
                  </a:cubicBezTo>
                  <a:cubicBezTo>
                    <a:pt x="1385" y="1903"/>
                    <a:pt x="1332" y="1842"/>
                    <a:pt x="1279" y="1781"/>
                  </a:cubicBezTo>
                  <a:cubicBezTo>
                    <a:pt x="837" y="1279"/>
                    <a:pt x="449" y="724"/>
                    <a:pt x="130" y="138"/>
                  </a:cubicBezTo>
                  <a:cubicBezTo>
                    <a:pt x="92" y="92"/>
                    <a:pt x="46" y="46"/>
                    <a:pt x="0" y="1"/>
                  </a:cubicBezTo>
                  <a:close/>
                </a:path>
              </a:pathLst>
            </a:custGeom>
            <a:solidFill>
              <a:srgbClr val="979E71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14"/>
            <p:cNvSpPr/>
            <p:nvPr/>
          </p:nvSpPr>
          <p:spPr>
            <a:xfrm>
              <a:off x="8464781" y="3559439"/>
              <a:ext cx="263231" cy="33866"/>
            </a:xfrm>
            <a:custGeom>
              <a:rect b="b" l="l" r="r" t="t"/>
              <a:pathLst>
                <a:path extrusionOk="0" h="559" w="4345">
                  <a:moveTo>
                    <a:pt x="3238" y="1"/>
                  </a:moveTo>
                  <a:cubicBezTo>
                    <a:pt x="2414" y="1"/>
                    <a:pt x="1593" y="88"/>
                    <a:pt x="784" y="262"/>
                  </a:cubicBezTo>
                  <a:cubicBezTo>
                    <a:pt x="518" y="323"/>
                    <a:pt x="252" y="399"/>
                    <a:pt x="1" y="475"/>
                  </a:cubicBezTo>
                  <a:cubicBezTo>
                    <a:pt x="107" y="498"/>
                    <a:pt x="221" y="528"/>
                    <a:pt x="328" y="559"/>
                  </a:cubicBezTo>
                  <a:lnTo>
                    <a:pt x="343" y="559"/>
                  </a:lnTo>
                  <a:cubicBezTo>
                    <a:pt x="1442" y="324"/>
                    <a:pt x="2556" y="211"/>
                    <a:pt x="3678" y="211"/>
                  </a:cubicBezTo>
                  <a:cubicBezTo>
                    <a:pt x="3900" y="211"/>
                    <a:pt x="4122" y="215"/>
                    <a:pt x="4345" y="224"/>
                  </a:cubicBezTo>
                  <a:cubicBezTo>
                    <a:pt x="4269" y="163"/>
                    <a:pt x="4200" y="102"/>
                    <a:pt x="4117" y="34"/>
                  </a:cubicBezTo>
                  <a:cubicBezTo>
                    <a:pt x="3824" y="12"/>
                    <a:pt x="3531" y="1"/>
                    <a:pt x="3238" y="1"/>
                  </a:cubicBezTo>
                  <a:close/>
                </a:path>
              </a:pathLst>
            </a:custGeom>
            <a:solidFill>
              <a:srgbClr val="979E71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14"/>
            <p:cNvSpPr/>
            <p:nvPr/>
          </p:nvSpPr>
          <p:spPr>
            <a:xfrm>
              <a:off x="8291936" y="3470624"/>
              <a:ext cx="254507" cy="105171"/>
            </a:xfrm>
            <a:custGeom>
              <a:rect b="b" l="l" r="r" t="t"/>
              <a:pathLst>
                <a:path extrusionOk="0" h="1736" w="4201">
                  <a:moveTo>
                    <a:pt x="4086" y="1"/>
                  </a:moveTo>
                  <a:cubicBezTo>
                    <a:pt x="3752" y="69"/>
                    <a:pt x="3440" y="153"/>
                    <a:pt x="3135" y="244"/>
                  </a:cubicBezTo>
                  <a:cubicBezTo>
                    <a:pt x="2656" y="396"/>
                    <a:pt x="2200" y="556"/>
                    <a:pt x="1758" y="731"/>
                  </a:cubicBezTo>
                  <a:cubicBezTo>
                    <a:pt x="1416" y="876"/>
                    <a:pt x="1074" y="1035"/>
                    <a:pt x="746" y="1210"/>
                  </a:cubicBezTo>
                  <a:cubicBezTo>
                    <a:pt x="488" y="1378"/>
                    <a:pt x="244" y="1553"/>
                    <a:pt x="1" y="1735"/>
                  </a:cubicBezTo>
                  <a:cubicBezTo>
                    <a:pt x="123" y="1720"/>
                    <a:pt x="237" y="1713"/>
                    <a:pt x="358" y="1705"/>
                  </a:cubicBezTo>
                  <a:cubicBezTo>
                    <a:pt x="480" y="1697"/>
                    <a:pt x="609" y="1697"/>
                    <a:pt x="739" y="1697"/>
                  </a:cubicBezTo>
                  <a:cubicBezTo>
                    <a:pt x="1150" y="1393"/>
                    <a:pt x="1576" y="1127"/>
                    <a:pt x="2032" y="899"/>
                  </a:cubicBezTo>
                  <a:cubicBezTo>
                    <a:pt x="2473" y="693"/>
                    <a:pt x="2938" y="541"/>
                    <a:pt x="3417" y="434"/>
                  </a:cubicBezTo>
                  <a:cubicBezTo>
                    <a:pt x="3675" y="366"/>
                    <a:pt x="3934" y="313"/>
                    <a:pt x="4200" y="259"/>
                  </a:cubicBezTo>
                  <a:cubicBezTo>
                    <a:pt x="4162" y="168"/>
                    <a:pt x="4124" y="84"/>
                    <a:pt x="4086" y="1"/>
                  </a:cubicBezTo>
                  <a:close/>
                </a:path>
              </a:pathLst>
            </a:custGeom>
            <a:solidFill>
              <a:srgbClr val="979E71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14"/>
            <p:cNvSpPr/>
            <p:nvPr/>
          </p:nvSpPr>
          <p:spPr>
            <a:xfrm>
              <a:off x="8379964" y="3513517"/>
              <a:ext cx="248509" cy="65974"/>
            </a:xfrm>
            <a:custGeom>
              <a:rect b="b" l="l" r="r" t="t"/>
              <a:pathLst>
                <a:path extrusionOk="0" h="1089" w="4102">
                  <a:moveTo>
                    <a:pt x="3371" y="0"/>
                  </a:moveTo>
                  <a:cubicBezTo>
                    <a:pt x="2785" y="84"/>
                    <a:pt x="2200" y="213"/>
                    <a:pt x="1637" y="381"/>
                  </a:cubicBezTo>
                  <a:cubicBezTo>
                    <a:pt x="1074" y="540"/>
                    <a:pt x="526" y="754"/>
                    <a:pt x="1" y="1012"/>
                  </a:cubicBezTo>
                  <a:cubicBezTo>
                    <a:pt x="222" y="1027"/>
                    <a:pt x="435" y="1050"/>
                    <a:pt x="648" y="1088"/>
                  </a:cubicBezTo>
                  <a:cubicBezTo>
                    <a:pt x="1515" y="677"/>
                    <a:pt x="2436" y="404"/>
                    <a:pt x="3387" y="274"/>
                  </a:cubicBezTo>
                  <a:cubicBezTo>
                    <a:pt x="3615" y="236"/>
                    <a:pt x="3858" y="213"/>
                    <a:pt x="4102" y="191"/>
                  </a:cubicBezTo>
                  <a:cubicBezTo>
                    <a:pt x="3843" y="122"/>
                    <a:pt x="3592" y="61"/>
                    <a:pt x="3371" y="0"/>
                  </a:cubicBezTo>
                  <a:close/>
                </a:path>
              </a:pathLst>
            </a:custGeom>
            <a:solidFill>
              <a:srgbClr val="979E71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14"/>
            <p:cNvSpPr/>
            <p:nvPr/>
          </p:nvSpPr>
          <p:spPr>
            <a:xfrm>
              <a:off x="8521487" y="3536115"/>
              <a:ext cx="169207" cy="22173"/>
            </a:xfrm>
            <a:custGeom>
              <a:rect b="b" l="l" r="r" t="t"/>
              <a:pathLst>
                <a:path extrusionOk="0" h="366" w="2793">
                  <a:moveTo>
                    <a:pt x="2397" y="0"/>
                  </a:moveTo>
                  <a:cubicBezTo>
                    <a:pt x="1979" y="31"/>
                    <a:pt x="1560" y="69"/>
                    <a:pt x="1165" y="129"/>
                  </a:cubicBezTo>
                  <a:cubicBezTo>
                    <a:pt x="769" y="183"/>
                    <a:pt x="381" y="259"/>
                    <a:pt x="1" y="365"/>
                  </a:cubicBezTo>
                  <a:cubicBezTo>
                    <a:pt x="692" y="234"/>
                    <a:pt x="1396" y="165"/>
                    <a:pt x="2107" y="165"/>
                  </a:cubicBezTo>
                  <a:cubicBezTo>
                    <a:pt x="2178" y="165"/>
                    <a:pt x="2250" y="166"/>
                    <a:pt x="2321" y="167"/>
                  </a:cubicBezTo>
                  <a:cubicBezTo>
                    <a:pt x="2473" y="167"/>
                    <a:pt x="2633" y="167"/>
                    <a:pt x="2793" y="175"/>
                  </a:cubicBezTo>
                  <a:cubicBezTo>
                    <a:pt x="2663" y="107"/>
                    <a:pt x="2534" y="46"/>
                    <a:pt x="2397" y="0"/>
                  </a:cubicBezTo>
                  <a:close/>
                </a:path>
              </a:pathLst>
            </a:custGeom>
            <a:solidFill>
              <a:srgbClr val="979E71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14"/>
            <p:cNvSpPr/>
            <p:nvPr/>
          </p:nvSpPr>
          <p:spPr>
            <a:xfrm>
              <a:off x="7798304" y="4422449"/>
              <a:ext cx="28656" cy="33260"/>
            </a:xfrm>
            <a:custGeom>
              <a:rect b="b" l="l" r="r" t="t"/>
              <a:pathLst>
                <a:path extrusionOk="0" h="549" w="473">
                  <a:moveTo>
                    <a:pt x="1" y="0"/>
                  </a:moveTo>
                  <a:lnTo>
                    <a:pt x="1" y="0"/>
                  </a:lnTo>
                  <a:cubicBezTo>
                    <a:pt x="153" y="190"/>
                    <a:pt x="313" y="373"/>
                    <a:pt x="472" y="548"/>
                  </a:cubicBezTo>
                  <a:cubicBezTo>
                    <a:pt x="427" y="411"/>
                    <a:pt x="381" y="282"/>
                    <a:pt x="328" y="145"/>
                  </a:cubicBezTo>
                  <a:cubicBezTo>
                    <a:pt x="221" y="107"/>
                    <a:pt x="107" y="46"/>
                    <a:pt x="1" y="0"/>
                  </a:cubicBezTo>
                  <a:close/>
                </a:path>
              </a:pathLst>
            </a:custGeom>
            <a:solidFill>
              <a:srgbClr val="979E71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14"/>
            <p:cNvSpPr/>
            <p:nvPr/>
          </p:nvSpPr>
          <p:spPr>
            <a:xfrm>
              <a:off x="8158290" y="3439787"/>
              <a:ext cx="120377" cy="122195"/>
            </a:xfrm>
            <a:custGeom>
              <a:rect b="b" l="l" r="r" t="t"/>
              <a:pathLst>
                <a:path extrusionOk="0" h="2017" w="1987">
                  <a:moveTo>
                    <a:pt x="1499" y="0"/>
                  </a:moveTo>
                  <a:cubicBezTo>
                    <a:pt x="944" y="624"/>
                    <a:pt x="442" y="1301"/>
                    <a:pt x="0" y="2016"/>
                  </a:cubicBezTo>
                  <a:cubicBezTo>
                    <a:pt x="525" y="1430"/>
                    <a:pt x="1104" y="890"/>
                    <a:pt x="1735" y="418"/>
                  </a:cubicBezTo>
                  <a:cubicBezTo>
                    <a:pt x="1819" y="358"/>
                    <a:pt x="1902" y="297"/>
                    <a:pt x="1986" y="228"/>
                  </a:cubicBezTo>
                  <a:cubicBezTo>
                    <a:pt x="1826" y="160"/>
                    <a:pt x="1674" y="69"/>
                    <a:pt x="1499" y="0"/>
                  </a:cubicBezTo>
                  <a:close/>
                </a:path>
              </a:pathLst>
            </a:custGeom>
            <a:solidFill>
              <a:srgbClr val="979E71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14"/>
            <p:cNvSpPr/>
            <p:nvPr/>
          </p:nvSpPr>
          <p:spPr>
            <a:xfrm>
              <a:off x="8582312" y="3632139"/>
              <a:ext cx="214886" cy="45497"/>
            </a:xfrm>
            <a:custGeom>
              <a:rect b="b" l="l" r="r" t="t"/>
              <a:pathLst>
                <a:path extrusionOk="0" h="751" w="3547">
                  <a:moveTo>
                    <a:pt x="602" y="1"/>
                  </a:moveTo>
                  <a:cubicBezTo>
                    <a:pt x="402" y="1"/>
                    <a:pt x="201" y="5"/>
                    <a:pt x="1" y="13"/>
                  </a:cubicBezTo>
                  <a:lnTo>
                    <a:pt x="85" y="51"/>
                  </a:lnTo>
                  <a:cubicBezTo>
                    <a:pt x="1264" y="112"/>
                    <a:pt x="2428" y="348"/>
                    <a:pt x="3546" y="751"/>
                  </a:cubicBezTo>
                  <a:cubicBezTo>
                    <a:pt x="3539" y="583"/>
                    <a:pt x="3493" y="416"/>
                    <a:pt x="3417" y="271"/>
                  </a:cubicBezTo>
                  <a:cubicBezTo>
                    <a:pt x="2489" y="90"/>
                    <a:pt x="1545" y="1"/>
                    <a:pt x="602" y="1"/>
                  </a:cubicBezTo>
                  <a:close/>
                </a:path>
              </a:pathLst>
            </a:custGeom>
            <a:solidFill>
              <a:srgbClr val="979E71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14"/>
            <p:cNvSpPr/>
            <p:nvPr/>
          </p:nvSpPr>
          <p:spPr>
            <a:xfrm>
              <a:off x="8196094" y="3449602"/>
              <a:ext cx="302428" cy="140491"/>
            </a:xfrm>
            <a:custGeom>
              <a:rect b="b" l="l" r="r" t="t"/>
              <a:pathLst>
                <a:path extrusionOk="0" h="2319" w="4992">
                  <a:moveTo>
                    <a:pt x="4552" y="1"/>
                  </a:moveTo>
                  <a:cubicBezTo>
                    <a:pt x="4277" y="1"/>
                    <a:pt x="4001" y="24"/>
                    <a:pt x="3728" y="74"/>
                  </a:cubicBezTo>
                  <a:cubicBezTo>
                    <a:pt x="2945" y="371"/>
                    <a:pt x="2199" y="743"/>
                    <a:pt x="1492" y="1200"/>
                  </a:cubicBezTo>
                  <a:cubicBezTo>
                    <a:pt x="1088" y="1443"/>
                    <a:pt x="700" y="1717"/>
                    <a:pt x="335" y="2014"/>
                  </a:cubicBezTo>
                  <a:cubicBezTo>
                    <a:pt x="221" y="2113"/>
                    <a:pt x="114" y="2219"/>
                    <a:pt x="0" y="2318"/>
                  </a:cubicBezTo>
                  <a:cubicBezTo>
                    <a:pt x="289" y="2257"/>
                    <a:pt x="571" y="2204"/>
                    <a:pt x="868" y="2158"/>
                  </a:cubicBezTo>
                  <a:cubicBezTo>
                    <a:pt x="1065" y="2006"/>
                    <a:pt x="1278" y="1862"/>
                    <a:pt x="1499" y="1717"/>
                  </a:cubicBezTo>
                  <a:cubicBezTo>
                    <a:pt x="1674" y="1611"/>
                    <a:pt x="1857" y="1497"/>
                    <a:pt x="2039" y="1398"/>
                  </a:cubicBezTo>
                  <a:cubicBezTo>
                    <a:pt x="2595" y="1033"/>
                    <a:pt x="3180" y="721"/>
                    <a:pt x="3797" y="462"/>
                  </a:cubicBezTo>
                  <a:cubicBezTo>
                    <a:pt x="4177" y="302"/>
                    <a:pt x="4588" y="158"/>
                    <a:pt x="4991" y="21"/>
                  </a:cubicBezTo>
                  <a:cubicBezTo>
                    <a:pt x="4845" y="7"/>
                    <a:pt x="4699" y="1"/>
                    <a:pt x="4552" y="1"/>
                  </a:cubicBezTo>
                  <a:close/>
                </a:path>
              </a:pathLst>
            </a:custGeom>
            <a:solidFill>
              <a:srgbClr val="979E71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14"/>
            <p:cNvSpPr/>
            <p:nvPr/>
          </p:nvSpPr>
          <p:spPr>
            <a:xfrm>
              <a:off x="8704448" y="3723196"/>
              <a:ext cx="58159" cy="54464"/>
            </a:xfrm>
            <a:custGeom>
              <a:rect b="b" l="l" r="r" t="t"/>
              <a:pathLst>
                <a:path extrusionOk="0" h="899" w="960">
                  <a:moveTo>
                    <a:pt x="1" y="1"/>
                  </a:moveTo>
                  <a:lnTo>
                    <a:pt x="1" y="1"/>
                  </a:lnTo>
                  <a:cubicBezTo>
                    <a:pt x="282" y="282"/>
                    <a:pt x="549" y="587"/>
                    <a:pt x="800" y="899"/>
                  </a:cubicBezTo>
                  <a:cubicBezTo>
                    <a:pt x="792" y="701"/>
                    <a:pt x="845" y="495"/>
                    <a:pt x="960" y="328"/>
                  </a:cubicBezTo>
                  <a:cubicBezTo>
                    <a:pt x="648" y="206"/>
                    <a:pt x="328" y="92"/>
                    <a:pt x="1" y="1"/>
                  </a:cubicBezTo>
                  <a:close/>
                </a:path>
              </a:pathLst>
            </a:custGeom>
            <a:solidFill>
              <a:srgbClr val="979E71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14"/>
            <p:cNvSpPr/>
            <p:nvPr/>
          </p:nvSpPr>
          <p:spPr>
            <a:xfrm>
              <a:off x="7805210" y="4455648"/>
              <a:ext cx="201497" cy="293159"/>
            </a:xfrm>
            <a:custGeom>
              <a:rect b="b" l="l" r="r" t="t"/>
              <a:pathLst>
                <a:path extrusionOk="0" h="4839" w="3326">
                  <a:moveTo>
                    <a:pt x="1" y="0"/>
                  </a:moveTo>
                  <a:lnTo>
                    <a:pt x="1" y="0"/>
                  </a:lnTo>
                  <a:cubicBezTo>
                    <a:pt x="746" y="1590"/>
                    <a:pt x="2283" y="3766"/>
                    <a:pt x="3325" y="4839"/>
                  </a:cubicBezTo>
                  <a:cubicBezTo>
                    <a:pt x="2648" y="4116"/>
                    <a:pt x="2055" y="3310"/>
                    <a:pt x="1568" y="2450"/>
                  </a:cubicBezTo>
                  <a:cubicBezTo>
                    <a:pt x="1378" y="2145"/>
                    <a:pt x="1203" y="1841"/>
                    <a:pt x="1043" y="1529"/>
                  </a:cubicBezTo>
                  <a:cubicBezTo>
                    <a:pt x="898" y="1248"/>
                    <a:pt x="769" y="974"/>
                    <a:pt x="647" y="692"/>
                  </a:cubicBezTo>
                  <a:cubicBezTo>
                    <a:pt x="427" y="472"/>
                    <a:pt x="214" y="243"/>
                    <a:pt x="1" y="0"/>
                  </a:cubicBezTo>
                  <a:close/>
                </a:path>
              </a:pathLst>
            </a:custGeom>
            <a:solidFill>
              <a:srgbClr val="979E71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14"/>
            <p:cNvSpPr/>
            <p:nvPr/>
          </p:nvSpPr>
          <p:spPr>
            <a:xfrm>
              <a:off x="8620116" y="3586157"/>
              <a:ext cx="138370" cy="19144"/>
            </a:xfrm>
            <a:custGeom>
              <a:rect b="b" l="l" r="r" t="t"/>
              <a:pathLst>
                <a:path extrusionOk="0" h="316" w="2284">
                  <a:moveTo>
                    <a:pt x="1211" y="0"/>
                  </a:moveTo>
                  <a:cubicBezTo>
                    <a:pt x="807" y="0"/>
                    <a:pt x="402" y="14"/>
                    <a:pt x="1" y="41"/>
                  </a:cubicBezTo>
                  <a:cubicBezTo>
                    <a:pt x="640" y="64"/>
                    <a:pt x="1279" y="133"/>
                    <a:pt x="1903" y="247"/>
                  </a:cubicBezTo>
                  <a:cubicBezTo>
                    <a:pt x="2032" y="270"/>
                    <a:pt x="2161" y="292"/>
                    <a:pt x="2283" y="315"/>
                  </a:cubicBezTo>
                  <a:cubicBezTo>
                    <a:pt x="2230" y="254"/>
                    <a:pt x="2169" y="194"/>
                    <a:pt x="2116" y="125"/>
                  </a:cubicBezTo>
                  <a:cubicBezTo>
                    <a:pt x="2078" y="95"/>
                    <a:pt x="2047" y="57"/>
                    <a:pt x="2017" y="19"/>
                  </a:cubicBezTo>
                  <a:cubicBezTo>
                    <a:pt x="1749" y="6"/>
                    <a:pt x="1480" y="0"/>
                    <a:pt x="1211" y="0"/>
                  </a:cubicBezTo>
                  <a:close/>
                </a:path>
              </a:pathLst>
            </a:custGeom>
            <a:solidFill>
              <a:srgbClr val="979E71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14"/>
            <p:cNvSpPr/>
            <p:nvPr/>
          </p:nvSpPr>
          <p:spPr>
            <a:xfrm>
              <a:off x="7859129" y="3555926"/>
              <a:ext cx="59977" cy="230032"/>
            </a:xfrm>
            <a:custGeom>
              <a:rect b="b" l="l" r="r" t="t"/>
              <a:pathLst>
                <a:path extrusionOk="0" h="3797" w="990">
                  <a:moveTo>
                    <a:pt x="899" y="0"/>
                  </a:moveTo>
                  <a:cubicBezTo>
                    <a:pt x="693" y="76"/>
                    <a:pt x="480" y="145"/>
                    <a:pt x="282" y="229"/>
                  </a:cubicBezTo>
                  <a:cubicBezTo>
                    <a:pt x="130" y="624"/>
                    <a:pt x="47" y="1043"/>
                    <a:pt x="24" y="1469"/>
                  </a:cubicBezTo>
                  <a:cubicBezTo>
                    <a:pt x="1" y="1933"/>
                    <a:pt x="24" y="2397"/>
                    <a:pt x="100" y="2853"/>
                  </a:cubicBezTo>
                  <a:cubicBezTo>
                    <a:pt x="123" y="2960"/>
                    <a:pt x="145" y="3066"/>
                    <a:pt x="161" y="3173"/>
                  </a:cubicBezTo>
                  <a:cubicBezTo>
                    <a:pt x="237" y="3378"/>
                    <a:pt x="313" y="3584"/>
                    <a:pt x="381" y="3797"/>
                  </a:cubicBezTo>
                  <a:cubicBezTo>
                    <a:pt x="564" y="3538"/>
                    <a:pt x="754" y="3295"/>
                    <a:pt x="967" y="3059"/>
                  </a:cubicBezTo>
                  <a:cubicBezTo>
                    <a:pt x="959" y="3013"/>
                    <a:pt x="944" y="2960"/>
                    <a:pt x="937" y="2914"/>
                  </a:cubicBezTo>
                  <a:cubicBezTo>
                    <a:pt x="784" y="2245"/>
                    <a:pt x="769" y="1545"/>
                    <a:pt x="876" y="860"/>
                  </a:cubicBezTo>
                  <a:cubicBezTo>
                    <a:pt x="899" y="685"/>
                    <a:pt x="937" y="502"/>
                    <a:pt x="990" y="327"/>
                  </a:cubicBezTo>
                  <a:cubicBezTo>
                    <a:pt x="967" y="213"/>
                    <a:pt x="937" y="107"/>
                    <a:pt x="899" y="0"/>
                  </a:cubicBezTo>
                  <a:close/>
                </a:path>
              </a:pathLst>
            </a:custGeom>
            <a:solidFill>
              <a:srgbClr val="979E71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14"/>
            <p:cNvSpPr/>
            <p:nvPr/>
          </p:nvSpPr>
          <p:spPr>
            <a:xfrm>
              <a:off x="7791882" y="3657766"/>
              <a:ext cx="71911" cy="206526"/>
            </a:xfrm>
            <a:custGeom>
              <a:rect b="b" l="l" r="r" t="t"/>
              <a:pathLst>
                <a:path extrusionOk="0" h="3409" w="1187">
                  <a:moveTo>
                    <a:pt x="53" y="1"/>
                  </a:moveTo>
                  <a:cubicBezTo>
                    <a:pt x="53" y="16"/>
                    <a:pt x="46" y="31"/>
                    <a:pt x="38" y="46"/>
                  </a:cubicBezTo>
                  <a:cubicBezTo>
                    <a:pt x="8" y="214"/>
                    <a:pt x="0" y="373"/>
                    <a:pt x="0" y="541"/>
                  </a:cubicBezTo>
                  <a:cubicBezTo>
                    <a:pt x="15" y="1187"/>
                    <a:pt x="198" y="1750"/>
                    <a:pt x="388" y="2306"/>
                  </a:cubicBezTo>
                  <a:cubicBezTo>
                    <a:pt x="517" y="2671"/>
                    <a:pt x="639" y="3044"/>
                    <a:pt x="769" y="3409"/>
                  </a:cubicBezTo>
                  <a:cubicBezTo>
                    <a:pt x="860" y="3219"/>
                    <a:pt x="959" y="3029"/>
                    <a:pt x="1058" y="2838"/>
                  </a:cubicBezTo>
                  <a:cubicBezTo>
                    <a:pt x="1103" y="2755"/>
                    <a:pt x="1141" y="2679"/>
                    <a:pt x="1187" y="2603"/>
                  </a:cubicBezTo>
                  <a:lnTo>
                    <a:pt x="1134" y="2458"/>
                  </a:lnTo>
                  <a:cubicBezTo>
                    <a:pt x="1058" y="2222"/>
                    <a:pt x="989" y="1979"/>
                    <a:pt x="928" y="1735"/>
                  </a:cubicBezTo>
                  <a:cubicBezTo>
                    <a:pt x="890" y="1636"/>
                    <a:pt x="845" y="1530"/>
                    <a:pt x="807" y="1423"/>
                  </a:cubicBezTo>
                  <a:cubicBezTo>
                    <a:pt x="586" y="906"/>
                    <a:pt x="365" y="411"/>
                    <a:pt x="53" y="1"/>
                  </a:cubicBezTo>
                  <a:close/>
                </a:path>
              </a:pathLst>
            </a:custGeom>
            <a:solidFill>
              <a:srgbClr val="979E71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14"/>
            <p:cNvSpPr/>
            <p:nvPr/>
          </p:nvSpPr>
          <p:spPr>
            <a:xfrm>
              <a:off x="8150474" y="3461900"/>
              <a:ext cx="171024" cy="140188"/>
            </a:xfrm>
            <a:custGeom>
              <a:rect b="b" l="l" r="r" t="t"/>
              <a:pathLst>
                <a:path extrusionOk="0" h="2314" w="2823">
                  <a:moveTo>
                    <a:pt x="2480" y="0"/>
                  </a:moveTo>
                  <a:cubicBezTo>
                    <a:pt x="2336" y="92"/>
                    <a:pt x="2199" y="198"/>
                    <a:pt x="2070" y="297"/>
                  </a:cubicBezTo>
                  <a:cubicBezTo>
                    <a:pt x="1720" y="571"/>
                    <a:pt x="1377" y="845"/>
                    <a:pt x="1058" y="1141"/>
                  </a:cubicBezTo>
                  <a:cubicBezTo>
                    <a:pt x="677" y="1499"/>
                    <a:pt x="320" y="1887"/>
                    <a:pt x="0" y="2313"/>
                  </a:cubicBezTo>
                  <a:lnTo>
                    <a:pt x="122" y="2275"/>
                  </a:lnTo>
                  <a:cubicBezTo>
                    <a:pt x="175" y="2222"/>
                    <a:pt x="236" y="2169"/>
                    <a:pt x="289" y="2115"/>
                  </a:cubicBezTo>
                  <a:cubicBezTo>
                    <a:pt x="396" y="2016"/>
                    <a:pt x="502" y="1925"/>
                    <a:pt x="601" y="1834"/>
                  </a:cubicBezTo>
                  <a:cubicBezTo>
                    <a:pt x="1050" y="1408"/>
                    <a:pt x="1522" y="1012"/>
                    <a:pt x="2016" y="639"/>
                  </a:cubicBezTo>
                  <a:cubicBezTo>
                    <a:pt x="2283" y="442"/>
                    <a:pt x="2556" y="244"/>
                    <a:pt x="2823" y="53"/>
                  </a:cubicBezTo>
                  <a:cubicBezTo>
                    <a:pt x="2709" y="46"/>
                    <a:pt x="2587" y="23"/>
                    <a:pt x="2480" y="0"/>
                  </a:cubicBezTo>
                  <a:close/>
                </a:path>
              </a:pathLst>
            </a:custGeom>
            <a:solidFill>
              <a:srgbClr val="979E71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14"/>
            <p:cNvSpPr/>
            <p:nvPr/>
          </p:nvSpPr>
          <p:spPr>
            <a:xfrm>
              <a:off x="7685861" y="4144492"/>
              <a:ext cx="98204" cy="154001"/>
            </a:xfrm>
            <a:custGeom>
              <a:rect b="b" l="l" r="r" t="t"/>
              <a:pathLst>
                <a:path extrusionOk="0" h="2542" w="1621">
                  <a:moveTo>
                    <a:pt x="76" y="1"/>
                  </a:moveTo>
                  <a:cubicBezTo>
                    <a:pt x="31" y="176"/>
                    <a:pt x="0" y="351"/>
                    <a:pt x="0" y="526"/>
                  </a:cubicBezTo>
                  <a:lnTo>
                    <a:pt x="0" y="716"/>
                  </a:lnTo>
                  <a:cubicBezTo>
                    <a:pt x="206" y="1013"/>
                    <a:pt x="434" y="1294"/>
                    <a:pt x="685" y="1560"/>
                  </a:cubicBezTo>
                  <a:cubicBezTo>
                    <a:pt x="982" y="1895"/>
                    <a:pt x="1301" y="2207"/>
                    <a:pt x="1621" y="2542"/>
                  </a:cubicBezTo>
                  <a:cubicBezTo>
                    <a:pt x="1522" y="2002"/>
                    <a:pt x="1461" y="1454"/>
                    <a:pt x="1438" y="906"/>
                  </a:cubicBezTo>
                  <a:cubicBezTo>
                    <a:pt x="1134" y="701"/>
                    <a:pt x="837" y="457"/>
                    <a:pt x="540" y="259"/>
                  </a:cubicBezTo>
                  <a:cubicBezTo>
                    <a:pt x="388" y="160"/>
                    <a:pt x="236" y="69"/>
                    <a:pt x="76" y="1"/>
                  </a:cubicBezTo>
                  <a:close/>
                </a:path>
              </a:pathLst>
            </a:custGeom>
            <a:solidFill>
              <a:srgbClr val="979E71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14"/>
            <p:cNvSpPr/>
            <p:nvPr/>
          </p:nvSpPr>
          <p:spPr>
            <a:xfrm>
              <a:off x="8078562" y="3431487"/>
              <a:ext cx="146610" cy="196833"/>
            </a:xfrm>
            <a:custGeom>
              <a:rect b="b" l="l" r="r" t="t"/>
              <a:pathLst>
                <a:path extrusionOk="0" h="3249" w="2420">
                  <a:moveTo>
                    <a:pt x="2374" y="0"/>
                  </a:moveTo>
                  <a:cubicBezTo>
                    <a:pt x="2321" y="46"/>
                    <a:pt x="2260" y="99"/>
                    <a:pt x="2207" y="152"/>
                  </a:cubicBezTo>
                  <a:cubicBezTo>
                    <a:pt x="1461" y="860"/>
                    <a:pt x="928" y="1636"/>
                    <a:pt x="442" y="2450"/>
                  </a:cubicBezTo>
                  <a:cubicBezTo>
                    <a:pt x="289" y="2716"/>
                    <a:pt x="137" y="2975"/>
                    <a:pt x="0" y="3249"/>
                  </a:cubicBezTo>
                  <a:cubicBezTo>
                    <a:pt x="145" y="3180"/>
                    <a:pt x="289" y="3127"/>
                    <a:pt x="434" y="3066"/>
                  </a:cubicBezTo>
                  <a:cubicBezTo>
                    <a:pt x="480" y="2975"/>
                    <a:pt x="525" y="2876"/>
                    <a:pt x="571" y="2785"/>
                  </a:cubicBezTo>
                  <a:cubicBezTo>
                    <a:pt x="1043" y="1796"/>
                    <a:pt x="1720" y="860"/>
                    <a:pt x="2420" y="8"/>
                  </a:cubicBezTo>
                  <a:lnTo>
                    <a:pt x="2374" y="0"/>
                  </a:lnTo>
                  <a:close/>
                </a:path>
              </a:pathLst>
            </a:custGeom>
            <a:solidFill>
              <a:srgbClr val="979E71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14"/>
            <p:cNvSpPr/>
            <p:nvPr/>
          </p:nvSpPr>
          <p:spPr>
            <a:xfrm>
              <a:off x="8046271" y="3429609"/>
              <a:ext cx="147579" cy="214401"/>
            </a:xfrm>
            <a:custGeom>
              <a:rect b="b" l="l" r="r" t="t"/>
              <a:pathLst>
                <a:path extrusionOk="0" h="3539" w="2436">
                  <a:moveTo>
                    <a:pt x="2435" y="1"/>
                  </a:moveTo>
                  <a:lnTo>
                    <a:pt x="2435" y="1"/>
                  </a:lnTo>
                  <a:cubicBezTo>
                    <a:pt x="1865" y="24"/>
                    <a:pt x="1210" y="237"/>
                    <a:pt x="640" y="510"/>
                  </a:cubicBezTo>
                  <a:cubicBezTo>
                    <a:pt x="587" y="670"/>
                    <a:pt x="541" y="830"/>
                    <a:pt x="495" y="990"/>
                  </a:cubicBezTo>
                  <a:cubicBezTo>
                    <a:pt x="267" y="1827"/>
                    <a:pt x="100" y="2679"/>
                    <a:pt x="1" y="3538"/>
                  </a:cubicBezTo>
                  <a:lnTo>
                    <a:pt x="54" y="3508"/>
                  </a:lnTo>
                  <a:cubicBezTo>
                    <a:pt x="434" y="2663"/>
                    <a:pt x="906" y="1865"/>
                    <a:pt x="1461" y="1119"/>
                  </a:cubicBezTo>
                  <a:cubicBezTo>
                    <a:pt x="1751" y="716"/>
                    <a:pt x="2078" y="343"/>
                    <a:pt x="2435" y="1"/>
                  </a:cubicBezTo>
                  <a:close/>
                </a:path>
              </a:pathLst>
            </a:custGeom>
            <a:solidFill>
              <a:srgbClr val="979E71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14"/>
            <p:cNvSpPr/>
            <p:nvPr/>
          </p:nvSpPr>
          <p:spPr>
            <a:xfrm>
              <a:off x="7734267" y="3573616"/>
              <a:ext cx="1023723" cy="1030448"/>
            </a:xfrm>
            <a:custGeom>
              <a:rect b="b" l="l" r="r" t="t"/>
              <a:pathLst>
                <a:path extrusionOk="0" h="17009" w="16898">
                  <a:moveTo>
                    <a:pt x="9871" y="1"/>
                  </a:moveTo>
                  <a:cubicBezTo>
                    <a:pt x="9770" y="1"/>
                    <a:pt x="9667" y="2"/>
                    <a:pt x="9563" y="5"/>
                  </a:cubicBezTo>
                  <a:cubicBezTo>
                    <a:pt x="6398" y="188"/>
                    <a:pt x="3408" y="1527"/>
                    <a:pt x="2009" y="4227"/>
                  </a:cubicBezTo>
                  <a:cubicBezTo>
                    <a:pt x="274" y="7621"/>
                    <a:pt x="0" y="11584"/>
                    <a:pt x="2214" y="16096"/>
                  </a:cubicBezTo>
                  <a:cubicBezTo>
                    <a:pt x="2366" y="16400"/>
                    <a:pt x="2541" y="16712"/>
                    <a:pt x="2731" y="17009"/>
                  </a:cubicBezTo>
                  <a:cubicBezTo>
                    <a:pt x="1735" y="15236"/>
                    <a:pt x="1506" y="13593"/>
                    <a:pt x="1841" y="12581"/>
                  </a:cubicBezTo>
                  <a:cubicBezTo>
                    <a:pt x="2077" y="11858"/>
                    <a:pt x="2518" y="11310"/>
                    <a:pt x="2503" y="10314"/>
                  </a:cubicBezTo>
                  <a:cubicBezTo>
                    <a:pt x="2496" y="9576"/>
                    <a:pt x="2267" y="8670"/>
                    <a:pt x="2579" y="8130"/>
                  </a:cubicBezTo>
                  <a:cubicBezTo>
                    <a:pt x="2838" y="7689"/>
                    <a:pt x="3302" y="7712"/>
                    <a:pt x="3606" y="7347"/>
                  </a:cubicBezTo>
                  <a:cubicBezTo>
                    <a:pt x="4116" y="6753"/>
                    <a:pt x="3987" y="5536"/>
                    <a:pt x="4580" y="4828"/>
                  </a:cubicBezTo>
                  <a:cubicBezTo>
                    <a:pt x="5280" y="4030"/>
                    <a:pt x="6368" y="4303"/>
                    <a:pt x="7213" y="3801"/>
                  </a:cubicBezTo>
                  <a:cubicBezTo>
                    <a:pt x="7981" y="3352"/>
                    <a:pt x="8559" y="2409"/>
                    <a:pt x="9541" y="2310"/>
                  </a:cubicBezTo>
                  <a:cubicBezTo>
                    <a:pt x="9597" y="2305"/>
                    <a:pt x="9652" y="2302"/>
                    <a:pt x="9705" y="2302"/>
                  </a:cubicBezTo>
                  <a:cubicBezTo>
                    <a:pt x="10496" y="2302"/>
                    <a:pt x="10992" y="2849"/>
                    <a:pt x="11755" y="2934"/>
                  </a:cubicBezTo>
                  <a:cubicBezTo>
                    <a:pt x="11859" y="2948"/>
                    <a:pt x="11964" y="2954"/>
                    <a:pt x="12069" y="2954"/>
                  </a:cubicBezTo>
                  <a:cubicBezTo>
                    <a:pt x="12824" y="2954"/>
                    <a:pt x="13609" y="2645"/>
                    <a:pt x="14477" y="2645"/>
                  </a:cubicBezTo>
                  <a:cubicBezTo>
                    <a:pt x="14495" y="2645"/>
                    <a:pt x="14513" y="2645"/>
                    <a:pt x="14531" y="2645"/>
                  </a:cubicBezTo>
                  <a:cubicBezTo>
                    <a:pt x="15520" y="2645"/>
                    <a:pt x="16494" y="3101"/>
                    <a:pt x="16898" y="3634"/>
                  </a:cubicBezTo>
                  <a:cubicBezTo>
                    <a:pt x="16852" y="3550"/>
                    <a:pt x="16821" y="3459"/>
                    <a:pt x="16814" y="3368"/>
                  </a:cubicBezTo>
                  <a:cubicBezTo>
                    <a:pt x="15586" y="1799"/>
                    <a:pt x="13451" y="1"/>
                    <a:pt x="9871" y="1"/>
                  </a:cubicBezTo>
                  <a:close/>
                </a:path>
              </a:pathLst>
            </a:custGeom>
            <a:solidFill>
              <a:srgbClr val="7D9775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14"/>
            <p:cNvSpPr/>
            <p:nvPr/>
          </p:nvSpPr>
          <p:spPr>
            <a:xfrm>
              <a:off x="7904324" y="3938449"/>
              <a:ext cx="77485" cy="17145"/>
            </a:xfrm>
            <a:custGeom>
              <a:rect b="b" l="l" r="r" t="t"/>
              <a:pathLst>
                <a:path extrusionOk="0" h="283" w="1279">
                  <a:moveTo>
                    <a:pt x="1279" y="1"/>
                  </a:moveTo>
                  <a:lnTo>
                    <a:pt x="1279" y="1"/>
                  </a:lnTo>
                  <a:cubicBezTo>
                    <a:pt x="845" y="77"/>
                    <a:pt x="419" y="168"/>
                    <a:pt x="0" y="282"/>
                  </a:cubicBezTo>
                  <a:cubicBezTo>
                    <a:pt x="145" y="260"/>
                    <a:pt x="290" y="237"/>
                    <a:pt x="434" y="206"/>
                  </a:cubicBezTo>
                  <a:cubicBezTo>
                    <a:pt x="700" y="161"/>
                    <a:pt x="982" y="115"/>
                    <a:pt x="1256" y="92"/>
                  </a:cubicBezTo>
                  <a:lnTo>
                    <a:pt x="1279" y="1"/>
                  </a:lnTo>
                  <a:close/>
                </a:path>
              </a:pathLst>
            </a:custGeom>
            <a:solidFill>
              <a:srgbClr val="50624B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14"/>
            <p:cNvSpPr/>
            <p:nvPr/>
          </p:nvSpPr>
          <p:spPr>
            <a:xfrm>
              <a:off x="7801091" y="3881379"/>
              <a:ext cx="197802" cy="83907"/>
            </a:xfrm>
            <a:custGeom>
              <a:rect b="b" l="l" r="r" t="t"/>
              <a:pathLst>
                <a:path extrusionOk="0" h="1385" w="3265">
                  <a:moveTo>
                    <a:pt x="2218" y="1"/>
                  </a:moveTo>
                  <a:cubicBezTo>
                    <a:pt x="1976" y="1"/>
                    <a:pt x="1734" y="13"/>
                    <a:pt x="1491" y="38"/>
                  </a:cubicBezTo>
                  <a:cubicBezTo>
                    <a:pt x="1119" y="76"/>
                    <a:pt x="753" y="144"/>
                    <a:pt x="396" y="243"/>
                  </a:cubicBezTo>
                  <a:cubicBezTo>
                    <a:pt x="244" y="616"/>
                    <a:pt x="114" y="996"/>
                    <a:pt x="0" y="1384"/>
                  </a:cubicBezTo>
                  <a:cubicBezTo>
                    <a:pt x="989" y="943"/>
                    <a:pt x="2032" y="692"/>
                    <a:pt x="3089" y="532"/>
                  </a:cubicBezTo>
                  <a:cubicBezTo>
                    <a:pt x="3135" y="372"/>
                    <a:pt x="3196" y="220"/>
                    <a:pt x="3264" y="76"/>
                  </a:cubicBezTo>
                  <a:cubicBezTo>
                    <a:pt x="2917" y="26"/>
                    <a:pt x="2568" y="1"/>
                    <a:pt x="2218" y="1"/>
                  </a:cubicBezTo>
                  <a:close/>
                </a:path>
              </a:pathLst>
            </a:custGeom>
            <a:solidFill>
              <a:srgbClr val="50624B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14"/>
            <p:cNvSpPr/>
            <p:nvPr/>
          </p:nvSpPr>
          <p:spPr>
            <a:xfrm>
              <a:off x="8037547" y="3626869"/>
              <a:ext cx="245723" cy="101960"/>
            </a:xfrm>
            <a:custGeom>
              <a:rect b="b" l="l" r="r" t="t"/>
              <a:pathLst>
                <a:path extrusionOk="0" h="1683" w="4056">
                  <a:moveTo>
                    <a:pt x="723" y="1"/>
                  </a:moveTo>
                  <a:cubicBezTo>
                    <a:pt x="472" y="115"/>
                    <a:pt x="236" y="229"/>
                    <a:pt x="0" y="358"/>
                  </a:cubicBezTo>
                  <a:cubicBezTo>
                    <a:pt x="1202" y="473"/>
                    <a:pt x="2336" y="777"/>
                    <a:pt x="3234" y="1309"/>
                  </a:cubicBezTo>
                  <a:cubicBezTo>
                    <a:pt x="3431" y="1431"/>
                    <a:pt x="3614" y="1553"/>
                    <a:pt x="3804" y="1682"/>
                  </a:cubicBezTo>
                  <a:cubicBezTo>
                    <a:pt x="3888" y="1637"/>
                    <a:pt x="3964" y="1591"/>
                    <a:pt x="4055" y="1553"/>
                  </a:cubicBezTo>
                  <a:cubicBezTo>
                    <a:pt x="4040" y="1553"/>
                    <a:pt x="4032" y="1545"/>
                    <a:pt x="4025" y="1538"/>
                  </a:cubicBezTo>
                  <a:cubicBezTo>
                    <a:pt x="3637" y="1294"/>
                    <a:pt x="3234" y="1066"/>
                    <a:pt x="2830" y="830"/>
                  </a:cubicBezTo>
                  <a:cubicBezTo>
                    <a:pt x="2168" y="457"/>
                    <a:pt x="1461" y="176"/>
                    <a:pt x="723" y="1"/>
                  </a:cubicBezTo>
                  <a:close/>
                </a:path>
              </a:pathLst>
            </a:custGeom>
            <a:solidFill>
              <a:srgbClr val="50624B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14"/>
            <p:cNvSpPr/>
            <p:nvPr/>
          </p:nvSpPr>
          <p:spPr>
            <a:xfrm>
              <a:off x="8213118" y="3653646"/>
              <a:ext cx="120862" cy="59977"/>
            </a:xfrm>
            <a:custGeom>
              <a:rect b="b" l="l" r="r" t="t"/>
              <a:pathLst>
                <a:path extrusionOk="0" h="990" w="1995">
                  <a:moveTo>
                    <a:pt x="1" y="0"/>
                  </a:moveTo>
                  <a:lnTo>
                    <a:pt x="1" y="0"/>
                  </a:lnTo>
                  <a:cubicBezTo>
                    <a:pt x="153" y="84"/>
                    <a:pt x="313" y="175"/>
                    <a:pt x="457" y="266"/>
                  </a:cubicBezTo>
                  <a:cubicBezTo>
                    <a:pt x="845" y="502"/>
                    <a:pt x="1241" y="738"/>
                    <a:pt x="1606" y="989"/>
                  </a:cubicBezTo>
                  <a:lnTo>
                    <a:pt x="1637" y="989"/>
                  </a:lnTo>
                  <a:cubicBezTo>
                    <a:pt x="1697" y="982"/>
                    <a:pt x="1756" y="978"/>
                    <a:pt x="1815" y="978"/>
                  </a:cubicBezTo>
                  <a:cubicBezTo>
                    <a:pt x="1874" y="978"/>
                    <a:pt x="1933" y="982"/>
                    <a:pt x="1994" y="989"/>
                  </a:cubicBezTo>
                  <a:cubicBezTo>
                    <a:pt x="1880" y="906"/>
                    <a:pt x="1758" y="822"/>
                    <a:pt x="1629" y="746"/>
                  </a:cubicBezTo>
                  <a:cubicBezTo>
                    <a:pt x="1112" y="434"/>
                    <a:pt x="564" y="183"/>
                    <a:pt x="1" y="0"/>
                  </a:cubicBezTo>
                  <a:close/>
                </a:path>
              </a:pathLst>
            </a:custGeom>
            <a:solidFill>
              <a:srgbClr val="50624B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14"/>
            <p:cNvSpPr/>
            <p:nvPr/>
          </p:nvSpPr>
          <p:spPr>
            <a:xfrm>
              <a:off x="7838410" y="3767907"/>
              <a:ext cx="259535" cy="97356"/>
            </a:xfrm>
            <a:custGeom>
              <a:rect b="b" l="l" r="r" t="t"/>
              <a:pathLst>
                <a:path extrusionOk="0" h="1607" w="4284">
                  <a:moveTo>
                    <a:pt x="944" y="1"/>
                  </a:moveTo>
                  <a:cubicBezTo>
                    <a:pt x="693" y="320"/>
                    <a:pt x="472" y="663"/>
                    <a:pt x="290" y="1020"/>
                  </a:cubicBezTo>
                  <a:cubicBezTo>
                    <a:pt x="183" y="1211"/>
                    <a:pt x="92" y="1408"/>
                    <a:pt x="1" y="1606"/>
                  </a:cubicBezTo>
                  <a:cubicBezTo>
                    <a:pt x="145" y="1561"/>
                    <a:pt x="282" y="1515"/>
                    <a:pt x="427" y="1477"/>
                  </a:cubicBezTo>
                  <a:cubicBezTo>
                    <a:pt x="1020" y="1317"/>
                    <a:pt x="1629" y="1218"/>
                    <a:pt x="2245" y="1188"/>
                  </a:cubicBezTo>
                  <a:cubicBezTo>
                    <a:pt x="2338" y="1184"/>
                    <a:pt x="2432" y="1182"/>
                    <a:pt x="2526" y="1182"/>
                  </a:cubicBezTo>
                  <a:cubicBezTo>
                    <a:pt x="2807" y="1182"/>
                    <a:pt x="3091" y="1199"/>
                    <a:pt x="3371" y="1233"/>
                  </a:cubicBezTo>
                  <a:cubicBezTo>
                    <a:pt x="3660" y="1104"/>
                    <a:pt x="3972" y="1013"/>
                    <a:pt x="4284" y="967"/>
                  </a:cubicBezTo>
                  <a:cubicBezTo>
                    <a:pt x="4231" y="960"/>
                    <a:pt x="4177" y="944"/>
                    <a:pt x="4124" y="937"/>
                  </a:cubicBezTo>
                  <a:cubicBezTo>
                    <a:pt x="3713" y="838"/>
                    <a:pt x="3310" y="716"/>
                    <a:pt x="2907" y="594"/>
                  </a:cubicBezTo>
                  <a:cubicBezTo>
                    <a:pt x="2252" y="397"/>
                    <a:pt x="1606" y="168"/>
                    <a:pt x="944" y="1"/>
                  </a:cubicBezTo>
                  <a:close/>
                </a:path>
              </a:pathLst>
            </a:custGeom>
            <a:solidFill>
              <a:srgbClr val="50624B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14"/>
            <p:cNvSpPr/>
            <p:nvPr/>
          </p:nvSpPr>
          <p:spPr>
            <a:xfrm>
              <a:off x="8483683" y="3592760"/>
              <a:ext cx="115288" cy="111169"/>
            </a:xfrm>
            <a:custGeom>
              <a:rect b="b" l="l" r="r" t="t"/>
              <a:pathLst>
                <a:path extrusionOk="0" h="1835" w="1903">
                  <a:moveTo>
                    <a:pt x="1" y="1"/>
                  </a:moveTo>
                  <a:cubicBezTo>
                    <a:pt x="617" y="435"/>
                    <a:pt x="1172" y="944"/>
                    <a:pt x="1659" y="1522"/>
                  </a:cubicBezTo>
                  <a:cubicBezTo>
                    <a:pt x="1743" y="1629"/>
                    <a:pt x="1827" y="1728"/>
                    <a:pt x="1903" y="1834"/>
                  </a:cubicBezTo>
                  <a:cubicBezTo>
                    <a:pt x="1553" y="1332"/>
                    <a:pt x="1150" y="868"/>
                    <a:pt x="701" y="450"/>
                  </a:cubicBezTo>
                  <a:cubicBezTo>
                    <a:pt x="571" y="336"/>
                    <a:pt x="434" y="214"/>
                    <a:pt x="297" y="100"/>
                  </a:cubicBezTo>
                  <a:cubicBezTo>
                    <a:pt x="206" y="69"/>
                    <a:pt x="100" y="39"/>
                    <a:pt x="1" y="1"/>
                  </a:cubicBezTo>
                  <a:close/>
                </a:path>
              </a:pathLst>
            </a:custGeom>
            <a:solidFill>
              <a:srgbClr val="50624B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14"/>
            <p:cNvSpPr/>
            <p:nvPr/>
          </p:nvSpPr>
          <p:spPr>
            <a:xfrm>
              <a:off x="7785399" y="4167575"/>
              <a:ext cx="100567" cy="97295"/>
            </a:xfrm>
            <a:custGeom>
              <a:rect b="b" l="l" r="r" t="t"/>
              <a:pathLst>
                <a:path extrusionOk="0" h="1606" w="1660">
                  <a:moveTo>
                    <a:pt x="1629" y="0"/>
                  </a:moveTo>
                  <a:cubicBezTo>
                    <a:pt x="1370" y="190"/>
                    <a:pt x="1111" y="380"/>
                    <a:pt x="868" y="593"/>
                  </a:cubicBezTo>
                  <a:cubicBezTo>
                    <a:pt x="526" y="883"/>
                    <a:pt x="229" y="1225"/>
                    <a:pt x="1" y="1605"/>
                  </a:cubicBezTo>
                  <a:lnTo>
                    <a:pt x="92" y="1514"/>
                  </a:lnTo>
                  <a:cubicBezTo>
                    <a:pt x="343" y="1301"/>
                    <a:pt x="609" y="1103"/>
                    <a:pt x="891" y="928"/>
                  </a:cubicBezTo>
                  <a:cubicBezTo>
                    <a:pt x="1111" y="799"/>
                    <a:pt x="1347" y="692"/>
                    <a:pt x="1583" y="586"/>
                  </a:cubicBezTo>
                  <a:lnTo>
                    <a:pt x="1659" y="555"/>
                  </a:lnTo>
                  <a:lnTo>
                    <a:pt x="1659" y="510"/>
                  </a:lnTo>
                  <a:cubicBezTo>
                    <a:pt x="1659" y="342"/>
                    <a:pt x="1644" y="175"/>
                    <a:pt x="1629" y="0"/>
                  </a:cubicBezTo>
                  <a:close/>
                </a:path>
              </a:pathLst>
            </a:custGeom>
            <a:solidFill>
              <a:srgbClr val="50624B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14"/>
            <p:cNvSpPr/>
            <p:nvPr/>
          </p:nvSpPr>
          <p:spPr>
            <a:xfrm>
              <a:off x="7925044" y="4029263"/>
              <a:ext cx="16660" cy="6543"/>
            </a:xfrm>
            <a:custGeom>
              <a:rect b="b" l="l" r="r" t="t"/>
              <a:pathLst>
                <a:path extrusionOk="0" h="108" w="275">
                  <a:moveTo>
                    <a:pt x="275" y="1"/>
                  </a:moveTo>
                  <a:lnTo>
                    <a:pt x="1" y="107"/>
                  </a:lnTo>
                  <a:cubicBezTo>
                    <a:pt x="46" y="100"/>
                    <a:pt x="100" y="84"/>
                    <a:pt x="138" y="77"/>
                  </a:cubicBezTo>
                  <a:cubicBezTo>
                    <a:pt x="183" y="54"/>
                    <a:pt x="229" y="23"/>
                    <a:pt x="275" y="1"/>
                  </a:cubicBezTo>
                  <a:close/>
                </a:path>
              </a:pathLst>
            </a:custGeom>
            <a:solidFill>
              <a:srgbClr val="50624B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14"/>
            <p:cNvSpPr/>
            <p:nvPr/>
          </p:nvSpPr>
          <p:spPr>
            <a:xfrm>
              <a:off x="7775706" y="3968437"/>
              <a:ext cx="199195" cy="131403"/>
            </a:xfrm>
            <a:custGeom>
              <a:rect b="b" l="l" r="r" t="t"/>
              <a:pathLst>
                <a:path extrusionOk="0" h="2169" w="3288">
                  <a:moveTo>
                    <a:pt x="3287" y="0"/>
                  </a:moveTo>
                  <a:cubicBezTo>
                    <a:pt x="2983" y="38"/>
                    <a:pt x="2686" y="99"/>
                    <a:pt x="2397" y="160"/>
                  </a:cubicBezTo>
                  <a:cubicBezTo>
                    <a:pt x="2017" y="244"/>
                    <a:pt x="1637" y="305"/>
                    <a:pt x="1264" y="388"/>
                  </a:cubicBezTo>
                  <a:cubicBezTo>
                    <a:pt x="914" y="457"/>
                    <a:pt x="564" y="556"/>
                    <a:pt x="229" y="685"/>
                  </a:cubicBezTo>
                  <a:cubicBezTo>
                    <a:pt x="123" y="1172"/>
                    <a:pt x="46" y="1667"/>
                    <a:pt x="1" y="2169"/>
                  </a:cubicBezTo>
                  <a:cubicBezTo>
                    <a:pt x="115" y="2077"/>
                    <a:pt x="229" y="2001"/>
                    <a:pt x="351" y="1925"/>
                  </a:cubicBezTo>
                  <a:cubicBezTo>
                    <a:pt x="663" y="1629"/>
                    <a:pt x="1013" y="1370"/>
                    <a:pt x="1385" y="1157"/>
                  </a:cubicBezTo>
                  <a:cubicBezTo>
                    <a:pt x="1735" y="967"/>
                    <a:pt x="2093" y="814"/>
                    <a:pt x="2466" y="678"/>
                  </a:cubicBezTo>
                  <a:cubicBezTo>
                    <a:pt x="2694" y="594"/>
                    <a:pt x="2922" y="518"/>
                    <a:pt x="3151" y="434"/>
                  </a:cubicBezTo>
                  <a:cubicBezTo>
                    <a:pt x="3204" y="297"/>
                    <a:pt x="3249" y="153"/>
                    <a:pt x="3287" y="0"/>
                  </a:cubicBezTo>
                  <a:close/>
                </a:path>
              </a:pathLst>
            </a:custGeom>
            <a:solidFill>
              <a:srgbClr val="50624B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14"/>
            <p:cNvSpPr/>
            <p:nvPr/>
          </p:nvSpPr>
          <p:spPr>
            <a:xfrm>
              <a:off x="7785884" y="4234822"/>
              <a:ext cx="96811" cy="138795"/>
            </a:xfrm>
            <a:custGeom>
              <a:rect b="b" l="l" r="r" t="t"/>
              <a:pathLst>
                <a:path extrusionOk="0" h="2291" w="1598">
                  <a:moveTo>
                    <a:pt x="1598" y="1"/>
                  </a:moveTo>
                  <a:lnTo>
                    <a:pt x="1598" y="1"/>
                  </a:lnTo>
                  <a:cubicBezTo>
                    <a:pt x="1354" y="115"/>
                    <a:pt x="1126" y="244"/>
                    <a:pt x="906" y="396"/>
                  </a:cubicBezTo>
                  <a:cubicBezTo>
                    <a:pt x="578" y="640"/>
                    <a:pt x="274" y="906"/>
                    <a:pt x="0" y="1203"/>
                  </a:cubicBezTo>
                  <a:cubicBezTo>
                    <a:pt x="61" y="1560"/>
                    <a:pt x="145" y="1918"/>
                    <a:pt x="244" y="2291"/>
                  </a:cubicBezTo>
                  <a:cubicBezTo>
                    <a:pt x="464" y="1857"/>
                    <a:pt x="753" y="1462"/>
                    <a:pt x="1103" y="1134"/>
                  </a:cubicBezTo>
                  <a:cubicBezTo>
                    <a:pt x="1157" y="1081"/>
                    <a:pt x="1210" y="1028"/>
                    <a:pt x="1271" y="975"/>
                  </a:cubicBezTo>
                  <a:cubicBezTo>
                    <a:pt x="1415" y="663"/>
                    <a:pt x="1529" y="336"/>
                    <a:pt x="1598" y="1"/>
                  </a:cubicBezTo>
                  <a:close/>
                </a:path>
              </a:pathLst>
            </a:custGeom>
            <a:solidFill>
              <a:srgbClr val="50624B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14"/>
            <p:cNvSpPr/>
            <p:nvPr/>
          </p:nvSpPr>
          <p:spPr>
            <a:xfrm>
              <a:off x="8558806" y="3621356"/>
              <a:ext cx="128193" cy="125890"/>
            </a:xfrm>
            <a:custGeom>
              <a:rect b="b" l="l" r="r" t="t"/>
              <a:pathLst>
                <a:path extrusionOk="0" h="2078" w="2116">
                  <a:moveTo>
                    <a:pt x="1" y="1"/>
                  </a:moveTo>
                  <a:lnTo>
                    <a:pt x="1" y="1"/>
                  </a:lnTo>
                  <a:cubicBezTo>
                    <a:pt x="374" y="373"/>
                    <a:pt x="716" y="784"/>
                    <a:pt x="1013" y="1218"/>
                  </a:cubicBezTo>
                  <a:cubicBezTo>
                    <a:pt x="1157" y="1439"/>
                    <a:pt x="1287" y="1667"/>
                    <a:pt x="1401" y="1895"/>
                  </a:cubicBezTo>
                  <a:cubicBezTo>
                    <a:pt x="1644" y="1933"/>
                    <a:pt x="1880" y="1994"/>
                    <a:pt x="2116" y="2078"/>
                  </a:cubicBezTo>
                  <a:cubicBezTo>
                    <a:pt x="1910" y="1629"/>
                    <a:pt x="1659" y="1203"/>
                    <a:pt x="1378" y="807"/>
                  </a:cubicBezTo>
                  <a:cubicBezTo>
                    <a:pt x="944" y="495"/>
                    <a:pt x="488" y="229"/>
                    <a:pt x="1" y="1"/>
                  </a:cubicBezTo>
                  <a:close/>
                </a:path>
              </a:pathLst>
            </a:custGeom>
            <a:solidFill>
              <a:srgbClr val="50624B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14"/>
            <p:cNvSpPr/>
            <p:nvPr/>
          </p:nvSpPr>
          <p:spPr>
            <a:xfrm>
              <a:off x="8395231" y="3576221"/>
              <a:ext cx="199619" cy="162725"/>
            </a:xfrm>
            <a:custGeom>
              <a:rect b="b" l="l" r="r" t="t"/>
              <a:pathLst>
                <a:path extrusionOk="0" h="2686" w="3295">
                  <a:moveTo>
                    <a:pt x="0" y="0"/>
                  </a:moveTo>
                  <a:lnTo>
                    <a:pt x="0" y="0"/>
                  </a:lnTo>
                  <a:cubicBezTo>
                    <a:pt x="456" y="350"/>
                    <a:pt x="890" y="738"/>
                    <a:pt x="1286" y="1156"/>
                  </a:cubicBezTo>
                  <a:cubicBezTo>
                    <a:pt x="1605" y="1476"/>
                    <a:pt x="1917" y="1795"/>
                    <a:pt x="2214" y="2123"/>
                  </a:cubicBezTo>
                  <a:cubicBezTo>
                    <a:pt x="2381" y="2305"/>
                    <a:pt x="2549" y="2488"/>
                    <a:pt x="2701" y="2686"/>
                  </a:cubicBezTo>
                  <a:cubicBezTo>
                    <a:pt x="2891" y="2648"/>
                    <a:pt x="3089" y="2625"/>
                    <a:pt x="3294" y="2610"/>
                  </a:cubicBezTo>
                  <a:cubicBezTo>
                    <a:pt x="2747" y="1834"/>
                    <a:pt x="2069" y="1156"/>
                    <a:pt x="1301" y="601"/>
                  </a:cubicBezTo>
                  <a:cubicBezTo>
                    <a:pt x="1019" y="403"/>
                    <a:pt x="723" y="221"/>
                    <a:pt x="418" y="53"/>
                  </a:cubicBezTo>
                  <a:cubicBezTo>
                    <a:pt x="282" y="30"/>
                    <a:pt x="145" y="15"/>
                    <a:pt x="0" y="0"/>
                  </a:cubicBezTo>
                  <a:close/>
                </a:path>
              </a:pathLst>
            </a:custGeom>
            <a:solidFill>
              <a:srgbClr val="50624B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14"/>
            <p:cNvSpPr/>
            <p:nvPr/>
          </p:nvSpPr>
          <p:spPr>
            <a:xfrm>
              <a:off x="7813995" y="4367136"/>
              <a:ext cx="85785" cy="236938"/>
            </a:xfrm>
            <a:custGeom>
              <a:rect b="b" l="l" r="r" t="t"/>
              <a:pathLst>
                <a:path extrusionOk="0" h="3911" w="1416">
                  <a:moveTo>
                    <a:pt x="411" y="0"/>
                  </a:moveTo>
                  <a:cubicBezTo>
                    <a:pt x="282" y="183"/>
                    <a:pt x="183" y="373"/>
                    <a:pt x="92" y="579"/>
                  </a:cubicBezTo>
                  <a:cubicBezTo>
                    <a:pt x="61" y="662"/>
                    <a:pt x="31" y="746"/>
                    <a:pt x="0" y="837"/>
                  </a:cubicBezTo>
                  <a:cubicBezTo>
                    <a:pt x="244" y="1575"/>
                    <a:pt x="540" y="2298"/>
                    <a:pt x="898" y="2998"/>
                  </a:cubicBezTo>
                  <a:cubicBezTo>
                    <a:pt x="1050" y="3302"/>
                    <a:pt x="1225" y="3614"/>
                    <a:pt x="1415" y="3911"/>
                  </a:cubicBezTo>
                  <a:cubicBezTo>
                    <a:pt x="571" y="2420"/>
                    <a:pt x="274" y="1005"/>
                    <a:pt x="411" y="0"/>
                  </a:cubicBezTo>
                  <a:close/>
                </a:path>
              </a:pathLst>
            </a:custGeom>
            <a:solidFill>
              <a:srgbClr val="50624B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14"/>
            <p:cNvSpPr/>
            <p:nvPr/>
          </p:nvSpPr>
          <p:spPr>
            <a:xfrm>
              <a:off x="8280426" y="3573434"/>
              <a:ext cx="254507" cy="172902"/>
            </a:xfrm>
            <a:custGeom>
              <a:rect b="b" l="l" r="r" t="t"/>
              <a:pathLst>
                <a:path extrusionOk="0" h="2854" w="4201">
                  <a:moveTo>
                    <a:pt x="1157" y="0"/>
                  </a:moveTo>
                  <a:cubicBezTo>
                    <a:pt x="959" y="0"/>
                    <a:pt x="754" y="0"/>
                    <a:pt x="548" y="8"/>
                  </a:cubicBezTo>
                  <a:cubicBezTo>
                    <a:pt x="366" y="16"/>
                    <a:pt x="183" y="31"/>
                    <a:pt x="1" y="54"/>
                  </a:cubicBezTo>
                  <a:cubicBezTo>
                    <a:pt x="1142" y="434"/>
                    <a:pt x="2131" y="997"/>
                    <a:pt x="2831" y="1667"/>
                  </a:cubicBezTo>
                  <a:cubicBezTo>
                    <a:pt x="3234" y="2047"/>
                    <a:pt x="3569" y="2450"/>
                    <a:pt x="3919" y="2853"/>
                  </a:cubicBezTo>
                  <a:lnTo>
                    <a:pt x="4200" y="2800"/>
                  </a:lnTo>
                  <a:cubicBezTo>
                    <a:pt x="4018" y="2572"/>
                    <a:pt x="3805" y="2344"/>
                    <a:pt x="3584" y="2123"/>
                  </a:cubicBezTo>
                  <a:cubicBezTo>
                    <a:pt x="3257" y="1796"/>
                    <a:pt x="2922" y="1461"/>
                    <a:pt x="2580" y="1142"/>
                  </a:cubicBezTo>
                  <a:cubicBezTo>
                    <a:pt x="2146" y="708"/>
                    <a:pt x="1667" y="328"/>
                    <a:pt x="1157" y="0"/>
                  </a:cubicBezTo>
                  <a:close/>
                </a:path>
              </a:pathLst>
            </a:custGeom>
            <a:solidFill>
              <a:srgbClr val="50624B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14"/>
            <p:cNvSpPr/>
            <p:nvPr/>
          </p:nvSpPr>
          <p:spPr>
            <a:xfrm>
              <a:off x="8697542" y="3716774"/>
              <a:ext cx="59977" cy="77000"/>
            </a:xfrm>
            <a:custGeom>
              <a:rect b="b" l="l" r="r" t="t"/>
              <a:pathLst>
                <a:path extrusionOk="0" h="1271" w="990">
                  <a:moveTo>
                    <a:pt x="1" y="0"/>
                  </a:moveTo>
                  <a:cubicBezTo>
                    <a:pt x="123" y="236"/>
                    <a:pt x="229" y="472"/>
                    <a:pt x="320" y="723"/>
                  </a:cubicBezTo>
                  <a:cubicBezTo>
                    <a:pt x="579" y="860"/>
                    <a:pt x="807" y="1043"/>
                    <a:pt x="990" y="1271"/>
                  </a:cubicBezTo>
                  <a:cubicBezTo>
                    <a:pt x="944" y="1187"/>
                    <a:pt x="914" y="1096"/>
                    <a:pt x="906" y="1005"/>
                  </a:cubicBezTo>
                  <a:cubicBezTo>
                    <a:pt x="632" y="655"/>
                    <a:pt x="328" y="312"/>
                    <a:pt x="1" y="0"/>
                  </a:cubicBezTo>
                  <a:close/>
                </a:path>
              </a:pathLst>
            </a:custGeom>
            <a:solidFill>
              <a:srgbClr val="50624B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14"/>
            <p:cNvSpPr/>
            <p:nvPr/>
          </p:nvSpPr>
          <p:spPr>
            <a:xfrm>
              <a:off x="8120970" y="3685453"/>
              <a:ext cx="127284" cy="64096"/>
            </a:xfrm>
            <a:custGeom>
              <a:rect b="b" l="l" r="r" t="t"/>
              <a:pathLst>
                <a:path extrusionOk="0" h="1058" w="2101">
                  <a:moveTo>
                    <a:pt x="0" y="0"/>
                  </a:moveTo>
                  <a:cubicBezTo>
                    <a:pt x="457" y="213"/>
                    <a:pt x="875" y="472"/>
                    <a:pt x="1309" y="708"/>
                  </a:cubicBezTo>
                  <a:cubicBezTo>
                    <a:pt x="1522" y="822"/>
                    <a:pt x="1735" y="943"/>
                    <a:pt x="1940" y="1058"/>
                  </a:cubicBezTo>
                  <a:cubicBezTo>
                    <a:pt x="1994" y="1012"/>
                    <a:pt x="2047" y="966"/>
                    <a:pt x="2100" y="928"/>
                  </a:cubicBezTo>
                  <a:cubicBezTo>
                    <a:pt x="1879" y="784"/>
                    <a:pt x="1651" y="639"/>
                    <a:pt x="1408" y="510"/>
                  </a:cubicBezTo>
                  <a:cubicBezTo>
                    <a:pt x="959" y="282"/>
                    <a:pt x="487" y="107"/>
                    <a:pt x="0" y="0"/>
                  </a:cubicBezTo>
                  <a:close/>
                </a:path>
              </a:pathLst>
            </a:custGeom>
            <a:solidFill>
              <a:srgbClr val="50624B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14"/>
            <p:cNvSpPr/>
            <p:nvPr/>
          </p:nvSpPr>
          <p:spPr>
            <a:xfrm>
              <a:off x="8266613" y="3594154"/>
              <a:ext cx="227730" cy="158302"/>
            </a:xfrm>
            <a:custGeom>
              <a:rect b="b" l="l" r="r" t="t"/>
              <a:pathLst>
                <a:path extrusionOk="0" h="2613" w="3759">
                  <a:moveTo>
                    <a:pt x="0" y="1"/>
                  </a:moveTo>
                  <a:lnTo>
                    <a:pt x="0" y="1"/>
                  </a:lnTo>
                  <a:cubicBezTo>
                    <a:pt x="343" y="183"/>
                    <a:pt x="670" y="389"/>
                    <a:pt x="982" y="625"/>
                  </a:cubicBezTo>
                  <a:cubicBezTo>
                    <a:pt x="1393" y="929"/>
                    <a:pt x="1750" y="1264"/>
                    <a:pt x="2115" y="1591"/>
                  </a:cubicBezTo>
                  <a:cubicBezTo>
                    <a:pt x="2465" y="1888"/>
                    <a:pt x="2785" y="2222"/>
                    <a:pt x="3082" y="2572"/>
                  </a:cubicBezTo>
                  <a:lnTo>
                    <a:pt x="3112" y="2610"/>
                  </a:lnTo>
                  <a:cubicBezTo>
                    <a:pt x="3162" y="2612"/>
                    <a:pt x="3213" y="2613"/>
                    <a:pt x="3264" y="2613"/>
                  </a:cubicBezTo>
                  <a:cubicBezTo>
                    <a:pt x="3429" y="2613"/>
                    <a:pt x="3596" y="2603"/>
                    <a:pt x="3759" y="2580"/>
                  </a:cubicBezTo>
                  <a:cubicBezTo>
                    <a:pt x="3386" y="2146"/>
                    <a:pt x="2983" y="1735"/>
                    <a:pt x="2557" y="1355"/>
                  </a:cubicBezTo>
                  <a:cubicBezTo>
                    <a:pt x="2085" y="959"/>
                    <a:pt x="1560" y="640"/>
                    <a:pt x="997" y="389"/>
                  </a:cubicBezTo>
                  <a:cubicBezTo>
                    <a:pt x="677" y="237"/>
                    <a:pt x="343" y="107"/>
                    <a:pt x="0" y="1"/>
                  </a:cubicBezTo>
                  <a:close/>
                </a:path>
              </a:pathLst>
            </a:custGeom>
            <a:solidFill>
              <a:srgbClr val="50624B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14"/>
            <p:cNvSpPr/>
            <p:nvPr/>
          </p:nvSpPr>
          <p:spPr>
            <a:xfrm>
              <a:off x="7963757" y="3670670"/>
              <a:ext cx="257718" cy="100082"/>
            </a:xfrm>
            <a:custGeom>
              <a:rect b="b" l="l" r="r" t="t"/>
              <a:pathLst>
                <a:path extrusionOk="0" h="1652" w="4254">
                  <a:moveTo>
                    <a:pt x="610" y="1"/>
                  </a:moveTo>
                  <a:cubicBezTo>
                    <a:pt x="397" y="145"/>
                    <a:pt x="191" y="290"/>
                    <a:pt x="1" y="450"/>
                  </a:cubicBezTo>
                  <a:cubicBezTo>
                    <a:pt x="244" y="503"/>
                    <a:pt x="488" y="571"/>
                    <a:pt x="724" y="640"/>
                  </a:cubicBezTo>
                  <a:cubicBezTo>
                    <a:pt x="1774" y="830"/>
                    <a:pt x="2816" y="1066"/>
                    <a:pt x="3752" y="1469"/>
                  </a:cubicBezTo>
                  <a:cubicBezTo>
                    <a:pt x="3881" y="1530"/>
                    <a:pt x="4010" y="1591"/>
                    <a:pt x="4140" y="1652"/>
                  </a:cubicBezTo>
                  <a:lnTo>
                    <a:pt x="4254" y="1560"/>
                  </a:lnTo>
                  <a:cubicBezTo>
                    <a:pt x="3988" y="1416"/>
                    <a:pt x="3729" y="1279"/>
                    <a:pt x="3463" y="1142"/>
                  </a:cubicBezTo>
                  <a:cubicBezTo>
                    <a:pt x="2998" y="883"/>
                    <a:pt x="2542" y="625"/>
                    <a:pt x="2047" y="427"/>
                  </a:cubicBezTo>
                  <a:cubicBezTo>
                    <a:pt x="1583" y="229"/>
                    <a:pt x="1104" y="92"/>
                    <a:pt x="610" y="1"/>
                  </a:cubicBezTo>
                  <a:close/>
                </a:path>
              </a:pathLst>
            </a:custGeom>
            <a:solidFill>
              <a:srgbClr val="50624B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14"/>
            <p:cNvSpPr/>
            <p:nvPr/>
          </p:nvSpPr>
          <p:spPr>
            <a:xfrm>
              <a:off x="7915835" y="3722287"/>
              <a:ext cx="274318" cy="83059"/>
            </a:xfrm>
            <a:custGeom>
              <a:rect b="b" l="l" r="r" t="t"/>
              <a:pathLst>
                <a:path extrusionOk="0" h="1371" w="4528">
                  <a:moveTo>
                    <a:pt x="335" y="1"/>
                  </a:moveTo>
                  <a:cubicBezTo>
                    <a:pt x="214" y="115"/>
                    <a:pt x="107" y="229"/>
                    <a:pt x="1" y="351"/>
                  </a:cubicBezTo>
                  <a:lnTo>
                    <a:pt x="1142" y="587"/>
                  </a:lnTo>
                  <a:cubicBezTo>
                    <a:pt x="1705" y="708"/>
                    <a:pt x="2275" y="830"/>
                    <a:pt x="2838" y="959"/>
                  </a:cubicBezTo>
                  <a:cubicBezTo>
                    <a:pt x="3280" y="1066"/>
                    <a:pt x="3721" y="1203"/>
                    <a:pt x="4155" y="1363"/>
                  </a:cubicBezTo>
                  <a:lnTo>
                    <a:pt x="4177" y="1370"/>
                  </a:lnTo>
                  <a:lnTo>
                    <a:pt x="4216" y="1347"/>
                  </a:lnTo>
                  <a:cubicBezTo>
                    <a:pt x="4322" y="1286"/>
                    <a:pt x="4429" y="1218"/>
                    <a:pt x="4527" y="1142"/>
                  </a:cubicBezTo>
                  <a:cubicBezTo>
                    <a:pt x="4421" y="1112"/>
                    <a:pt x="4307" y="1073"/>
                    <a:pt x="4193" y="1043"/>
                  </a:cubicBezTo>
                  <a:cubicBezTo>
                    <a:pt x="3751" y="921"/>
                    <a:pt x="3318" y="800"/>
                    <a:pt x="2884" y="647"/>
                  </a:cubicBezTo>
                  <a:cubicBezTo>
                    <a:pt x="2367" y="480"/>
                    <a:pt x="1849" y="297"/>
                    <a:pt x="1317" y="153"/>
                  </a:cubicBezTo>
                  <a:cubicBezTo>
                    <a:pt x="990" y="100"/>
                    <a:pt x="663" y="54"/>
                    <a:pt x="335" y="1"/>
                  </a:cubicBezTo>
                  <a:close/>
                </a:path>
              </a:pathLst>
            </a:custGeom>
            <a:solidFill>
              <a:srgbClr val="50624B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14"/>
            <p:cNvSpPr/>
            <p:nvPr/>
          </p:nvSpPr>
          <p:spPr>
            <a:xfrm>
              <a:off x="8127877" y="3589125"/>
              <a:ext cx="294128" cy="156727"/>
            </a:xfrm>
            <a:custGeom>
              <a:rect b="b" l="l" r="r" t="t"/>
              <a:pathLst>
                <a:path extrusionOk="0" h="2587" w="4855">
                  <a:moveTo>
                    <a:pt x="1210" y="0"/>
                  </a:moveTo>
                  <a:cubicBezTo>
                    <a:pt x="799" y="84"/>
                    <a:pt x="396" y="198"/>
                    <a:pt x="0" y="327"/>
                  </a:cubicBezTo>
                  <a:lnTo>
                    <a:pt x="54" y="342"/>
                  </a:lnTo>
                  <a:cubicBezTo>
                    <a:pt x="1339" y="586"/>
                    <a:pt x="2541" y="1035"/>
                    <a:pt x="3462" y="1666"/>
                  </a:cubicBezTo>
                  <a:cubicBezTo>
                    <a:pt x="3766" y="1879"/>
                    <a:pt x="4048" y="2107"/>
                    <a:pt x="4306" y="2359"/>
                  </a:cubicBezTo>
                  <a:cubicBezTo>
                    <a:pt x="4489" y="2450"/>
                    <a:pt x="4672" y="2526"/>
                    <a:pt x="4854" y="2587"/>
                  </a:cubicBezTo>
                  <a:cubicBezTo>
                    <a:pt x="4558" y="2282"/>
                    <a:pt x="4246" y="1993"/>
                    <a:pt x="3918" y="1727"/>
                  </a:cubicBezTo>
                  <a:cubicBezTo>
                    <a:pt x="3530" y="1385"/>
                    <a:pt x="3135" y="1065"/>
                    <a:pt x="2716" y="776"/>
                  </a:cubicBezTo>
                  <a:cubicBezTo>
                    <a:pt x="2245" y="464"/>
                    <a:pt x="1743" y="198"/>
                    <a:pt x="1210" y="0"/>
                  </a:cubicBezTo>
                  <a:close/>
                </a:path>
              </a:pathLst>
            </a:custGeom>
            <a:solidFill>
              <a:srgbClr val="50624B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14"/>
            <p:cNvSpPr/>
            <p:nvPr/>
          </p:nvSpPr>
          <p:spPr>
            <a:xfrm>
              <a:off x="7772495" y="4073973"/>
              <a:ext cx="114380" cy="156788"/>
            </a:xfrm>
            <a:custGeom>
              <a:rect b="b" l="l" r="r" t="t"/>
              <a:pathLst>
                <a:path extrusionOk="0" h="2588" w="1888">
                  <a:moveTo>
                    <a:pt x="1887" y="1"/>
                  </a:moveTo>
                  <a:lnTo>
                    <a:pt x="1887" y="1"/>
                  </a:lnTo>
                  <a:cubicBezTo>
                    <a:pt x="1575" y="100"/>
                    <a:pt x="1271" y="229"/>
                    <a:pt x="974" y="381"/>
                  </a:cubicBezTo>
                  <a:cubicBezTo>
                    <a:pt x="830" y="457"/>
                    <a:pt x="685" y="541"/>
                    <a:pt x="548" y="632"/>
                  </a:cubicBezTo>
                  <a:cubicBezTo>
                    <a:pt x="449" y="723"/>
                    <a:pt x="358" y="830"/>
                    <a:pt x="259" y="929"/>
                  </a:cubicBezTo>
                  <a:cubicBezTo>
                    <a:pt x="168" y="1028"/>
                    <a:pt x="92" y="1104"/>
                    <a:pt x="16" y="1195"/>
                  </a:cubicBezTo>
                  <a:cubicBezTo>
                    <a:pt x="1" y="1659"/>
                    <a:pt x="16" y="2123"/>
                    <a:pt x="54" y="2587"/>
                  </a:cubicBezTo>
                  <a:cubicBezTo>
                    <a:pt x="77" y="2557"/>
                    <a:pt x="99" y="2519"/>
                    <a:pt x="122" y="2488"/>
                  </a:cubicBezTo>
                  <a:cubicBezTo>
                    <a:pt x="594" y="1865"/>
                    <a:pt x="1187" y="1454"/>
                    <a:pt x="1804" y="1043"/>
                  </a:cubicBezTo>
                  <a:cubicBezTo>
                    <a:pt x="1773" y="663"/>
                    <a:pt x="1773" y="282"/>
                    <a:pt x="1887" y="1"/>
                  </a:cubicBezTo>
                  <a:close/>
                </a:path>
              </a:pathLst>
            </a:custGeom>
            <a:solidFill>
              <a:srgbClr val="50624B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內容" type="obj">
  <p:cSld name="OBJECT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5"/>
          <p:cNvSpPr txBox="1"/>
          <p:nvPr>
            <p:ph type="title"/>
          </p:nvPr>
        </p:nvSpPr>
        <p:spPr>
          <a:xfrm>
            <a:off x="628651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9" name="Google Shape;269;p15"/>
          <p:cNvSpPr txBox="1"/>
          <p:nvPr>
            <p:ph idx="1" type="body"/>
          </p:nvPr>
        </p:nvSpPr>
        <p:spPr>
          <a:xfrm>
            <a:off x="628651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70" name="Google Shape;270;p15"/>
          <p:cNvSpPr txBox="1"/>
          <p:nvPr>
            <p:ph idx="11" type="ftr"/>
          </p:nvPr>
        </p:nvSpPr>
        <p:spPr>
          <a:xfrm>
            <a:off x="3028951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1" name="Google Shape;271;p15"/>
          <p:cNvSpPr/>
          <p:nvPr/>
        </p:nvSpPr>
        <p:spPr>
          <a:xfrm flipH="1" rot="-1587052">
            <a:off x="-12358" y="4239792"/>
            <a:ext cx="910284" cy="631651"/>
          </a:xfrm>
          <a:custGeom>
            <a:rect b="b" l="l" r="r" t="t"/>
            <a:pathLst>
              <a:path extrusionOk="0" h="13901" w="20033">
                <a:moveTo>
                  <a:pt x="130" y="0"/>
                </a:moveTo>
                <a:cubicBezTo>
                  <a:pt x="84" y="23"/>
                  <a:pt x="38" y="61"/>
                  <a:pt x="0" y="107"/>
                </a:cubicBezTo>
                <a:cubicBezTo>
                  <a:pt x="951" y="3051"/>
                  <a:pt x="3599" y="5159"/>
                  <a:pt x="6383" y="6528"/>
                </a:cubicBezTo>
                <a:cubicBezTo>
                  <a:pt x="9206" y="7913"/>
                  <a:pt x="12287" y="8734"/>
                  <a:pt x="15064" y="10210"/>
                </a:cubicBezTo>
                <a:cubicBezTo>
                  <a:pt x="16898" y="11184"/>
                  <a:pt x="18571" y="12424"/>
                  <a:pt x="20032" y="13900"/>
                </a:cubicBezTo>
                <a:cubicBezTo>
                  <a:pt x="19005" y="12698"/>
                  <a:pt x="18046" y="11443"/>
                  <a:pt x="17164" y="10142"/>
                </a:cubicBezTo>
                <a:cubicBezTo>
                  <a:pt x="15338" y="7456"/>
                  <a:pt x="13010" y="5448"/>
                  <a:pt x="10073" y="3789"/>
                </a:cubicBezTo>
                <a:cubicBezTo>
                  <a:pt x="6878" y="2024"/>
                  <a:pt x="3256" y="1834"/>
                  <a:pt x="130" y="0"/>
                </a:cubicBezTo>
                <a:close/>
              </a:path>
            </a:pathLst>
          </a:custGeom>
          <a:solidFill>
            <a:srgbClr val="50624B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15"/>
          <p:cNvSpPr/>
          <p:nvPr/>
        </p:nvSpPr>
        <p:spPr>
          <a:xfrm flipH="1" rot="-1527158">
            <a:off x="-219657" y="4312498"/>
            <a:ext cx="602957" cy="927519"/>
          </a:xfrm>
          <a:custGeom>
            <a:rect b="b" l="l" r="r" t="t"/>
            <a:pathLst>
              <a:path extrusionOk="0" h="20413" w="13270">
                <a:moveTo>
                  <a:pt x="435" y="0"/>
                </a:moveTo>
                <a:cubicBezTo>
                  <a:pt x="330" y="23"/>
                  <a:pt x="216" y="33"/>
                  <a:pt x="104" y="33"/>
                </a:cubicBezTo>
                <a:cubicBezTo>
                  <a:pt x="70" y="33"/>
                  <a:pt x="35" y="32"/>
                  <a:pt x="1" y="31"/>
                </a:cubicBezTo>
                <a:lnTo>
                  <a:pt x="1" y="31"/>
                </a:lnTo>
                <a:cubicBezTo>
                  <a:pt x="914" y="221"/>
                  <a:pt x="1652" y="883"/>
                  <a:pt x="1949" y="1765"/>
                </a:cubicBezTo>
                <a:cubicBezTo>
                  <a:pt x="2222" y="2640"/>
                  <a:pt x="2055" y="3736"/>
                  <a:pt x="2732" y="4367"/>
                </a:cubicBezTo>
                <a:cubicBezTo>
                  <a:pt x="3356" y="4953"/>
                  <a:pt x="4459" y="4854"/>
                  <a:pt x="4992" y="5524"/>
                </a:cubicBezTo>
                <a:cubicBezTo>
                  <a:pt x="5578" y="6262"/>
                  <a:pt x="5098" y="7403"/>
                  <a:pt x="5509" y="8247"/>
                </a:cubicBezTo>
                <a:cubicBezTo>
                  <a:pt x="5958" y="9175"/>
                  <a:pt x="7320" y="9419"/>
                  <a:pt x="7662" y="10393"/>
                </a:cubicBezTo>
                <a:cubicBezTo>
                  <a:pt x="7959" y="11222"/>
                  <a:pt x="7358" y="12295"/>
                  <a:pt x="7929" y="12964"/>
                </a:cubicBezTo>
                <a:cubicBezTo>
                  <a:pt x="8263" y="13367"/>
                  <a:pt x="8902" y="13436"/>
                  <a:pt x="9214" y="13854"/>
                </a:cubicBezTo>
                <a:cubicBezTo>
                  <a:pt x="9595" y="14356"/>
                  <a:pt x="9344" y="15094"/>
                  <a:pt x="9503" y="15711"/>
                </a:cubicBezTo>
                <a:cubicBezTo>
                  <a:pt x="9716" y="16532"/>
                  <a:pt x="10591" y="16958"/>
                  <a:pt x="11276" y="17453"/>
                </a:cubicBezTo>
                <a:cubicBezTo>
                  <a:pt x="12257" y="18183"/>
                  <a:pt x="12957" y="19233"/>
                  <a:pt x="13269" y="20412"/>
                </a:cubicBezTo>
                <a:cubicBezTo>
                  <a:pt x="13239" y="20207"/>
                  <a:pt x="13208" y="20002"/>
                  <a:pt x="13163" y="19796"/>
                </a:cubicBezTo>
                <a:cubicBezTo>
                  <a:pt x="12455" y="16783"/>
                  <a:pt x="11542" y="13938"/>
                  <a:pt x="11048" y="10750"/>
                </a:cubicBezTo>
                <a:cubicBezTo>
                  <a:pt x="10675" y="8232"/>
                  <a:pt x="9427" y="6033"/>
                  <a:pt x="7890" y="3903"/>
                </a:cubicBezTo>
                <a:cubicBezTo>
                  <a:pt x="6057" y="1476"/>
                  <a:pt x="3265" y="556"/>
                  <a:pt x="435" y="0"/>
                </a:cubicBezTo>
                <a:close/>
              </a:path>
            </a:pathLst>
          </a:custGeom>
          <a:solidFill>
            <a:srgbClr val="50624B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15"/>
          <p:cNvSpPr txBox="1"/>
          <p:nvPr>
            <p:ph idx="10" type="dt"/>
          </p:nvPr>
        </p:nvSpPr>
        <p:spPr>
          <a:xfrm>
            <a:off x="628651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0C0C0C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4" name="Google Shape;274;p15"/>
          <p:cNvSpPr txBox="1"/>
          <p:nvPr>
            <p:ph idx="12" type="sldNum"/>
          </p:nvPr>
        </p:nvSpPr>
        <p:spPr>
          <a:xfrm>
            <a:off x="6457951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個內容" type="twoObj">
  <p:cSld name="TWO_OBJECTS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6"/>
          <p:cNvSpPr txBox="1"/>
          <p:nvPr>
            <p:ph type="title"/>
          </p:nvPr>
        </p:nvSpPr>
        <p:spPr>
          <a:xfrm>
            <a:off x="628651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7" name="Google Shape;277;p16"/>
          <p:cNvSpPr txBox="1"/>
          <p:nvPr>
            <p:ph idx="1" type="body"/>
          </p:nvPr>
        </p:nvSpPr>
        <p:spPr>
          <a:xfrm>
            <a:off x="628651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78" name="Google Shape;278;p16"/>
          <p:cNvSpPr txBox="1"/>
          <p:nvPr>
            <p:ph idx="2" type="body"/>
          </p:nvPr>
        </p:nvSpPr>
        <p:spPr>
          <a:xfrm>
            <a:off x="4629151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79" name="Google Shape;279;p16"/>
          <p:cNvSpPr txBox="1"/>
          <p:nvPr>
            <p:ph idx="11" type="ftr"/>
          </p:nvPr>
        </p:nvSpPr>
        <p:spPr>
          <a:xfrm>
            <a:off x="3028951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0" name="Google Shape;280;p16"/>
          <p:cNvSpPr txBox="1"/>
          <p:nvPr>
            <p:ph idx="10" type="dt"/>
          </p:nvPr>
        </p:nvSpPr>
        <p:spPr>
          <a:xfrm>
            <a:off x="628651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0C0C0C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1" name="Google Shape;281;p16"/>
          <p:cNvSpPr txBox="1"/>
          <p:nvPr>
            <p:ph idx="12" type="sldNum"/>
          </p:nvPr>
        </p:nvSpPr>
        <p:spPr>
          <a:xfrm>
            <a:off x="6457951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標題" type="secHead">
  <p:cSld name="SECTION_HEADER"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7"/>
          <p:cNvSpPr txBox="1"/>
          <p:nvPr>
            <p:ph type="title"/>
          </p:nvPr>
        </p:nvSpPr>
        <p:spPr>
          <a:xfrm>
            <a:off x="623888" y="1282305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4" name="Google Shape;284;p17"/>
          <p:cNvSpPr txBox="1"/>
          <p:nvPr>
            <p:ph idx="1" type="body"/>
          </p:nvPr>
        </p:nvSpPr>
        <p:spPr>
          <a:xfrm>
            <a:off x="623888" y="3442099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5" name="Google Shape;285;p17"/>
          <p:cNvSpPr txBox="1"/>
          <p:nvPr>
            <p:ph idx="11" type="ftr"/>
          </p:nvPr>
        </p:nvSpPr>
        <p:spPr>
          <a:xfrm>
            <a:off x="3028951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6" name="Google Shape;286;p17"/>
          <p:cNvSpPr/>
          <p:nvPr/>
        </p:nvSpPr>
        <p:spPr>
          <a:xfrm flipH="1" rot="-1587052">
            <a:off x="7512052" y="2974428"/>
            <a:ext cx="910284" cy="631651"/>
          </a:xfrm>
          <a:custGeom>
            <a:rect b="b" l="l" r="r" t="t"/>
            <a:pathLst>
              <a:path extrusionOk="0" h="13901" w="20033">
                <a:moveTo>
                  <a:pt x="130" y="0"/>
                </a:moveTo>
                <a:cubicBezTo>
                  <a:pt x="84" y="23"/>
                  <a:pt x="38" y="61"/>
                  <a:pt x="0" y="107"/>
                </a:cubicBezTo>
                <a:cubicBezTo>
                  <a:pt x="951" y="3051"/>
                  <a:pt x="3599" y="5159"/>
                  <a:pt x="6383" y="6528"/>
                </a:cubicBezTo>
                <a:cubicBezTo>
                  <a:pt x="9206" y="7913"/>
                  <a:pt x="12287" y="8734"/>
                  <a:pt x="15064" y="10210"/>
                </a:cubicBezTo>
                <a:cubicBezTo>
                  <a:pt x="16898" y="11184"/>
                  <a:pt x="18571" y="12424"/>
                  <a:pt x="20032" y="13900"/>
                </a:cubicBezTo>
                <a:cubicBezTo>
                  <a:pt x="19005" y="12698"/>
                  <a:pt x="18046" y="11443"/>
                  <a:pt x="17164" y="10142"/>
                </a:cubicBezTo>
                <a:cubicBezTo>
                  <a:pt x="15338" y="7456"/>
                  <a:pt x="13010" y="5448"/>
                  <a:pt x="10073" y="3789"/>
                </a:cubicBezTo>
                <a:cubicBezTo>
                  <a:pt x="6878" y="2024"/>
                  <a:pt x="3256" y="1834"/>
                  <a:pt x="130" y="0"/>
                </a:cubicBezTo>
                <a:close/>
              </a:path>
            </a:pathLst>
          </a:custGeom>
          <a:solidFill>
            <a:srgbClr val="50624B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17"/>
          <p:cNvSpPr/>
          <p:nvPr/>
        </p:nvSpPr>
        <p:spPr>
          <a:xfrm flipH="1" rot="-1527158">
            <a:off x="7304751" y="3047134"/>
            <a:ext cx="602957" cy="927519"/>
          </a:xfrm>
          <a:custGeom>
            <a:rect b="b" l="l" r="r" t="t"/>
            <a:pathLst>
              <a:path extrusionOk="0" h="20413" w="13270">
                <a:moveTo>
                  <a:pt x="435" y="0"/>
                </a:moveTo>
                <a:cubicBezTo>
                  <a:pt x="330" y="23"/>
                  <a:pt x="216" y="33"/>
                  <a:pt x="104" y="33"/>
                </a:cubicBezTo>
                <a:cubicBezTo>
                  <a:pt x="70" y="33"/>
                  <a:pt x="35" y="32"/>
                  <a:pt x="1" y="31"/>
                </a:cubicBezTo>
                <a:lnTo>
                  <a:pt x="1" y="31"/>
                </a:lnTo>
                <a:cubicBezTo>
                  <a:pt x="914" y="221"/>
                  <a:pt x="1652" y="883"/>
                  <a:pt x="1949" y="1765"/>
                </a:cubicBezTo>
                <a:cubicBezTo>
                  <a:pt x="2222" y="2640"/>
                  <a:pt x="2055" y="3736"/>
                  <a:pt x="2732" y="4367"/>
                </a:cubicBezTo>
                <a:cubicBezTo>
                  <a:pt x="3356" y="4953"/>
                  <a:pt x="4459" y="4854"/>
                  <a:pt x="4992" y="5524"/>
                </a:cubicBezTo>
                <a:cubicBezTo>
                  <a:pt x="5578" y="6262"/>
                  <a:pt x="5098" y="7403"/>
                  <a:pt x="5509" y="8247"/>
                </a:cubicBezTo>
                <a:cubicBezTo>
                  <a:pt x="5958" y="9175"/>
                  <a:pt x="7320" y="9419"/>
                  <a:pt x="7662" y="10393"/>
                </a:cubicBezTo>
                <a:cubicBezTo>
                  <a:pt x="7959" y="11222"/>
                  <a:pt x="7358" y="12295"/>
                  <a:pt x="7929" y="12964"/>
                </a:cubicBezTo>
                <a:cubicBezTo>
                  <a:pt x="8263" y="13367"/>
                  <a:pt x="8902" y="13436"/>
                  <a:pt x="9214" y="13854"/>
                </a:cubicBezTo>
                <a:cubicBezTo>
                  <a:pt x="9595" y="14356"/>
                  <a:pt x="9344" y="15094"/>
                  <a:pt x="9503" y="15711"/>
                </a:cubicBezTo>
                <a:cubicBezTo>
                  <a:pt x="9716" y="16532"/>
                  <a:pt x="10591" y="16958"/>
                  <a:pt x="11276" y="17453"/>
                </a:cubicBezTo>
                <a:cubicBezTo>
                  <a:pt x="12257" y="18183"/>
                  <a:pt x="12957" y="19233"/>
                  <a:pt x="13269" y="20412"/>
                </a:cubicBezTo>
                <a:cubicBezTo>
                  <a:pt x="13239" y="20207"/>
                  <a:pt x="13208" y="20002"/>
                  <a:pt x="13163" y="19796"/>
                </a:cubicBezTo>
                <a:cubicBezTo>
                  <a:pt x="12455" y="16783"/>
                  <a:pt x="11542" y="13938"/>
                  <a:pt x="11048" y="10750"/>
                </a:cubicBezTo>
                <a:cubicBezTo>
                  <a:pt x="10675" y="8232"/>
                  <a:pt x="9427" y="6033"/>
                  <a:pt x="7890" y="3903"/>
                </a:cubicBezTo>
                <a:cubicBezTo>
                  <a:pt x="6057" y="1476"/>
                  <a:pt x="3265" y="556"/>
                  <a:pt x="435" y="0"/>
                </a:cubicBezTo>
                <a:close/>
              </a:path>
            </a:pathLst>
          </a:custGeom>
          <a:solidFill>
            <a:srgbClr val="50624B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17"/>
          <p:cNvSpPr txBox="1"/>
          <p:nvPr>
            <p:ph idx="10" type="dt"/>
          </p:nvPr>
        </p:nvSpPr>
        <p:spPr>
          <a:xfrm>
            <a:off x="628651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0C0C0C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9" name="Google Shape;289;p17"/>
          <p:cNvSpPr txBox="1"/>
          <p:nvPr>
            <p:ph idx="12" type="sldNum"/>
          </p:nvPr>
        </p:nvSpPr>
        <p:spPr>
          <a:xfrm>
            <a:off x="6457951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5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rtl="0" algn="r">
              <a:spcBef>
                <a:spcPts val="0"/>
              </a:spcBef>
              <a:buNone/>
              <a:defRPr sz="15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rtl="0" algn="r">
              <a:spcBef>
                <a:spcPts val="0"/>
              </a:spcBef>
              <a:buNone/>
              <a:defRPr sz="15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rtl="0" algn="r">
              <a:spcBef>
                <a:spcPts val="0"/>
              </a:spcBef>
              <a:buNone/>
              <a:defRPr sz="15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rtl="0" algn="r">
              <a:spcBef>
                <a:spcPts val="0"/>
              </a:spcBef>
              <a:buNone/>
              <a:defRPr sz="15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rtl="0" algn="r">
              <a:spcBef>
                <a:spcPts val="0"/>
              </a:spcBef>
              <a:buNone/>
              <a:defRPr sz="15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rtl="0" algn="r">
              <a:spcBef>
                <a:spcPts val="0"/>
              </a:spcBef>
              <a:buNone/>
              <a:defRPr sz="15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rtl="0" algn="r">
              <a:spcBef>
                <a:spcPts val="0"/>
              </a:spcBef>
              <a:buNone/>
              <a:defRPr sz="15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rtl="0" algn="r">
              <a:spcBef>
                <a:spcPts val="0"/>
              </a:spcBef>
              <a:buNone/>
              <a:defRPr sz="15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較" type="twoTxTwoObj">
  <p:cSld name="TWO_OBJECTS_WITH_TEXT"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8"/>
          <p:cNvSpPr txBox="1"/>
          <p:nvPr>
            <p:ph type="title"/>
          </p:nvPr>
        </p:nvSpPr>
        <p:spPr>
          <a:xfrm>
            <a:off x="629842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92" name="Google Shape;292;p18"/>
          <p:cNvSpPr txBox="1"/>
          <p:nvPr>
            <p:ph idx="1" type="body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293" name="Google Shape;293;p18"/>
          <p:cNvSpPr txBox="1"/>
          <p:nvPr>
            <p:ph idx="2" type="body"/>
          </p:nvPr>
        </p:nvSpPr>
        <p:spPr>
          <a:xfrm>
            <a:off x="629841" y="1878806"/>
            <a:ext cx="38685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94" name="Google Shape;294;p18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295" name="Google Shape;295;p18"/>
          <p:cNvSpPr txBox="1"/>
          <p:nvPr>
            <p:ph idx="4" type="body"/>
          </p:nvPr>
        </p:nvSpPr>
        <p:spPr>
          <a:xfrm>
            <a:off x="4629150" y="1878806"/>
            <a:ext cx="38874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96" name="Google Shape;296;p18"/>
          <p:cNvSpPr txBox="1"/>
          <p:nvPr>
            <p:ph idx="11" type="ftr"/>
          </p:nvPr>
        </p:nvSpPr>
        <p:spPr>
          <a:xfrm>
            <a:off x="3028951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97" name="Google Shape;297;p18"/>
          <p:cNvSpPr txBox="1"/>
          <p:nvPr>
            <p:ph idx="10" type="dt"/>
          </p:nvPr>
        </p:nvSpPr>
        <p:spPr>
          <a:xfrm>
            <a:off x="628651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0C0C0C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98" name="Google Shape;298;p18"/>
          <p:cNvSpPr txBox="1"/>
          <p:nvPr>
            <p:ph idx="12" type="sldNum"/>
          </p:nvPr>
        </p:nvSpPr>
        <p:spPr>
          <a:xfrm>
            <a:off x="6457951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5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rtl="0" algn="r">
              <a:spcBef>
                <a:spcPts val="0"/>
              </a:spcBef>
              <a:buNone/>
              <a:defRPr sz="15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rtl="0" algn="r">
              <a:spcBef>
                <a:spcPts val="0"/>
              </a:spcBef>
              <a:buNone/>
              <a:defRPr sz="15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rtl="0" algn="r">
              <a:spcBef>
                <a:spcPts val="0"/>
              </a:spcBef>
              <a:buNone/>
              <a:defRPr sz="15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rtl="0" algn="r">
              <a:spcBef>
                <a:spcPts val="0"/>
              </a:spcBef>
              <a:buNone/>
              <a:defRPr sz="15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rtl="0" algn="r">
              <a:spcBef>
                <a:spcPts val="0"/>
              </a:spcBef>
              <a:buNone/>
              <a:defRPr sz="15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rtl="0" algn="r">
              <a:spcBef>
                <a:spcPts val="0"/>
              </a:spcBef>
              <a:buNone/>
              <a:defRPr sz="15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rtl="0" algn="r">
              <a:spcBef>
                <a:spcPts val="0"/>
              </a:spcBef>
              <a:buNone/>
              <a:defRPr sz="15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rtl="0" algn="r">
              <a:spcBef>
                <a:spcPts val="0"/>
              </a:spcBef>
              <a:buNone/>
              <a:defRPr sz="15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9"/>
          <p:cNvSpPr txBox="1"/>
          <p:nvPr>
            <p:ph type="title"/>
          </p:nvPr>
        </p:nvSpPr>
        <p:spPr>
          <a:xfrm>
            <a:off x="628651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01" name="Google Shape;301;p19"/>
          <p:cNvSpPr txBox="1"/>
          <p:nvPr>
            <p:ph idx="11" type="ftr"/>
          </p:nvPr>
        </p:nvSpPr>
        <p:spPr>
          <a:xfrm>
            <a:off x="3028951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02" name="Google Shape;302;p19"/>
          <p:cNvSpPr txBox="1"/>
          <p:nvPr>
            <p:ph idx="10" type="dt"/>
          </p:nvPr>
        </p:nvSpPr>
        <p:spPr>
          <a:xfrm>
            <a:off x="628651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0C0C0C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03" name="Google Shape;303;p19"/>
          <p:cNvSpPr txBox="1"/>
          <p:nvPr>
            <p:ph idx="12" type="sldNum"/>
          </p:nvPr>
        </p:nvSpPr>
        <p:spPr>
          <a:xfrm>
            <a:off x="6457951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5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rtl="0" algn="r">
              <a:spcBef>
                <a:spcPts val="0"/>
              </a:spcBef>
              <a:buNone/>
              <a:defRPr sz="15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rtl="0" algn="r">
              <a:spcBef>
                <a:spcPts val="0"/>
              </a:spcBef>
              <a:buNone/>
              <a:defRPr sz="15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rtl="0" algn="r">
              <a:spcBef>
                <a:spcPts val="0"/>
              </a:spcBef>
              <a:buNone/>
              <a:defRPr sz="15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rtl="0" algn="r">
              <a:spcBef>
                <a:spcPts val="0"/>
              </a:spcBef>
              <a:buNone/>
              <a:defRPr sz="15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rtl="0" algn="r">
              <a:spcBef>
                <a:spcPts val="0"/>
              </a:spcBef>
              <a:buNone/>
              <a:defRPr sz="15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rtl="0" algn="r">
              <a:spcBef>
                <a:spcPts val="0"/>
              </a:spcBef>
              <a:buNone/>
              <a:defRPr sz="15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rtl="0" algn="r">
              <a:spcBef>
                <a:spcPts val="0"/>
              </a:spcBef>
              <a:buNone/>
              <a:defRPr sz="15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rtl="0" algn="r">
              <a:spcBef>
                <a:spcPts val="0"/>
              </a:spcBef>
              <a:buNone/>
              <a:defRPr sz="15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0"/>
          <p:cNvSpPr txBox="1"/>
          <p:nvPr>
            <p:ph idx="11" type="ftr"/>
          </p:nvPr>
        </p:nvSpPr>
        <p:spPr>
          <a:xfrm>
            <a:off x="3028951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06" name="Google Shape;306;p20"/>
          <p:cNvSpPr txBox="1"/>
          <p:nvPr>
            <p:ph idx="10" type="dt"/>
          </p:nvPr>
        </p:nvSpPr>
        <p:spPr>
          <a:xfrm>
            <a:off x="628651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0C0C0C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07" name="Google Shape;307;p20"/>
          <p:cNvSpPr txBox="1"/>
          <p:nvPr>
            <p:ph idx="12" type="sldNum"/>
          </p:nvPr>
        </p:nvSpPr>
        <p:spPr>
          <a:xfrm>
            <a:off x="6457951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5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rtl="0" algn="r">
              <a:spcBef>
                <a:spcPts val="0"/>
              </a:spcBef>
              <a:buNone/>
              <a:defRPr sz="15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rtl="0" algn="r">
              <a:spcBef>
                <a:spcPts val="0"/>
              </a:spcBef>
              <a:buNone/>
              <a:defRPr sz="15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rtl="0" algn="r">
              <a:spcBef>
                <a:spcPts val="0"/>
              </a:spcBef>
              <a:buNone/>
              <a:defRPr sz="15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rtl="0" algn="r">
              <a:spcBef>
                <a:spcPts val="0"/>
              </a:spcBef>
              <a:buNone/>
              <a:defRPr sz="15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rtl="0" algn="r">
              <a:spcBef>
                <a:spcPts val="0"/>
              </a:spcBef>
              <a:buNone/>
              <a:defRPr sz="15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rtl="0" algn="r">
              <a:spcBef>
                <a:spcPts val="0"/>
              </a:spcBef>
              <a:buNone/>
              <a:defRPr sz="15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rtl="0" algn="r">
              <a:spcBef>
                <a:spcPts val="0"/>
              </a:spcBef>
              <a:buNone/>
              <a:defRPr sz="15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rtl="0" algn="r">
              <a:spcBef>
                <a:spcPts val="0"/>
              </a:spcBef>
              <a:buNone/>
              <a:defRPr sz="15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輔助字幕的內容" type="objTx">
  <p:cSld name="OBJECT_WITH_CAPTION_TEXT"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1"/>
          <p:cNvSpPr txBox="1"/>
          <p:nvPr>
            <p:ph type="title"/>
          </p:nvPr>
        </p:nvSpPr>
        <p:spPr>
          <a:xfrm>
            <a:off x="629842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0" name="Google Shape;310;p21"/>
          <p:cNvSpPr txBox="1"/>
          <p:nvPr>
            <p:ph idx="1" type="body"/>
          </p:nvPr>
        </p:nvSpPr>
        <p:spPr>
          <a:xfrm>
            <a:off x="3887391" y="740570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311" name="Google Shape;311;p21"/>
          <p:cNvSpPr txBox="1"/>
          <p:nvPr>
            <p:ph idx="2" type="body"/>
          </p:nvPr>
        </p:nvSpPr>
        <p:spPr>
          <a:xfrm>
            <a:off x="629842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312" name="Google Shape;312;p21"/>
          <p:cNvSpPr txBox="1"/>
          <p:nvPr>
            <p:ph idx="11" type="ftr"/>
          </p:nvPr>
        </p:nvSpPr>
        <p:spPr>
          <a:xfrm>
            <a:off x="3028951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3" name="Google Shape;313;p21"/>
          <p:cNvSpPr txBox="1"/>
          <p:nvPr>
            <p:ph idx="10" type="dt"/>
          </p:nvPr>
        </p:nvSpPr>
        <p:spPr>
          <a:xfrm>
            <a:off x="628651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0C0C0C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4" name="Google Shape;314;p21"/>
          <p:cNvSpPr txBox="1"/>
          <p:nvPr>
            <p:ph idx="12" type="sldNum"/>
          </p:nvPr>
        </p:nvSpPr>
        <p:spPr>
          <a:xfrm>
            <a:off x="6457951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5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rtl="0" algn="r">
              <a:spcBef>
                <a:spcPts val="0"/>
              </a:spcBef>
              <a:buNone/>
              <a:defRPr sz="15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rtl="0" algn="r">
              <a:spcBef>
                <a:spcPts val="0"/>
              </a:spcBef>
              <a:buNone/>
              <a:defRPr sz="15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rtl="0" algn="r">
              <a:spcBef>
                <a:spcPts val="0"/>
              </a:spcBef>
              <a:buNone/>
              <a:defRPr sz="15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rtl="0" algn="r">
              <a:spcBef>
                <a:spcPts val="0"/>
              </a:spcBef>
              <a:buNone/>
              <a:defRPr sz="15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rtl="0" algn="r">
              <a:spcBef>
                <a:spcPts val="0"/>
              </a:spcBef>
              <a:buNone/>
              <a:defRPr sz="15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rtl="0" algn="r">
              <a:spcBef>
                <a:spcPts val="0"/>
              </a:spcBef>
              <a:buNone/>
              <a:defRPr sz="15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rtl="0" algn="r">
              <a:spcBef>
                <a:spcPts val="0"/>
              </a:spcBef>
              <a:buNone/>
              <a:defRPr sz="15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rtl="0" algn="r">
              <a:spcBef>
                <a:spcPts val="0"/>
              </a:spcBef>
              <a:buNone/>
              <a:defRPr sz="15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輔助字幕的圖片" type="picTx">
  <p:cSld name="PICTURE_WITH_CAPTION_TEXT"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2"/>
          <p:cNvSpPr txBox="1"/>
          <p:nvPr>
            <p:ph type="title"/>
          </p:nvPr>
        </p:nvSpPr>
        <p:spPr>
          <a:xfrm>
            <a:off x="629842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7" name="Google Shape;317;p22"/>
          <p:cNvSpPr/>
          <p:nvPr>
            <p:ph idx="2" type="pic"/>
          </p:nvPr>
        </p:nvSpPr>
        <p:spPr>
          <a:xfrm>
            <a:off x="3887391" y="740570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318" name="Google Shape;318;p22"/>
          <p:cNvSpPr txBox="1"/>
          <p:nvPr>
            <p:ph idx="1" type="body"/>
          </p:nvPr>
        </p:nvSpPr>
        <p:spPr>
          <a:xfrm>
            <a:off x="629842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319" name="Google Shape;319;p22"/>
          <p:cNvSpPr txBox="1"/>
          <p:nvPr>
            <p:ph idx="11" type="ftr"/>
          </p:nvPr>
        </p:nvSpPr>
        <p:spPr>
          <a:xfrm>
            <a:off x="3028951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20" name="Google Shape;320;p22"/>
          <p:cNvSpPr txBox="1"/>
          <p:nvPr>
            <p:ph idx="10" type="dt"/>
          </p:nvPr>
        </p:nvSpPr>
        <p:spPr>
          <a:xfrm>
            <a:off x="628651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0C0C0C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21" name="Google Shape;321;p22"/>
          <p:cNvSpPr txBox="1"/>
          <p:nvPr>
            <p:ph idx="12" type="sldNum"/>
          </p:nvPr>
        </p:nvSpPr>
        <p:spPr>
          <a:xfrm>
            <a:off x="6457951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5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rtl="0" algn="r">
              <a:spcBef>
                <a:spcPts val="0"/>
              </a:spcBef>
              <a:buNone/>
              <a:defRPr sz="15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rtl="0" algn="r">
              <a:spcBef>
                <a:spcPts val="0"/>
              </a:spcBef>
              <a:buNone/>
              <a:defRPr sz="15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rtl="0" algn="r">
              <a:spcBef>
                <a:spcPts val="0"/>
              </a:spcBef>
              <a:buNone/>
              <a:defRPr sz="15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rtl="0" algn="r">
              <a:spcBef>
                <a:spcPts val="0"/>
              </a:spcBef>
              <a:buNone/>
              <a:defRPr sz="15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rtl="0" algn="r">
              <a:spcBef>
                <a:spcPts val="0"/>
              </a:spcBef>
              <a:buNone/>
              <a:defRPr sz="15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rtl="0" algn="r">
              <a:spcBef>
                <a:spcPts val="0"/>
              </a:spcBef>
              <a:buNone/>
              <a:defRPr sz="15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rtl="0" algn="r">
              <a:spcBef>
                <a:spcPts val="0"/>
              </a:spcBef>
              <a:buNone/>
              <a:defRPr sz="15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rtl="0" algn="r">
              <a:spcBef>
                <a:spcPts val="0"/>
              </a:spcBef>
              <a:buNone/>
              <a:defRPr sz="15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3"/>
          <p:cNvSpPr txBox="1"/>
          <p:nvPr>
            <p:ph type="title"/>
          </p:nvPr>
        </p:nvSpPr>
        <p:spPr>
          <a:xfrm>
            <a:off x="628651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24" name="Google Shape;324;p23"/>
          <p:cNvSpPr txBox="1"/>
          <p:nvPr>
            <p:ph idx="1" type="body"/>
          </p:nvPr>
        </p:nvSpPr>
        <p:spPr>
          <a:xfrm rot="5400000">
            <a:off x="2940301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25" name="Google Shape;325;p23"/>
          <p:cNvSpPr txBox="1"/>
          <p:nvPr>
            <p:ph idx="11" type="ftr"/>
          </p:nvPr>
        </p:nvSpPr>
        <p:spPr>
          <a:xfrm>
            <a:off x="3028951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26" name="Google Shape;326;p23"/>
          <p:cNvSpPr txBox="1"/>
          <p:nvPr>
            <p:ph idx="10" type="dt"/>
          </p:nvPr>
        </p:nvSpPr>
        <p:spPr>
          <a:xfrm>
            <a:off x="628651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0C0C0C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27" name="Google Shape;327;p23"/>
          <p:cNvSpPr txBox="1"/>
          <p:nvPr>
            <p:ph idx="12" type="sldNum"/>
          </p:nvPr>
        </p:nvSpPr>
        <p:spPr>
          <a:xfrm>
            <a:off x="6457951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5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rtl="0" algn="r">
              <a:spcBef>
                <a:spcPts val="0"/>
              </a:spcBef>
              <a:buNone/>
              <a:defRPr sz="15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rtl="0" algn="r">
              <a:spcBef>
                <a:spcPts val="0"/>
              </a:spcBef>
              <a:buNone/>
              <a:defRPr sz="15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rtl="0" algn="r">
              <a:spcBef>
                <a:spcPts val="0"/>
              </a:spcBef>
              <a:buNone/>
              <a:defRPr sz="15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rtl="0" algn="r">
              <a:spcBef>
                <a:spcPts val="0"/>
              </a:spcBef>
              <a:buNone/>
              <a:defRPr sz="15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rtl="0" algn="r">
              <a:spcBef>
                <a:spcPts val="0"/>
              </a:spcBef>
              <a:buNone/>
              <a:defRPr sz="15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rtl="0" algn="r">
              <a:spcBef>
                <a:spcPts val="0"/>
              </a:spcBef>
              <a:buNone/>
              <a:defRPr sz="15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rtl="0" algn="r">
              <a:spcBef>
                <a:spcPts val="0"/>
              </a:spcBef>
              <a:buNone/>
              <a:defRPr sz="15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rtl="0" algn="r">
              <a:spcBef>
                <a:spcPts val="0"/>
              </a:spcBef>
              <a:buNone/>
              <a:defRPr sz="15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4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30" name="Google Shape;330;p24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31" name="Google Shape;331;p24"/>
          <p:cNvSpPr txBox="1"/>
          <p:nvPr>
            <p:ph idx="11" type="ftr"/>
          </p:nvPr>
        </p:nvSpPr>
        <p:spPr>
          <a:xfrm>
            <a:off x="3028951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32" name="Google Shape;332;p24"/>
          <p:cNvSpPr txBox="1"/>
          <p:nvPr>
            <p:ph idx="10" type="dt"/>
          </p:nvPr>
        </p:nvSpPr>
        <p:spPr>
          <a:xfrm>
            <a:off x="628651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0C0C0C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33" name="Google Shape;333;p24"/>
          <p:cNvSpPr txBox="1"/>
          <p:nvPr>
            <p:ph idx="12" type="sldNum"/>
          </p:nvPr>
        </p:nvSpPr>
        <p:spPr>
          <a:xfrm>
            <a:off x="6457951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5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rtl="0" algn="r">
              <a:spcBef>
                <a:spcPts val="0"/>
              </a:spcBef>
              <a:buNone/>
              <a:defRPr sz="15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rtl="0" algn="r">
              <a:spcBef>
                <a:spcPts val="0"/>
              </a:spcBef>
              <a:buNone/>
              <a:defRPr sz="15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rtl="0" algn="r">
              <a:spcBef>
                <a:spcPts val="0"/>
              </a:spcBef>
              <a:buNone/>
              <a:defRPr sz="15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rtl="0" algn="r">
              <a:spcBef>
                <a:spcPts val="0"/>
              </a:spcBef>
              <a:buNone/>
              <a:defRPr sz="15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rtl="0" algn="r">
              <a:spcBef>
                <a:spcPts val="0"/>
              </a:spcBef>
              <a:buNone/>
              <a:defRPr sz="15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rtl="0" algn="r">
              <a:spcBef>
                <a:spcPts val="0"/>
              </a:spcBef>
              <a:buNone/>
              <a:defRPr sz="15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rtl="0" algn="r">
              <a:spcBef>
                <a:spcPts val="0"/>
              </a:spcBef>
              <a:buNone/>
              <a:defRPr sz="15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rtl="0" algn="r">
              <a:spcBef>
                <a:spcPts val="0"/>
              </a:spcBef>
              <a:buNone/>
              <a:defRPr sz="15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DDFC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1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1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1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1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1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drive.google.com/file/d/1svlg3DnIcn-E6B24zb1oISgcpjb2a_g0/view" TargetMode="External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drive.google.com/file/d/1DUXtH0e0bnmhwpFGhSDV_VtUz-AOTjAA/view" TargetMode="External"/><Relationship Id="rId4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drive.google.com/file/d/1DUXtH0e0bnmhwpFGhSDV_VtUz-AOTjAA/view" TargetMode="External"/><Relationship Id="rId4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drive.google.com/file/d/1RDld0xqaxRW61J_jWqUDCVPYuCBsTiF5/view" TargetMode="Externa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5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期末專題 - 選課情報站</a:t>
            </a:r>
            <a:endParaRPr/>
          </a:p>
        </p:txBody>
      </p:sp>
      <p:sp>
        <p:nvSpPr>
          <p:cNvPr id="339" name="Google Shape;339;p25"/>
          <p:cNvSpPr txBox="1"/>
          <p:nvPr>
            <p:ph idx="1" type="subTitle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zh-TW"/>
              <a:t>陳冠宇 周紘宇</a:t>
            </a:r>
            <a:endParaRPr/>
          </a:p>
        </p:txBody>
      </p:sp>
      <p:sp>
        <p:nvSpPr>
          <p:cNvPr id="340" name="Google Shape;340;p25"/>
          <p:cNvSpPr txBox="1"/>
          <p:nvPr>
            <p:ph idx="12" type="sldNum"/>
          </p:nvPr>
        </p:nvSpPr>
        <p:spPr>
          <a:xfrm>
            <a:off x="6457951" y="4767264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4"/>
          <p:cNvSpPr txBox="1"/>
          <p:nvPr>
            <p:ph type="title"/>
          </p:nvPr>
        </p:nvSpPr>
        <p:spPr>
          <a:xfrm>
            <a:off x="1" y="296270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撰寫評論</a:t>
            </a:r>
            <a:endParaRPr/>
          </a:p>
        </p:txBody>
      </p:sp>
      <p:sp>
        <p:nvSpPr>
          <p:cNvPr id="412" name="Google Shape;412;p34"/>
          <p:cNvSpPr txBox="1"/>
          <p:nvPr>
            <p:ph idx="1" type="body"/>
          </p:nvPr>
        </p:nvSpPr>
        <p:spPr>
          <a:xfrm>
            <a:off x="0" y="1290475"/>
            <a:ext cx="26811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zh-TW"/>
              <a:t>能夠對課程評分，並留下評論。</a:t>
            </a:r>
            <a:endParaRPr/>
          </a:p>
        </p:txBody>
      </p:sp>
      <p:sp>
        <p:nvSpPr>
          <p:cNvPr id="413" name="Google Shape;413;p34"/>
          <p:cNvSpPr txBox="1"/>
          <p:nvPr>
            <p:ph idx="12" type="sldNum"/>
          </p:nvPr>
        </p:nvSpPr>
        <p:spPr>
          <a:xfrm>
            <a:off x="6457951" y="4767264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414" name="Google Shape;414;p34" title="評論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90845" y="5"/>
            <a:ext cx="6153155" cy="461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5"/>
          <p:cNvSpPr txBox="1"/>
          <p:nvPr>
            <p:ph idx="12" type="sldNum"/>
          </p:nvPr>
        </p:nvSpPr>
        <p:spPr>
          <a:xfrm>
            <a:off x="6457951" y="4767264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6"/>
          <p:cNvSpPr txBox="1"/>
          <p:nvPr>
            <p:ph type="title"/>
          </p:nvPr>
        </p:nvSpPr>
        <p:spPr>
          <a:xfrm>
            <a:off x="628651" y="273845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目錄</a:t>
            </a:r>
            <a:endParaRPr/>
          </a:p>
        </p:txBody>
      </p:sp>
      <p:sp>
        <p:nvSpPr>
          <p:cNvPr id="346" name="Google Shape;346;p26"/>
          <p:cNvSpPr txBox="1"/>
          <p:nvPr>
            <p:ph idx="1" type="body"/>
          </p:nvPr>
        </p:nvSpPr>
        <p:spPr>
          <a:xfrm>
            <a:off x="628651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400"/>
              <a:buAutoNum type="arabicPeriod"/>
            </a:pPr>
            <a:r>
              <a:rPr lang="zh-TW"/>
              <a:t>Server </a:t>
            </a:r>
            <a:r>
              <a:rPr lang="zh-TW"/>
              <a:t>設計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zh-TW"/>
              <a:t>App </a:t>
            </a:r>
            <a:r>
              <a:rPr lang="zh-TW"/>
              <a:t>介面設計</a:t>
            </a:r>
            <a:endParaRPr/>
          </a:p>
        </p:txBody>
      </p:sp>
      <p:sp>
        <p:nvSpPr>
          <p:cNvPr id="347" name="Google Shape;347;p26"/>
          <p:cNvSpPr txBox="1"/>
          <p:nvPr>
            <p:ph idx="12" type="sldNum"/>
          </p:nvPr>
        </p:nvSpPr>
        <p:spPr>
          <a:xfrm>
            <a:off x="6457951" y="4767264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7"/>
          <p:cNvSpPr txBox="1"/>
          <p:nvPr>
            <p:ph type="title"/>
          </p:nvPr>
        </p:nvSpPr>
        <p:spPr>
          <a:xfrm>
            <a:off x="628651" y="273845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設計架構</a:t>
            </a:r>
            <a:endParaRPr/>
          </a:p>
        </p:txBody>
      </p:sp>
      <p:sp>
        <p:nvSpPr>
          <p:cNvPr id="353" name="Google Shape;353;p27"/>
          <p:cNvSpPr txBox="1"/>
          <p:nvPr>
            <p:ph idx="12" type="sldNum"/>
          </p:nvPr>
        </p:nvSpPr>
        <p:spPr>
          <a:xfrm>
            <a:off x="6457951" y="4767264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354" name="Google Shape;354;p27"/>
          <p:cNvSpPr/>
          <p:nvPr/>
        </p:nvSpPr>
        <p:spPr>
          <a:xfrm>
            <a:off x="976913" y="2259500"/>
            <a:ext cx="1385100" cy="942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SQL</a:t>
            </a:r>
            <a:endParaRPr/>
          </a:p>
        </p:txBody>
      </p:sp>
      <p:sp>
        <p:nvSpPr>
          <p:cNvPr id="355" name="Google Shape;355;p27"/>
          <p:cNvSpPr/>
          <p:nvPr/>
        </p:nvSpPr>
        <p:spPr>
          <a:xfrm>
            <a:off x="2911938" y="2259500"/>
            <a:ext cx="1385100" cy="942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local server</a:t>
            </a:r>
            <a:endParaRPr/>
          </a:p>
        </p:txBody>
      </p:sp>
      <p:sp>
        <p:nvSpPr>
          <p:cNvPr id="356" name="Google Shape;356;p27"/>
          <p:cNvSpPr/>
          <p:nvPr/>
        </p:nvSpPr>
        <p:spPr>
          <a:xfrm>
            <a:off x="4846963" y="2259500"/>
            <a:ext cx="1385100" cy="942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remote server</a:t>
            </a:r>
            <a:endParaRPr/>
          </a:p>
        </p:txBody>
      </p:sp>
      <p:sp>
        <p:nvSpPr>
          <p:cNvPr id="357" name="Google Shape;357;p27"/>
          <p:cNvSpPr/>
          <p:nvPr/>
        </p:nvSpPr>
        <p:spPr>
          <a:xfrm>
            <a:off x="6781988" y="2259500"/>
            <a:ext cx="1385100" cy="942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client</a:t>
            </a:r>
            <a:endParaRPr/>
          </a:p>
        </p:txBody>
      </p:sp>
      <p:cxnSp>
        <p:nvCxnSpPr>
          <p:cNvPr id="358" name="Google Shape;358;p27"/>
          <p:cNvCxnSpPr>
            <a:stCxn id="354" idx="3"/>
            <a:endCxn id="355" idx="1"/>
          </p:cNvCxnSpPr>
          <p:nvPr/>
        </p:nvCxnSpPr>
        <p:spPr>
          <a:xfrm>
            <a:off x="2362013" y="2730650"/>
            <a:ext cx="54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359" name="Google Shape;359;p27"/>
          <p:cNvCxnSpPr>
            <a:stCxn id="355" idx="3"/>
            <a:endCxn id="356" idx="1"/>
          </p:cNvCxnSpPr>
          <p:nvPr/>
        </p:nvCxnSpPr>
        <p:spPr>
          <a:xfrm>
            <a:off x="4297038" y="2730650"/>
            <a:ext cx="54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360" name="Google Shape;360;p27"/>
          <p:cNvCxnSpPr>
            <a:stCxn id="356" idx="3"/>
            <a:endCxn id="357" idx="1"/>
          </p:cNvCxnSpPr>
          <p:nvPr/>
        </p:nvCxnSpPr>
        <p:spPr>
          <a:xfrm>
            <a:off x="6232063" y="2730650"/>
            <a:ext cx="54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8"/>
          <p:cNvSpPr txBox="1"/>
          <p:nvPr>
            <p:ph type="title"/>
          </p:nvPr>
        </p:nvSpPr>
        <p:spPr>
          <a:xfrm>
            <a:off x="628651" y="273845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SQL</a:t>
            </a:r>
            <a:endParaRPr/>
          </a:p>
        </p:txBody>
      </p:sp>
      <p:sp>
        <p:nvSpPr>
          <p:cNvPr id="366" name="Google Shape;366;p28"/>
          <p:cNvSpPr txBox="1"/>
          <p:nvPr>
            <p:ph idx="1" type="body"/>
          </p:nvPr>
        </p:nvSpPr>
        <p:spPr>
          <a:xfrm>
            <a:off x="628651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zh-TW"/>
              <a:t>使用 MySQL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zh-TW"/>
              <a:t>分成幾個table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AutoNum type="arabicPeriod"/>
            </a:pPr>
            <a:r>
              <a:rPr lang="zh-TW"/>
              <a:t>class_table		: 用來放學校所有的系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zh-TW"/>
              <a:t>course_table	: 用來放各個系所開的課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zh-TW"/>
              <a:t>post			: 存放所有分享的資料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zh-TW"/>
              <a:t>user_table		: 存放使用者資訊</a:t>
            </a:r>
            <a:endParaRPr/>
          </a:p>
        </p:txBody>
      </p:sp>
      <p:sp>
        <p:nvSpPr>
          <p:cNvPr id="367" name="Google Shape;367;p28"/>
          <p:cNvSpPr txBox="1"/>
          <p:nvPr>
            <p:ph idx="12" type="sldNum"/>
          </p:nvPr>
        </p:nvSpPr>
        <p:spPr>
          <a:xfrm>
            <a:off x="6457951" y="4767264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368" name="Google Shape;36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5353" y="1852653"/>
            <a:ext cx="2260000" cy="136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9"/>
          <p:cNvSpPr txBox="1"/>
          <p:nvPr>
            <p:ph type="title"/>
          </p:nvPr>
        </p:nvSpPr>
        <p:spPr>
          <a:xfrm>
            <a:off x="628651" y="273845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local server</a:t>
            </a:r>
            <a:endParaRPr/>
          </a:p>
        </p:txBody>
      </p:sp>
      <p:sp>
        <p:nvSpPr>
          <p:cNvPr id="374" name="Google Shape;374;p29"/>
          <p:cNvSpPr txBox="1"/>
          <p:nvPr>
            <p:ph idx="1" type="body"/>
          </p:nvPr>
        </p:nvSpPr>
        <p:spPr>
          <a:xfrm>
            <a:off x="628651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400"/>
              <a:buAutoNum type="arabicPeriod"/>
            </a:pPr>
            <a:r>
              <a:rPr lang="zh-TW"/>
              <a:t>作為與SQL溝通的媒介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zh-TW"/>
              <a:t>另一邊與遠端的server溝通</a:t>
            </a:r>
            <a:endParaRPr/>
          </a:p>
        </p:txBody>
      </p:sp>
      <p:sp>
        <p:nvSpPr>
          <p:cNvPr id="375" name="Google Shape;375;p29"/>
          <p:cNvSpPr txBox="1"/>
          <p:nvPr>
            <p:ph idx="12" type="sldNum"/>
          </p:nvPr>
        </p:nvSpPr>
        <p:spPr>
          <a:xfrm>
            <a:off x="6457951" y="4767264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0"/>
          <p:cNvSpPr txBox="1"/>
          <p:nvPr>
            <p:ph type="title"/>
          </p:nvPr>
        </p:nvSpPr>
        <p:spPr>
          <a:xfrm>
            <a:off x="628651" y="273845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remote server</a:t>
            </a:r>
            <a:endParaRPr/>
          </a:p>
        </p:txBody>
      </p:sp>
      <p:sp>
        <p:nvSpPr>
          <p:cNvPr id="381" name="Google Shape;381;p30"/>
          <p:cNvSpPr txBox="1"/>
          <p:nvPr>
            <p:ph idx="1" type="body"/>
          </p:nvPr>
        </p:nvSpPr>
        <p:spPr>
          <a:xfrm>
            <a:off x="628651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zh-TW"/>
              <a:t>使用 heroku 作為 remote server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zh-TW"/>
              <a:t>作為轉接使用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zh-TW"/>
              <a:t>因為本地的server使用的網址會變來變去，所以利用中間這個媒介比較可以好好的管理</a:t>
            </a:r>
            <a:endParaRPr/>
          </a:p>
        </p:txBody>
      </p:sp>
      <p:sp>
        <p:nvSpPr>
          <p:cNvPr id="382" name="Google Shape;382;p30"/>
          <p:cNvSpPr txBox="1"/>
          <p:nvPr>
            <p:ph idx="12" type="sldNum"/>
          </p:nvPr>
        </p:nvSpPr>
        <p:spPr>
          <a:xfrm>
            <a:off x="6457951" y="4767264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1"/>
          <p:cNvSpPr txBox="1"/>
          <p:nvPr>
            <p:ph type="title"/>
          </p:nvPr>
        </p:nvSpPr>
        <p:spPr>
          <a:xfrm>
            <a:off x="324976" y="126395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首頁</a:t>
            </a:r>
            <a:endParaRPr/>
          </a:p>
        </p:txBody>
      </p:sp>
      <p:sp>
        <p:nvSpPr>
          <p:cNvPr id="388" name="Google Shape;388;p31"/>
          <p:cNvSpPr txBox="1"/>
          <p:nvPr>
            <p:ph idx="1" type="body"/>
          </p:nvPr>
        </p:nvSpPr>
        <p:spPr>
          <a:xfrm>
            <a:off x="0" y="1120600"/>
            <a:ext cx="3905100" cy="3512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zh-TW"/>
              <a:t>用RecyclerView</a:t>
            </a:r>
            <a:r>
              <a:rPr lang="zh-TW"/>
              <a:t>製作選單，並從冠宇大哥架設的網站抓取課程資料，將課程名稱及老師名稱填入。</a:t>
            </a:r>
            <a:endParaRPr/>
          </a:p>
        </p:txBody>
      </p:sp>
      <p:sp>
        <p:nvSpPr>
          <p:cNvPr id="389" name="Google Shape;389;p31"/>
          <p:cNvSpPr txBox="1"/>
          <p:nvPr>
            <p:ph idx="12" type="sldNum"/>
          </p:nvPr>
        </p:nvSpPr>
        <p:spPr>
          <a:xfrm>
            <a:off x="6457951" y="4767264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390" name="Google Shape;390;p31" title="首頁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5804" y="5"/>
            <a:ext cx="4700320" cy="461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2"/>
          <p:cNvSpPr txBox="1"/>
          <p:nvPr>
            <p:ph type="title"/>
          </p:nvPr>
        </p:nvSpPr>
        <p:spPr>
          <a:xfrm>
            <a:off x="180426" y="273845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文章內容</a:t>
            </a:r>
            <a:endParaRPr/>
          </a:p>
        </p:txBody>
      </p:sp>
      <p:sp>
        <p:nvSpPr>
          <p:cNvPr id="396" name="Google Shape;396;p32"/>
          <p:cNvSpPr txBox="1"/>
          <p:nvPr>
            <p:ph idx="1" type="body"/>
          </p:nvPr>
        </p:nvSpPr>
        <p:spPr>
          <a:xfrm>
            <a:off x="180425" y="1369225"/>
            <a:ext cx="37248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zh-TW"/>
              <a:t>顯示課程名稱，開課老師， 上課時段，並且計算所有評論對於課程的評分。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zh-TW" sz="1900"/>
              <a:t>NestedScrollView嵌套RecyclerView</a:t>
            </a:r>
            <a:endParaRPr sz="19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zh-TW" sz="1900"/>
              <a:t>達成整個頁面都能滑動的目的</a:t>
            </a:r>
            <a:endParaRPr sz="1900"/>
          </a:p>
        </p:txBody>
      </p:sp>
      <p:sp>
        <p:nvSpPr>
          <p:cNvPr id="397" name="Google Shape;397;p32"/>
          <p:cNvSpPr txBox="1"/>
          <p:nvPr>
            <p:ph idx="12" type="sldNum"/>
          </p:nvPr>
        </p:nvSpPr>
        <p:spPr>
          <a:xfrm>
            <a:off x="6457951" y="4767264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398" name="Google Shape;398;p32" title="首頁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3673" y="5"/>
            <a:ext cx="4700326" cy="461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3"/>
          <p:cNvSpPr txBox="1"/>
          <p:nvPr>
            <p:ph type="title"/>
          </p:nvPr>
        </p:nvSpPr>
        <p:spPr>
          <a:xfrm>
            <a:off x="1" y="-73530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登入功能</a:t>
            </a:r>
            <a:endParaRPr/>
          </a:p>
        </p:txBody>
      </p:sp>
      <p:sp>
        <p:nvSpPr>
          <p:cNvPr id="404" name="Google Shape;404;p33"/>
          <p:cNvSpPr txBox="1"/>
          <p:nvPr>
            <p:ph idx="1" type="body"/>
          </p:nvPr>
        </p:nvSpPr>
        <p:spPr>
          <a:xfrm>
            <a:off x="1" y="719275"/>
            <a:ext cx="26100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zh-TW"/>
              <a:t>可以註冊，登入。</a:t>
            </a:r>
            <a:endParaRPr/>
          </a:p>
        </p:txBody>
      </p:sp>
      <p:sp>
        <p:nvSpPr>
          <p:cNvPr id="405" name="Google Shape;405;p33"/>
          <p:cNvSpPr txBox="1"/>
          <p:nvPr>
            <p:ph idx="12" type="sldNum"/>
          </p:nvPr>
        </p:nvSpPr>
        <p:spPr>
          <a:xfrm>
            <a:off x="6457951" y="4767264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406" name="Google Shape;406;p33" title="登入功能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6250" y="-22425"/>
            <a:ext cx="6917738" cy="518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