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37743-2841-E057-C4A3-8069F2FD9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1D37CB-A7E1-1877-20C1-20B8105C2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52EB8-2EFE-040B-8CFD-305ECE73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AE1CA9-EA7C-2E61-0095-633418A7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31BC06-59A6-CDDB-B837-65F2824D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61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DF84C-89F5-172D-B2FE-FA82A494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8D5693-C0C8-9F27-650E-F5E1721C2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C452C5-5385-2FEA-7493-83087D28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AD933D-EDC7-8B8E-5B43-A2DA6025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D741C5-0271-7BAD-C4DB-F9BFB17A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41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7D6F65-DCD2-CF44-94EF-A498924E7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506A71-0711-61F4-A118-AE413086D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97F7D7-2C5A-39EC-F7A3-713BD79B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8EC6D3-4E8C-1086-6988-8AE7A6F3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55F1EA-70FE-E9EC-AF3A-7CA842B4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92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FBD8F-D028-E45C-796C-81A9BB36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EC425-35F8-91C4-CAA0-67E906E7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49A49E-B00C-C7F6-C58F-81E7949F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3D6567-9F27-D5A7-F61F-40BD3AA7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E3A82F-DA16-9CFC-4645-EB6CA2EE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46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E8AAC-EB5A-C0CF-42E6-54A8DBB5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59EF08-9FE7-BF78-AB9A-12420ABE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F9E05-932B-FA9F-7EC2-EFFADA4D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19BAC1-D346-FEDB-54CD-875EEE2D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A12204-1730-B672-A0D9-8F77901E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42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8578A-1727-BEED-111B-4CB8F120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52B2E3-2879-F634-465D-F533349CD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3325C2-1CF8-DC7F-BC2D-A0ECAC406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FFD7D4-D767-0E19-500F-4DD0497B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0AEFF2-8570-8CC7-8C32-24F77124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18B591-7DA4-1804-812C-33853D0E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6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CF1C1-0657-8470-E4C9-583A0FE1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854A6A-4C78-A0BD-C1BA-784C132B6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A035E6-1640-786C-65F7-195ADD1BE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7C5241-35A8-EA8B-8E16-2969CA71C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6F243C-D5CD-3F64-B85B-D0655BE43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F12407-7DFF-4B9B-58A2-19D249F3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8446CE-4980-83A6-FBDA-78837F4B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F1B4C6-E74C-8BBA-FC7B-266611A3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0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D3973-3084-AC0B-A802-AE6F5361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789E17-41C9-1938-2E11-345C0F6F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1D5ADF-E5D8-73DC-1660-020F2F6A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00122F-E7F4-4EA8-EBFB-DD08A147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3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85D8ED-62FB-685F-09EC-7C9ABE09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2ED209-097F-CEA9-FF26-93E9F329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0E3F46-90BF-59BB-72C7-611F6F3D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23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AEE7A-521F-89B5-1780-73A2208E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768032-694B-E0A3-8D11-25A64E9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6C843E-9B6D-4AA7-45B5-9B0C936F1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BEEC07-F64A-A7EC-6F7E-B89835B9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6B24C9-AA92-A933-1160-BDBE3009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105D77-E41F-659F-2A04-F91C7DC8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00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1DEFD-8CBC-D3B1-9891-ACF8BA08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8006792-ABB8-E956-E94C-046DEC3BC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D90D50-922D-23AD-B630-A3667CD1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29AF38-D7C9-A219-959E-79A79AAA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EFA944-22A5-0C2A-ABB7-C216EC63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2A9FC6-32C0-5CA6-6740-350A08C5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91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ED21FA-CB3D-5E6C-EBB0-D47ACF06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E2639D-F7B0-6D17-E9ED-92C58D8C6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4C8762-00BA-12B5-EF45-EE3F22D32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BD00-DCF8-467E-B4EC-E358CD7C321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1D5292-E953-61BB-C0B4-77A2AF308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33E372-A6A2-70FB-8EA4-EFF764226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5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1772ED5B-2438-514C-2292-90FDA885E098}"/>
              </a:ext>
            </a:extLst>
          </p:cNvPr>
          <p:cNvSpPr/>
          <p:nvPr/>
        </p:nvSpPr>
        <p:spPr>
          <a:xfrm>
            <a:off x="137160" y="1851660"/>
            <a:ext cx="1341120" cy="3154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h1</a:t>
            </a:r>
            <a:endParaRPr lang="zh-TW" altLang="en-US" sz="24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4977934-7ECE-7CAE-10AC-5982AAF70827}"/>
              </a:ext>
            </a:extLst>
          </p:cNvPr>
          <p:cNvSpPr/>
          <p:nvPr/>
        </p:nvSpPr>
        <p:spPr>
          <a:xfrm>
            <a:off x="5425440" y="1851660"/>
            <a:ext cx="1341120" cy="31546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/>
              <a:t>s1</a:t>
            </a:r>
            <a:endParaRPr lang="en-US" altLang="zh-TW" sz="24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69C6E9D-89B9-0A45-F9A7-2966075EAD1E}"/>
              </a:ext>
            </a:extLst>
          </p:cNvPr>
          <p:cNvSpPr/>
          <p:nvPr/>
        </p:nvSpPr>
        <p:spPr>
          <a:xfrm>
            <a:off x="10713720" y="1851660"/>
            <a:ext cx="1341120" cy="3154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h2</a:t>
            </a:r>
            <a:endParaRPr lang="zh-TW" altLang="en-US" sz="24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A6744A6-878D-970D-E6F4-6F2B1BE8A7E2}"/>
              </a:ext>
            </a:extLst>
          </p:cNvPr>
          <p:cNvCxnSpPr>
            <a:cxnSpLocks/>
          </p:cNvCxnSpPr>
          <p:nvPr/>
        </p:nvCxnSpPr>
        <p:spPr>
          <a:xfrm>
            <a:off x="1478280" y="2575560"/>
            <a:ext cx="394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94797EA-966D-D74B-0FF6-5E4E912872C3}"/>
              </a:ext>
            </a:extLst>
          </p:cNvPr>
          <p:cNvCxnSpPr>
            <a:cxnSpLocks/>
          </p:cNvCxnSpPr>
          <p:nvPr/>
        </p:nvCxnSpPr>
        <p:spPr>
          <a:xfrm>
            <a:off x="1478280" y="3429000"/>
            <a:ext cx="394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F613D3B-E3A4-15EC-1887-D698D202A001}"/>
              </a:ext>
            </a:extLst>
          </p:cNvPr>
          <p:cNvCxnSpPr>
            <a:cxnSpLocks/>
          </p:cNvCxnSpPr>
          <p:nvPr/>
        </p:nvCxnSpPr>
        <p:spPr>
          <a:xfrm>
            <a:off x="1478280" y="4268002"/>
            <a:ext cx="394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4527CB0-1611-F642-0898-34DF8568EE56}"/>
              </a:ext>
            </a:extLst>
          </p:cNvPr>
          <p:cNvCxnSpPr>
            <a:cxnSpLocks/>
          </p:cNvCxnSpPr>
          <p:nvPr/>
        </p:nvCxnSpPr>
        <p:spPr>
          <a:xfrm>
            <a:off x="6766560" y="2575560"/>
            <a:ext cx="394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D7148AC-F995-A610-80A0-8BD2708219FB}"/>
              </a:ext>
            </a:extLst>
          </p:cNvPr>
          <p:cNvCxnSpPr>
            <a:cxnSpLocks/>
          </p:cNvCxnSpPr>
          <p:nvPr/>
        </p:nvCxnSpPr>
        <p:spPr>
          <a:xfrm>
            <a:off x="6766560" y="3429000"/>
            <a:ext cx="394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EE04AEA-7674-80CE-68B1-0594B8974F16}"/>
              </a:ext>
            </a:extLst>
          </p:cNvPr>
          <p:cNvCxnSpPr>
            <a:cxnSpLocks/>
          </p:cNvCxnSpPr>
          <p:nvPr/>
        </p:nvCxnSpPr>
        <p:spPr>
          <a:xfrm>
            <a:off x="6766560" y="4268002"/>
            <a:ext cx="394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C6F62C-15B7-7EDD-ABD8-C419E0F206F3}"/>
              </a:ext>
            </a:extLst>
          </p:cNvPr>
          <p:cNvSpPr txBox="1"/>
          <p:nvPr/>
        </p:nvSpPr>
        <p:spPr>
          <a:xfrm>
            <a:off x="1476670" y="2221240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h1-eht0; IP: 10.0.0.1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BCB20A0-C0B9-F7ED-0716-566DDCCE9F82}"/>
              </a:ext>
            </a:extLst>
          </p:cNvPr>
          <p:cNvSpPr txBox="1"/>
          <p:nvPr/>
        </p:nvSpPr>
        <p:spPr>
          <a:xfrm>
            <a:off x="1476670" y="3045803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h1-eht1; IP: 10.0.0.2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131F5E8-0D66-037B-A7EC-81E31B0492C8}"/>
              </a:ext>
            </a:extLst>
          </p:cNvPr>
          <p:cNvSpPr txBox="1"/>
          <p:nvPr/>
        </p:nvSpPr>
        <p:spPr>
          <a:xfrm>
            <a:off x="1476670" y="3884804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h1-eht2; IP: 10.0.0.3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78BF71F-7EEF-F9ED-917F-0B7D12FA954A}"/>
              </a:ext>
            </a:extLst>
          </p:cNvPr>
          <p:cNvSpPr txBox="1"/>
          <p:nvPr/>
        </p:nvSpPr>
        <p:spPr>
          <a:xfrm>
            <a:off x="8671212" y="2204901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h2-eht0; IP: 10.0.0.4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64CC65A-6F63-6FB2-ABEE-717E7E84294D}"/>
              </a:ext>
            </a:extLst>
          </p:cNvPr>
          <p:cNvSpPr txBox="1"/>
          <p:nvPr/>
        </p:nvSpPr>
        <p:spPr>
          <a:xfrm>
            <a:off x="8671212" y="3029464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h2-eht1; IP: 10.0.0.5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C406E67-65AC-F1FE-C63E-61D38EB73099}"/>
              </a:ext>
            </a:extLst>
          </p:cNvPr>
          <p:cNvSpPr txBox="1"/>
          <p:nvPr/>
        </p:nvSpPr>
        <p:spPr>
          <a:xfrm>
            <a:off x="8671212" y="3868465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h2-eht2; IP: 10.0.0.6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28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David</dc:creator>
  <cp:lastModifiedBy>Chen David</cp:lastModifiedBy>
  <cp:revision>3</cp:revision>
  <dcterms:created xsi:type="dcterms:W3CDTF">2024-11-20T09:53:41Z</dcterms:created>
  <dcterms:modified xsi:type="dcterms:W3CDTF">2024-12-03T14:14:19Z</dcterms:modified>
</cp:coreProperties>
</file>