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5" r:id="rId1"/>
  </p:sldMasterIdLst>
  <p:notesMasterIdLst>
    <p:notesMasterId r:id="rId35"/>
  </p:notesMasterIdLst>
  <p:sldIdLst>
    <p:sldId id="256" r:id="rId2"/>
    <p:sldId id="288" r:id="rId3"/>
    <p:sldId id="301" r:id="rId4"/>
    <p:sldId id="289" r:id="rId5"/>
    <p:sldId id="290" r:id="rId6"/>
    <p:sldId id="291" r:id="rId7"/>
    <p:sldId id="267" r:id="rId8"/>
    <p:sldId id="281" r:id="rId9"/>
    <p:sldId id="266" r:id="rId10"/>
    <p:sldId id="274" r:id="rId11"/>
    <p:sldId id="269" r:id="rId12"/>
    <p:sldId id="283" r:id="rId13"/>
    <p:sldId id="264" r:id="rId14"/>
    <p:sldId id="302" r:id="rId15"/>
    <p:sldId id="294" r:id="rId16"/>
    <p:sldId id="297" r:id="rId17"/>
    <p:sldId id="300" r:id="rId18"/>
    <p:sldId id="282" r:id="rId19"/>
    <p:sldId id="260" r:id="rId20"/>
    <p:sldId id="259" r:id="rId21"/>
    <p:sldId id="265" r:id="rId22"/>
    <p:sldId id="263" r:id="rId23"/>
    <p:sldId id="262" r:id="rId24"/>
    <p:sldId id="276" r:id="rId25"/>
    <p:sldId id="277" r:id="rId26"/>
    <p:sldId id="268" r:id="rId27"/>
    <p:sldId id="271" r:id="rId28"/>
    <p:sldId id="272" r:id="rId29"/>
    <p:sldId id="275" r:id="rId30"/>
    <p:sldId id="299" r:id="rId31"/>
    <p:sldId id="278" r:id="rId32"/>
    <p:sldId id="296" r:id="rId33"/>
    <p:sldId id="2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88FF"/>
    <a:srgbClr val="003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C22E93-796D-6183-001D-7C2592032F54}" v="14" dt="2021-05-03T18:54:12.435"/>
    <p1510:client id="{21E63ECE-D161-F241-846A-1A014B3B08A4}" v="233" dt="2021-05-04T04:10:32.905"/>
    <p1510:client id="{374F7736-E591-1599-A2A2-96CAF60652C9}" v="20" dt="2021-05-03T18:00:57.851"/>
    <p1510:client id="{4539A0BC-7905-F7F5-CF03-1EA199D089CC}" v="4" dt="2021-05-04T05:07:03.617"/>
    <p1510:client id="{4B7F2619-BFF1-2918-B5CB-A1086C988163}" v="5" dt="2021-05-03T16:49:58.315"/>
    <p1510:client id="{8328DFA1-2DDE-3FCE-024E-4654FF44CD92}" v="32" dt="2021-05-04T04:20:08.841"/>
    <p1510:client id="{A5654DAB-F514-5366-3E03-38FFE917A587}" v="2" dt="2021-05-03T17:57:57.110"/>
    <p1510:client id="{ADABA843-AD41-44F7-C700-062B23A433CA}" v="1" dt="2021-05-04T03:54:11.348"/>
    <p1510:client id="{B614CDEF-051F-8A2D-698E-BE0AAD45E986}" v="10" dt="2021-05-03T17:24:34.256"/>
    <p1510:client id="{CCE884BA-B527-424F-A323-AF9213DAEA51}" v="148" dt="2021-05-04T13:52:15.103"/>
    <p1510:client id="{F246B9E5-D66E-B572-5C18-F93E5FFF1E10}" v="45" dt="2021-05-03T17:02:22.114"/>
    <p1510:client id="{F654C49F-2030-C000-1A2E-711B0EF91C90}" v="2" dt="2021-05-03T17:07:02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08C297-9FD5-469B-89D8-3CF38588A4F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C67CA6B-63A6-44EB-B328-BA225FA2BECB}">
      <dgm:prSet/>
      <dgm:spPr/>
      <dgm:t>
        <a:bodyPr/>
        <a:lstStyle/>
        <a:p>
          <a:pPr>
            <a:defRPr cap="all"/>
          </a:pPr>
          <a:r>
            <a:rPr lang="en-US"/>
            <a:t>Data Cleaning and Merging</a:t>
          </a:r>
        </a:p>
      </dgm:t>
    </dgm:pt>
    <dgm:pt modelId="{F9FB7960-CF1C-494E-88AE-02E8909534DD}" type="parTrans" cxnId="{3B26F47E-A3C8-4598-90AC-30D34F044A8A}">
      <dgm:prSet/>
      <dgm:spPr/>
      <dgm:t>
        <a:bodyPr/>
        <a:lstStyle/>
        <a:p>
          <a:endParaRPr lang="en-US"/>
        </a:p>
      </dgm:t>
    </dgm:pt>
    <dgm:pt modelId="{40E1A8A3-64C3-4886-9A1F-13038AF4490B}" type="sibTrans" cxnId="{3B26F47E-A3C8-4598-90AC-30D34F044A8A}">
      <dgm:prSet/>
      <dgm:spPr/>
      <dgm:t>
        <a:bodyPr/>
        <a:lstStyle/>
        <a:p>
          <a:endParaRPr lang="en-US"/>
        </a:p>
      </dgm:t>
    </dgm:pt>
    <dgm:pt modelId="{5B9803A2-DD68-4E46-8A0A-E52392AA0A42}">
      <dgm:prSet/>
      <dgm:spPr/>
      <dgm:t>
        <a:bodyPr/>
        <a:lstStyle/>
        <a:p>
          <a:pPr>
            <a:defRPr cap="all"/>
          </a:pPr>
          <a:r>
            <a:rPr lang="en-US"/>
            <a:t>Analysis Design and Approaches</a:t>
          </a:r>
        </a:p>
      </dgm:t>
    </dgm:pt>
    <dgm:pt modelId="{BDBDEF88-C1B4-4822-8F21-30B14D1876CD}" type="parTrans" cxnId="{35D5D324-5F7D-453C-98F8-9F4B87CD3B70}">
      <dgm:prSet/>
      <dgm:spPr/>
      <dgm:t>
        <a:bodyPr/>
        <a:lstStyle/>
        <a:p>
          <a:endParaRPr lang="en-US"/>
        </a:p>
      </dgm:t>
    </dgm:pt>
    <dgm:pt modelId="{F9B49693-2D5B-4E01-A2C8-164852478962}" type="sibTrans" cxnId="{35D5D324-5F7D-453C-98F8-9F4B87CD3B70}">
      <dgm:prSet/>
      <dgm:spPr/>
      <dgm:t>
        <a:bodyPr/>
        <a:lstStyle/>
        <a:p>
          <a:endParaRPr lang="en-US"/>
        </a:p>
      </dgm:t>
    </dgm:pt>
    <dgm:pt modelId="{120BE34F-60F2-47CD-A4BD-FDACE06E4B97}">
      <dgm:prSet/>
      <dgm:spPr/>
      <dgm:t>
        <a:bodyPr/>
        <a:lstStyle/>
        <a:p>
          <a:pPr>
            <a:defRPr cap="all"/>
          </a:pPr>
          <a:r>
            <a:rPr lang="en-US"/>
            <a:t>Insights &amp; Findings</a:t>
          </a:r>
        </a:p>
      </dgm:t>
    </dgm:pt>
    <dgm:pt modelId="{4C67C1C5-9BC7-4822-A379-09F77AA97417}" type="parTrans" cxnId="{18903F71-410A-43B8-AA4C-B55C5812068F}">
      <dgm:prSet/>
      <dgm:spPr/>
      <dgm:t>
        <a:bodyPr/>
        <a:lstStyle/>
        <a:p>
          <a:endParaRPr lang="en-US"/>
        </a:p>
      </dgm:t>
    </dgm:pt>
    <dgm:pt modelId="{A747D933-71DD-48F6-BAC6-37AB813ACA5C}" type="sibTrans" cxnId="{18903F71-410A-43B8-AA4C-B55C5812068F}">
      <dgm:prSet/>
      <dgm:spPr/>
      <dgm:t>
        <a:bodyPr/>
        <a:lstStyle/>
        <a:p>
          <a:endParaRPr lang="en-US"/>
        </a:p>
      </dgm:t>
    </dgm:pt>
    <dgm:pt modelId="{B2C6A106-A8E7-4A84-BF80-3AE5E0FD561C}">
      <dgm:prSet/>
      <dgm:spPr/>
      <dgm:t>
        <a:bodyPr/>
        <a:lstStyle/>
        <a:p>
          <a:pPr>
            <a:defRPr cap="all"/>
          </a:pPr>
          <a:r>
            <a:rPr lang="en-US"/>
            <a:t>Solutions</a:t>
          </a:r>
        </a:p>
      </dgm:t>
    </dgm:pt>
    <dgm:pt modelId="{18AC16A2-480F-4250-A043-62A1110F30C1}" type="parTrans" cxnId="{3AAA0ECA-5098-4E99-855D-479295E90254}">
      <dgm:prSet/>
      <dgm:spPr/>
      <dgm:t>
        <a:bodyPr/>
        <a:lstStyle/>
        <a:p>
          <a:endParaRPr lang="en-US"/>
        </a:p>
      </dgm:t>
    </dgm:pt>
    <dgm:pt modelId="{E27C0EFE-1CE1-4631-833F-36141F143814}" type="sibTrans" cxnId="{3AAA0ECA-5098-4E99-855D-479295E90254}">
      <dgm:prSet/>
      <dgm:spPr/>
      <dgm:t>
        <a:bodyPr/>
        <a:lstStyle/>
        <a:p>
          <a:endParaRPr lang="en-US"/>
        </a:p>
      </dgm:t>
    </dgm:pt>
    <dgm:pt modelId="{CE9CCC06-D691-46E5-B368-A2B66903ABC6}" type="pres">
      <dgm:prSet presAssocID="{BD08C297-9FD5-469B-89D8-3CF38588A4FF}" presName="root" presStyleCnt="0">
        <dgm:presLayoutVars>
          <dgm:dir/>
          <dgm:resizeHandles val="exact"/>
        </dgm:presLayoutVars>
      </dgm:prSet>
      <dgm:spPr/>
    </dgm:pt>
    <dgm:pt modelId="{CF8AA3CC-4D8B-4C4A-8C89-D28DE257E745}" type="pres">
      <dgm:prSet presAssocID="{FC67CA6B-63A6-44EB-B328-BA225FA2BECB}" presName="compNode" presStyleCnt="0"/>
      <dgm:spPr/>
    </dgm:pt>
    <dgm:pt modelId="{61CB355F-3B70-4AA3-9648-CD9F9F4112B8}" type="pres">
      <dgm:prSet presAssocID="{FC67CA6B-63A6-44EB-B328-BA225FA2BECB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7C2F32E-760A-4E31-BD58-6192C21591C2}" type="pres">
      <dgm:prSet presAssocID="{FC67CA6B-63A6-44EB-B328-BA225FA2BEC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27EE6D7-7A45-4EAC-A1B9-5224CC77CBA1}" type="pres">
      <dgm:prSet presAssocID="{FC67CA6B-63A6-44EB-B328-BA225FA2BECB}" presName="spaceRect" presStyleCnt="0"/>
      <dgm:spPr/>
    </dgm:pt>
    <dgm:pt modelId="{D1A05A88-9970-4C64-B924-57E4F5668FC0}" type="pres">
      <dgm:prSet presAssocID="{FC67CA6B-63A6-44EB-B328-BA225FA2BECB}" presName="textRect" presStyleLbl="revTx" presStyleIdx="0" presStyleCnt="4">
        <dgm:presLayoutVars>
          <dgm:chMax val="1"/>
          <dgm:chPref val="1"/>
        </dgm:presLayoutVars>
      </dgm:prSet>
      <dgm:spPr/>
    </dgm:pt>
    <dgm:pt modelId="{4E7CAF5C-ADFA-48E4-96FA-5F63A53F83E5}" type="pres">
      <dgm:prSet presAssocID="{40E1A8A3-64C3-4886-9A1F-13038AF4490B}" presName="sibTrans" presStyleCnt="0"/>
      <dgm:spPr/>
    </dgm:pt>
    <dgm:pt modelId="{ED766DAB-F19B-4EED-9544-F8FCC6CEA901}" type="pres">
      <dgm:prSet presAssocID="{5B9803A2-DD68-4E46-8A0A-E52392AA0A42}" presName="compNode" presStyleCnt="0"/>
      <dgm:spPr/>
    </dgm:pt>
    <dgm:pt modelId="{54070568-C75E-40A8-9621-44F09A7605E0}" type="pres">
      <dgm:prSet presAssocID="{5B9803A2-DD68-4E46-8A0A-E52392AA0A42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96CFB6C-4430-4B3D-AB58-DBE54712DD4E}" type="pres">
      <dgm:prSet presAssocID="{5B9803A2-DD68-4E46-8A0A-E52392AA0A4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90C9E40-E317-4C0F-9F59-F4477D06143C}" type="pres">
      <dgm:prSet presAssocID="{5B9803A2-DD68-4E46-8A0A-E52392AA0A42}" presName="spaceRect" presStyleCnt="0"/>
      <dgm:spPr/>
    </dgm:pt>
    <dgm:pt modelId="{8579ECF7-8F5A-4A9D-ACB1-8BFC05B00B21}" type="pres">
      <dgm:prSet presAssocID="{5B9803A2-DD68-4E46-8A0A-E52392AA0A42}" presName="textRect" presStyleLbl="revTx" presStyleIdx="1" presStyleCnt="4">
        <dgm:presLayoutVars>
          <dgm:chMax val="1"/>
          <dgm:chPref val="1"/>
        </dgm:presLayoutVars>
      </dgm:prSet>
      <dgm:spPr/>
    </dgm:pt>
    <dgm:pt modelId="{ABB02501-B22C-4613-9CF2-1A733D010604}" type="pres">
      <dgm:prSet presAssocID="{F9B49693-2D5B-4E01-A2C8-164852478962}" presName="sibTrans" presStyleCnt="0"/>
      <dgm:spPr/>
    </dgm:pt>
    <dgm:pt modelId="{5BCE25E2-6A74-47AC-988D-9588D4CE7596}" type="pres">
      <dgm:prSet presAssocID="{120BE34F-60F2-47CD-A4BD-FDACE06E4B97}" presName="compNode" presStyleCnt="0"/>
      <dgm:spPr/>
    </dgm:pt>
    <dgm:pt modelId="{D968046C-FC17-47D6-BCC6-410460DABD5E}" type="pres">
      <dgm:prSet presAssocID="{120BE34F-60F2-47CD-A4BD-FDACE06E4B97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680E96F-08A7-4D54-90CC-4CD502031379}" type="pres">
      <dgm:prSet presAssocID="{120BE34F-60F2-47CD-A4BD-FDACE06E4B9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469D089-7DB0-4B29-965A-DBE1510D4E89}" type="pres">
      <dgm:prSet presAssocID="{120BE34F-60F2-47CD-A4BD-FDACE06E4B97}" presName="spaceRect" presStyleCnt="0"/>
      <dgm:spPr/>
    </dgm:pt>
    <dgm:pt modelId="{D343917F-8F73-4A4A-943F-0403631E6B53}" type="pres">
      <dgm:prSet presAssocID="{120BE34F-60F2-47CD-A4BD-FDACE06E4B97}" presName="textRect" presStyleLbl="revTx" presStyleIdx="2" presStyleCnt="4">
        <dgm:presLayoutVars>
          <dgm:chMax val="1"/>
          <dgm:chPref val="1"/>
        </dgm:presLayoutVars>
      </dgm:prSet>
      <dgm:spPr/>
    </dgm:pt>
    <dgm:pt modelId="{8638658F-5B0E-4F21-8988-600252C84FEE}" type="pres">
      <dgm:prSet presAssocID="{A747D933-71DD-48F6-BAC6-37AB813ACA5C}" presName="sibTrans" presStyleCnt="0"/>
      <dgm:spPr/>
    </dgm:pt>
    <dgm:pt modelId="{A2D29279-05C0-427A-B8F1-A5A845616056}" type="pres">
      <dgm:prSet presAssocID="{B2C6A106-A8E7-4A84-BF80-3AE5E0FD561C}" presName="compNode" presStyleCnt="0"/>
      <dgm:spPr/>
    </dgm:pt>
    <dgm:pt modelId="{9FCEE904-B63A-4FE2-A473-546C71700423}" type="pres">
      <dgm:prSet presAssocID="{B2C6A106-A8E7-4A84-BF80-3AE5E0FD561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3703185-49F6-4279-B5FF-240BAF099304}" type="pres">
      <dgm:prSet presAssocID="{B2C6A106-A8E7-4A84-BF80-3AE5E0FD561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ECF7FFE-3281-4635-BFD6-F99BFABA3A4B}" type="pres">
      <dgm:prSet presAssocID="{B2C6A106-A8E7-4A84-BF80-3AE5E0FD561C}" presName="spaceRect" presStyleCnt="0"/>
      <dgm:spPr/>
    </dgm:pt>
    <dgm:pt modelId="{3C026190-B2C2-409C-82E7-C2939B58EC3F}" type="pres">
      <dgm:prSet presAssocID="{B2C6A106-A8E7-4A84-BF80-3AE5E0FD561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9D07B01-D821-455E-B927-FA180F6AAAB4}" type="presOf" srcId="{5B9803A2-DD68-4E46-8A0A-E52392AA0A42}" destId="{8579ECF7-8F5A-4A9D-ACB1-8BFC05B00B21}" srcOrd="0" destOrd="0" presId="urn:microsoft.com/office/officeart/2018/5/layout/IconLeafLabelList"/>
    <dgm:cxn modelId="{04F8FE10-32AC-47B6-A5A9-C4BB5BEF8684}" type="presOf" srcId="{FC67CA6B-63A6-44EB-B328-BA225FA2BECB}" destId="{D1A05A88-9970-4C64-B924-57E4F5668FC0}" srcOrd="0" destOrd="0" presId="urn:microsoft.com/office/officeart/2018/5/layout/IconLeafLabelList"/>
    <dgm:cxn modelId="{35D5D324-5F7D-453C-98F8-9F4B87CD3B70}" srcId="{BD08C297-9FD5-469B-89D8-3CF38588A4FF}" destId="{5B9803A2-DD68-4E46-8A0A-E52392AA0A42}" srcOrd="1" destOrd="0" parTransId="{BDBDEF88-C1B4-4822-8F21-30B14D1876CD}" sibTransId="{F9B49693-2D5B-4E01-A2C8-164852478962}"/>
    <dgm:cxn modelId="{BE1BD948-5F1F-475D-8CD6-8CAA5E1D53BF}" type="presOf" srcId="{B2C6A106-A8E7-4A84-BF80-3AE5E0FD561C}" destId="{3C026190-B2C2-409C-82E7-C2939B58EC3F}" srcOrd="0" destOrd="0" presId="urn:microsoft.com/office/officeart/2018/5/layout/IconLeafLabelList"/>
    <dgm:cxn modelId="{19190A4F-A2FE-4C0F-ABC9-54C54A4B68FD}" type="presOf" srcId="{120BE34F-60F2-47CD-A4BD-FDACE06E4B97}" destId="{D343917F-8F73-4A4A-943F-0403631E6B53}" srcOrd="0" destOrd="0" presId="urn:microsoft.com/office/officeart/2018/5/layout/IconLeafLabelList"/>
    <dgm:cxn modelId="{18903F71-410A-43B8-AA4C-B55C5812068F}" srcId="{BD08C297-9FD5-469B-89D8-3CF38588A4FF}" destId="{120BE34F-60F2-47CD-A4BD-FDACE06E4B97}" srcOrd="2" destOrd="0" parTransId="{4C67C1C5-9BC7-4822-A379-09F77AA97417}" sibTransId="{A747D933-71DD-48F6-BAC6-37AB813ACA5C}"/>
    <dgm:cxn modelId="{3B26F47E-A3C8-4598-90AC-30D34F044A8A}" srcId="{BD08C297-9FD5-469B-89D8-3CF38588A4FF}" destId="{FC67CA6B-63A6-44EB-B328-BA225FA2BECB}" srcOrd="0" destOrd="0" parTransId="{F9FB7960-CF1C-494E-88AE-02E8909534DD}" sibTransId="{40E1A8A3-64C3-4886-9A1F-13038AF4490B}"/>
    <dgm:cxn modelId="{B7CF56B9-B9E8-4246-BAF9-2D4C1E3EEF5F}" type="presOf" srcId="{BD08C297-9FD5-469B-89D8-3CF38588A4FF}" destId="{CE9CCC06-D691-46E5-B368-A2B66903ABC6}" srcOrd="0" destOrd="0" presId="urn:microsoft.com/office/officeart/2018/5/layout/IconLeafLabelList"/>
    <dgm:cxn modelId="{3AAA0ECA-5098-4E99-855D-479295E90254}" srcId="{BD08C297-9FD5-469B-89D8-3CF38588A4FF}" destId="{B2C6A106-A8E7-4A84-BF80-3AE5E0FD561C}" srcOrd="3" destOrd="0" parTransId="{18AC16A2-480F-4250-A043-62A1110F30C1}" sibTransId="{E27C0EFE-1CE1-4631-833F-36141F143814}"/>
    <dgm:cxn modelId="{4EE02270-D976-44E9-BFE6-99C2F0271F11}" type="presParOf" srcId="{CE9CCC06-D691-46E5-B368-A2B66903ABC6}" destId="{CF8AA3CC-4D8B-4C4A-8C89-D28DE257E745}" srcOrd="0" destOrd="0" presId="urn:microsoft.com/office/officeart/2018/5/layout/IconLeafLabelList"/>
    <dgm:cxn modelId="{96477087-6CD9-43A7-859F-D7B2F7341EA6}" type="presParOf" srcId="{CF8AA3CC-4D8B-4C4A-8C89-D28DE257E745}" destId="{61CB355F-3B70-4AA3-9648-CD9F9F4112B8}" srcOrd="0" destOrd="0" presId="urn:microsoft.com/office/officeart/2018/5/layout/IconLeafLabelList"/>
    <dgm:cxn modelId="{1DE4593D-B001-41D1-A151-A58E3AD504DF}" type="presParOf" srcId="{CF8AA3CC-4D8B-4C4A-8C89-D28DE257E745}" destId="{67C2F32E-760A-4E31-BD58-6192C21591C2}" srcOrd="1" destOrd="0" presId="urn:microsoft.com/office/officeart/2018/5/layout/IconLeafLabelList"/>
    <dgm:cxn modelId="{197401CC-EDB7-4C6C-B943-9BFD9495BD95}" type="presParOf" srcId="{CF8AA3CC-4D8B-4C4A-8C89-D28DE257E745}" destId="{627EE6D7-7A45-4EAC-A1B9-5224CC77CBA1}" srcOrd="2" destOrd="0" presId="urn:microsoft.com/office/officeart/2018/5/layout/IconLeafLabelList"/>
    <dgm:cxn modelId="{4BFD2C60-3C5E-4E2E-A918-3E82C3AAD01A}" type="presParOf" srcId="{CF8AA3CC-4D8B-4C4A-8C89-D28DE257E745}" destId="{D1A05A88-9970-4C64-B924-57E4F5668FC0}" srcOrd="3" destOrd="0" presId="urn:microsoft.com/office/officeart/2018/5/layout/IconLeafLabelList"/>
    <dgm:cxn modelId="{4B1D7526-B4A0-4BBD-80EC-B8648B484079}" type="presParOf" srcId="{CE9CCC06-D691-46E5-B368-A2B66903ABC6}" destId="{4E7CAF5C-ADFA-48E4-96FA-5F63A53F83E5}" srcOrd="1" destOrd="0" presId="urn:microsoft.com/office/officeart/2018/5/layout/IconLeafLabelList"/>
    <dgm:cxn modelId="{ABD54FCD-1101-4FCB-9029-DE9CBC2698F5}" type="presParOf" srcId="{CE9CCC06-D691-46E5-B368-A2B66903ABC6}" destId="{ED766DAB-F19B-4EED-9544-F8FCC6CEA901}" srcOrd="2" destOrd="0" presId="urn:microsoft.com/office/officeart/2018/5/layout/IconLeafLabelList"/>
    <dgm:cxn modelId="{7823B223-CAF5-410B-9D6C-520CBE9A9EE0}" type="presParOf" srcId="{ED766DAB-F19B-4EED-9544-F8FCC6CEA901}" destId="{54070568-C75E-40A8-9621-44F09A7605E0}" srcOrd="0" destOrd="0" presId="urn:microsoft.com/office/officeart/2018/5/layout/IconLeafLabelList"/>
    <dgm:cxn modelId="{85D083CB-976C-4505-BAC1-B343B9DBC1F5}" type="presParOf" srcId="{ED766DAB-F19B-4EED-9544-F8FCC6CEA901}" destId="{A96CFB6C-4430-4B3D-AB58-DBE54712DD4E}" srcOrd="1" destOrd="0" presId="urn:microsoft.com/office/officeart/2018/5/layout/IconLeafLabelList"/>
    <dgm:cxn modelId="{EA5ACFE3-4C61-41E1-9360-637A368E04D6}" type="presParOf" srcId="{ED766DAB-F19B-4EED-9544-F8FCC6CEA901}" destId="{C90C9E40-E317-4C0F-9F59-F4477D06143C}" srcOrd="2" destOrd="0" presId="urn:microsoft.com/office/officeart/2018/5/layout/IconLeafLabelList"/>
    <dgm:cxn modelId="{5F06254D-5DD9-4366-97CC-2BBB3C3F560B}" type="presParOf" srcId="{ED766DAB-F19B-4EED-9544-F8FCC6CEA901}" destId="{8579ECF7-8F5A-4A9D-ACB1-8BFC05B00B21}" srcOrd="3" destOrd="0" presId="urn:microsoft.com/office/officeart/2018/5/layout/IconLeafLabelList"/>
    <dgm:cxn modelId="{11376F6A-C9B5-4339-961E-2191AA316D0C}" type="presParOf" srcId="{CE9CCC06-D691-46E5-B368-A2B66903ABC6}" destId="{ABB02501-B22C-4613-9CF2-1A733D010604}" srcOrd="3" destOrd="0" presId="urn:microsoft.com/office/officeart/2018/5/layout/IconLeafLabelList"/>
    <dgm:cxn modelId="{4CBF5F73-22D9-4E2D-A770-7BA4195C885D}" type="presParOf" srcId="{CE9CCC06-D691-46E5-B368-A2B66903ABC6}" destId="{5BCE25E2-6A74-47AC-988D-9588D4CE7596}" srcOrd="4" destOrd="0" presId="urn:microsoft.com/office/officeart/2018/5/layout/IconLeafLabelList"/>
    <dgm:cxn modelId="{1A627724-BA85-47F8-A91A-67F53933928A}" type="presParOf" srcId="{5BCE25E2-6A74-47AC-988D-9588D4CE7596}" destId="{D968046C-FC17-47D6-BCC6-410460DABD5E}" srcOrd="0" destOrd="0" presId="urn:microsoft.com/office/officeart/2018/5/layout/IconLeafLabelList"/>
    <dgm:cxn modelId="{21983017-D226-45E6-8138-EBEF7A5BA6C6}" type="presParOf" srcId="{5BCE25E2-6A74-47AC-988D-9588D4CE7596}" destId="{C680E96F-08A7-4D54-90CC-4CD502031379}" srcOrd="1" destOrd="0" presId="urn:microsoft.com/office/officeart/2018/5/layout/IconLeafLabelList"/>
    <dgm:cxn modelId="{2774DE92-3207-4CA0-A391-EC83A3E311E9}" type="presParOf" srcId="{5BCE25E2-6A74-47AC-988D-9588D4CE7596}" destId="{B469D089-7DB0-4B29-965A-DBE1510D4E89}" srcOrd="2" destOrd="0" presId="urn:microsoft.com/office/officeart/2018/5/layout/IconLeafLabelList"/>
    <dgm:cxn modelId="{EF59DB24-6876-417F-A188-06816B583EEA}" type="presParOf" srcId="{5BCE25E2-6A74-47AC-988D-9588D4CE7596}" destId="{D343917F-8F73-4A4A-943F-0403631E6B53}" srcOrd="3" destOrd="0" presId="urn:microsoft.com/office/officeart/2018/5/layout/IconLeafLabelList"/>
    <dgm:cxn modelId="{684FEB7C-B676-42AE-BBC9-92A64871B935}" type="presParOf" srcId="{CE9CCC06-D691-46E5-B368-A2B66903ABC6}" destId="{8638658F-5B0E-4F21-8988-600252C84FEE}" srcOrd="5" destOrd="0" presId="urn:microsoft.com/office/officeart/2018/5/layout/IconLeafLabelList"/>
    <dgm:cxn modelId="{FA224EDD-59D4-45DD-990B-DA817A5C13E6}" type="presParOf" srcId="{CE9CCC06-D691-46E5-B368-A2B66903ABC6}" destId="{A2D29279-05C0-427A-B8F1-A5A845616056}" srcOrd="6" destOrd="0" presId="urn:microsoft.com/office/officeart/2018/5/layout/IconLeafLabelList"/>
    <dgm:cxn modelId="{82F8149E-FF0D-4938-AA74-E9F29DB0DE36}" type="presParOf" srcId="{A2D29279-05C0-427A-B8F1-A5A845616056}" destId="{9FCEE904-B63A-4FE2-A473-546C71700423}" srcOrd="0" destOrd="0" presId="urn:microsoft.com/office/officeart/2018/5/layout/IconLeafLabelList"/>
    <dgm:cxn modelId="{17A30AEB-752C-45F9-8F72-2BBD6D44FF7F}" type="presParOf" srcId="{A2D29279-05C0-427A-B8F1-A5A845616056}" destId="{13703185-49F6-4279-B5FF-240BAF099304}" srcOrd="1" destOrd="0" presId="urn:microsoft.com/office/officeart/2018/5/layout/IconLeafLabelList"/>
    <dgm:cxn modelId="{1BBEA9B2-B3A9-4744-B64E-62AAEB66829D}" type="presParOf" srcId="{A2D29279-05C0-427A-B8F1-A5A845616056}" destId="{3ECF7FFE-3281-4635-BFD6-F99BFABA3A4B}" srcOrd="2" destOrd="0" presId="urn:microsoft.com/office/officeart/2018/5/layout/IconLeafLabelList"/>
    <dgm:cxn modelId="{4BBD0BB8-E90F-4A23-A96A-6E1C7698D7E9}" type="presParOf" srcId="{A2D29279-05C0-427A-B8F1-A5A845616056}" destId="{3C026190-B2C2-409C-82E7-C2939B58EC3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D35823-EE10-4389-86CF-1D4C811508A5}" type="doc">
      <dgm:prSet loTypeId="urn:microsoft.com/office/officeart/2005/8/layout/defaul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EFC4D7-15D5-4E10-AC15-8CA85227A8AF}">
      <dgm:prSet phldrT="[Text]" phldr="0"/>
      <dgm:spPr>
        <a:solidFill>
          <a:srgbClr val="1A88FF"/>
        </a:solidFill>
      </dgm:spPr>
      <dgm:t>
        <a:bodyPr/>
        <a:lstStyle/>
        <a:p>
          <a:pPr rtl="0"/>
          <a:r>
            <a:rPr lang="en-US"/>
            <a:t>Peak season is defined as </a:t>
          </a:r>
          <a:r>
            <a:rPr lang="en-US" b="1"/>
            <a:t>April to July</a:t>
          </a:r>
        </a:p>
      </dgm:t>
    </dgm:pt>
    <dgm:pt modelId="{15DE1132-6BF4-4672-BD49-CA240D3204D4}" type="parTrans" cxnId="{855150C6-49F5-44C8-987F-122291D74560}">
      <dgm:prSet/>
      <dgm:spPr/>
      <dgm:t>
        <a:bodyPr/>
        <a:lstStyle/>
        <a:p>
          <a:endParaRPr lang="en-US"/>
        </a:p>
      </dgm:t>
    </dgm:pt>
    <dgm:pt modelId="{1B67CDD5-84B8-4A2A-9524-299372C3762A}" type="sibTrans" cxnId="{855150C6-49F5-44C8-987F-122291D74560}">
      <dgm:prSet/>
      <dgm:spPr/>
      <dgm:t>
        <a:bodyPr/>
        <a:lstStyle/>
        <a:p>
          <a:endParaRPr lang="en-US"/>
        </a:p>
      </dgm:t>
    </dgm:pt>
    <dgm:pt modelId="{F478909A-F7DF-48DD-A89F-42763F652D14}">
      <dgm:prSet phldrT="[Text]" phldr="0"/>
      <dgm:spPr/>
      <dgm:t>
        <a:bodyPr/>
        <a:lstStyle/>
        <a:p>
          <a:pPr rtl="0"/>
          <a:r>
            <a:rPr lang="en-US"/>
            <a:t>Missing rate for cross calls is lower than target calls</a:t>
          </a:r>
        </a:p>
      </dgm:t>
    </dgm:pt>
    <dgm:pt modelId="{024E538F-F4E9-4DAE-8EF6-CC7FA08FD320}" type="parTrans" cxnId="{F22FF17A-7C4F-43C8-BD1A-7418C17AF3CB}">
      <dgm:prSet/>
      <dgm:spPr/>
      <dgm:t>
        <a:bodyPr/>
        <a:lstStyle/>
        <a:p>
          <a:endParaRPr lang="en-US"/>
        </a:p>
      </dgm:t>
    </dgm:pt>
    <dgm:pt modelId="{031C5A7D-3586-4211-A73C-4FB3406C6E3E}" type="sibTrans" cxnId="{F22FF17A-7C4F-43C8-BD1A-7418C17AF3CB}">
      <dgm:prSet/>
      <dgm:spPr/>
      <dgm:t>
        <a:bodyPr/>
        <a:lstStyle/>
        <a:p>
          <a:endParaRPr lang="en-US"/>
        </a:p>
      </dgm:t>
    </dgm:pt>
    <dgm:pt modelId="{68ACB45E-6475-4667-9CE2-DF561C6DAE99}">
      <dgm:prSet phldr="0"/>
      <dgm:spPr>
        <a:solidFill>
          <a:srgbClr val="1A88FF"/>
        </a:solidFill>
      </dgm:spPr>
      <dgm:t>
        <a:bodyPr/>
        <a:lstStyle/>
        <a:p>
          <a:pPr rtl="0"/>
          <a:r>
            <a:rPr lang="en-US" b="1"/>
            <a:t>2</a:t>
          </a:r>
          <a:r>
            <a:rPr lang="en-US"/>
            <a:t> Approaches to allow analysis from multiple angles</a:t>
          </a:r>
        </a:p>
      </dgm:t>
    </dgm:pt>
    <dgm:pt modelId="{2C3AF072-2F8A-4336-958E-E2CD0E4BDBBD}" type="parTrans" cxnId="{A6C097B7-935C-4690-9437-EFC37F1B8DD1}">
      <dgm:prSet/>
      <dgm:spPr/>
      <dgm:t>
        <a:bodyPr/>
        <a:lstStyle/>
        <a:p>
          <a:endParaRPr lang="en-US"/>
        </a:p>
      </dgm:t>
    </dgm:pt>
    <dgm:pt modelId="{F98816B9-25A1-4F0A-B374-C1108C7B93E9}" type="sibTrans" cxnId="{A6C097B7-935C-4690-9437-EFC37F1B8DD1}">
      <dgm:prSet/>
      <dgm:spPr/>
      <dgm:t>
        <a:bodyPr/>
        <a:lstStyle/>
        <a:p>
          <a:endParaRPr lang="en-US"/>
        </a:p>
      </dgm:t>
    </dgm:pt>
    <dgm:pt modelId="{4C939DD8-09DA-4C3F-8BF9-0F5F102873B7}">
      <dgm:prSet phldr="0"/>
      <dgm:spPr>
        <a:solidFill>
          <a:srgbClr val="1A88FF"/>
        </a:solidFill>
      </dgm:spPr>
      <dgm:t>
        <a:bodyPr/>
        <a:lstStyle/>
        <a:p>
          <a:pPr rtl="0"/>
          <a:r>
            <a:rPr lang="en-US" b="1"/>
            <a:t>Macedon, NY / Niagara Falls, NY / East Palestine, OH </a:t>
          </a:r>
          <a:r>
            <a:rPr lang="en-US"/>
            <a:t>have the highest overall MR</a:t>
          </a:r>
        </a:p>
      </dgm:t>
    </dgm:pt>
    <dgm:pt modelId="{C6A71B66-91CA-401E-B4B3-D0F6B3FC86DB}" type="parTrans" cxnId="{BE35DF4C-CB43-425B-AB7D-5E0F06BEED55}">
      <dgm:prSet/>
      <dgm:spPr/>
      <dgm:t>
        <a:bodyPr/>
        <a:lstStyle/>
        <a:p>
          <a:endParaRPr lang="en-US"/>
        </a:p>
      </dgm:t>
    </dgm:pt>
    <dgm:pt modelId="{6600821D-2A65-4A68-8215-2ABC58BB8A3A}" type="sibTrans" cxnId="{BE35DF4C-CB43-425B-AB7D-5E0F06BEED55}">
      <dgm:prSet/>
      <dgm:spPr/>
      <dgm:t>
        <a:bodyPr/>
        <a:lstStyle/>
        <a:p>
          <a:endParaRPr lang="en-US"/>
        </a:p>
      </dgm:t>
    </dgm:pt>
    <dgm:pt modelId="{07ECFDAD-2200-41AB-BD62-188710232092}">
      <dgm:prSet phldr="0"/>
      <dgm:spPr>
        <a:solidFill>
          <a:srgbClr val="1A88FF"/>
        </a:solidFill>
      </dgm:spPr>
      <dgm:t>
        <a:bodyPr/>
        <a:lstStyle/>
        <a:p>
          <a:pPr rtl="0"/>
          <a:r>
            <a:rPr lang="en-US"/>
            <a:t>Branch performance </a:t>
          </a:r>
          <a:r>
            <a:rPr lang="en-US" b="1"/>
            <a:t>varies on different weekdays in different months</a:t>
          </a:r>
        </a:p>
      </dgm:t>
    </dgm:pt>
    <dgm:pt modelId="{571D7D27-7D09-49E3-AEA4-17B8F4353715}" type="parTrans" cxnId="{FDBC1CCE-580B-4E1F-8127-3FE2D457E945}">
      <dgm:prSet/>
      <dgm:spPr/>
      <dgm:t>
        <a:bodyPr/>
        <a:lstStyle/>
        <a:p>
          <a:endParaRPr lang="en-US"/>
        </a:p>
      </dgm:t>
    </dgm:pt>
    <dgm:pt modelId="{5E917618-37E3-48FA-BB15-38A4E7144694}" type="sibTrans" cxnId="{FDBC1CCE-580B-4E1F-8127-3FE2D457E945}">
      <dgm:prSet/>
      <dgm:spPr/>
      <dgm:t>
        <a:bodyPr/>
        <a:lstStyle/>
        <a:p>
          <a:endParaRPr lang="en-US"/>
        </a:p>
      </dgm:t>
    </dgm:pt>
    <dgm:pt modelId="{3B112650-9257-4A18-ACBF-124AEF459AA6}">
      <dgm:prSet phldr="0"/>
      <dgm:spPr/>
      <dgm:t>
        <a:bodyPr/>
        <a:lstStyle/>
        <a:p>
          <a:pPr rtl="0"/>
          <a:r>
            <a:rPr lang="en-US"/>
            <a:t>Most calls are answered by </a:t>
          </a:r>
          <a:r>
            <a:rPr lang="en-US" b="1"/>
            <a:t>departments other than the intended target</a:t>
          </a:r>
        </a:p>
      </dgm:t>
    </dgm:pt>
    <dgm:pt modelId="{91D0DFBE-19A1-4FE7-BC0D-F37B9814CB86}" type="parTrans" cxnId="{737243C0-3FEB-4761-9059-F75C2C7295EC}">
      <dgm:prSet/>
      <dgm:spPr/>
      <dgm:t>
        <a:bodyPr/>
        <a:lstStyle/>
        <a:p>
          <a:endParaRPr lang="en-US"/>
        </a:p>
      </dgm:t>
    </dgm:pt>
    <dgm:pt modelId="{BAA68FC7-BB25-4FA9-80A3-5A5EF757924E}" type="sibTrans" cxnId="{737243C0-3FEB-4761-9059-F75C2C7295EC}">
      <dgm:prSet/>
      <dgm:spPr/>
      <dgm:t>
        <a:bodyPr/>
        <a:lstStyle/>
        <a:p>
          <a:endParaRPr lang="en-US"/>
        </a:p>
      </dgm:t>
    </dgm:pt>
    <dgm:pt modelId="{653F850D-5835-4741-9AC3-18DA2A8EAAB4}">
      <dgm:prSet phldr="0"/>
      <dgm:spPr/>
      <dgm:t>
        <a:bodyPr/>
        <a:lstStyle/>
        <a:p>
          <a:pPr rtl="0"/>
          <a:r>
            <a:rPr lang="en-US"/>
            <a:t>Small branches suffer more on cross missing calls </a:t>
          </a:r>
        </a:p>
      </dgm:t>
    </dgm:pt>
    <dgm:pt modelId="{605269A6-C6CB-4683-950B-C3CC568D5791}" type="parTrans" cxnId="{F5B95C3D-B83C-479B-9D04-EDD19CD831AF}">
      <dgm:prSet/>
      <dgm:spPr/>
      <dgm:t>
        <a:bodyPr/>
        <a:lstStyle/>
        <a:p>
          <a:endParaRPr lang="en-US"/>
        </a:p>
      </dgm:t>
    </dgm:pt>
    <dgm:pt modelId="{CE83693A-D4B5-44B9-A168-CE40BD56B77F}" type="sibTrans" cxnId="{F5B95C3D-B83C-479B-9D04-EDD19CD831AF}">
      <dgm:prSet/>
      <dgm:spPr/>
      <dgm:t>
        <a:bodyPr/>
        <a:lstStyle/>
        <a:p>
          <a:endParaRPr lang="en-US"/>
        </a:p>
      </dgm:t>
    </dgm:pt>
    <dgm:pt modelId="{8DDBA877-B3CF-456C-AA33-0557912C3489}" type="pres">
      <dgm:prSet presAssocID="{D6D35823-EE10-4389-86CF-1D4C811508A5}" presName="diagram" presStyleCnt="0">
        <dgm:presLayoutVars>
          <dgm:dir/>
          <dgm:resizeHandles val="exact"/>
        </dgm:presLayoutVars>
      </dgm:prSet>
      <dgm:spPr/>
    </dgm:pt>
    <dgm:pt modelId="{1A202A81-B5C7-425F-9ECC-1005D571C5BE}" type="pres">
      <dgm:prSet presAssocID="{D4EFC4D7-15D5-4E10-AC15-8CA85227A8AF}" presName="node" presStyleLbl="node1" presStyleIdx="0" presStyleCnt="7">
        <dgm:presLayoutVars>
          <dgm:bulletEnabled val="1"/>
        </dgm:presLayoutVars>
      </dgm:prSet>
      <dgm:spPr/>
    </dgm:pt>
    <dgm:pt modelId="{DD1CBFFE-DB4A-4280-B07B-DD0CC7585319}" type="pres">
      <dgm:prSet presAssocID="{1B67CDD5-84B8-4A2A-9524-299372C3762A}" presName="sibTrans" presStyleCnt="0"/>
      <dgm:spPr/>
    </dgm:pt>
    <dgm:pt modelId="{A7C12DB6-6A01-443C-88B9-4D537B7212E9}" type="pres">
      <dgm:prSet presAssocID="{68ACB45E-6475-4667-9CE2-DF561C6DAE99}" presName="node" presStyleLbl="node1" presStyleIdx="1" presStyleCnt="7">
        <dgm:presLayoutVars>
          <dgm:bulletEnabled val="1"/>
        </dgm:presLayoutVars>
      </dgm:prSet>
      <dgm:spPr/>
    </dgm:pt>
    <dgm:pt modelId="{924CA810-D5E9-4F2F-B5DA-93E6DF7A074E}" type="pres">
      <dgm:prSet presAssocID="{F98816B9-25A1-4F0A-B374-C1108C7B93E9}" presName="sibTrans" presStyleCnt="0"/>
      <dgm:spPr/>
    </dgm:pt>
    <dgm:pt modelId="{036F19C5-7637-4D57-B4AD-D6526C11235A}" type="pres">
      <dgm:prSet presAssocID="{4C939DD8-09DA-4C3F-8BF9-0F5F102873B7}" presName="node" presStyleLbl="node1" presStyleIdx="2" presStyleCnt="7">
        <dgm:presLayoutVars>
          <dgm:bulletEnabled val="1"/>
        </dgm:presLayoutVars>
      </dgm:prSet>
      <dgm:spPr/>
    </dgm:pt>
    <dgm:pt modelId="{1E64A28C-7C26-4850-AB89-E8E88EFE7794}" type="pres">
      <dgm:prSet presAssocID="{6600821D-2A65-4A68-8215-2ABC58BB8A3A}" presName="sibTrans" presStyleCnt="0"/>
      <dgm:spPr/>
    </dgm:pt>
    <dgm:pt modelId="{F3A5A8E1-8F67-4F56-9470-1F3A0E6157F4}" type="pres">
      <dgm:prSet presAssocID="{07ECFDAD-2200-41AB-BD62-188710232092}" presName="node" presStyleLbl="node1" presStyleIdx="3" presStyleCnt="7">
        <dgm:presLayoutVars>
          <dgm:bulletEnabled val="1"/>
        </dgm:presLayoutVars>
      </dgm:prSet>
      <dgm:spPr/>
    </dgm:pt>
    <dgm:pt modelId="{71498A1C-5316-4CB2-9EF8-80DC622466EF}" type="pres">
      <dgm:prSet presAssocID="{5E917618-37E3-48FA-BB15-38A4E7144694}" presName="sibTrans" presStyleCnt="0"/>
      <dgm:spPr/>
    </dgm:pt>
    <dgm:pt modelId="{E7B76671-9D28-4706-8F24-002E06A76EC3}" type="pres">
      <dgm:prSet presAssocID="{3B112650-9257-4A18-ACBF-124AEF459AA6}" presName="node" presStyleLbl="node1" presStyleIdx="4" presStyleCnt="7">
        <dgm:presLayoutVars>
          <dgm:bulletEnabled val="1"/>
        </dgm:presLayoutVars>
      </dgm:prSet>
      <dgm:spPr/>
    </dgm:pt>
    <dgm:pt modelId="{C7F4F64B-8175-49A9-89B9-9B60BC80AB3C}" type="pres">
      <dgm:prSet presAssocID="{BAA68FC7-BB25-4FA9-80A3-5A5EF757924E}" presName="sibTrans" presStyleCnt="0"/>
      <dgm:spPr/>
    </dgm:pt>
    <dgm:pt modelId="{CEFA67CA-FBCD-4DEE-BD45-45A864212E9E}" type="pres">
      <dgm:prSet presAssocID="{F478909A-F7DF-48DD-A89F-42763F652D14}" presName="node" presStyleLbl="node1" presStyleIdx="5" presStyleCnt="7">
        <dgm:presLayoutVars>
          <dgm:bulletEnabled val="1"/>
        </dgm:presLayoutVars>
      </dgm:prSet>
      <dgm:spPr/>
    </dgm:pt>
    <dgm:pt modelId="{AC86E782-C81E-418D-804F-01F3FC4BE77A}" type="pres">
      <dgm:prSet presAssocID="{031C5A7D-3586-4211-A73C-4FB3406C6E3E}" presName="sibTrans" presStyleCnt="0"/>
      <dgm:spPr/>
    </dgm:pt>
    <dgm:pt modelId="{538902CF-461A-41D4-AC09-C779D89E73EF}" type="pres">
      <dgm:prSet presAssocID="{653F850D-5835-4741-9AC3-18DA2A8EAAB4}" presName="node" presStyleLbl="node1" presStyleIdx="6" presStyleCnt="7">
        <dgm:presLayoutVars>
          <dgm:bulletEnabled val="1"/>
        </dgm:presLayoutVars>
      </dgm:prSet>
      <dgm:spPr/>
    </dgm:pt>
  </dgm:ptLst>
  <dgm:cxnLst>
    <dgm:cxn modelId="{29314D10-5385-47FD-B6D3-14C921306DE4}" type="presOf" srcId="{F478909A-F7DF-48DD-A89F-42763F652D14}" destId="{CEFA67CA-FBCD-4DEE-BD45-45A864212E9E}" srcOrd="0" destOrd="0" presId="urn:microsoft.com/office/officeart/2005/8/layout/default"/>
    <dgm:cxn modelId="{2F457810-DCBF-452A-9516-48959A54396F}" type="presOf" srcId="{D4EFC4D7-15D5-4E10-AC15-8CA85227A8AF}" destId="{1A202A81-B5C7-425F-9ECC-1005D571C5BE}" srcOrd="0" destOrd="0" presId="urn:microsoft.com/office/officeart/2005/8/layout/default"/>
    <dgm:cxn modelId="{F5B95C3D-B83C-479B-9D04-EDD19CD831AF}" srcId="{D6D35823-EE10-4389-86CF-1D4C811508A5}" destId="{653F850D-5835-4741-9AC3-18DA2A8EAAB4}" srcOrd="6" destOrd="0" parTransId="{605269A6-C6CB-4683-950B-C3CC568D5791}" sibTransId="{CE83693A-D4B5-44B9-A168-CE40BD56B77F}"/>
    <dgm:cxn modelId="{28755A6A-108E-4157-9A2B-7C2CD7EDF253}" type="presOf" srcId="{68ACB45E-6475-4667-9CE2-DF561C6DAE99}" destId="{A7C12DB6-6A01-443C-88B9-4D537B7212E9}" srcOrd="0" destOrd="0" presId="urn:microsoft.com/office/officeart/2005/8/layout/default"/>
    <dgm:cxn modelId="{BE35DF4C-CB43-425B-AB7D-5E0F06BEED55}" srcId="{D6D35823-EE10-4389-86CF-1D4C811508A5}" destId="{4C939DD8-09DA-4C3F-8BF9-0F5F102873B7}" srcOrd="2" destOrd="0" parTransId="{C6A71B66-91CA-401E-B4B3-D0F6B3FC86DB}" sibTransId="{6600821D-2A65-4A68-8215-2ABC58BB8A3A}"/>
    <dgm:cxn modelId="{F22FF17A-7C4F-43C8-BD1A-7418C17AF3CB}" srcId="{D6D35823-EE10-4389-86CF-1D4C811508A5}" destId="{F478909A-F7DF-48DD-A89F-42763F652D14}" srcOrd="5" destOrd="0" parTransId="{024E538F-F4E9-4DAE-8EF6-CC7FA08FD320}" sibTransId="{031C5A7D-3586-4211-A73C-4FB3406C6E3E}"/>
    <dgm:cxn modelId="{D3E708B3-C21E-4D76-92BC-693AD84E54D9}" type="presOf" srcId="{4C939DD8-09DA-4C3F-8BF9-0F5F102873B7}" destId="{036F19C5-7637-4D57-B4AD-D6526C11235A}" srcOrd="0" destOrd="0" presId="urn:microsoft.com/office/officeart/2005/8/layout/default"/>
    <dgm:cxn modelId="{A6C097B7-935C-4690-9437-EFC37F1B8DD1}" srcId="{D6D35823-EE10-4389-86CF-1D4C811508A5}" destId="{68ACB45E-6475-4667-9CE2-DF561C6DAE99}" srcOrd="1" destOrd="0" parTransId="{2C3AF072-2F8A-4336-958E-E2CD0E4BDBBD}" sibTransId="{F98816B9-25A1-4F0A-B374-C1108C7B93E9}"/>
    <dgm:cxn modelId="{ED526CBE-AC6E-4DD0-82DB-4E1F2ADBA62B}" type="presOf" srcId="{D6D35823-EE10-4389-86CF-1D4C811508A5}" destId="{8DDBA877-B3CF-456C-AA33-0557912C3489}" srcOrd="0" destOrd="0" presId="urn:microsoft.com/office/officeart/2005/8/layout/default"/>
    <dgm:cxn modelId="{737243C0-3FEB-4761-9059-F75C2C7295EC}" srcId="{D6D35823-EE10-4389-86CF-1D4C811508A5}" destId="{3B112650-9257-4A18-ACBF-124AEF459AA6}" srcOrd="4" destOrd="0" parTransId="{91D0DFBE-19A1-4FE7-BC0D-F37B9814CB86}" sibTransId="{BAA68FC7-BB25-4FA9-80A3-5A5EF757924E}"/>
    <dgm:cxn modelId="{855150C6-49F5-44C8-987F-122291D74560}" srcId="{D6D35823-EE10-4389-86CF-1D4C811508A5}" destId="{D4EFC4D7-15D5-4E10-AC15-8CA85227A8AF}" srcOrd="0" destOrd="0" parTransId="{15DE1132-6BF4-4672-BD49-CA240D3204D4}" sibTransId="{1B67CDD5-84B8-4A2A-9524-299372C3762A}"/>
    <dgm:cxn modelId="{FDBC1CCE-580B-4E1F-8127-3FE2D457E945}" srcId="{D6D35823-EE10-4389-86CF-1D4C811508A5}" destId="{07ECFDAD-2200-41AB-BD62-188710232092}" srcOrd="3" destOrd="0" parTransId="{571D7D27-7D09-49E3-AEA4-17B8F4353715}" sibTransId="{5E917618-37E3-48FA-BB15-38A4E7144694}"/>
    <dgm:cxn modelId="{34C11DD6-D64D-44CD-8A6E-C77151F7C213}" type="presOf" srcId="{07ECFDAD-2200-41AB-BD62-188710232092}" destId="{F3A5A8E1-8F67-4F56-9470-1F3A0E6157F4}" srcOrd="0" destOrd="0" presId="urn:microsoft.com/office/officeart/2005/8/layout/default"/>
    <dgm:cxn modelId="{C4255DDB-445E-4F3A-A547-FD7CEC6CC1D1}" type="presOf" srcId="{3B112650-9257-4A18-ACBF-124AEF459AA6}" destId="{E7B76671-9D28-4706-8F24-002E06A76EC3}" srcOrd="0" destOrd="0" presId="urn:microsoft.com/office/officeart/2005/8/layout/default"/>
    <dgm:cxn modelId="{9E5608E5-B975-43B4-BFDC-E6A56CCBC8B0}" type="presOf" srcId="{653F850D-5835-4741-9AC3-18DA2A8EAAB4}" destId="{538902CF-461A-41D4-AC09-C779D89E73EF}" srcOrd="0" destOrd="0" presId="urn:microsoft.com/office/officeart/2005/8/layout/default"/>
    <dgm:cxn modelId="{377DCBFA-6A9D-4A2D-91F4-AE202DA3909E}" type="presParOf" srcId="{8DDBA877-B3CF-456C-AA33-0557912C3489}" destId="{1A202A81-B5C7-425F-9ECC-1005D571C5BE}" srcOrd="0" destOrd="0" presId="urn:microsoft.com/office/officeart/2005/8/layout/default"/>
    <dgm:cxn modelId="{FCFAB54B-20CD-46E1-8775-93A17A68E15C}" type="presParOf" srcId="{8DDBA877-B3CF-456C-AA33-0557912C3489}" destId="{DD1CBFFE-DB4A-4280-B07B-DD0CC7585319}" srcOrd="1" destOrd="0" presId="urn:microsoft.com/office/officeart/2005/8/layout/default"/>
    <dgm:cxn modelId="{772779BB-D8FE-42D9-872D-35871BE77390}" type="presParOf" srcId="{8DDBA877-B3CF-456C-AA33-0557912C3489}" destId="{A7C12DB6-6A01-443C-88B9-4D537B7212E9}" srcOrd="2" destOrd="0" presId="urn:microsoft.com/office/officeart/2005/8/layout/default"/>
    <dgm:cxn modelId="{85FE8B84-C21B-4A19-8629-0BE856D90F41}" type="presParOf" srcId="{8DDBA877-B3CF-456C-AA33-0557912C3489}" destId="{924CA810-D5E9-4F2F-B5DA-93E6DF7A074E}" srcOrd="3" destOrd="0" presId="urn:microsoft.com/office/officeart/2005/8/layout/default"/>
    <dgm:cxn modelId="{7C02CB29-E915-4CCA-8531-41E940739184}" type="presParOf" srcId="{8DDBA877-B3CF-456C-AA33-0557912C3489}" destId="{036F19C5-7637-4D57-B4AD-D6526C11235A}" srcOrd="4" destOrd="0" presId="urn:microsoft.com/office/officeart/2005/8/layout/default"/>
    <dgm:cxn modelId="{36F044D7-CA9E-4F3D-A0B7-9E39D28A675C}" type="presParOf" srcId="{8DDBA877-B3CF-456C-AA33-0557912C3489}" destId="{1E64A28C-7C26-4850-AB89-E8E88EFE7794}" srcOrd="5" destOrd="0" presId="urn:microsoft.com/office/officeart/2005/8/layout/default"/>
    <dgm:cxn modelId="{7A26C4B1-8DCF-45E8-A8DF-3FDD9C8507CD}" type="presParOf" srcId="{8DDBA877-B3CF-456C-AA33-0557912C3489}" destId="{F3A5A8E1-8F67-4F56-9470-1F3A0E6157F4}" srcOrd="6" destOrd="0" presId="urn:microsoft.com/office/officeart/2005/8/layout/default"/>
    <dgm:cxn modelId="{E9F55A43-53BF-43A4-952F-64B600DFB979}" type="presParOf" srcId="{8DDBA877-B3CF-456C-AA33-0557912C3489}" destId="{71498A1C-5316-4CB2-9EF8-80DC622466EF}" srcOrd="7" destOrd="0" presId="urn:microsoft.com/office/officeart/2005/8/layout/default"/>
    <dgm:cxn modelId="{9FB74326-04B3-4A6A-AD5C-9E22AEC134D0}" type="presParOf" srcId="{8DDBA877-B3CF-456C-AA33-0557912C3489}" destId="{E7B76671-9D28-4706-8F24-002E06A76EC3}" srcOrd="8" destOrd="0" presId="urn:microsoft.com/office/officeart/2005/8/layout/default"/>
    <dgm:cxn modelId="{A3E16724-E0EE-4875-9E87-58C8D11A9007}" type="presParOf" srcId="{8DDBA877-B3CF-456C-AA33-0557912C3489}" destId="{C7F4F64B-8175-49A9-89B9-9B60BC80AB3C}" srcOrd="9" destOrd="0" presId="urn:microsoft.com/office/officeart/2005/8/layout/default"/>
    <dgm:cxn modelId="{51C8072F-6378-4CAA-BD7C-ED952550FD30}" type="presParOf" srcId="{8DDBA877-B3CF-456C-AA33-0557912C3489}" destId="{CEFA67CA-FBCD-4DEE-BD45-45A864212E9E}" srcOrd="10" destOrd="0" presId="urn:microsoft.com/office/officeart/2005/8/layout/default"/>
    <dgm:cxn modelId="{3FE42E51-858B-4948-B64D-EC18C76EBF64}" type="presParOf" srcId="{8DDBA877-B3CF-456C-AA33-0557912C3489}" destId="{AC86E782-C81E-418D-804F-01F3FC4BE77A}" srcOrd="11" destOrd="0" presId="urn:microsoft.com/office/officeart/2005/8/layout/default"/>
    <dgm:cxn modelId="{3A025114-0CE2-43C7-84A4-A8C747B11AF5}" type="presParOf" srcId="{8DDBA877-B3CF-456C-AA33-0557912C3489}" destId="{538902CF-461A-41D4-AC09-C779D89E73EF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8A47D9-4914-4AF6-B48A-7927D90C5D56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CBB49C-C63A-437C-B1A3-9DB0BBEE4FDA}">
      <dgm:prSet phldrT="[Text]" phldr="0"/>
      <dgm:spPr/>
      <dgm:t>
        <a:bodyPr/>
        <a:lstStyle/>
        <a:p>
          <a:pPr rtl="0"/>
          <a:r>
            <a:rPr lang="en-US">
              <a:latin typeface="Univers Condensed"/>
            </a:rPr>
            <a:t>Original data</a:t>
          </a:r>
          <a:endParaRPr lang="en-US"/>
        </a:p>
      </dgm:t>
    </dgm:pt>
    <dgm:pt modelId="{E4B0D0AB-E00E-41A8-B2B0-325FB119C64A}" type="parTrans" cxnId="{BEC8A7B9-33AB-4113-B6C9-7D05AA907F9D}">
      <dgm:prSet/>
      <dgm:spPr/>
      <dgm:t>
        <a:bodyPr/>
        <a:lstStyle/>
        <a:p>
          <a:endParaRPr lang="en-US"/>
        </a:p>
      </dgm:t>
    </dgm:pt>
    <dgm:pt modelId="{E8327636-1E79-4CBF-87D6-6D11E9E2D689}" type="sibTrans" cxnId="{BEC8A7B9-33AB-4113-B6C9-7D05AA907F9D}">
      <dgm:prSet/>
      <dgm:spPr/>
      <dgm:t>
        <a:bodyPr/>
        <a:lstStyle/>
        <a:p>
          <a:endParaRPr lang="en-US"/>
        </a:p>
      </dgm:t>
    </dgm:pt>
    <dgm:pt modelId="{0DA60852-A7F1-4370-9962-70D51EAE27CB}">
      <dgm:prSet phldrT="[Text]" phldr="0"/>
      <dgm:spPr/>
      <dgm:t>
        <a:bodyPr/>
        <a:lstStyle/>
        <a:p>
          <a:pPr rtl="0"/>
          <a:r>
            <a:rPr lang="en-US" b="1"/>
            <a:t>Data Frame 1</a:t>
          </a:r>
        </a:p>
      </dgm:t>
    </dgm:pt>
    <dgm:pt modelId="{6EA06EB2-F5B4-43F8-B7C3-718D89D8C92C}" type="parTrans" cxnId="{EA80D002-1754-4290-A0F2-01F26B03AE81}">
      <dgm:prSet/>
      <dgm:spPr/>
      <dgm:t>
        <a:bodyPr/>
        <a:lstStyle/>
        <a:p>
          <a:endParaRPr lang="en-US"/>
        </a:p>
      </dgm:t>
    </dgm:pt>
    <dgm:pt modelId="{4066E8CB-1927-4FC7-B924-2CC08A82CDC2}" type="sibTrans" cxnId="{EA80D002-1754-4290-A0F2-01F26B03AE81}">
      <dgm:prSet/>
      <dgm:spPr/>
      <dgm:t>
        <a:bodyPr/>
        <a:lstStyle/>
        <a:p>
          <a:endParaRPr lang="en-US"/>
        </a:p>
      </dgm:t>
    </dgm:pt>
    <dgm:pt modelId="{2289BBCE-062D-4470-A53C-EA80A10C36D7}">
      <dgm:prSet phldrT="[Text]" phldr="0"/>
      <dgm:spPr/>
      <dgm:t>
        <a:bodyPr/>
        <a:lstStyle/>
        <a:p>
          <a:pPr rtl="0"/>
          <a:r>
            <a:rPr lang="en-US" b="1"/>
            <a:t>Data Frame </a:t>
          </a:r>
          <a:r>
            <a:rPr lang="en-US" b="1">
              <a:latin typeface="Univers Condensed"/>
            </a:rPr>
            <a:t>2</a:t>
          </a:r>
          <a:endParaRPr lang="en-US"/>
        </a:p>
      </dgm:t>
    </dgm:pt>
    <dgm:pt modelId="{70772242-A99B-4858-8F19-03242631E043}" type="parTrans" cxnId="{FB5C60CC-8B4E-41DA-BF2F-59162BFAA523}">
      <dgm:prSet/>
      <dgm:spPr/>
      <dgm:t>
        <a:bodyPr/>
        <a:lstStyle/>
        <a:p>
          <a:endParaRPr lang="en-US"/>
        </a:p>
      </dgm:t>
    </dgm:pt>
    <dgm:pt modelId="{9F6145C1-12D5-4E2C-B61A-C0F7FEE26B9A}" type="sibTrans" cxnId="{FB5C60CC-8B4E-41DA-BF2F-59162BFAA523}">
      <dgm:prSet/>
      <dgm:spPr/>
      <dgm:t>
        <a:bodyPr/>
        <a:lstStyle/>
        <a:p>
          <a:endParaRPr lang="en-US"/>
        </a:p>
      </dgm:t>
    </dgm:pt>
    <dgm:pt modelId="{8669503C-7E32-4F15-81CD-58D8D07F21DF}">
      <dgm:prSet phldrT="[Text]" phldr="0"/>
      <dgm:spPr/>
      <dgm:t>
        <a:bodyPr/>
        <a:lstStyle/>
        <a:p>
          <a:r>
            <a:rPr lang="en-US">
              <a:latin typeface="Univers Condensed"/>
            </a:rPr>
            <a:t>Department</a:t>
          </a:r>
          <a:endParaRPr lang="en-US"/>
        </a:p>
      </dgm:t>
    </dgm:pt>
    <dgm:pt modelId="{4193A4D4-4E0D-4C43-942F-1DB315D3F585}" type="parTrans" cxnId="{26BF87CE-0320-4DCD-B6A7-D4C6CA29A6BA}">
      <dgm:prSet/>
      <dgm:spPr/>
      <dgm:t>
        <a:bodyPr/>
        <a:lstStyle/>
        <a:p>
          <a:endParaRPr lang="en-US"/>
        </a:p>
      </dgm:t>
    </dgm:pt>
    <dgm:pt modelId="{3D8C624A-CE07-4F23-9C5E-2CC9FB23EB2E}" type="sibTrans" cxnId="{26BF87CE-0320-4DCD-B6A7-D4C6CA29A6BA}">
      <dgm:prSet/>
      <dgm:spPr/>
      <dgm:t>
        <a:bodyPr/>
        <a:lstStyle/>
        <a:p>
          <a:endParaRPr lang="en-US"/>
        </a:p>
      </dgm:t>
    </dgm:pt>
    <dgm:pt modelId="{A16B2B69-2411-46DD-B207-AA49ACA3A2DB}">
      <dgm:prSet phldr="0"/>
      <dgm:spPr/>
      <dgm:t>
        <a:bodyPr/>
        <a:lstStyle/>
        <a:p>
          <a:r>
            <a:rPr lang="en-US" b="0">
              <a:latin typeface="Univers Condensed"/>
            </a:rPr>
            <a:t>Weekday</a:t>
          </a:r>
        </a:p>
      </dgm:t>
    </dgm:pt>
    <dgm:pt modelId="{CD48F70D-373E-4241-944A-3A650B995520}" type="parTrans" cxnId="{9C3FB8CC-0003-4680-8030-0A795ADFBAF2}">
      <dgm:prSet/>
      <dgm:spPr/>
    </dgm:pt>
    <dgm:pt modelId="{6F458A8A-7998-4DAC-9C3F-CE341B381A93}" type="sibTrans" cxnId="{9C3FB8CC-0003-4680-8030-0A795ADFBAF2}">
      <dgm:prSet/>
      <dgm:spPr/>
    </dgm:pt>
    <dgm:pt modelId="{2E8166ED-E81A-44CE-95A6-8F5D64BC91A7}">
      <dgm:prSet phldr="0"/>
      <dgm:spPr/>
      <dgm:t>
        <a:bodyPr/>
        <a:lstStyle/>
        <a:p>
          <a:r>
            <a:rPr lang="en-US" b="0">
              <a:latin typeface="Univers Condensed"/>
            </a:rPr>
            <a:t>Regions</a:t>
          </a:r>
        </a:p>
      </dgm:t>
    </dgm:pt>
    <dgm:pt modelId="{FF377442-690C-408B-9F10-C1AA513418E5}" type="parTrans" cxnId="{68384C3C-E56D-405C-95F4-DEE1A3875671}">
      <dgm:prSet/>
      <dgm:spPr/>
    </dgm:pt>
    <dgm:pt modelId="{615C85D8-AF42-4283-B266-8363CF861B6D}" type="sibTrans" cxnId="{68384C3C-E56D-405C-95F4-DEE1A3875671}">
      <dgm:prSet/>
      <dgm:spPr/>
    </dgm:pt>
    <dgm:pt modelId="{DA07B1ED-D4A7-4E0E-AA05-7A7A762156CD}">
      <dgm:prSet phldr="0"/>
      <dgm:spPr/>
      <dgm:t>
        <a:bodyPr/>
        <a:lstStyle/>
        <a:p>
          <a:r>
            <a:rPr lang="en-US" b="0">
              <a:latin typeface="Univers Condensed"/>
            </a:rPr>
            <a:t>Months</a:t>
          </a:r>
        </a:p>
      </dgm:t>
    </dgm:pt>
    <dgm:pt modelId="{1D2F3600-69D1-4109-B2F7-BD4FD23216A5}" type="parTrans" cxnId="{59F325ED-C319-4AEE-9449-A88E4CCCE086}">
      <dgm:prSet/>
      <dgm:spPr/>
    </dgm:pt>
    <dgm:pt modelId="{1F5D885B-5FDD-4E2E-B6A6-01022C79F5A6}" type="sibTrans" cxnId="{59F325ED-C319-4AEE-9449-A88E4CCCE086}">
      <dgm:prSet/>
      <dgm:spPr/>
    </dgm:pt>
    <dgm:pt modelId="{D1A5A42A-C1F7-49AD-8EEF-C22590967691}">
      <dgm:prSet phldr="0"/>
      <dgm:spPr/>
      <dgm:t>
        <a:bodyPr/>
        <a:lstStyle/>
        <a:p>
          <a:pPr rtl="0"/>
          <a:r>
            <a:rPr lang="en-US">
              <a:latin typeface="Univers Condensed"/>
            </a:rPr>
            <a:t>Internal/ External</a:t>
          </a:r>
        </a:p>
      </dgm:t>
    </dgm:pt>
    <dgm:pt modelId="{2E7E2051-384A-4A02-8E3F-E700C884AFFA}" type="parTrans" cxnId="{8F6DBF84-60D4-41AF-800A-E47CE2219D85}">
      <dgm:prSet/>
      <dgm:spPr/>
    </dgm:pt>
    <dgm:pt modelId="{523D2E71-C45A-4D37-A4AF-CB71F2C83275}" type="sibTrans" cxnId="{8F6DBF84-60D4-41AF-800A-E47CE2219D85}">
      <dgm:prSet/>
      <dgm:spPr/>
    </dgm:pt>
    <dgm:pt modelId="{E6AF1A6D-C242-48CC-BAFA-43A6E9B5C52E}">
      <dgm:prSet phldr="0"/>
      <dgm:spPr/>
      <dgm:t>
        <a:bodyPr/>
        <a:lstStyle/>
        <a:p>
          <a:pPr rtl="0"/>
          <a:r>
            <a:rPr lang="en-US">
              <a:latin typeface="Univers Condensed"/>
            </a:rPr>
            <a:t>Staffing Condition</a:t>
          </a:r>
        </a:p>
      </dgm:t>
    </dgm:pt>
    <dgm:pt modelId="{926A0DA1-A8C1-4CB4-8003-E2E6F023BD41}" type="parTrans" cxnId="{18853E40-CF5E-49D1-9933-2F179FEB40FD}">
      <dgm:prSet/>
      <dgm:spPr/>
    </dgm:pt>
    <dgm:pt modelId="{00FA257D-E56D-4D1A-A662-10F3661E6ABD}" type="sibTrans" cxnId="{18853E40-CF5E-49D1-9933-2F179FEB40FD}">
      <dgm:prSet/>
      <dgm:spPr/>
    </dgm:pt>
    <dgm:pt modelId="{372365AD-F454-4A9D-91E2-2D52A5B36273}" type="pres">
      <dgm:prSet presAssocID="{528A47D9-4914-4AF6-B48A-7927D90C5D5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FC23BB-98FA-4BD9-8B09-6D3527BBAE42}" type="pres">
      <dgm:prSet presAssocID="{4BCBB49C-C63A-437C-B1A3-9DB0BBEE4FDA}" presName="hierRoot1" presStyleCnt="0"/>
      <dgm:spPr/>
    </dgm:pt>
    <dgm:pt modelId="{E597E0F2-1FDC-4BE6-9A2A-ED97FC0B492C}" type="pres">
      <dgm:prSet presAssocID="{4BCBB49C-C63A-437C-B1A3-9DB0BBEE4FDA}" presName="composite" presStyleCnt="0"/>
      <dgm:spPr/>
    </dgm:pt>
    <dgm:pt modelId="{9EFACF44-77A6-47E2-B191-8A2562B2CD59}" type="pres">
      <dgm:prSet presAssocID="{4BCBB49C-C63A-437C-B1A3-9DB0BBEE4FDA}" presName="background" presStyleLbl="node0" presStyleIdx="0" presStyleCnt="1"/>
      <dgm:spPr/>
    </dgm:pt>
    <dgm:pt modelId="{E11C9051-30AD-4B71-9DC0-3B05A1D44C4B}" type="pres">
      <dgm:prSet presAssocID="{4BCBB49C-C63A-437C-B1A3-9DB0BBEE4FDA}" presName="text" presStyleLbl="fgAcc0" presStyleIdx="0" presStyleCnt="1">
        <dgm:presLayoutVars>
          <dgm:chPref val="3"/>
        </dgm:presLayoutVars>
      </dgm:prSet>
      <dgm:spPr/>
    </dgm:pt>
    <dgm:pt modelId="{FAE4B9A9-DDDA-4BA0-A473-BA12A0789A62}" type="pres">
      <dgm:prSet presAssocID="{4BCBB49C-C63A-437C-B1A3-9DB0BBEE4FDA}" presName="hierChild2" presStyleCnt="0"/>
      <dgm:spPr/>
    </dgm:pt>
    <dgm:pt modelId="{16B26592-6756-479D-B8D0-3213CC5DA3AA}" type="pres">
      <dgm:prSet presAssocID="{6EA06EB2-F5B4-43F8-B7C3-718D89D8C92C}" presName="Name10" presStyleLbl="parChTrans1D2" presStyleIdx="0" presStyleCnt="2"/>
      <dgm:spPr/>
    </dgm:pt>
    <dgm:pt modelId="{7540E332-DDEE-4EF0-87EC-5E7C4A158F07}" type="pres">
      <dgm:prSet presAssocID="{0DA60852-A7F1-4370-9962-70D51EAE27CB}" presName="hierRoot2" presStyleCnt="0"/>
      <dgm:spPr/>
    </dgm:pt>
    <dgm:pt modelId="{7F604013-B070-45C1-9769-FFF9DF69B455}" type="pres">
      <dgm:prSet presAssocID="{0DA60852-A7F1-4370-9962-70D51EAE27CB}" presName="composite2" presStyleCnt="0"/>
      <dgm:spPr/>
    </dgm:pt>
    <dgm:pt modelId="{A49D000D-22D7-4B94-BA01-4FC55EEB9507}" type="pres">
      <dgm:prSet presAssocID="{0DA60852-A7F1-4370-9962-70D51EAE27CB}" presName="background2" presStyleLbl="node2" presStyleIdx="0" presStyleCnt="2"/>
      <dgm:spPr/>
    </dgm:pt>
    <dgm:pt modelId="{F14BD923-F28D-4FC9-98C4-8E8D1914BB77}" type="pres">
      <dgm:prSet presAssocID="{0DA60852-A7F1-4370-9962-70D51EAE27CB}" presName="text2" presStyleLbl="fgAcc2" presStyleIdx="0" presStyleCnt="2">
        <dgm:presLayoutVars>
          <dgm:chPref val="3"/>
        </dgm:presLayoutVars>
      </dgm:prSet>
      <dgm:spPr/>
    </dgm:pt>
    <dgm:pt modelId="{D1ABBC53-65DE-43B9-8280-826559691DCC}" type="pres">
      <dgm:prSet presAssocID="{0DA60852-A7F1-4370-9962-70D51EAE27CB}" presName="hierChild3" presStyleCnt="0"/>
      <dgm:spPr/>
    </dgm:pt>
    <dgm:pt modelId="{D854A4BC-AA9B-4981-986A-53C63EFEAA2F}" type="pres">
      <dgm:prSet presAssocID="{CD48F70D-373E-4241-944A-3A650B995520}" presName="Name17" presStyleLbl="parChTrans1D3" presStyleIdx="0" presStyleCnt="6"/>
      <dgm:spPr/>
    </dgm:pt>
    <dgm:pt modelId="{075A3004-668A-4C2D-8ACA-993A093472BF}" type="pres">
      <dgm:prSet presAssocID="{A16B2B69-2411-46DD-B207-AA49ACA3A2DB}" presName="hierRoot3" presStyleCnt="0"/>
      <dgm:spPr/>
    </dgm:pt>
    <dgm:pt modelId="{2413EE14-4AE2-4D05-AE16-426783A714EA}" type="pres">
      <dgm:prSet presAssocID="{A16B2B69-2411-46DD-B207-AA49ACA3A2DB}" presName="composite3" presStyleCnt="0"/>
      <dgm:spPr/>
    </dgm:pt>
    <dgm:pt modelId="{1AD5A698-0449-48F1-8627-5D97C31C1BB6}" type="pres">
      <dgm:prSet presAssocID="{A16B2B69-2411-46DD-B207-AA49ACA3A2DB}" presName="background3" presStyleLbl="node3" presStyleIdx="0" presStyleCnt="6"/>
      <dgm:spPr/>
    </dgm:pt>
    <dgm:pt modelId="{4074BE12-8AA4-4D43-B496-ABF6E2193026}" type="pres">
      <dgm:prSet presAssocID="{A16B2B69-2411-46DD-B207-AA49ACA3A2DB}" presName="text3" presStyleLbl="fgAcc3" presStyleIdx="0" presStyleCnt="6">
        <dgm:presLayoutVars>
          <dgm:chPref val="3"/>
        </dgm:presLayoutVars>
      </dgm:prSet>
      <dgm:spPr/>
    </dgm:pt>
    <dgm:pt modelId="{DC517EDE-022A-4B27-80EC-24DDE106E8D0}" type="pres">
      <dgm:prSet presAssocID="{A16B2B69-2411-46DD-B207-AA49ACA3A2DB}" presName="hierChild4" presStyleCnt="0"/>
      <dgm:spPr/>
    </dgm:pt>
    <dgm:pt modelId="{58BA5914-ED84-4EBA-BDE2-0826ECE043A6}" type="pres">
      <dgm:prSet presAssocID="{FF377442-690C-408B-9F10-C1AA513418E5}" presName="Name17" presStyleLbl="parChTrans1D3" presStyleIdx="1" presStyleCnt="6"/>
      <dgm:spPr/>
    </dgm:pt>
    <dgm:pt modelId="{217DDB43-631A-41E5-829E-B3BCC61F3FCE}" type="pres">
      <dgm:prSet presAssocID="{2E8166ED-E81A-44CE-95A6-8F5D64BC91A7}" presName="hierRoot3" presStyleCnt="0"/>
      <dgm:spPr/>
    </dgm:pt>
    <dgm:pt modelId="{F804DB1F-5883-4A8C-912D-CD607C9E715A}" type="pres">
      <dgm:prSet presAssocID="{2E8166ED-E81A-44CE-95A6-8F5D64BC91A7}" presName="composite3" presStyleCnt="0"/>
      <dgm:spPr/>
    </dgm:pt>
    <dgm:pt modelId="{027A0830-4DAE-41F9-9FBF-6163301B22EA}" type="pres">
      <dgm:prSet presAssocID="{2E8166ED-E81A-44CE-95A6-8F5D64BC91A7}" presName="background3" presStyleLbl="node3" presStyleIdx="1" presStyleCnt="6"/>
      <dgm:spPr/>
    </dgm:pt>
    <dgm:pt modelId="{11B73531-BAD1-47AF-9EB2-A78D4A9D079B}" type="pres">
      <dgm:prSet presAssocID="{2E8166ED-E81A-44CE-95A6-8F5D64BC91A7}" presName="text3" presStyleLbl="fgAcc3" presStyleIdx="1" presStyleCnt="6">
        <dgm:presLayoutVars>
          <dgm:chPref val="3"/>
        </dgm:presLayoutVars>
      </dgm:prSet>
      <dgm:spPr/>
    </dgm:pt>
    <dgm:pt modelId="{6AE10BD9-6C15-442A-A624-8B1CD07725F1}" type="pres">
      <dgm:prSet presAssocID="{2E8166ED-E81A-44CE-95A6-8F5D64BC91A7}" presName="hierChild4" presStyleCnt="0"/>
      <dgm:spPr/>
    </dgm:pt>
    <dgm:pt modelId="{06770030-CA7E-4B47-9031-855101FAA60F}" type="pres">
      <dgm:prSet presAssocID="{1D2F3600-69D1-4109-B2F7-BD4FD23216A5}" presName="Name17" presStyleLbl="parChTrans1D3" presStyleIdx="2" presStyleCnt="6"/>
      <dgm:spPr/>
    </dgm:pt>
    <dgm:pt modelId="{F84CE8C0-8423-490A-AEF5-5097616E55E4}" type="pres">
      <dgm:prSet presAssocID="{DA07B1ED-D4A7-4E0E-AA05-7A7A762156CD}" presName="hierRoot3" presStyleCnt="0"/>
      <dgm:spPr/>
    </dgm:pt>
    <dgm:pt modelId="{0159225B-2B55-4854-97E8-796F1957CCE3}" type="pres">
      <dgm:prSet presAssocID="{DA07B1ED-D4A7-4E0E-AA05-7A7A762156CD}" presName="composite3" presStyleCnt="0"/>
      <dgm:spPr/>
    </dgm:pt>
    <dgm:pt modelId="{E34BABAF-E4E8-48E3-A98F-75503887FAF6}" type="pres">
      <dgm:prSet presAssocID="{DA07B1ED-D4A7-4E0E-AA05-7A7A762156CD}" presName="background3" presStyleLbl="node3" presStyleIdx="2" presStyleCnt="6"/>
      <dgm:spPr/>
    </dgm:pt>
    <dgm:pt modelId="{4C57D37C-7F8D-45ED-8B56-E84EE9B9748B}" type="pres">
      <dgm:prSet presAssocID="{DA07B1ED-D4A7-4E0E-AA05-7A7A762156CD}" presName="text3" presStyleLbl="fgAcc3" presStyleIdx="2" presStyleCnt="6">
        <dgm:presLayoutVars>
          <dgm:chPref val="3"/>
        </dgm:presLayoutVars>
      </dgm:prSet>
      <dgm:spPr/>
    </dgm:pt>
    <dgm:pt modelId="{00640804-99C5-475C-BED3-DF622D67276D}" type="pres">
      <dgm:prSet presAssocID="{DA07B1ED-D4A7-4E0E-AA05-7A7A762156CD}" presName="hierChild4" presStyleCnt="0"/>
      <dgm:spPr/>
    </dgm:pt>
    <dgm:pt modelId="{97F202A3-DE0E-4405-8219-AD40CD563A99}" type="pres">
      <dgm:prSet presAssocID="{70772242-A99B-4858-8F19-03242631E043}" presName="Name10" presStyleLbl="parChTrans1D2" presStyleIdx="1" presStyleCnt="2"/>
      <dgm:spPr/>
    </dgm:pt>
    <dgm:pt modelId="{204A9D90-7139-449A-9B48-001CC6FE2488}" type="pres">
      <dgm:prSet presAssocID="{2289BBCE-062D-4470-A53C-EA80A10C36D7}" presName="hierRoot2" presStyleCnt="0"/>
      <dgm:spPr/>
    </dgm:pt>
    <dgm:pt modelId="{36559D49-B418-457D-AF11-88F8856B912F}" type="pres">
      <dgm:prSet presAssocID="{2289BBCE-062D-4470-A53C-EA80A10C36D7}" presName="composite2" presStyleCnt="0"/>
      <dgm:spPr/>
    </dgm:pt>
    <dgm:pt modelId="{C2FA50EA-68DB-4419-8599-DE5354A3C71C}" type="pres">
      <dgm:prSet presAssocID="{2289BBCE-062D-4470-A53C-EA80A10C36D7}" presName="background2" presStyleLbl="node2" presStyleIdx="1" presStyleCnt="2"/>
      <dgm:spPr/>
    </dgm:pt>
    <dgm:pt modelId="{4C7A9BE1-3293-4200-883E-463836D7186A}" type="pres">
      <dgm:prSet presAssocID="{2289BBCE-062D-4470-A53C-EA80A10C36D7}" presName="text2" presStyleLbl="fgAcc2" presStyleIdx="1" presStyleCnt="2">
        <dgm:presLayoutVars>
          <dgm:chPref val="3"/>
        </dgm:presLayoutVars>
      </dgm:prSet>
      <dgm:spPr/>
    </dgm:pt>
    <dgm:pt modelId="{E265BC9D-6664-4369-A423-AEB04D8C26AD}" type="pres">
      <dgm:prSet presAssocID="{2289BBCE-062D-4470-A53C-EA80A10C36D7}" presName="hierChild3" presStyleCnt="0"/>
      <dgm:spPr/>
    </dgm:pt>
    <dgm:pt modelId="{04246F28-F47D-4A13-A00D-05B2C1CE4FA0}" type="pres">
      <dgm:prSet presAssocID="{4193A4D4-4E0D-4C43-942F-1DB315D3F585}" presName="Name17" presStyleLbl="parChTrans1D3" presStyleIdx="3" presStyleCnt="6"/>
      <dgm:spPr/>
    </dgm:pt>
    <dgm:pt modelId="{89D0BB3E-80DE-4364-B1C7-3A9DB3273BDA}" type="pres">
      <dgm:prSet presAssocID="{8669503C-7E32-4F15-81CD-58D8D07F21DF}" presName="hierRoot3" presStyleCnt="0"/>
      <dgm:spPr/>
    </dgm:pt>
    <dgm:pt modelId="{0AAF7C29-BDB1-4360-8934-247070F61FE6}" type="pres">
      <dgm:prSet presAssocID="{8669503C-7E32-4F15-81CD-58D8D07F21DF}" presName="composite3" presStyleCnt="0"/>
      <dgm:spPr/>
    </dgm:pt>
    <dgm:pt modelId="{A4742720-4BC6-4771-878E-D26811351AF1}" type="pres">
      <dgm:prSet presAssocID="{8669503C-7E32-4F15-81CD-58D8D07F21DF}" presName="background3" presStyleLbl="node3" presStyleIdx="3" presStyleCnt="6"/>
      <dgm:spPr/>
    </dgm:pt>
    <dgm:pt modelId="{E8834303-3651-4ADE-806D-A5033AE4FF48}" type="pres">
      <dgm:prSet presAssocID="{8669503C-7E32-4F15-81CD-58D8D07F21DF}" presName="text3" presStyleLbl="fgAcc3" presStyleIdx="3" presStyleCnt="6">
        <dgm:presLayoutVars>
          <dgm:chPref val="3"/>
        </dgm:presLayoutVars>
      </dgm:prSet>
      <dgm:spPr/>
    </dgm:pt>
    <dgm:pt modelId="{D2FDA2F1-B5A5-4ACC-B158-86E652303814}" type="pres">
      <dgm:prSet presAssocID="{8669503C-7E32-4F15-81CD-58D8D07F21DF}" presName="hierChild4" presStyleCnt="0"/>
      <dgm:spPr/>
    </dgm:pt>
    <dgm:pt modelId="{8AAC6474-AD58-43F6-BE05-09E9A287B147}" type="pres">
      <dgm:prSet presAssocID="{2E7E2051-384A-4A02-8E3F-E700C884AFFA}" presName="Name17" presStyleLbl="parChTrans1D3" presStyleIdx="4" presStyleCnt="6"/>
      <dgm:spPr/>
    </dgm:pt>
    <dgm:pt modelId="{36F83A8D-E01D-4E08-9ABB-BB76B5535F2D}" type="pres">
      <dgm:prSet presAssocID="{D1A5A42A-C1F7-49AD-8EEF-C22590967691}" presName="hierRoot3" presStyleCnt="0"/>
      <dgm:spPr/>
    </dgm:pt>
    <dgm:pt modelId="{5F1C4EBF-F609-4142-B9A0-35D6A2CDAE8A}" type="pres">
      <dgm:prSet presAssocID="{D1A5A42A-C1F7-49AD-8EEF-C22590967691}" presName="composite3" presStyleCnt="0"/>
      <dgm:spPr/>
    </dgm:pt>
    <dgm:pt modelId="{19B37433-2BB8-4683-A9FC-3A812B311C76}" type="pres">
      <dgm:prSet presAssocID="{D1A5A42A-C1F7-49AD-8EEF-C22590967691}" presName="background3" presStyleLbl="node3" presStyleIdx="4" presStyleCnt="6"/>
      <dgm:spPr/>
    </dgm:pt>
    <dgm:pt modelId="{6CB7C1E4-7955-4DD1-8D30-4145E7311066}" type="pres">
      <dgm:prSet presAssocID="{D1A5A42A-C1F7-49AD-8EEF-C22590967691}" presName="text3" presStyleLbl="fgAcc3" presStyleIdx="4" presStyleCnt="6">
        <dgm:presLayoutVars>
          <dgm:chPref val="3"/>
        </dgm:presLayoutVars>
      </dgm:prSet>
      <dgm:spPr/>
    </dgm:pt>
    <dgm:pt modelId="{6588738E-9026-403F-8DE6-13894E6853F4}" type="pres">
      <dgm:prSet presAssocID="{D1A5A42A-C1F7-49AD-8EEF-C22590967691}" presName="hierChild4" presStyleCnt="0"/>
      <dgm:spPr/>
    </dgm:pt>
    <dgm:pt modelId="{F8CF8430-E8F2-4AD1-A614-174B769DA2A2}" type="pres">
      <dgm:prSet presAssocID="{926A0DA1-A8C1-4CB4-8003-E2E6F023BD41}" presName="Name17" presStyleLbl="parChTrans1D3" presStyleIdx="5" presStyleCnt="6"/>
      <dgm:spPr/>
    </dgm:pt>
    <dgm:pt modelId="{954B7E19-6800-4901-A1BA-D1CC8FF589F6}" type="pres">
      <dgm:prSet presAssocID="{E6AF1A6D-C242-48CC-BAFA-43A6E9B5C52E}" presName="hierRoot3" presStyleCnt="0"/>
      <dgm:spPr/>
    </dgm:pt>
    <dgm:pt modelId="{2BD88259-CAA7-4C4E-8D0D-E4A8D1786427}" type="pres">
      <dgm:prSet presAssocID="{E6AF1A6D-C242-48CC-BAFA-43A6E9B5C52E}" presName="composite3" presStyleCnt="0"/>
      <dgm:spPr/>
    </dgm:pt>
    <dgm:pt modelId="{8FE99858-DDD0-4222-80FB-41D7A87CDE08}" type="pres">
      <dgm:prSet presAssocID="{E6AF1A6D-C242-48CC-BAFA-43A6E9B5C52E}" presName="background3" presStyleLbl="node3" presStyleIdx="5" presStyleCnt="6"/>
      <dgm:spPr/>
    </dgm:pt>
    <dgm:pt modelId="{2D08F8D6-47DF-475B-BC7A-7DD08A2BEDA3}" type="pres">
      <dgm:prSet presAssocID="{E6AF1A6D-C242-48CC-BAFA-43A6E9B5C52E}" presName="text3" presStyleLbl="fgAcc3" presStyleIdx="5" presStyleCnt="6">
        <dgm:presLayoutVars>
          <dgm:chPref val="3"/>
        </dgm:presLayoutVars>
      </dgm:prSet>
      <dgm:spPr/>
    </dgm:pt>
    <dgm:pt modelId="{63626282-3594-4E37-AC09-7BCEEBF1BB09}" type="pres">
      <dgm:prSet presAssocID="{E6AF1A6D-C242-48CC-BAFA-43A6E9B5C52E}" presName="hierChild4" presStyleCnt="0"/>
      <dgm:spPr/>
    </dgm:pt>
  </dgm:ptLst>
  <dgm:cxnLst>
    <dgm:cxn modelId="{EA80D002-1754-4290-A0F2-01F26B03AE81}" srcId="{4BCBB49C-C63A-437C-B1A3-9DB0BBEE4FDA}" destId="{0DA60852-A7F1-4370-9962-70D51EAE27CB}" srcOrd="0" destOrd="0" parTransId="{6EA06EB2-F5B4-43F8-B7C3-718D89D8C92C}" sibTransId="{4066E8CB-1927-4FC7-B924-2CC08A82CDC2}"/>
    <dgm:cxn modelId="{9C48910C-3E37-4AD5-AC39-874B3EAB36EE}" type="presOf" srcId="{1D2F3600-69D1-4109-B2F7-BD4FD23216A5}" destId="{06770030-CA7E-4B47-9031-855101FAA60F}" srcOrd="0" destOrd="0" presId="urn:microsoft.com/office/officeart/2005/8/layout/hierarchy1"/>
    <dgm:cxn modelId="{D539AF0D-219C-4DC5-80D7-6ECEC4832003}" type="presOf" srcId="{8669503C-7E32-4F15-81CD-58D8D07F21DF}" destId="{E8834303-3651-4ADE-806D-A5033AE4FF48}" srcOrd="0" destOrd="0" presId="urn:microsoft.com/office/officeart/2005/8/layout/hierarchy1"/>
    <dgm:cxn modelId="{F7E1E111-404E-496A-B168-7244E1A872D3}" type="presOf" srcId="{6EA06EB2-F5B4-43F8-B7C3-718D89D8C92C}" destId="{16B26592-6756-479D-B8D0-3213CC5DA3AA}" srcOrd="0" destOrd="0" presId="urn:microsoft.com/office/officeart/2005/8/layout/hierarchy1"/>
    <dgm:cxn modelId="{9A1DA91D-0612-4526-898C-4B2CDE70AECD}" type="presOf" srcId="{FF377442-690C-408B-9F10-C1AA513418E5}" destId="{58BA5914-ED84-4EBA-BDE2-0826ECE043A6}" srcOrd="0" destOrd="0" presId="urn:microsoft.com/office/officeart/2005/8/layout/hierarchy1"/>
    <dgm:cxn modelId="{68384C3C-E56D-405C-95F4-DEE1A3875671}" srcId="{0DA60852-A7F1-4370-9962-70D51EAE27CB}" destId="{2E8166ED-E81A-44CE-95A6-8F5D64BC91A7}" srcOrd="1" destOrd="0" parTransId="{FF377442-690C-408B-9F10-C1AA513418E5}" sibTransId="{615C85D8-AF42-4283-B266-8363CF861B6D}"/>
    <dgm:cxn modelId="{874D5B3E-9300-42B3-91CC-D1220A748762}" type="presOf" srcId="{2E7E2051-384A-4A02-8E3F-E700C884AFFA}" destId="{8AAC6474-AD58-43F6-BE05-09E9A287B147}" srcOrd="0" destOrd="0" presId="urn:microsoft.com/office/officeart/2005/8/layout/hierarchy1"/>
    <dgm:cxn modelId="{18853E40-CF5E-49D1-9933-2F179FEB40FD}" srcId="{2289BBCE-062D-4470-A53C-EA80A10C36D7}" destId="{E6AF1A6D-C242-48CC-BAFA-43A6E9B5C52E}" srcOrd="2" destOrd="0" parTransId="{926A0DA1-A8C1-4CB4-8003-E2E6F023BD41}" sibTransId="{00FA257D-E56D-4D1A-A662-10F3661E6ABD}"/>
    <dgm:cxn modelId="{06B7C942-4229-44A8-9CFE-636EE1C35B86}" type="presOf" srcId="{70772242-A99B-4858-8F19-03242631E043}" destId="{97F202A3-DE0E-4405-8219-AD40CD563A99}" srcOrd="0" destOrd="0" presId="urn:microsoft.com/office/officeart/2005/8/layout/hierarchy1"/>
    <dgm:cxn modelId="{34379F72-612F-4836-B9C2-1AA91EFFB613}" type="presOf" srcId="{D1A5A42A-C1F7-49AD-8EEF-C22590967691}" destId="{6CB7C1E4-7955-4DD1-8D30-4145E7311066}" srcOrd="0" destOrd="0" presId="urn:microsoft.com/office/officeart/2005/8/layout/hierarchy1"/>
    <dgm:cxn modelId="{297CAF72-DB4D-4E7F-90D7-3A118DDF93C3}" type="presOf" srcId="{926A0DA1-A8C1-4CB4-8003-E2E6F023BD41}" destId="{F8CF8430-E8F2-4AD1-A614-174B769DA2A2}" srcOrd="0" destOrd="0" presId="urn:microsoft.com/office/officeart/2005/8/layout/hierarchy1"/>
    <dgm:cxn modelId="{D886CF83-EFD5-4026-BF4E-E019546ECB44}" type="presOf" srcId="{0DA60852-A7F1-4370-9962-70D51EAE27CB}" destId="{F14BD923-F28D-4FC9-98C4-8E8D1914BB77}" srcOrd="0" destOrd="0" presId="urn:microsoft.com/office/officeart/2005/8/layout/hierarchy1"/>
    <dgm:cxn modelId="{8F6DBF84-60D4-41AF-800A-E47CE2219D85}" srcId="{2289BBCE-062D-4470-A53C-EA80A10C36D7}" destId="{D1A5A42A-C1F7-49AD-8EEF-C22590967691}" srcOrd="1" destOrd="0" parTransId="{2E7E2051-384A-4A02-8E3F-E700C884AFFA}" sibTransId="{523D2E71-C45A-4D37-A4AF-CB71F2C83275}"/>
    <dgm:cxn modelId="{E647558A-E627-4DC0-8225-E46CC3842354}" type="presOf" srcId="{4BCBB49C-C63A-437C-B1A3-9DB0BBEE4FDA}" destId="{E11C9051-30AD-4B71-9DC0-3B05A1D44C4B}" srcOrd="0" destOrd="0" presId="urn:microsoft.com/office/officeart/2005/8/layout/hierarchy1"/>
    <dgm:cxn modelId="{DEFAA09D-567F-48AC-A237-613DEC4CA68F}" type="presOf" srcId="{528A47D9-4914-4AF6-B48A-7927D90C5D56}" destId="{372365AD-F454-4A9D-91E2-2D52A5B36273}" srcOrd="0" destOrd="0" presId="urn:microsoft.com/office/officeart/2005/8/layout/hierarchy1"/>
    <dgm:cxn modelId="{1E84D0A1-A1B7-41CB-BE0E-4398AF08DF8C}" type="presOf" srcId="{2E8166ED-E81A-44CE-95A6-8F5D64BC91A7}" destId="{11B73531-BAD1-47AF-9EB2-A78D4A9D079B}" srcOrd="0" destOrd="0" presId="urn:microsoft.com/office/officeart/2005/8/layout/hierarchy1"/>
    <dgm:cxn modelId="{BEC8A7B9-33AB-4113-B6C9-7D05AA907F9D}" srcId="{528A47D9-4914-4AF6-B48A-7927D90C5D56}" destId="{4BCBB49C-C63A-437C-B1A3-9DB0BBEE4FDA}" srcOrd="0" destOrd="0" parTransId="{E4B0D0AB-E00E-41A8-B2B0-325FB119C64A}" sibTransId="{E8327636-1E79-4CBF-87D6-6D11E9E2D689}"/>
    <dgm:cxn modelId="{E3E64FC0-268D-4751-95D1-C649045282C6}" type="presOf" srcId="{2289BBCE-062D-4470-A53C-EA80A10C36D7}" destId="{4C7A9BE1-3293-4200-883E-463836D7186A}" srcOrd="0" destOrd="0" presId="urn:microsoft.com/office/officeart/2005/8/layout/hierarchy1"/>
    <dgm:cxn modelId="{CD1DCDC0-BD4F-4365-8528-815220BB73B1}" type="presOf" srcId="{4193A4D4-4E0D-4C43-942F-1DB315D3F585}" destId="{04246F28-F47D-4A13-A00D-05B2C1CE4FA0}" srcOrd="0" destOrd="0" presId="urn:microsoft.com/office/officeart/2005/8/layout/hierarchy1"/>
    <dgm:cxn modelId="{FB5C60CC-8B4E-41DA-BF2F-59162BFAA523}" srcId="{4BCBB49C-C63A-437C-B1A3-9DB0BBEE4FDA}" destId="{2289BBCE-062D-4470-A53C-EA80A10C36D7}" srcOrd="1" destOrd="0" parTransId="{70772242-A99B-4858-8F19-03242631E043}" sibTransId="{9F6145C1-12D5-4E2C-B61A-C0F7FEE26B9A}"/>
    <dgm:cxn modelId="{9C3FB8CC-0003-4680-8030-0A795ADFBAF2}" srcId="{0DA60852-A7F1-4370-9962-70D51EAE27CB}" destId="{A16B2B69-2411-46DD-B207-AA49ACA3A2DB}" srcOrd="0" destOrd="0" parTransId="{CD48F70D-373E-4241-944A-3A650B995520}" sibTransId="{6F458A8A-7998-4DAC-9C3F-CE341B381A93}"/>
    <dgm:cxn modelId="{26BF87CE-0320-4DCD-B6A7-D4C6CA29A6BA}" srcId="{2289BBCE-062D-4470-A53C-EA80A10C36D7}" destId="{8669503C-7E32-4F15-81CD-58D8D07F21DF}" srcOrd="0" destOrd="0" parTransId="{4193A4D4-4E0D-4C43-942F-1DB315D3F585}" sibTransId="{3D8C624A-CE07-4F23-9C5E-2CC9FB23EB2E}"/>
    <dgm:cxn modelId="{8C1446D3-055C-4429-93EF-4137B0429DA8}" type="presOf" srcId="{E6AF1A6D-C242-48CC-BAFA-43A6E9B5C52E}" destId="{2D08F8D6-47DF-475B-BC7A-7DD08A2BEDA3}" srcOrd="0" destOrd="0" presId="urn:microsoft.com/office/officeart/2005/8/layout/hierarchy1"/>
    <dgm:cxn modelId="{795A19D5-82DE-43B7-A278-1CABFE7F894C}" type="presOf" srcId="{CD48F70D-373E-4241-944A-3A650B995520}" destId="{D854A4BC-AA9B-4981-986A-53C63EFEAA2F}" srcOrd="0" destOrd="0" presId="urn:microsoft.com/office/officeart/2005/8/layout/hierarchy1"/>
    <dgm:cxn modelId="{F79F7CE0-82C7-4FAF-BFE7-BCEC9E9F2220}" type="presOf" srcId="{A16B2B69-2411-46DD-B207-AA49ACA3A2DB}" destId="{4074BE12-8AA4-4D43-B496-ABF6E2193026}" srcOrd="0" destOrd="0" presId="urn:microsoft.com/office/officeart/2005/8/layout/hierarchy1"/>
    <dgm:cxn modelId="{212FD2EC-3299-4754-8999-6D574054DC85}" type="presOf" srcId="{DA07B1ED-D4A7-4E0E-AA05-7A7A762156CD}" destId="{4C57D37C-7F8D-45ED-8B56-E84EE9B9748B}" srcOrd="0" destOrd="0" presId="urn:microsoft.com/office/officeart/2005/8/layout/hierarchy1"/>
    <dgm:cxn modelId="{59F325ED-C319-4AEE-9449-A88E4CCCE086}" srcId="{0DA60852-A7F1-4370-9962-70D51EAE27CB}" destId="{DA07B1ED-D4A7-4E0E-AA05-7A7A762156CD}" srcOrd="2" destOrd="0" parTransId="{1D2F3600-69D1-4109-B2F7-BD4FD23216A5}" sibTransId="{1F5D885B-5FDD-4E2E-B6A6-01022C79F5A6}"/>
    <dgm:cxn modelId="{7BF35A37-50DF-458B-8090-89BCFB4529B8}" type="presParOf" srcId="{372365AD-F454-4A9D-91E2-2D52A5B36273}" destId="{B8FC23BB-98FA-4BD9-8B09-6D3527BBAE42}" srcOrd="0" destOrd="0" presId="urn:microsoft.com/office/officeart/2005/8/layout/hierarchy1"/>
    <dgm:cxn modelId="{0BE599F3-DC37-4878-AF03-8D5AA21AA6B9}" type="presParOf" srcId="{B8FC23BB-98FA-4BD9-8B09-6D3527BBAE42}" destId="{E597E0F2-1FDC-4BE6-9A2A-ED97FC0B492C}" srcOrd="0" destOrd="0" presId="urn:microsoft.com/office/officeart/2005/8/layout/hierarchy1"/>
    <dgm:cxn modelId="{F305E110-9BC5-4C76-BE15-B2590D772781}" type="presParOf" srcId="{E597E0F2-1FDC-4BE6-9A2A-ED97FC0B492C}" destId="{9EFACF44-77A6-47E2-B191-8A2562B2CD59}" srcOrd="0" destOrd="0" presId="urn:microsoft.com/office/officeart/2005/8/layout/hierarchy1"/>
    <dgm:cxn modelId="{812834B6-D404-495D-BCF2-A3A257E7A311}" type="presParOf" srcId="{E597E0F2-1FDC-4BE6-9A2A-ED97FC0B492C}" destId="{E11C9051-30AD-4B71-9DC0-3B05A1D44C4B}" srcOrd="1" destOrd="0" presId="urn:microsoft.com/office/officeart/2005/8/layout/hierarchy1"/>
    <dgm:cxn modelId="{11696548-4614-4BB8-803B-B9CE9A5ADE02}" type="presParOf" srcId="{B8FC23BB-98FA-4BD9-8B09-6D3527BBAE42}" destId="{FAE4B9A9-DDDA-4BA0-A473-BA12A0789A62}" srcOrd="1" destOrd="0" presId="urn:microsoft.com/office/officeart/2005/8/layout/hierarchy1"/>
    <dgm:cxn modelId="{8B15BF6C-E463-4D0F-B6C9-3A978B3857D8}" type="presParOf" srcId="{FAE4B9A9-DDDA-4BA0-A473-BA12A0789A62}" destId="{16B26592-6756-479D-B8D0-3213CC5DA3AA}" srcOrd="0" destOrd="0" presId="urn:microsoft.com/office/officeart/2005/8/layout/hierarchy1"/>
    <dgm:cxn modelId="{7567189D-D1C6-4168-BFB5-7687670BFFAD}" type="presParOf" srcId="{FAE4B9A9-DDDA-4BA0-A473-BA12A0789A62}" destId="{7540E332-DDEE-4EF0-87EC-5E7C4A158F07}" srcOrd="1" destOrd="0" presId="urn:microsoft.com/office/officeart/2005/8/layout/hierarchy1"/>
    <dgm:cxn modelId="{BFE2D8C0-6776-4FC1-A97C-2DBB17090614}" type="presParOf" srcId="{7540E332-DDEE-4EF0-87EC-5E7C4A158F07}" destId="{7F604013-B070-45C1-9769-FFF9DF69B455}" srcOrd="0" destOrd="0" presId="urn:microsoft.com/office/officeart/2005/8/layout/hierarchy1"/>
    <dgm:cxn modelId="{CDE402F2-26DF-49EA-9376-1FB8284F7E98}" type="presParOf" srcId="{7F604013-B070-45C1-9769-FFF9DF69B455}" destId="{A49D000D-22D7-4B94-BA01-4FC55EEB9507}" srcOrd="0" destOrd="0" presId="urn:microsoft.com/office/officeart/2005/8/layout/hierarchy1"/>
    <dgm:cxn modelId="{E726563B-72BF-4B0D-807A-964C52D1C1F4}" type="presParOf" srcId="{7F604013-B070-45C1-9769-FFF9DF69B455}" destId="{F14BD923-F28D-4FC9-98C4-8E8D1914BB77}" srcOrd="1" destOrd="0" presId="urn:microsoft.com/office/officeart/2005/8/layout/hierarchy1"/>
    <dgm:cxn modelId="{A606D588-23BB-4BAE-9FA8-D4EF2FCD2A1D}" type="presParOf" srcId="{7540E332-DDEE-4EF0-87EC-5E7C4A158F07}" destId="{D1ABBC53-65DE-43B9-8280-826559691DCC}" srcOrd="1" destOrd="0" presId="urn:microsoft.com/office/officeart/2005/8/layout/hierarchy1"/>
    <dgm:cxn modelId="{3AE17E51-3ACA-413D-956D-D3E70FAAD1D5}" type="presParOf" srcId="{D1ABBC53-65DE-43B9-8280-826559691DCC}" destId="{D854A4BC-AA9B-4981-986A-53C63EFEAA2F}" srcOrd="0" destOrd="0" presId="urn:microsoft.com/office/officeart/2005/8/layout/hierarchy1"/>
    <dgm:cxn modelId="{DFD459D5-F105-44D3-84E6-5A42159B39C3}" type="presParOf" srcId="{D1ABBC53-65DE-43B9-8280-826559691DCC}" destId="{075A3004-668A-4C2D-8ACA-993A093472BF}" srcOrd="1" destOrd="0" presId="urn:microsoft.com/office/officeart/2005/8/layout/hierarchy1"/>
    <dgm:cxn modelId="{87862AEA-AABB-4760-A6F3-0523128FFE21}" type="presParOf" srcId="{075A3004-668A-4C2D-8ACA-993A093472BF}" destId="{2413EE14-4AE2-4D05-AE16-426783A714EA}" srcOrd="0" destOrd="0" presId="urn:microsoft.com/office/officeart/2005/8/layout/hierarchy1"/>
    <dgm:cxn modelId="{4FC00C68-2DFD-4E7E-903E-3843259625D6}" type="presParOf" srcId="{2413EE14-4AE2-4D05-AE16-426783A714EA}" destId="{1AD5A698-0449-48F1-8627-5D97C31C1BB6}" srcOrd="0" destOrd="0" presId="urn:microsoft.com/office/officeart/2005/8/layout/hierarchy1"/>
    <dgm:cxn modelId="{8D9DBA2A-DB53-4B94-9ADC-9DA1FE18E675}" type="presParOf" srcId="{2413EE14-4AE2-4D05-AE16-426783A714EA}" destId="{4074BE12-8AA4-4D43-B496-ABF6E2193026}" srcOrd="1" destOrd="0" presId="urn:microsoft.com/office/officeart/2005/8/layout/hierarchy1"/>
    <dgm:cxn modelId="{E0BD0EFF-BB22-412D-8358-AA28139122C3}" type="presParOf" srcId="{075A3004-668A-4C2D-8ACA-993A093472BF}" destId="{DC517EDE-022A-4B27-80EC-24DDE106E8D0}" srcOrd="1" destOrd="0" presId="urn:microsoft.com/office/officeart/2005/8/layout/hierarchy1"/>
    <dgm:cxn modelId="{063E2C47-6F8E-46C6-8545-84AB8150EE70}" type="presParOf" srcId="{D1ABBC53-65DE-43B9-8280-826559691DCC}" destId="{58BA5914-ED84-4EBA-BDE2-0826ECE043A6}" srcOrd="2" destOrd="0" presId="urn:microsoft.com/office/officeart/2005/8/layout/hierarchy1"/>
    <dgm:cxn modelId="{9B733368-BEF5-4936-B7C0-AD48983D61CB}" type="presParOf" srcId="{D1ABBC53-65DE-43B9-8280-826559691DCC}" destId="{217DDB43-631A-41E5-829E-B3BCC61F3FCE}" srcOrd="3" destOrd="0" presId="urn:microsoft.com/office/officeart/2005/8/layout/hierarchy1"/>
    <dgm:cxn modelId="{8FDF1F3B-49B4-4146-B78B-1F244CC18878}" type="presParOf" srcId="{217DDB43-631A-41E5-829E-B3BCC61F3FCE}" destId="{F804DB1F-5883-4A8C-912D-CD607C9E715A}" srcOrd="0" destOrd="0" presId="urn:microsoft.com/office/officeart/2005/8/layout/hierarchy1"/>
    <dgm:cxn modelId="{D4229045-8E55-4A8A-99FD-A66D9C688420}" type="presParOf" srcId="{F804DB1F-5883-4A8C-912D-CD607C9E715A}" destId="{027A0830-4DAE-41F9-9FBF-6163301B22EA}" srcOrd="0" destOrd="0" presId="urn:microsoft.com/office/officeart/2005/8/layout/hierarchy1"/>
    <dgm:cxn modelId="{CB7C74FF-F5F2-43C9-A9EE-F4BCE49B1243}" type="presParOf" srcId="{F804DB1F-5883-4A8C-912D-CD607C9E715A}" destId="{11B73531-BAD1-47AF-9EB2-A78D4A9D079B}" srcOrd="1" destOrd="0" presId="urn:microsoft.com/office/officeart/2005/8/layout/hierarchy1"/>
    <dgm:cxn modelId="{89E9EB26-966D-4AF6-BE42-EAD312CC1DD2}" type="presParOf" srcId="{217DDB43-631A-41E5-829E-B3BCC61F3FCE}" destId="{6AE10BD9-6C15-442A-A624-8B1CD07725F1}" srcOrd="1" destOrd="0" presId="urn:microsoft.com/office/officeart/2005/8/layout/hierarchy1"/>
    <dgm:cxn modelId="{B2F56317-51E8-4AEF-B731-DC169D5B7832}" type="presParOf" srcId="{D1ABBC53-65DE-43B9-8280-826559691DCC}" destId="{06770030-CA7E-4B47-9031-855101FAA60F}" srcOrd="4" destOrd="0" presId="urn:microsoft.com/office/officeart/2005/8/layout/hierarchy1"/>
    <dgm:cxn modelId="{CC599254-C6E6-4A8F-987F-4C8BBBEA330E}" type="presParOf" srcId="{D1ABBC53-65DE-43B9-8280-826559691DCC}" destId="{F84CE8C0-8423-490A-AEF5-5097616E55E4}" srcOrd="5" destOrd="0" presId="urn:microsoft.com/office/officeart/2005/8/layout/hierarchy1"/>
    <dgm:cxn modelId="{07044518-E1F8-4B5B-AC40-13B9FD9D6A7A}" type="presParOf" srcId="{F84CE8C0-8423-490A-AEF5-5097616E55E4}" destId="{0159225B-2B55-4854-97E8-796F1957CCE3}" srcOrd="0" destOrd="0" presId="urn:microsoft.com/office/officeart/2005/8/layout/hierarchy1"/>
    <dgm:cxn modelId="{985EC7E1-5403-4460-87A7-74951DFE97DE}" type="presParOf" srcId="{0159225B-2B55-4854-97E8-796F1957CCE3}" destId="{E34BABAF-E4E8-48E3-A98F-75503887FAF6}" srcOrd="0" destOrd="0" presId="urn:microsoft.com/office/officeart/2005/8/layout/hierarchy1"/>
    <dgm:cxn modelId="{B75DC3B9-2FA1-4FD0-876F-FFDB14C31F2D}" type="presParOf" srcId="{0159225B-2B55-4854-97E8-796F1957CCE3}" destId="{4C57D37C-7F8D-45ED-8B56-E84EE9B9748B}" srcOrd="1" destOrd="0" presId="urn:microsoft.com/office/officeart/2005/8/layout/hierarchy1"/>
    <dgm:cxn modelId="{2023D54D-1F9A-4BAF-89AC-CA18CDB7C66A}" type="presParOf" srcId="{F84CE8C0-8423-490A-AEF5-5097616E55E4}" destId="{00640804-99C5-475C-BED3-DF622D67276D}" srcOrd="1" destOrd="0" presId="urn:microsoft.com/office/officeart/2005/8/layout/hierarchy1"/>
    <dgm:cxn modelId="{618F5A4F-8220-4A47-BC56-ACDB51F0B514}" type="presParOf" srcId="{FAE4B9A9-DDDA-4BA0-A473-BA12A0789A62}" destId="{97F202A3-DE0E-4405-8219-AD40CD563A99}" srcOrd="2" destOrd="0" presId="urn:microsoft.com/office/officeart/2005/8/layout/hierarchy1"/>
    <dgm:cxn modelId="{39C32311-03D7-4A06-8EC7-1E5E205562B3}" type="presParOf" srcId="{FAE4B9A9-DDDA-4BA0-A473-BA12A0789A62}" destId="{204A9D90-7139-449A-9B48-001CC6FE2488}" srcOrd="3" destOrd="0" presId="urn:microsoft.com/office/officeart/2005/8/layout/hierarchy1"/>
    <dgm:cxn modelId="{33E1AAFD-792C-4C80-8724-CB6AC533AE34}" type="presParOf" srcId="{204A9D90-7139-449A-9B48-001CC6FE2488}" destId="{36559D49-B418-457D-AF11-88F8856B912F}" srcOrd="0" destOrd="0" presId="urn:microsoft.com/office/officeart/2005/8/layout/hierarchy1"/>
    <dgm:cxn modelId="{EC74DED7-A6D6-4926-85D2-B43C27125464}" type="presParOf" srcId="{36559D49-B418-457D-AF11-88F8856B912F}" destId="{C2FA50EA-68DB-4419-8599-DE5354A3C71C}" srcOrd="0" destOrd="0" presId="urn:microsoft.com/office/officeart/2005/8/layout/hierarchy1"/>
    <dgm:cxn modelId="{DAA5BA49-0FC7-4946-AF0B-379861E75851}" type="presParOf" srcId="{36559D49-B418-457D-AF11-88F8856B912F}" destId="{4C7A9BE1-3293-4200-883E-463836D7186A}" srcOrd="1" destOrd="0" presId="urn:microsoft.com/office/officeart/2005/8/layout/hierarchy1"/>
    <dgm:cxn modelId="{BD88A9DA-E7A4-438F-990C-8CC03063F333}" type="presParOf" srcId="{204A9D90-7139-449A-9B48-001CC6FE2488}" destId="{E265BC9D-6664-4369-A423-AEB04D8C26AD}" srcOrd="1" destOrd="0" presId="urn:microsoft.com/office/officeart/2005/8/layout/hierarchy1"/>
    <dgm:cxn modelId="{AF4BFBC5-AA7E-4C58-9645-133D7D10EF8E}" type="presParOf" srcId="{E265BC9D-6664-4369-A423-AEB04D8C26AD}" destId="{04246F28-F47D-4A13-A00D-05B2C1CE4FA0}" srcOrd="0" destOrd="0" presId="urn:microsoft.com/office/officeart/2005/8/layout/hierarchy1"/>
    <dgm:cxn modelId="{444CC922-7B4E-4F63-BA08-E31CCF3C9A83}" type="presParOf" srcId="{E265BC9D-6664-4369-A423-AEB04D8C26AD}" destId="{89D0BB3E-80DE-4364-B1C7-3A9DB3273BDA}" srcOrd="1" destOrd="0" presId="urn:microsoft.com/office/officeart/2005/8/layout/hierarchy1"/>
    <dgm:cxn modelId="{E0AAAD05-9DD5-4B8E-A43B-5EBECF92DFC8}" type="presParOf" srcId="{89D0BB3E-80DE-4364-B1C7-3A9DB3273BDA}" destId="{0AAF7C29-BDB1-4360-8934-247070F61FE6}" srcOrd="0" destOrd="0" presId="urn:microsoft.com/office/officeart/2005/8/layout/hierarchy1"/>
    <dgm:cxn modelId="{1A506019-56AA-4F69-81CB-F73D63C59AE8}" type="presParOf" srcId="{0AAF7C29-BDB1-4360-8934-247070F61FE6}" destId="{A4742720-4BC6-4771-878E-D26811351AF1}" srcOrd="0" destOrd="0" presId="urn:microsoft.com/office/officeart/2005/8/layout/hierarchy1"/>
    <dgm:cxn modelId="{AC38187A-E9A9-442A-9716-710C648D2ADA}" type="presParOf" srcId="{0AAF7C29-BDB1-4360-8934-247070F61FE6}" destId="{E8834303-3651-4ADE-806D-A5033AE4FF48}" srcOrd="1" destOrd="0" presId="urn:microsoft.com/office/officeart/2005/8/layout/hierarchy1"/>
    <dgm:cxn modelId="{93FA2429-E61D-4CC7-BDFF-AC65600BB8E0}" type="presParOf" srcId="{89D0BB3E-80DE-4364-B1C7-3A9DB3273BDA}" destId="{D2FDA2F1-B5A5-4ACC-B158-86E652303814}" srcOrd="1" destOrd="0" presId="urn:microsoft.com/office/officeart/2005/8/layout/hierarchy1"/>
    <dgm:cxn modelId="{837899A2-48BC-4841-BEEA-DEDA39853915}" type="presParOf" srcId="{E265BC9D-6664-4369-A423-AEB04D8C26AD}" destId="{8AAC6474-AD58-43F6-BE05-09E9A287B147}" srcOrd="2" destOrd="0" presId="urn:microsoft.com/office/officeart/2005/8/layout/hierarchy1"/>
    <dgm:cxn modelId="{14A74F6D-01B7-4C2B-B3F7-F2ED3914C89E}" type="presParOf" srcId="{E265BC9D-6664-4369-A423-AEB04D8C26AD}" destId="{36F83A8D-E01D-4E08-9ABB-BB76B5535F2D}" srcOrd="3" destOrd="0" presId="urn:microsoft.com/office/officeart/2005/8/layout/hierarchy1"/>
    <dgm:cxn modelId="{21D0967D-4E0D-4FF7-984A-58562636F034}" type="presParOf" srcId="{36F83A8D-E01D-4E08-9ABB-BB76B5535F2D}" destId="{5F1C4EBF-F609-4142-B9A0-35D6A2CDAE8A}" srcOrd="0" destOrd="0" presId="urn:microsoft.com/office/officeart/2005/8/layout/hierarchy1"/>
    <dgm:cxn modelId="{AE24A69F-ED58-43FF-A0B8-E2F524C3A1DE}" type="presParOf" srcId="{5F1C4EBF-F609-4142-B9A0-35D6A2CDAE8A}" destId="{19B37433-2BB8-4683-A9FC-3A812B311C76}" srcOrd="0" destOrd="0" presId="urn:microsoft.com/office/officeart/2005/8/layout/hierarchy1"/>
    <dgm:cxn modelId="{5674F2E3-E224-4659-9F95-B036AB17526A}" type="presParOf" srcId="{5F1C4EBF-F609-4142-B9A0-35D6A2CDAE8A}" destId="{6CB7C1E4-7955-4DD1-8D30-4145E7311066}" srcOrd="1" destOrd="0" presId="urn:microsoft.com/office/officeart/2005/8/layout/hierarchy1"/>
    <dgm:cxn modelId="{1F97D96B-4ADC-41E8-9C56-A3BD8D8A4ECF}" type="presParOf" srcId="{36F83A8D-E01D-4E08-9ABB-BB76B5535F2D}" destId="{6588738E-9026-403F-8DE6-13894E6853F4}" srcOrd="1" destOrd="0" presId="urn:microsoft.com/office/officeart/2005/8/layout/hierarchy1"/>
    <dgm:cxn modelId="{AC22FC56-6435-4DBF-8C00-DFACDDADE8B1}" type="presParOf" srcId="{E265BC9D-6664-4369-A423-AEB04D8C26AD}" destId="{F8CF8430-E8F2-4AD1-A614-174B769DA2A2}" srcOrd="4" destOrd="0" presId="urn:microsoft.com/office/officeart/2005/8/layout/hierarchy1"/>
    <dgm:cxn modelId="{4D286BF9-5F44-4ECB-BF71-58638C347149}" type="presParOf" srcId="{E265BC9D-6664-4369-A423-AEB04D8C26AD}" destId="{954B7E19-6800-4901-A1BA-D1CC8FF589F6}" srcOrd="5" destOrd="0" presId="urn:microsoft.com/office/officeart/2005/8/layout/hierarchy1"/>
    <dgm:cxn modelId="{728BC693-F7B7-4EFC-9582-4276D3D59949}" type="presParOf" srcId="{954B7E19-6800-4901-A1BA-D1CC8FF589F6}" destId="{2BD88259-CAA7-4C4E-8D0D-E4A8D1786427}" srcOrd="0" destOrd="0" presId="urn:microsoft.com/office/officeart/2005/8/layout/hierarchy1"/>
    <dgm:cxn modelId="{08BFED8B-97B4-438C-9DDD-3B357E8169D1}" type="presParOf" srcId="{2BD88259-CAA7-4C4E-8D0D-E4A8D1786427}" destId="{8FE99858-DDD0-4222-80FB-41D7A87CDE08}" srcOrd="0" destOrd="0" presId="urn:microsoft.com/office/officeart/2005/8/layout/hierarchy1"/>
    <dgm:cxn modelId="{D85B694E-0D51-4017-8128-AD0067351A5C}" type="presParOf" srcId="{2BD88259-CAA7-4C4E-8D0D-E4A8D1786427}" destId="{2D08F8D6-47DF-475B-BC7A-7DD08A2BEDA3}" srcOrd="1" destOrd="0" presId="urn:microsoft.com/office/officeart/2005/8/layout/hierarchy1"/>
    <dgm:cxn modelId="{39FD3F2B-A7DD-43F9-89D7-6849718EDF3C}" type="presParOf" srcId="{954B7E19-6800-4901-A1BA-D1CC8FF589F6}" destId="{63626282-3594-4E37-AC09-7BCEEBF1BB0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1ECC58-D205-436B-B83F-2D1B046E5E2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74B05B8-F9AB-429D-871B-281D106D24E1}">
      <dgm:prSet phldrT="[Text]" phldr="0"/>
      <dgm:spPr/>
      <dgm:t>
        <a:bodyPr/>
        <a:lstStyle/>
        <a:p>
          <a:pPr rtl="0"/>
          <a:r>
            <a:rPr lang="en-US">
              <a:latin typeface="Univers Condensed"/>
            </a:rPr>
            <a:t>Call Volume </a:t>
          </a:r>
          <a:endParaRPr lang="en-US"/>
        </a:p>
      </dgm:t>
    </dgm:pt>
    <dgm:pt modelId="{F8CA850E-0E57-4555-BFC4-49D620EE0255}" type="parTrans" cxnId="{AC96A70F-3864-443B-9C9E-3C6F88BD5575}">
      <dgm:prSet/>
      <dgm:spPr/>
      <dgm:t>
        <a:bodyPr/>
        <a:lstStyle/>
        <a:p>
          <a:endParaRPr lang="en-US"/>
        </a:p>
      </dgm:t>
    </dgm:pt>
    <dgm:pt modelId="{239EC23F-1117-4F25-B4E0-AC67D0F5183B}" type="sibTrans" cxnId="{AC96A70F-3864-443B-9C9E-3C6F88BD5575}">
      <dgm:prSet/>
      <dgm:spPr/>
      <dgm:t>
        <a:bodyPr/>
        <a:lstStyle/>
        <a:p>
          <a:endParaRPr lang="en-US"/>
        </a:p>
      </dgm:t>
    </dgm:pt>
    <dgm:pt modelId="{98E748FF-E2D5-4149-B735-255D560BFA05}">
      <dgm:prSet phldrT="[Text]" phldr="0"/>
      <dgm:spPr/>
      <dgm:t>
        <a:bodyPr/>
        <a:lstStyle/>
        <a:p>
          <a:pPr rtl="0"/>
          <a:r>
            <a:rPr lang="en-US">
              <a:latin typeface="Univers Condensed"/>
            </a:rPr>
            <a:t>Missing Call Rate</a:t>
          </a:r>
          <a:endParaRPr lang="en-US"/>
        </a:p>
      </dgm:t>
    </dgm:pt>
    <dgm:pt modelId="{B8BE552E-D31E-475B-BEE5-DAECE09D5A1B}" type="parTrans" cxnId="{3F5A294B-2F13-4FF7-A914-3896C18B37D8}">
      <dgm:prSet/>
      <dgm:spPr/>
      <dgm:t>
        <a:bodyPr/>
        <a:lstStyle/>
        <a:p>
          <a:endParaRPr lang="en-US"/>
        </a:p>
      </dgm:t>
    </dgm:pt>
    <dgm:pt modelId="{EFB049E6-3B08-429A-A35D-230B7131F317}" type="sibTrans" cxnId="{3F5A294B-2F13-4FF7-A914-3896C18B37D8}">
      <dgm:prSet/>
      <dgm:spPr/>
      <dgm:t>
        <a:bodyPr/>
        <a:lstStyle/>
        <a:p>
          <a:endParaRPr lang="en-US"/>
        </a:p>
      </dgm:t>
    </dgm:pt>
    <dgm:pt modelId="{15B3CD10-46E8-4310-86CF-C9D837DD1B24}">
      <dgm:prSet phldr="0"/>
      <dgm:spPr/>
      <dgm:t>
        <a:bodyPr/>
        <a:lstStyle/>
        <a:p>
          <a:pPr rtl="0"/>
          <a:r>
            <a:rPr lang="en-US">
              <a:latin typeface="Univers Condensed"/>
            </a:rPr>
            <a:t>Weekday and Weekend</a:t>
          </a:r>
        </a:p>
      </dgm:t>
    </dgm:pt>
    <dgm:pt modelId="{80461EB5-2FC0-47DC-9500-3981B0F512AB}" type="parTrans" cxnId="{7ED4F26A-EB4F-451B-BB3A-FED7D213E1CA}">
      <dgm:prSet/>
      <dgm:spPr/>
      <dgm:t>
        <a:bodyPr/>
        <a:lstStyle/>
        <a:p>
          <a:endParaRPr lang="en-US"/>
        </a:p>
      </dgm:t>
    </dgm:pt>
    <dgm:pt modelId="{7BAB834A-B2BA-47F0-98DF-02323E716E70}" type="sibTrans" cxnId="{7ED4F26A-EB4F-451B-BB3A-FED7D213E1CA}">
      <dgm:prSet/>
      <dgm:spPr/>
      <dgm:t>
        <a:bodyPr/>
        <a:lstStyle/>
        <a:p>
          <a:endParaRPr lang="en-US"/>
        </a:p>
      </dgm:t>
    </dgm:pt>
    <dgm:pt modelId="{74706222-6066-4575-91AC-C636C2F93F70}">
      <dgm:prSet phldr="0"/>
      <dgm:spPr/>
      <dgm:t>
        <a:bodyPr/>
        <a:lstStyle/>
        <a:p>
          <a:r>
            <a:rPr lang="en-US">
              <a:latin typeface="Univers Condensed"/>
            </a:rPr>
            <a:t>Region</a:t>
          </a:r>
        </a:p>
      </dgm:t>
    </dgm:pt>
    <dgm:pt modelId="{1BFFB1A6-3C1D-44C9-8140-5967E2F79FE6}" type="parTrans" cxnId="{E94DFC4E-3349-4892-B1C2-0032CE811150}">
      <dgm:prSet/>
      <dgm:spPr/>
      <dgm:t>
        <a:bodyPr/>
        <a:lstStyle/>
        <a:p>
          <a:endParaRPr lang="en-US"/>
        </a:p>
      </dgm:t>
    </dgm:pt>
    <dgm:pt modelId="{9922BE3F-8AED-46CF-B462-C3390FB66DC2}" type="sibTrans" cxnId="{E94DFC4E-3349-4892-B1C2-0032CE811150}">
      <dgm:prSet/>
      <dgm:spPr/>
      <dgm:t>
        <a:bodyPr/>
        <a:lstStyle/>
        <a:p>
          <a:endParaRPr lang="en-US"/>
        </a:p>
      </dgm:t>
    </dgm:pt>
    <dgm:pt modelId="{F5AABE1D-9B15-481A-B069-C69EF5AC39BF}" type="pres">
      <dgm:prSet presAssocID="{141ECC58-D205-436B-B83F-2D1B046E5E2C}" presName="Name0" presStyleCnt="0">
        <dgm:presLayoutVars>
          <dgm:dir/>
          <dgm:resizeHandles val="exact"/>
        </dgm:presLayoutVars>
      </dgm:prSet>
      <dgm:spPr/>
    </dgm:pt>
    <dgm:pt modelId="{AB35E01D-F916-4BFB-923D-C2F277D8CC26}" type="pres">
      <dgm:prSet presAssocID="{141ECC58-D205-436B-B83F-2D1B046E5E2C}" presName="arrow" presStyleLbl="bgShp" presStyleIdx="0" presStyleCnt="1"/>
      <dgm:spPr/>
    </dgm:pt>
    <dgm:pt modelId="{BF4BC42F-1470-4914-990A-0B7A783C0202}" type="pres">
      <dgm:prSet presAssocID="{141ECC58-D205-436B-B83F-2D1B046E5E2C}" presName="points" presStyleCnt="0"/>
      <dgm:spPr/>
    </dgm:pt>
    <dgm:pt modelId="{CE452786-2BCB-41F2-98C7-218DE3BEE00D}" type="pres">
      <dgm:prSet presAssocID="{174B05B8-F9AB-429D-871B-281D106D24E1}" presName="compositeA" presStyleCnt="0"/>
      <dgm:spPr/>
    </dgm:pt>
    <dgm:pt modelId="{21F15642-65E4-4AA0-8141-1C6DEF94D591}" type="pres">
      <dgm:prSet presAssocID="{174B05B8-F9AB-429D-871B-281D106D24E1}" presName="textA" presStyleLbl="revTx" presStyleIdx="0" presStyleCnt="4">
        <dgm:presLayoutVars>
          <dgm:bulletEnabled val="1"/>
        </dgm:presLayoutVars>
      </dgm:prSet>
      <dgm:spPr/>
    </dgm:pt>
    <dgm:pt modelId="{A6F0DC83-E75E-4600-A90E-C11292284D29}" type="pres">
      <dgm:prSet presAssocID="{174B05B8-F9AB-429D-871B-281D106D24E1}" presName="circleA" presStyleLbl="node1" presStyleIdx="0" presStyleCnt="4"/>
      <dgm:spPr/>
    </dgm:pt>
    <dgm:pt modelId="{913D1172-C166-436B-8EEF-C2F4E88FA8D2}" type="pres">
      <dgm:prSet presAssocID="{174B05B8-F9AB-429D-871B-281D106D24E1}" presName="spaceA" presStyleCnt="0"/>
      <dgm:spPr/>
    </dgm:pt>
    <dgm:pt modelId="{57F2BC91-2B6C-441A-B66C-3931DA34BFD6}" type="pres">
      <dgm:prSet presAssocID="{239EC23F-1117-4F25-B4E0-AC67D0F5183B}" presName="space" presStyleCnt="0"/>
      <dgm:spPr/>
    </dgm:pt>
    <dgm:pt modelId="{7C9384BF-6DF8-4F69-B5D3-D3D6CD12C6B6}" type="pres">
      <dgm:prSet presAssocID="{98E748FF-E2D5-4149-B735-255D560BFA05}" presName="compositeB" presStyleCnt="0"/>
      <dgm:spPr/>
    </dgm:pt>
    <dgm:pt modelId="{162B0049-FFBE-46DB-842E-60EC47D7E985}" type="pres">
      <dgm:prSet presAssocID="{98E748FF-E2D5-4149-B735-255D560BFA05}" presName="textB" presStyleLbl="revTx" presStyleIdx="1" presStyleCnt="4">
        <dgm:presLayoutVars>
          <dgm:bulletEnabled val="1"/>
        </dgm:presLayoutVars>
      </dgm:prSet>
      <dgm:spPr/>
    </dgm:pt>
    <dgm:pt modelId="{60FF2378-8ECA-4214-A8A5-026FDF29962C}" type="pres">
      <dgm:prSet presAssocID="{98E748FF-E2D5-4149-B735-255D560BFA05}" presName="circleB" presStyleLbl="node1" presStyleIdx="1" presStyleCnt="4"/>
      <dgm:spPr/>
    </dgm:pt>
    <dgm:pt modelId="{3ABAFB97-9D3C-457A-BE85-73A5DA64214C}" type="pres">
      <dgm:prSet presAssocID="{98E748FF-E2D5-4149-B735-255D560BFA05}" presName="spaceB" presStyleCnt="0"/>
      <dgm:spPr/>
    </dgm:pt>
    <dgm:pt modelId="{36DA196E-BC14-41B4-A399-AE816A4AD09C}" type="pres">
      <dgm:prSet presAssocID="{EFB049E6-3B08-429A-A35D-230B7131F317}" presName="space" presStyleCnt="0"/>
      <dgm:spPr/>
    </dgm:pt>
    <dgm:pt modelId="{E34E5CC4-FB1E-4B35-B39C-D9A066203035}" type="pres">
      <dgm:prSet presAssocID="{15B3CD10-46E8-4310-86CF-C9D837DD1B24}" presName="compositeA" presStyleCnt="0"/>
      <dgm:spPr/>
    </dgm:pt>
    <dgm:pt modelId="{9D881FB7-5FE6-4D0B-855B-3196062A600D}" type="pres">
      <dgm:prSet presAssocID="{15B3CD10-46E8-4310-86CF-C9D837DD1B24}" presName="textA" presStyleLbl="revTx" presStyleIdx="2" presStyleCnt="4">
        <dgm:presLayoutVars>
          <dgm:bulletEnabled val="1"/>
        </dgm:presLayoutVars>
      </dgm:prSet>
      <dgm:spPr/>
    </dgm:pt>
    <dgm:pt modelId="{544202B8-D7CC-442A-BEE3-F1459FADD8D5}" type="pres">
      <dgm:prSet presAssocID="{15B3CD10-46E8-4310-86CF-C9D837DD1B24}" presName="circleA" presStyleLbl="node1" presStyleIdx="2" presStyleCnt="4"/>
      <dgm:spPr/>
    </dgm:pt>
    <dgm:pt modelId="{1427B975-84B2-4B38-B2E5-F685699A93DB}" type="pres">
      <dgm:prSet presAssocID="{15B3CD10-46E8-4310-86CF-C9D837DD1B24}" presName="spaceA" presStyleCnt="0"/>
      <dgm:spPr/>
    </dgm:pt>
    <dgm:pt modelId="{0A180FC5-2C26-4697-973D-814A4B266592}" type="pres">
      <dgm:prSet presAssocID="{7BAB834A-B2BA-47F0-98DF-02323E716E70}" presName="space" presStyleCnt="0"/>
      <dgm:spPr/>
    </dgm:pt>
    <dgm:pt modelId="{F838A5FD-EDF1-4872-9E09-387B95A47E8B}" type="pres">
      <dgm:prSet presAssocID="{74706222-6066-4575-91AC-C636C2F93F70}" presName="compositeB" presStyleCnt="0"/>
      <dgm:spPr/>
    </dgm:pt>
    <dgm:pt modelId="{9277CD0F-B18F-4224-B2F4-5EBD97A715A2}" type="pres">
      <dgm:prSet presAssocID="{74706222-6066-4575-91AC-C636C2F93F70}" presName="textB" presStyleLbl="revTx" presStyleIdx="3" presStyleCnt="4">
        <dgm:presLayoutVars>
          <dgm:bulletEnabled val="1"/>
        </dgm:presLayoutVars>
      </dgm:prSet>
      <dgm:spPr/>
    </dgm:pt>
    <dgm:pt modelId="{C5DAE7A9-AC3F-412A-AF34-AB10A261F8C8}" type="pres">
      <dgm:prSet presAssocID="{74706222-6066-4575-91AC-C636C2F93F70}" presName="circleB" presStyleLbl="node1" presStyleIdx="3" presStyleCnt="4"/>
      <dgm:spPr/>
    </dgm:pt>
    <dgm:pt modelId="{900600FC-8D4A-4148-BE6E-6D9CB40C3639}" type="pres">
      <dgm:prSet presAssocID="{74706222-6066-4575-91AC-C636C2F93F70}" presName="spaceB" presStyleCnt="0"/>
      <dgm:spPr/>
    </dgm:pt>
  </dgm:ptLst>
  <dgm:cxnLst>
    <dgm:cxn modelId="{8C9F350D-9741-41B5-A8F8-FF0F289968C3}" type="presOf" srcId="{15B3CD10-46E8-4310-86CF-C9D837DD1B24}" destId="{9D881FB7-5FE6-4D0B-855B-3196062A600D}" srcOrd="0" destOrd="0" presId="urn:microsoft.com/office/officeart/2005/8/layout/hProcess11"/>
    <dgm:cxn modelId="{AC96A70F-3864-443B-9C9E-3C6F88BD5575}" srcId="{141ECC58-D205-436B-B83F-2D1B046E5E2C}" destId="{174B05B8-F9AB-429D-871B-281D106D24E1}" srcOrd="0" destOrd="0" parTransId="{F8CA850E-0E57-4555-BFC4-49D620EE0255}" sibTransId="{239EC23F-1117-4F25-B4E0-AC67D0F5183B}"/>
    <dgm:cxn modelId="{FD572B14-B101-42E3-A142-AE07E7CAC9D8}" type="presOf" srcId="{98E748FF-E2D5-4149-B735-255D560BFA05}" destId="{162B0049-FFBE-46DB-842E-60EC47D7E985}" srcOrd="0" destOrd="0" presId="urn:microsoft.com/office/officeart/2005/8/layout/hProcess11"/>
    <dgm:cxn modelId="{3B354F3C-F838-475A-9B9F-D13EE140F527}" type="presOf" srcId="{74706222-6066-4575-91AC-C636C2F93F70}" destId="{9277CD0F-B18F-4224-B2F4-5EBD97A715A2}" srcOrd="0" destOrd="0" presId="urn:microsoft.com/office/officeart/2005/8/layout/hProcess11"/>
    <dgm:cxn modelId="{7ED4F26A-EB4F-451B-BB3A-FED7D213E1CA}" srcId="{141ECC58-D205-436B-B83F-2D1B046E5E2C}" destId="{15B3CD10-46E8-4310-86CF-C9D837DD1B24}" srcOrd="2" destOrd="0" parTransId="{80461EB5-2FC0-47DC-9500-3981B0F512AB}" sibTransId="{7BAB834A-B2BA-47F0-98DF-02323E716E70}"/>
    <dgm:cxn modelId="{3F5A294B-2F13-4FF7-A914-3896C18B37D8}" srcId="{141ECC58-D205-436B-B83F-2D1B046E5E2C}" destId="{98E748FF-E2D5-4149-B735-255D560BFA05}" srcOrd="1" destOrd="0" parTransId="{B8BE552E-D31E-475B-BEE5-DAECE09D5A1B}" sibTransId="{EFB049E6-3B08-429A-A35D-230B7131F317}"/>
    <dgm:cxn modelId="{E94DFC4E-3349-4892-B1C2-0032CE811150}" srcId="{141ECC58-D205-436B-B83F-2D1B046E5E2C}" destId="{74706222-6066-4575-91AC-C636C2F93F70}" srcOrd="3" destOrd="0" parTransId="{1BFFB1A6-3C1D-44C9-8140-5967E2F79FE6}" sibTransId="{9922BE3F-8AED-46CF-B462-C3390FB66DC2}"/>
    <dgm:cxn modelId="{2AF5717A-A32C-4C28-88E0-31E5937D1EE4}" type="presOf" srcId="{141ECC58-D205-436B-B83F-2D1B046E5E2C}" destId="{F5AABE1D-9B15-481A-B069-C69EF5AC39BF}" srcOrd="0" destOrd="0" presId="urn:microsoft.com/office/officeart/2005/8/layout/hProcess11"/>
    <dgm:cxn modelId="{035354FC-A9CD-4E03-A670-3C0A04D0E25B}" type="presOf" srcId="{174B05B8-F9AB-429D-871B-281D106D24E1}" destId="{21F15642-65E4-4AA0-8141-1C6DEF94D591}" srcOrd="0" destOrd="0" presId="urn:microsoft.com/office/officeart/2005/8/layout/hProcess11"/>
    <dgm:cxn modelId="{E1FD22B1-4ABA-454C-BB77-119218B938FC}" type="presParOf" srcId="{F5AABE1D-9B15-481A-B069-C69EF5AC39BF}" destId="{AB35E01D-F916-4BFB-923D-C2F277D8CC26}" srcOrd="0" destOrd="0" presId="urn:microsoft.com/office/officeart/2005/8/layout/hProcess11"/>
    <dgm:cxn modelId="{9B2AF498-4DFF-453B-8765-62D15A510F40}" type="presParOf" srcId="{F5AABE1D-9B15-481A-B069-C69EF5AC39BF}" destId="{BF4BC42F-1470-4914-990A-0B7A783C0202}" srcOrd="1" destOrd="0" presId="urn:microsoft.com/office/officeart/2005/8/layout/hProcess11"/>
    <dgm:cxn modelId="{D8C6697F-CA75-4685-B117-4081B5672839}" type="presParOf" srcId="{BF4BC42F-1470-4914-990A-0B7A783C0202}" destId="{CE452786-2BCB-41F2-98C7-218DE3BEE00D}" srcOrd="0" destOrd="0" presId="urn:microsoft.com/office/officeart/2005/8/layout/hProcess11"/>
    <dgm:cxn modelId="{0421FE7E-0755-4D57-88DA-2927C509FE0A}" type="presParOf" srcId="{CE452786-2BCB-41F2-98C7-218DE3BEE00D}" destId="{21F15642-65E4-4AA0-8141-1C6DEF94D591}" srcOrd="0" destOrd="0" presId="urn:microsoft.com/office/officeart/2005/8/layout/hProcess11"/>
    <dgm:cxn modelId="{DFA053A7-3A72-4E74-AB69-D51C2B00D752}" type="presParOf" srcId="{CE452786-2BCB-41F2-98C7-218DE3BEE00D}" destId="{A6F0DC83-E75E-4600-A90E-C11292284D29}" srcOrd="1" destOrd="0" presId="urn:microsoft.com/office/officeart/2005/8/layout/hProcess11"/>
    <dgm:cxn modelId="{43867771-023C-4397-9D0A-7A081F110850}" type="presParOf" srcId="{CE452786-2BCB-41F2-98C7-218DE3BEE00D}" destId="{913D1172-C166-436B-8EEF-C2F4E88FA8D2}" srcOrd="2" destOrd="0" presId="urn:microsoft.com/office/officeart/2005/8/layout/hProcess11"/>
    <dgm:cxn modelId="{8553CD45-1093-4010-A2D5-81A8C62E5D6F}" type="presParOf" srcId="{BF4BC42F-1470-4914-990A-0B7A783C0202}" destId="{57F2BC91-2B6C-441A-B66C-3931DA34BFD6}" srcOrd="1" destOrd="0" presId="urn:microsoft.com/office/officeart/2005/8/layout/hProcess11"/>
    <dgm:cxn modelId="{D6DB30DF-A97B-441B-851C-9A0E6FA7DA5D}" type="presParOf" srcId="{BF4BC42F-1470-4914-990A-0B7A783C0202}" destId="{7C9384BF-6DF8-4F69-B5D3-D3D6CD12C6B6}" srcOrd="2" destOrd="0" presId="urn:microsoft.com/office/officeart/2005/8/layout/hProcess11"/>
    <dgm:cxn modelId="{4925DCBA-9775-4844-B618-A78B79D45BD7}" type="presParOf" srcId="{7C9384BF-6DF8-4F69-B5D3-D3D6CD12C6B6}" destId="{162B0049-FFBE-46DB-842E-60EC47D7E985}" srcOrd="0" destOrd="0" presId="urn:microsoft.com/office/officeart/2005/8/layout/hProcess11"/>
    <dgm:cxn modelId="{8FD8C0FA-10EC-4938-BCE7-F89A7DEA2881}" type="presParOf" srcId="{7C9384BF-6DF8-4F69-B5D3-D3D6CD12C6B6}" destId="{60FF2378-8ECA-4214-A8A5-026FDF29962C}" srcOrd="1" destOrd="0" presId="urn:microsoft.com/office/officeart/2005/8/layout/hProcess11"/>
    <dgm:cxn modelId="{03B5D1B6-FD43-4842-AE7F-607DC769E878}" type="presParOf" srcId="{7C9384BF-6DF8-4F69-B5D3-D3D6CD12C6B6}" destId="{3ABAFB97-9D3C-457A-BE85-73A5DA64214C}" srcOrd="2" destOrd="0" presId="urn:microsoft.com/office/officeart/2005/8/layout/hProcess11"/>
    <dgm:cxn modelId="{CE9D67D3-1FB8-45BE-9BDE-BC155054E742}" type="presParOf" srcId="{BF4BC42F-1470-4914-990A-0B7A783C0202}" destId="{36DA196E-BC14-41B4-A399-AE816A4AD09C}" srcOrd="3" destOrd="0" presId="urn:microsoft.com/office/officeart/2005/8/layout/hProcess11"/>
    <dgm:cxn modelId="{45B120DD-CCBF-44F6-9739-E6F4F242EC23}" type="presParOf" srcId="{BF4BC42F-1470-4914-990A-0B7A783C0202}" destId="{E34E5CC4-FB1E-4B35-B39C-D9A066203035}" srcOrd="4" destOrd="0" presId="urn:microsoft.com/office/officeart/2005/8/layout/hProcess11"/>
    <dgm:cxn modelId="{DB2D62D6-21A6-46BC-8B86-ABA6350FCEBE}" type="presParOf" srcId="{E34E5CC4-FB1E-4B35-B39C-D9A066203035}" destId="{9D881FB7-5FE6-4D0B-855B-3196062A600D}" srcOrd="0" destOrd="0" presId="urn:microsoft.com/office/officeart/2005/8/layout/hProcess11"/>
    <dgm:cxn modelId="{FF1BB8B7-7414-49D0-9EF3-EAB555D020E8}" type="presParOf" srcId="{E34E5CC4-FB1E-4B35-B39C-D9A066203035}" destId="{544202B8-D7CC-442A-BEE3-F1459FADD8D5}" srcOrd="1" destOrd="0" presId="urn:microsoft.com/office/officeart/2005/8/layout/hProcess11"/>
    <dgm:cxn modelId="{2D6D4CC0-5B06-4FB0-944C-A9F287FDAEE6}" type="presParOf" srcId="{E34E5CC4-FB1E-4B35-B39C-D9A066203035}" destId="{1427B975-84B2-4B38-B2E5-F685699A93DB}" srcOrd="2" destOrd="0" presId="urn:microsoft.com/office/officeart/2005/8/layout/hProcess11"/>
    <dgm:cxn modelId="{2AF5D41E-A50A-40B2-84A8-01DF2989A81B}" type="presParOf" srcId="{BF4BC42F-1470-4914-990A-0B7A783C0202}" destId="{0A180FC5-2C26-4697-973D-814A4B266592}" srcOrd="5" destOrd="0" presId="urn:microsoft.com/office/officeart/2005/8/layout/hProcess11"/>
    <dgm:cxn modelId="{FABE3B74-979A-47A3-8B44-D03AC09647DB}" type="presParOf" srcId="{BF4BC42F-1470-4914-990A-0B7A783C0202}" destId="{F838A5FD-EDF1-4872-9E09-387B95A47E8B}" srcOrd="6" destOrd="0" presId="urn:microsoft.com/office/officeart/2005/8/layout/hProcess11"/>
    <dgm:cxn modelId="{B8EE461B-88BE-4B4C-B69E-AFEFB8E64221}" type="presParOf" srcId="{F838A5FD-EDF1-4872-9E09-387B95A47E8B}" destId="{9277CD0F-B18F-4224-B2F4-5EBD97A715A2}" srcOrd="0" destOrd="0" presId="urn:microsoft.com/office/officeart/2005/8/layout/hProcess11"/>
    <dgm:cxn modelId="{E34B3C37-C966-41AE-B3CD-13142FD0993C}" type="presParOf" srcId="{F838A5FD-EDF1-4872-9E09-387B95A47E8B}" destId="{C5DAE7A9-AC3F-412A-AF34-AB10A261F8C8}" srcOrd="1" destOrd="0" presId="urn:microsoft.com/office/officeart/2005/8/layout/hProcess11"/>
    <dgm:cxn modelId="{9266E5F0-EB17-4BF1-9B45-CC4AB022A2BF}" type="presParOf" srcId="{F838A5FD-EDF1-4872-9E09-387B95A47E8B}" destId="{900600FC-8D4A-4148-BE6E-6D9CB40C363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F6A640-F179-4642-A2E0-33FB7C23DA3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0DBBD98A-582B-4C35-8A24-E385BDD68668}">
      <dgm:prSet phldrT="[Text]" phldr="0"/>
      <dgm:spPr/>
      <dgm:t>
        <a:bodyPr/>
        <a:lstStyle/>
        <a:p>
          <a:pPr rtl="0"/>
          <a:r>
            <a:rPr lang="en-US">
              <a:latin typeface="Univers Condensed"/>
            </a:rPr>
            <a:t>Department </a:t>
          </a:r>
          <a:endParaRPr lang="en-US"/>
        </a:p>
      </dgm:t>
    </dgm:pt>
    <dgm:pt modelId="{1CCB9062-F485-4806-8364-208B66EE3CA7}" type="parTrans" cxnId="{D27EAD49-D63D-4C88-8EE4-D562F0E8B8D5}">
      <dgm:prSet/>
      <dgm:spPr/>
      <dgm:t>
        <a:bodyPr/>
        <a:lstStyle/>
        <a:p>
          <a:endParaRPr lang="zh-CN" altLang="en-US"/>
        </a:p>
      </dgm:t>
    </dgm:pt>
    <dgm:pt modelId="{B131AC05-03B0-40CF-B36A-98CF8F2BB80E}" type="sibTrans" cxnId="{D27EAD49-D63D-4C88-8EE4-D562F0E8B8D5}">
      <dgm:prSet/>
      <dgm:spPr/>
      <dgm:t>
        <a:bodyPr/>
        <a:lstStyle/>
        <a:p>
          <a:endParaRPr lang="zh-CN" altLang="en-US"/>
        </a:p>
      </dgm:t>
    </dgm:pt>
    <dgm:pt modelId="{5CE19E94-9E20-4DCB-96A0-D74D60A87F04}">
      <dgm:prSet phldrT="[Text]" phldr="0"/>
      <dgm:spPr/>
      <dgm:t>
        <a:bodyPr/>
        <a:lstStyle/>
        <a:p>
          <a:pPr rtl="0"/>
          <a:r>
            <a:rPr lang="en-US">
              <a:latin typeface="Univers Condensed"/>
            </a:rPr>
            <a:t>Call Type</a:t>
          </a:r>
          <a:endParaRPr lang="en-US"/>
        </a:p>
      </dgm:t>
    </dgm:pt>
    <dgm:pt modelId="{62EEFEFF-50A7-4F89-961E-150DFF96338C}" type="parTrans" cxnId="{D8704AFC-6056-469D-8622-47469102689B}">
      <dgm:prSet/>
      <dgm:spPr/>
      <dgm:t>
        <a:bodyPr/>
        <a:lstStyle/>
        <a:p>
          <a:endParaRPr lang="zh-CN" altLang="en-US"/>
        </a:p>
      </dgm:t>
    </dgm:pt>
    <dgm:pt modelId="{E7962CEA-82E2-43F3-A645-EB3FCE47D333}" type="sibTrans" cxnId="{D8704AFC-6056-469D-8622-47469102689B}">
      <dgm:prSet/>
      <dgm:spPr/>
      <dgm:t>
        <a:bodyPr/>
        <a:lstStyle/>
        <a:p>
          <a:endParaRPr lang="zh-CN" altLang="en-US"/>
        </a:p>
      </dgm:t>
    </dgm:pt>
    <dgm:pt modelId="{707E3211-726A-4CA3-8855-3F624DBC5CB8}">
      <dgm:prSet phldrT="[Text]" phldr="0"/>
      <dgm:spPr/>
      <dgm:t>
        <a:bodyPr/>
        <a:lstStyle/>
        <a:p>
          <a:pPr rtl="0"/>
          <a:r>
            <a:rPr lang="en-US">
              <a:latin typeface="Univers Condensed"/>
            </a:rPr>
            <a:t>Answer Rate</a:t>
          </a:r>
          <a:endParaRPr lang="en-US"/>
        </a:p>
      </dgm:t>
    </dgm:pt>
    <dgm:pt modelId="{1594E6EE-46B2-4736-8DB0-F2950A16C7DC}" type="parTrans" cxnId="{908131F1-E944-4018-A030-4A10E664F04A}">
      <dgm:prSet/>
      <dgm:spPr/>
      <dgm:t>
        <a:bodyPr/>
        <a:lstStyle/>
        <a:p>
          <a:endParaRPr lang="zh-CN" altLang="en-US"/>
        </a:p>
      </dgm:t>
    </dgm:pt>
    <dgm:pt modelId="{97CF0079-4E5B-4DC3-AD3D-C1B2E794D0DF}" type="sibTrans" cxnId="{908131F1-E944-4018-A030-4A10E664F04A}">
      <dgm:prSet/>
      <dgm:spPr/>
      <dgm:t>
        <a:bodyPr/>
        <a:lstStyle/>
        <a:p>
          <a:endParaRPr lang="zh-CN" altLang="en-US"/>
        </a:p>
      </dgm:t>
    </dgm:pt>
    <dgm:pt modelId="{89C2F6CE-4F5D-DA4F-A365-9CEF2CD0F216}">
      <dgm:prSet phldrT="[Text]" phldr="0"/>
      <dgm:spPr/>
      <dgm:t>
        <a:bodyPr/>
        <a:lstStyle/>
        <a:p>
          <a:pPr rtl="0"/>
          <a:r>
            <a:rPr lang="en-US">
              <a:latin typeface="+mj-lt"/>
            </a:rPr>
            <a:t>Staffing</a:t>
          </a:r>
        </a:p>
      </dgm:t>
    </dgm:pt>
    <dgm:pt modelId="{03272685-02FF-DD4E-8DF5-D254AE13629D}" type="parTrans" cxnId="{C6C6DA73-A8A8-434D-9EBB-6C60856D4724}">
      <dgm:prSet/>
      <dgm:spPr/>
      <dgm:t>
        <a:bodyPr/>
        <a:lstStyle/>
        <a:p>
          <a:endParaRPr lang="en-US"/>
        </a:p>
      </dgm:t>
    </dgm:pt>
    <dgm:pt modelId="{B057F370-B66A-CE4C-8348-EABF4A2083C3}" type="sibTrans" cxnId="{C6C6DA73-A8A8-434D-9EBB-6C60856D4724}">
      <dgm:prSet/>
      <dgm:spPr/>
      <dgm:t>
        <a:bodyPr/>
        <a:lstStyle/>
        <a:p>
          <a:endParaRPr lang="en-US"/>
        </a:p>
      </dgm:t>
    </dgm:pt>
    <dgm:pt modelId="{C02CA6AB-D740-43D2-83EC-DBF3E4524946}" type="pres">
      <dgm:prSet presAssocID="{2EF6A640-F179-4642-A2E0-33FB7C23DA35}" presName="Name0" presStyleCnt="0">
        <dgm:presLayoutVars>
          <dgm:dir/>
          <dgm:resizeHandles val="exact"/>
        </dgm:presLayoutVars>
      </dgm:prSet>
      <dgm:spPr/>
    </dgm:pt>
    <dgm:pt modelId="{DA20433C-B4A5-4209-BAFD-381238955E3C}" type="pres">
      <dgm:prSet presAssocID="{2EF6A640-F179-4642-A2E0-33FB7C23DA35}" presName="arrow" presStyleLbl="bgShp" presStyleIdx="0" presStyleCnt="1"/>
      <dgm:spPr/>
    </dgm:pt>
    <dgm:pt modelId="{A69A6E9D-7435-422A-9B95-F1A0AFC90647}" type="pres">
      <dgm:prSet presAssocID="{2EF6A640-F179-4642-A2E0-33FB7C23DA35}" presName="points" presStyleCnt="0"/>
      <dgm:spPr/>
    </dgm:pt>
    <dgm:pt modelId="{FB2C140E-5DAD-4EAB-8943-7520D5F81808}" type="pres">
      <dgm:prSet presAssocID="{0DBBD98A-582B-4C35-8A24-E385BDD68668}" presName="compositeA" presStyleCnt="0"/>
      <dgm:spPr/>
    </dgm:pt>
    <dgm:pt modelId="{0A65245D-9610-4F42-83B8-AFA9A0C31792}" type="pres">
      <dgm:prSet presAssocID="{0DBBD98A-582B-4C35-8A24-E385BDD68668}" presName="textA" presStyleLbl="revTx" presStyleIdx="0" presStyleCnt="4">
        <dgm:presLayoutVars>
          <dgm:bulletEnabled val="1"/>
        </dgm:presLayoutVars>
      </dgm:prSet>
      <dgm:spPr/>
    </dgm:pt>
    <dgm:pt modelId="{3CC4C539-7923-43B6-A935-6CC8A65B5DFB}" type="pres">
      <dgm:prSet presAssocID="{0DBBD98A-582B-4C35-8A24-E385BDD68668}" presName="circleA" presStyleLbl="node1" presStyleIdx="0" presStyleCnt="4"/>
      <dgm:spPr/>
    </dgm:pt>
    <dgm:pt modelId="{3C99E407-A6EB-4463-AC8B-3F272D63820B}" type="pres">
      <dgm:prSet presAssocID="{0DBBD98A-582B-4C35-8A24-E385BDD68668}" presName="spaceA" presStyleCnt="0"/>
      <dgm:spPr/>
    </dgm:pt>
    <dgm:pt modelId="{282C93A3-1897-454C-B955-982DD3AACD76}" type="pres">
      <dgm:prSet presAssocID="{B131AC05-03B0-40CF-B36A-98CF8F2BB80E}" presName="space" presStyleCnt="0"/>
      <dgm:spPr/>
    </dgm:pt>
    <dgm:pt modelId="{F28FF0FE-840C-4973-AC24-A7B29EA13564}" type="pres">
      <dgm:prSet presAssocID="{5CE19E94-9E20-4DCB-96A0-D74D60A87F04}" presName="compositeB" presStyleCnt="0"/>
      <dgm:spPr/>
    </dgm:pt>
    <dgm:pt modelId="{009F1ECD-AA34-456C-992A-1A1C41008804}" type="pres">
      <dgm:prSet presAssocID="{5CE19E94-9E20-4DCB-96A0-D74D60A87F04}" presName="textB" presStyleLbl="revTx" presStyleIdx="1" presStyleCnt="4">
        <dgm:presLayoutVars>
          <dgm:bulletEnabled val="1"/>
        </dgm:presLayoutVars>
      </dgm:prSet>
      <dgm:spPr/>
    </dgm:pt>
    <dgm:pt modelId="{D5E1E2DF-7582-4366-AC55-459136586CBF}" type="pres">
      <dgm:prSet presAssocID="{5CE19E94-9E20-4DCB-96A0-D74D60A87F04}" presName="circleB" presStyleLbl="node1" presStyleIdx="1" presStyleCnt="4"/>
      <dgm:spPr/>
    </dgm:pt>
    <dgm:pt modelId="{74B0876B-8D21-4DC6-BD8D-1DA4BD63F554}" type="pres">
      <dgm:prSet presAssocID="{5CE19E94-9E20-4DCB-96A0-D74D60A87F04}" presName="spaceB" presStyleCnt="0"/>
      <dgm:spPr/>
    </dgm:pt>
    <dgm:pt modelId="{C5C3F0E7-98DD-4849-8499-7C889853AA06}" type="pres">
      <dgm:prSet presAssocID="{E7962CEA-82E2-43F3-A645-EB3FCE47D333}" presName="space" presStyleCnt="0"/>
      <dgm:spPr/>
    </dgm:pt>
    <dgm:pt modelId="{6882999C-E915-4F23-8364-FDD883EAD92D}" type="pres">
      <dgm:prSet presAssocID="{707E3211-726A-4CA3-8855-3F624DBC5CB8}" presName="compositeA" presStyleCnt="0"/>
      <dgm:spPr/>
    </dgm:pt>
    <dgm:pt modelId="{D665CB85-B4ED-4DCC-8DC1-D1F8A677A01F}" type="pres">
      <dgm:prSet presAssocID="{707E3211-726A-4CA3-8855-3F624DBC5CB8}" presName="textA" presStyleLbl="revTx" presStyleIdx="2" presStyleCnt="4">
        <dgm:presLayoutVars>
          <dgm:bulletEnabled val="1"/>
        </dgm:presLayoutVars>
      </dgm:prSet>
      <dgm:spPr/>
    </dgm:pt>
    <dgm:pt modelId="{CC087E62-09F8-422C-9069-C16B39C5704A}" type="pres">
      <dgm:prSet presAssocID="{707E3211-726A-4CA3-8855-3F624DBC5CB8}" presName="circleA" presStyleLbl="node1" presStyleIdx="2" presStyleCnt="4"/>
      <dgm:spPr/>
    </dgm:pt>
    <dgm:pt modelId="{9D9676FE-0E01-4229-A8DC-E0588BCE4E0D}" type="pres">
      <dgm:prSet presAssocID="{707E3211-726A-4CA3-8855-3F624DBC5CB8}" presName="spaceA" presStyleCnt="0"/>
      <dgm:spPr/>
    </dgm:pt>
    <dgm:pt modelId="{5B6CF2EB-937E-3243-B904-48FB2580F9BD}" type="pres">
      <dgm:prSet presAssocID="{97CF0079-4E5B-4DC3-AD3D-C1B2E794D0DF}" presName="space" presStyleCnt="0"/>
      <dgm:spPr/>
    </dgm:pt>
    <dgm:pt modelId="{4EB20BF1-2043-0A40-8734-FF077BAB9D6A}" type="pres">
      <dgm:prSet presAssocID="{89C2F6CE-4F5D-DA4F-A365-9CEF2CD0F216}" presName="compositeB" presStyleCnt="0"/>
      <dgm:spPr/>
    </dgm:pt>
    <dgm:pt modelId="{CE7EC624-338E-354E-9DE7-0BE35D2ADEB8}" type="pres">
      <dgm:prSet presAssocID="{89C2F6CE-4F5D-DA4F-A365-9CEF2CD0F216}" presName="textB" presStyleLbl="revTx" presStyleIdx="3" presStyleCnt="4">
        <dgm:presLayoutVars>
          <dgm:bulletEnabled val="1"/>
        </dgm:presLayoutVars>
      </dgm:prSet>
      <dgm:spPr/>
    </dgm:pt>
    <dgm:pt modelId="{7B63C748-40DC-8241-898B-380F3F607240}" type="pres">
      <dgm:prSet presAssocID="{89C2F6CE-4F5D-DA4F-A365-9CEF2CD0F216}" presName="circleB" presStyleLbl="node1" presStyleIdx="3" presStyleCnt="4"/>
      <dgm:spPr/>
    </dgm:pt>
    <dgm:pt modelId="{2E269451-2231-044E-A55C-A89911AD73F4}" type="pres">
      <dgm:prSet presAssocID="{89C2F6CE-4F5D-DA4F-A365-9CEF2CD0F216}" presName="spaceB" presStyleCnt="0"/>
      <dgm:spPr/>
    </dgm:pt>
  </dgm:ptLst>
  <dgm:cxnLst>
    <dgm:cxn modelId="{5F802B05-069D-493A-83F0-A41492597518}" type="presOf" srcId="{707E3211-726A-4CA3-8855-3F624DBC5CB8}" destId="{D665CB85-B4ED-4DCC-8DC1-D1F8A677A01F}" srcOrd="0" destOrd="0" presId="urn:microsoft.com/office/officeart/2005/8/layout/hProcess11"/>
    <dgm:cxn modelId="{8641D941-04DA-EF41-B608-A8D4B1A7106C}" type="presOf" srcId="{89C2F6CE-4F5D-DA4F-A365-9CEF2CD0F216}" destId="{CE7EC624-338E-354E-9DE7-0BE35D2ADEB8}" srcOrd="0" destOrd="0" presId="urn:microsoft.com/office/officeart/2005/8/layout/hProcess11"/>
    <dgm:cxn modelId="{D27EAD49-D63D-4C88-8EE4-D562F0E8B8D5}" srcId="{2EF6A640-F179-4642-A2E0-33FB7C23DA35}" destId="{0DBBD98A-582B-4C35-8A24-E385BDD68668}" srcOrd="0" destOrd="0" parTransId="{1CCB9062-F485-4806-8364-208B66EE3CA7}" sibTransId="{B131AC05-03B0-40CF-B36A-98CF8F2BB80E}"/>
    <dgm:cxn modelId="{C6C6DA73-A8A8-434D-9EBB-6C60856D4724}" srcId="{2EF6A640-F179-4642-A2E0-33FB7C23DA35}" destId="{89C2F6CE-4F5D-DA4F-A365-9CEF2CD0F216}" srcOrd="3" destOrd="0" parTransId="{03272685-02FF-DD4E-8DF5-D254AE13629D}" sibTransId="{B057F370-B66A-CE4C-8348-EABF4A2083C3}"/>
    <dgm:cxn modelId="{B82E2855-AF2F-4C2A-AFA6-861FB39BFB3D}" type="presOf" srcId="{2EF6A640-F179-4642-A2E0-33FB7C23DA35}" destId="{C02CA6AB-D740-43D2-83EC-DBF3E4524946}" srcOrd="0" destOrd="0" presId="urn:microsoft.com/office/officeart/2005/8/layout/hProcess11"/>
    <dgm:cxn modelId="{B6953AD7-F9B4-4B12-9877-7C34DFFE1641}" type="presOf" srcId="{0DBBD98A-582B-4C35-8A24-E385BDD68668}" destId="{0A65245D-9610-4F42-83B8-AFA9A0C31792}" srcOrd="0" destOrd="0" presId="urn:microsoft.com/office/officeart/2005/8/layout/hProcess11"/>
    <dgm:cxn modelId="{31B855E7-1EE0-44F6-B96B-BFFACD4B89CF}" type="presOf" srcId="{5CE19E94-9E20-4DCB-96A0-D74D60A87F04}" destId="{009F1ECD-AA34-456C-992A-1A1C41008804}" srcOrd="0" destOrd="0" presId="urn:microsoft.com/office/officeart/2005/8/layout/hProcess11"/>
    <dgm:cxn modelId="{908131F1-E944-4018-A030-4A10E664F04A}" srcId="{2EF6A640-F179-4642-A2E0-33FB7C23DA35}" destId="{707E3211-726A-4CA3-8855-3F624DBC5CB8}" srcOrd="2" destOrd="0" parTransId="{1594E6EE-46B2-4736-8DB0-F2950A16C7DC}" sibTransId="{97CF0079-4E5B-4DC3-AD3D-C1B2E794D0DF}"/>
    <dgm:cxn modelId="{D8704AFC-6056-469D-8622-47469102689B}" srcId="{2EF6A640-F179-4642-A2E0-33FB7C23DA35}" destId="{5CE19E94-9E20-4DCB-96A0-D74D60A87F04}" srcOrd="1" destOrd="0" parTransId="{62EEFEFF-50A7-4F89-961E-150DFF96338C}" sibTransId="{E7962CEA-82E2-43F3-A645-EB3FCE47D333}"/>
    <dgm:cxn modelId="{75F4E8B6-4C9A-48AF-B893-CD708C789B90}" type="presParOf" srcId="{C02CA6AB-D740-43D2-83EC-DBF3E4524946}" destId="{DA20433C-B4A5-4209-BAFD-381238955E3C}" srcOrd="0" destOrd="0" presId="urn:microsoft.com/office/officeart/2005/8/layout/hProcess11"/>
    <dgm:cxn modelId="{592F3938-D476-40F1-9E05-4B7D6FA6305E}" type="presParOf" srcId="{C02CA6AB-D740-43D2-83EC-DBF3E4524946}" destId="{A69A6E9D-7435-422A-9B95-F1A0AFC90647}" srcOrd="1" destOrd="0" presId="urn:microsoft.com/office/officeart/2005/8/layout/hProcess11"/>
    <dgm:cxn modelId="{E91132D9-DB82-4797-BC0C-B465634123DF}" type="presParOf" srcId="{A69A6E9D-7435-422A-9B95-F1A0AFC90647}" destId="{FB2C140E-5DAD-4EAB-8943-7520D5F81808}" srcOrd="0" destOrd="0" presId="urn:microsoft.com/office/officeart/2005/8/layout/hProcess11"/>
    <dgm:cxn modelId="{C4A5310B-FBF8-4F63-8884-4D2804087EAC}" type="presParOf" srcId="{FB2C140E-5DAD-4EAB-8943-7520D5F81808}" destId="{0A65245D-9610-4F42-83B8-AFA9A0C31792}" srcOrd="0" destOrd="0" presId="urn:microsoft.com/office/officeart/2005/8/layout/hProcess11"/>
    <dgm:cxn modelId="{883597C5-0219-4FD7-97C2-E4462C928F24}" type="presParOf" srcId="{FB2C140E-5DAD-4EAB-8943-7520D5F81808}" destId="{3CC4C539-7923-43B6-A935-6CC8A65B5DFB}" srcOrd="1" destOrd="0" presId="urn:microsoft.com/office/officeart/2005/8/layout/hProcess11"/>
    <dgm:cxn modelId="{4DDC1EB6-1E63-4CE6-BB81-D9562D383330}" type="presParOf" srcId="{FB2C140E-5DAD-4EAB-8943-7520D5F81808}" destId="{3C99E407-A6EB-4463-AC8B-3F272D63820B}" srcOrd="2" destOrd="0" presId="urn:microsoft.com/office/officeart/2005/8/layout/hProcess11"/>
    <dgm:cxn modelId="{78693BD2-1E02-4BC2-8C14-4B5BB97AA63A}" type="presParOf" srcId="{A69A6E9D-7435-422A-9B95-F1A0AFC90647}" destId="{282C93A3-1897-454C-B955-982DD3AACD76}" srcOrd="1" destOrd="0" presId="urn:microsoft.com/office/officeart/2005/8/layout/hProcess11"/>
    <dgm:cxn modelId="{08DE1609-2E7B-4A10-BAC6-2B5DC764BCED}" type="presParOf" srcId="{A69A6E9D-7435-422A-9B95-F1A0AFC90647}" destId="{F28FF0FE-840C-4973-AC24-A7B29EA13564}" srcOrd="2" destOrd="0" presId="urn:microsoft.com/office/officeart/2005/8/layout/hProcess11"/>
    <dgm:cxn modelId="{9EF9C74A-5449-4F3D-9B95-B2F40A9CEF0A}" type="presParOf" srcId="{F28FF0FE-840C-4973-AC24-A7B29EA13564}" destId="{009F1ECD-AA34-456C-992A-1A1C41008804}" srcOrd="0" destOrd="0" presId="urn:microsoft.com/office/officeart/2005/8/layout/hProcess11"/>
    <dgm:cxn modelId="{99B03921-59F5-483D-9517-AFBF547341EA}" type="presParOf" srcId="{F28FF0FE-840C-4973-AC24-A7B29EA13564}" destId="{D5E1E2DF-7582-4366-AC55-459136586CBF}" srcOrd="1" destOrd="0" presId="urn:microsoft.com/office/officeart/2005/8/layout/hProcess11"/>
    <dgm:cxn modelId="{50A80A8C-C7F9-44C2-8C8D-D4163EB18A07}" type="presParOf" srcId="{F28FF0FE-840C-4973-AC24-A7B29EA13564}" destId="{74B0876B-8D21-4DC6-BD8D-1DA4BD63F554}" srcOrd="2" destOrd="0" presId="urn:microsoft.com/office/officeart/2005/8/layout/hProcess11"/>
    <dgm:cxn modelId="{991E6310-69E4-4598-8EEC-19E3915B4EB6}" type="presParOf" srcId="{A69A6E9D-7435-422A-9B95-F1A0AFC90647}" destId="{C5C3F0E7-98DD-4849-8499-7C889853AA06}" srcOrd="3" destOrd="0" presId="urn:microsoft.com/office/officeart/2005/8/layout/hProcess11"/>
    <dgm:cxn modelId="{EAAF37E5-8748-445D-AF47-584F1EF9D76C}" type="presParOf" srcId="{A69A6E9D-7435-422A-9B95-F1A0AFC90647}" destId="{6882999C-E915-4F23-8364-FDD883EAD92D}" srcOrd="4" destOrd="0" presId="urn:microsoft.com/office/officeart/2005/8/layout/hProcess11"/>
    <dgm:cxn modelId="{2C1C5D20-0896-4986-9112-29BF215E2432}" type="presParOf" srcId="{6882999C-E915-4F23-8364-FDD883EAD92D}" destId="{D665CB85-B4ED-4DCC-8DC1-D1F8A677A01F}" srcOrd="0" destOrd="0" presId="urn:microsoft.com/office/officeart/2005/8/layout/hProcess11"/>
    <dgm:cxn modelId="{9751DC49-856F-4985-A51A-1A3E33BC8389}" type="presParOf" srcId="{6882999C-E915-4F23-8364-FDD883EAD92D}" destId="{CC087E62-09F8-422C-9069-C16B39C5704A}" srcOrd="1" destOrd="0" presId="urn:microsoft.com/office/officeart/2005/8/layout/hProcess11"/>
    <dgm:cxn modelId="{281DE9C7-401C-4BE3-9512-C9A0CABD2601}" type="presParOf" srcId="{6882999C-E915-4F23-8364-FDD883EAD92D}" destId="{9D9676FE-0E01-4229-A8DC-E0588BCE4E0D}" srcOrd="2" destOrd="0" presId="urn:microsoft.com/office/officeart/2005/8/layout/hProcess11"/>
    <dgm:cxn modelId="{D66CAA27-88B7-8F4D-A956-63CD6E33B5AB}" type="presParOf" srcId="{A69A6E9D-7435-422A-9B95-F1A0AFC90647}" destId="{5B6CF2EB-937E-3243-B904-48FB2580F9BD}" srcOrd="5" destOrd="0" presId="urn:microsoft.com/office/officeart/2005/8/layout/hProcess11"/>
    <dgm:cxn modelId="{E0AD36D6-3842-6343-9FBF-337893F66BFD}" type="presParOf" srcId="{A69A6E9D-7435-422A-9B95-F1A0AFC90647}" destId="{4EB20BF1-2043-0A40-8734-FF077BAB9D6A}" srcOrd="6" destOrd="0" presId="urn:microsoft.com/office/officeart/2005/8/layout/hProcess11"/>
    <dgm:cxn modelId="{8AA2F4EA-58C9-9B4B-8BBC-1340897C34B9}" type="presParOf" srcId="{4EB20BF1-2043-0A40-8734-FF077BAB9D6A}" destId="{CE7EC624-338E-354E-9DE7-0BE35D2ADEB8}" srcOrd="0" destOrd="0" presId="urn:microsoft.com/office/officeart/2005/8/layout/hProcess11"/>
    <dgm:cxn modelId="{4E771C35-A1A2-7B4D-A62D-AF4E1EE55E79}" type="presParOf" srcId="{4EB20BF1-2043-0A40-8734-FF077BAB9D6A}" destId="{7B63C748-40DC-8241-898B-380F3F607240}" srcOrd="1" destOrd="0" presId="urn:microsoft.com/office/officeart/2005/8/layout/hProcess11"/>
    <dgm:cxn modelId="{D3539AE0-BE7F-5549-A88B-835827644970}" type="presParOf" srcId="{4EB20BF1-2043-0A40-8734-FF077BAB9D6A}" destId="{2E269451-2231-044E-A55C-A89911AD73F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65DCB6-80D8-4A63-97FC-A77B7D0A403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74FD16-BA4F-42AA-BA64-3B1E218FCFE1}">
      <dgm:prSet phldrT="[Text]" phldr="0"/>
      <dgm:spPr/>
      <dgm:t>
        <a:bodyPr/>
        <a:lstStyle/>
        <a:p>
          <a:pPr rtl="0"/>
          <a:r>
            <a:rPr lang="en-US">
              <a:latin typeface="Univers Condensed"/>
            </a:rPr>
            <a:t>Niagara Falls </a:t>
          </a:r>
          <a:endParaRPr lang="en-US"/>
        </a:p>
      </dgm:t>
    </dgm:pt>
    <dgm:pt modelId="{FBCD4DE8-ADDB-4ECF-B8CB-E92DF3335471}" type="parTrans" cxnId="{F0D4EF28-B3E6-46CF-B773-DB0CC8BF00C3}">
      <dgm:prSet/>
      <dgm:spPr/>
      <dgm:t>
        <a:bodyPr/>
        <a:lstStyle/>
        <a:p>
          <a:endParaRPr lang="en-US"/>
        </a:p>
      </dgm:t>
    </dgm:pt>
    <dgm:pt modelId="{2BBB4425-D96B-41B8-AC3A-63D14FC9EAEB}" type="sibTrans" cxnId="{F0D4EF28-B3E6-46CF-B773-DB0CC8BF00C3}">
      <dgm:prSet/>
      <dgm:spPr/>
      <dgm:t>
        <a:bodyPr/>
        <a:lstStyle/>
        <a:p>
          <a:endParaRPr lang="en-US"/>
        </a:p>
      </dgm:t>
    </dgm:pt>
    <dgm:pt modelId="{5C6AAB12-8A2B-443F-886A-EB6CC07F0FD7}">
      <dgm:prSet phldrT="[Text]" phldr="0"/>
      <dgm:spPr/>
      <dgm:t>
        <a:bodyPr/>
        <a:lstStyle/>
        <a:p>
          <a:r>
            <a:rPr lang="en-US">
              <a:latin typeface="Univers Condensed"/>
            </a:rPr>
            <a:t>Parts</a:t>
          </a:r>
          <a:endParaRPr lang="en-US"/>
        </a:p>
      </dgm:t>
    </dgm:pt>
    <dgm:pt modelId="{55EB0E17-933B-411F-A584-C712525D5A5A}" type="parTrans" cxnId="{21605EF8-CA0E-4880-A723-F987AC521965}">
      <dgm:prSet/>
      <dgm:spPr/>
      <dgm:t>
        <a:bodyPr/>
        <a:lstStyle/>
        <a:p>
          <a:endParaRPr lang="en-US"/>
        </a:p>
      </dgm:t>
    </dgm:pt>
    <dgm:pt modelId="{CA7E4E37-14D5-4F5A-87CB-41C40EE42817}" type="sibTrans" cxnId="{21605EF8-CA0E-4880-A723-F987AC521965}">
      <dgm:prSet/>
      <dgm:spPr/>
      <dgm:t>
        <a:bodyPr/>
        <a:lstStyle/>
        <a:p>
          <a:endParaRPr lang="en-US"/>
        </a:p>
      </dgm:t>
    </dgm:pt>
    <dgm:pt modelId="{D686A161-4F95-41B8-8F86-21E420D62431}">
      <dgm:prSet phldrT="[Text]" phldr="0"/>
      <dgm:spPr/>
      <dgm:t>
        <a:bodyPr/>
        <a:lstStyle/>
        <a:p>
          <a:pPr rtl="0"/>
          <a:r>
            <a:rPr lang="en-US">
              <a:latin typeface="Univers Condensed"/>
            </a:rPr>
            <a:t>Service </a:t>
          </a:r>
          <a:endParaRPr lang="en-US"/>
        </a:p>
      </dgm:t>
    </dgm:pt>
    <dgm:pt modelId="{A3202CEF-4986-43AE-9834-A1D685CFD02B}" type="parTrans" cxnId="{1BEF599D-DB4E-4B8B-AEDA-1FD9F537599D}">
      <dgm:prSet/>
      <dgm:spPr/>
      <dgm:t>
        <a:bodyPr/>
        <a:lstStyle/>
        <a:p>
          <a:endParaRPr lang="en-US"/>
        </a:p>
      </dgm:t>
    </dgm:pt>
    <dgm:pt modelId="{549D12CB-21A8-47A5-8451-D5B835D9E60B}" type="sibTrans" cxnId="{1BEF599D-DB4E-4B8B-AEDA-1FD9F537599D}">
      <dgm:prSet/>
      <dgm:spPr/>
      <dgm:t>
        <a:bodyPr/>
        <a:lstStyle/>
        <a:p>
          <a:endParaRPr lang="en-US"/>
        </a:p>
      </dgm:t>
    </dgm:pt>
    <dgm:pt modelId="{0546CB46-B58E-4266-9DAC-34F375F29B19}">
      <dgm:prSet phldrT="[Text]" phldr="0"/>
      <dgm:spPr/>
      <dgm:t>
        <a:bodyPr/>
        <a:lstStyle/>
        <a:p>
          <a:pPr rtl="0"/>
          <a:r>
            <a:rPr lang="en-US">
              <a:latin typeface="Univers Condensed"/>
            </a:rPr>
            <a:t>No regular lines</a:t>
          </a:r>
          <a:endParaRPr lang="en-US"/>
        </a:p>
      </dgm:t>
    </dgm:pt>
    <dgm:pt modelId="{6736E63D-C4F2-446D-AF1D-7076D024328D}" type="parTrans" cxnId="{37870601-D5F0-4B67-AC49-C551B280BF2A}">
      <dgm:prSet/>
      <dgm:spPr/>
      <dgm:t>
        <a:bodyPr/>
        <a:lstStyle/>
        <a:p>
          <a:endParaRPr lang="en-US"/>
        </a:p>
      </dgm:t>
    </dgm:pt>
    <dgm:pt modelId="{6F0ADFB7-53C6-4B2A-8F20-4CD1B2D1CC27}" type="sibTrans" cxnId="{37870601-D5F0-4B67-AC49-C551B280BF2A}">
      <dgm:prSet/>
      <dgm:spPr/>
      <dgm:t>
        <a:bodyPr/>
        <a:lstStyle/>
        <a:p>
          <a:endParaRPr lang="en-US"/>
        </a:p>
      </dgm:t>
    </dgm:pt>
    <dgm:pt modelId="{6C92617C-28CC-4F06-A018-F7B503FF21EC}">
      <dgm:prSet phldrT="[Text]" phldr="0"/>
      <dgm:spPr/>
      <dgm:t>
        <a:bodyPr/>
        <a:lstStyle/>
        <a:p>
          <a:pPr rtl="0"/>
          <a:r>
            <a:rPr lang="en-US">
              <a:latin typeface="Univers Condensed"/>
            </a:rPr>
            <a:t>Admin </a:t>
          </a:r>
          <a:endParaRPr lang="en-US"/>
        </a:p>
      </dgm:t>
    </dgm:pt>
    <dgm:pt modelId="{B23B24B3-63A6-457E-A45F-7F9180D221A3}" type="parTrans" cxnId="{AA6C00D3-ED5D-4C14-8909-C2ECCFA6F1A1}">
      <dgm:prSet/>
      <dgm:spPr/>
      <dgm:t>
        <a:bodyPr/>
        <a:lstStyle/>
        <a:p>
          <a:endParaRPr lang="en-US"/>
        </a:p>
      </dgm:t>
    </dgm:pt>
    <dgm:pt modelId="{35F89CD2-F8B8-44C1-AC2C-36C1F3C3D9C4}" type="sibTrans" cxnId="{AA6C00D3-ED5D-4C14-8909-C2ECCFA6F1A1}">
      <dgm:prSet/>
      <dgm:spPr/>
      <dgm:t>
        <a:bodyPr/>
        <a:lstStyle/>
        <a:p>
          <a:endParaRPr lang="en-US"/>
        </a:p>
      </dgm:t>
    </dgm:pt>
    <dgm:pt modelId="{3DDED793-471C-4BF0-BFAF-46F294D4B70B}">
      <dgm:prSet phldrT="[Text]" phldr="0"/>
      <dgm:spPr/>
      <dgm:t>
        <a:bodyPr/>
        <a:lstStyle/>
        <a:p>
          <a:pPr rtl="0"/>
          <a:r>
            <a:rPr lang="en-US">
              <a:latin typeface="Univers Condensed"/>
            </a:rPr>
            <a:t>High average answered calls </a:t>
          </a:r>
          <a:endParaRPr lang="en-US"/>
        </a:p>
      </dgm:t>
    </dgm:pt>
    <dgm:pt modelId="{E00A80C7-3D6E-4541-9190-FCEF10B553F8}" type="parTrans" cxnId="{CB8305C1-615C-4F08-B6F8-553D2AF299B9}">
      <dgm:prSet/>
      <dgm:spPr/>
      <dgm:t>
        <a:bodyPr/>
        <a:lstStyle/>
        <a:p>
          <a:endParaRPr lang="en-US"/>
        </a:p>
      </dgm:t>
    </dgm:pt>
    <dgm:pt modelId="{3B610310-D154-4A38-93F1-4CFB3BEDD197}" type="sibTrans" cxnId="{CB8305C1-615C-4F08-B6F8-553D2AF299B9}">
      <dgm:prSet/>
      <dgm:spPr/>
      <dgm:t>
        <a:bodyPr/>
        <a:lstStyle/>
        <a:p>
          <a:endParaRPr lang="en-US"/>
        </a:p>
      </dgm:t>
    </dgm:pt>
    <dgm:pt modelId="{BF5D9FE0-993B-4A76-BC12-A3BC82ED3C80}">
      <dgm:prSet phldr="0"/>
      <dgm:spPr/>
      <dgm:t>
        <a:bodyPr/>
        <a:lstStyle/>
        <a:p>
          <a:pPr rtl="0"/>
          <a:r>
            <a:rPr lang="en-US">
              <a:latin typeface="Univers Condensed"/>
            </a:rPr>
            <a:t>Picked up most of the calls</a:t>
          </a:r>
        </a:p>
      </dgm:t>
    </dgm:pt>
    <dgm:pt modelId="{8AFDCC2B-D7C1-49FD-815C-F5EAD2B93F75}" type="parTrans" cxnId="{A7DD297D-6B37-43EC-9952-FF155A91493C}">
      <dgm:prSet/>
      <dgm:spPr/>
      <dgm:t>
        <a:bodyPr/>
        <a:lstStyle/>
        <a:p>
          <a:endParaRPr lang="en-US"/>
        </a:p>
      </dgm:t>
    </dgm:pt>
    <dgm:pt modelId="{FD5CB6DC-818C-4282-947B-571F0CEE6512}" type="sibTrans" cxnId="{A7DD297D-6B37-43EC-9952-FF155A91493C}">
      <dgm:prSet/>
      <dgm:spPr/>
    </dgm:pt>
    <dgm:pt modelId="{017A15A3-DC75-4EEE-B360-9FD1941AA553}">
      <dgm:prSet phldr="0"/>
      <dgm:spPr/>
      <dgm:t>
        <a:bodyPr/>
        <a:lstStyle/>
        <a:p>
          <a:pPr rtl="0"/>
          <a:r>
            <a:rPr lang="en-US">
              <a:latin typeface="Univers Condensed"/>
            </a:rPr>
            <a:t>No regular lines</a:t>
          </a:r>
        </a:p>
      </dgm:t>
    </dgm:pt>
    <dgm:pt modelId="{D25A999D-45E7-4CDC-9F48-652A6C311B8D}" type="parTrans" cxnId="{FD8C26C7-0B34-47D6-9838-65E4D18272F2}">
      <dgm:prSet/>
      <dgm:spPr/>
      <dgm:t>
        <a:bodyPr/>
        <a:lstStyle/>
        <a:p>
          <a:endParaRPr lang="en-US"/>
        </a:p>
      </dgm:t>
    </dgm:pt>
    <dgm:pt modelId="{1456A211-5EC8-46F4-8BD3-3C8519D40837}" type="sibTrans" cxnId="{FD8C26C7-0B34-47D6-9838-65E4D18272F2}">
      <dgm:prSet/>
      <dgm:spPr/>
    </dgm:pt>
    <dgm:pt modelId="{E297D781-E328-4D42-AACE-DA05F34BB1B7}" type="pres">
      <dgm:prSet presAssocID="{B265DCB6-80D8-4A63-97FC-A77B7D0A403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C4F3954-E377-4E0B-AB67-22EA6F12B20B}" type="pres">
      <dgm:prSet presAssocID="{3574FD16-BA4F-42AA-BA64-3B1E218FCFE1}" presName="root1" presStyleCnt="0"/>
      <dgm:spPr/>
    </dgm:pt>
    <dgm:pt modelId="{CB6EC5DF-3C3E-48E3-BE25-163FEDF72010}" type="pres">
      <dgm:prSet presAssocID="{3574FD16-BA4F-42AA-BA64-3B1E218FCFE1}" presName="LevelOneTextNode" presStyleLbl="node0" presStyleIdx="0" presStyleCnt="1">
        <dgm:presLayoutVars>
          <dgm:chPref val="3"/>
        </dgm:presLayoutVars>
      </dgm:prSet>
      <dgm:spPr/>
    </dgm:pt>
    <dgm:pt modelId="{0E15941F-41C2-4449-B2CC-99A1BC9BE751}" type="pres">
      <dgm:prSet presAssocID="{3574FD16-BA4F-42AA-BA64-3B1E218FCFE1}" presName="level2hierChild" presStyleCnt="0"/>
      <dgm:spPr/>
    </dgm:pt>
    <dgm:pt modelId="{9154A849-DC32-4A2F-B2F8-B0CDB69B3952}" type="pres">
      <dgm:prSet presAssocID="{55EB0E17-933B-411F-A584-C712525D5A5A}" presName="conn2-1" presStyleLbl="parChTrans1D2" presStyleIdx="0" presStyleCnt="3"/>
      <dgm:spPr/>
    </dgm:pt>
    <dgm:pt modelId="{7A3A8F0D-1DA4-43EF-9550-2447D4F36101}" type="pres">
      <dgm:prSet presAssocID="{55EB0E17-933B-411F-A584-C712525D5A5A}" presName="connTx" presStyleLbl="parChTrans1D2" presStyleIdx="0" presStyleCnt="3"/>
      <dgm:spPr/>
    </dgm:pt>
    <dgm:pt modelId="{C54EAF9F-3503-4D0D-BACD-7F1316227A8A}" type="pres">
      <dgm:prSet presAssocID="{5C6AAB12-8A2B-443F-886A-EB6CC07F0FD7}" presName="root2" presStyleCnt="0"/>
      <dgm:spPr/>
    </dgm:pt>
    <dgm:pt modelId="{FB73EAA1-FDD1-4F95-B07C-65A10C7B2CCE}" type="pres">
      <dgm:prSet presAssocID="{5C6AAB12-8A2B-443F-886A-EB6CC07F0FD7}" presName="LevelTwoTextNode" presStyleLbl="node2" presStyleIdx="0" presStyleCnt="3">
        <dgm:presLayoutVars>
          <dgm:chPref val="3"/>
        </dgm:presLayoutVars>
      </dgm:prSet>
      <dgm:spPr/>
    </dgm:pt>
    <dgm:pt modelId="{3D850FC0-797D-4472-A007-64118B404023}" type="pres">
      <dgm:prSet presAssocID="{5C6AAB12-8A2B-443F-886A-EB6CC07F0FD7}" presName="level3hierChild" presStyleCnt="0"/>
      <dgm:spPr/>
    </dgm:pt>
    <dgm:pt modelId="{0E03EF3D-1FD1-4DA9-9E64-003BC5DA65A3}" type="pres">
      <dgm:prSet presAssocID="{8AFDCC2B-D7C1-49FD-815C-F5EAD2B93F75}" presName="conn2-1" presStyleLbl="parChTrans1D3" presStyleIdx="0" presStyleCnt="4"/>
      <dgm:spPr/>
    </dgm:pt>
    <dgm:pt modelId="{90190F2D-F42F-40D4-A4CA-6760C7A8B0D6}" type="pres">
      <dgm:prSet presAssocID="{8AFDCC2B-D7C1-49FD-815C-F5EAD2B93F75}" presName="connTx" presStyleLbl="parChTrans1D3" presStyleIdx="0" presStyleCnt="4"/>
      <dgm:spPr/>
    </dgm:pt>
    <dgm:pt modelId="{622599E2-2DE2-4B63-ACC1-8F9538505004}" type="pres">
      <dgm:prSet presAssocID="{BF5D9FE0-993B-4A76-BC12-A3BC82ED3C80}" presName="root2" presStyleCnt="0"/>
      <dgm:spPr/>
    </dgm:pt>
    <dgm:pt modelId="{FAF2532C-0669-4B12-83F9-37F21618EF14}" type="pres">
      <dgm:prSet presAssocID="{BF5D9FE0-993B-4A76-BC12-A3BC82ED3C80}" presName="LevelTwoTextNode" presStyleLbl="node3" presStyleIdx="0" presStyleCnt="4">
        <dgm:presLayoutVars>
          <dgm:chPref val="3"/>
        </dgm:presLayoutVars>
      </dgm:prSet>
      <dgm:spPr/>
    </dgm:pt>
    <dgm:pt modelId="{A60317AB-1EDC-4FFE-8B49-E1D3BC53B6B5}" type="pres">
      <dgm:prSet presAssocID="{BF5D9FE0-993B-4A76-BC12-A3BC82ED3C80}" presName="level3hierChild" presStyleCnt="0"/>
      <dgm:spPr/>
    </dgm:pt>
    <dgm:pt modelId="{9F851157-8FAD-4164-A5E1-B13EE896DF66}" type="pres">
      <dgm:prSet presAssocID="{D25A999D-45E7-4CDC-9F48-652A6C311B8D}" presName="conn2-1" presStyleLbl="parChTrans1D3" presStyleIdx="1" presStyleCnt="4"/>
      <dgm:spPr/>
    </dgm:pt>
    <dgm:pt modelId="{A04B5343-F06B-4ABE-BF17-4C29DC4BB4F8}" type="pres">
      <dgm:prSet presAssocID="{D25A999D-45E7-4CDC-9F48-652A6C311B8D}" presName="connTx" presStyleLbl="parChTrans1D3" presStyleIdx="1" presStyleCnt="4"/>
      <dgm:spPr/>
    </dgm:pt>
    <dgm:pt modelId="{AFF7AC28-5DDE-48C7-9F67-041E88BEFBDE}" type="pres">
      <dgm:prSet presAssocID="{017A15A3-DC75-4EEE-B360-9FD1941AA553}" presName="root2" presStyleCnt="0"/>
      <dgm:spPr/>
    </dgm:pt>
    <dgm:pt modelId="{ED18DF5E-2424-43E3-B9FC-04E73B2E558B}" type="pres">
      <dgm:prSet presAssocID="{017A15A3-DC75-4EEE-B360-9FD1941AA553}" presName="LevelTwoTextNode" presStyleLbl="node3" presStyleIdx="1" presStyleCnt="4">
        <dgm:presLayoutVars>
          <dgm:chPref val="3"/>
        </dgm:presLayoutVars>
      </dgm:prSet>
      <dgm:spPr/>
    </dgm:pt>
    <dgm:pt modelId="{C2CB9E39-31B2-41F3-8CCD-0A93E3CFE984}" type="pres">
      <dgm:prSet presAssocID="{017A15A3-DC75-4EEE-B360-9FD1941AA553}" presName="level3hierChild" presStyleCnt="0"/>
      <dgm:spPr/>
    </dgm:pt>
    <dgm:pt modelId="{57F67F53-B85A-4D12-A3FF-CC9B757AD67B}" type="pres">
      <dgm:prSet presAssocID="{A3202CEF-4986-43AE-9834-A1D685CFD02B}" presName="conn2-1" presStyleLbl="parChTrans1D2" presStyleIdx="1" presStyleCnt="3"/>
      <dgm:spPr/>
    </dgm:pt>
    <dgm:pt modelId="{3D65A68B-2838-4264-8F64-9B8F931F56BF}" type="pres">
      <dgm:prSet presAssocID="{A3202CEF-4986-43AE-9834-A1D685CFD02B}" presName="connTx" presStyleLbl="parChTrans1D2" presStyleIdx="1" presStyleCnt="3"/>
      <dgm:spPr/>
    </dgm:pt>
    <dgm:pt modelId="{8B68D4B4-6978-45AF-99C7-E594EB88C97F}" type="pres">
      <dgm:prSet presAssocID="{D686A161-4F95-41B8-8F86-21E420D62431}" presName="root2" presStyleCnt="0"/>
      <dgm:spPr/>
    </dgm:pt>
    <dgm:pt modelId="{5C7569FC-22EC-4881-B178-BED5477FF114}" type="pres">
      <dgm:prSet presAssocID="{D686A161-4F95-41B8-8F86-21E420D62431}" presName="LevelTwoTextNode" presStyleLbl="node2" presStyleIdx="1" presStyleCnt="3">
        <dgm:presLayoutVars>
          <dgm:chPref val="3"/>
        </dgm:presLayoutVars>
      </dgm:prSet>
      <dgm:spPr/>
    </dgm:pt>
    <dgm:pt modelId="{CDE988EA-981B-4E5D-84FF-797217D9E83B}" type="pres">
      <dgm:prSet presAssocID="{D686A161-4F95-41B8-8F86-21E420D62431}" presName="level3hierChild" presStyleCnt="0"/>
      <dgm:spPr/>
    </dgm:pt>
    <dgm:pt modelId="{CAD3C499-763F-42DC-A17C-15DDED044D65}" type="pres">
      <dgm:prSet presAssocID="{6736E63D-C4F2-446D-AF1D-7076D024328D}" presName="conn2-1" presStyleLbl="parChTrans1D3" presStyleIdx="2" presStyleCnt="4"/>
      <dgm:spPr/>
    </dgm:pt>
    <dgm:pt modelId="{8A5B14EB-FA0C-43FC-8602-37CAE727AE01}" type="pres">
      <dgm:prSet presAssocID="{6736E63D-C4F2-446D-AF1D-7076D024328D}" presName="connTx" presStyleLbl="parChTrans1D3" presStyleIdx="2" presStyleCnt="4"/>
      <dgm:spPr/>
    </dgm:pt>
    <dgm:pt modelId="{BC8A98E9-2DC5-4450-A987-D070A7F36127}" type="pres">
      <dgm:prSet presAssocID="{0546CB46-B58E-4266-9DAC-34F375F29B19}" presName="root2" presStyleCnt="0"/>
      <dgm:spPr/>
    </dgm:pt>
    <dgm:pt modelId="{32674E4A-A55F-45B4-96EB-C450CD2533FF}" type="pres">
      <dgm:prSet presAssocID="{0546CB46-B58E-4266-9DAC-34F375F29B19}" presName="LevelTwoTextNode" presStyleLbl="node3" presStyleIdx="2" presStyleCnt="4">
        <dgm:presLayoutVars>
          <dgm:chPref val="3"/>
        </dgm:presLayoutVars>
      </dgm:prSet>
      <dgm:spPr/>
    </dgm:pt>
    <dgm:pt modelId="{F861F684-F864-4203-9134-8D30C74F0FB7}" type="pres">
      <dgm:prSet presAssocID="{0546CB46-B58E-4266-9DAC-34F375F29B19}" presName="level3hierChild" presStyleCnt="0"/>
      <dgm:spPr/>
    </dgm:pt>
    <dgm:pt modelId="{3AF639EC-30CC-46DE-84E5-62258EF3B660}" type="pres">
      <dgm:prSet presAssocID="{B23B24B3-63A6-457E-A45F-7F9180D221A3}" presName="conn2-1" presStyleLbl="parChTrans1D2" presStyleIdx="2" presStyleCnt="3"/>
      <dgm:spPr/>
    </dgm:pt>
    <dgm:pt modelId="{3153B4C9-CFF0-47B3-B6E0-42A1508FE132}" type="pres">
      <dgm:prSet presAssocID="{B23B24B3-63A6-457E-A45F-7F9180D221A3}" presName="connTx" presStyleLbl="parChTrans1D2" presStyleIdx="2" presStyleCnt="3"/>
      <dgm:spPr/>
    </dgm:pt>
    <dgm:pt modelId="{4BA06413-31DC-4927-B01D-0ACF893A8B58}" type="pres">
      <dgm:prSet presAssocID="{6C92617C-28CC-4F06-A018-F7B503FF21EC}" presName="root2" presStyleCnt="0"/>
      <dgm:spPr/>
    </dgm:pt>
    <dgm:pt modelId="{E4A9CEA0-65FD-42AA-B6FC-DE6DBA644985}" type="pres">
      <dgm:prSet presAssocID="{6C92617C-28CC-4F06-A018-F7B503FF21EC}" presName="LevelTwoTextNode" presStyleLbl="node2" presStyleIdx="2" presStyleCnt="3">
        <dgm:presLayoutVars>
          <dgm:chPref val="3"/>
        </dgm:presLayoutVars>
      </dgm:prSet>
      <dgm:spPr/>
    </dgm:pt>
    <dgm:pt modelId="{EA866D3A-A1B9-4396-9688-49BA5F0F1DF6}" type="pres">
      <dgm:prSet presAssocID="{6C92617C-28CC-4F06-A018-F7B503FF21EC}" presName="level3hierChild" presStyleCnt="0"/>
      <dgm:spPr/>
    </dgm:pt>
    <dgm:pt modelId="{68C8014A-2311-4FCF-9A68-551A3BAE1AF3}" type="pres">
      <dgm:prSet presAssocID="{E00A80C7-3D6E-4541-9190-FCEF10B553F8}" presName="conn2-1" presStyleLbl="parChTrans1D3" presStyleIdx="3" presStyleCnt="4"/>
      <dgm:spPr/>
    </dgm:pt>
    <dgm:pt modelId="{8147A152-C24A-4036-85DB-E4DD351CFB91}" type="pres">
      <dgm:prSet presAssocID="{E00A80C7-3D6E-4541-9190-FCEF10B553F8}" presName="connTx" presStyleLbl="parChTrans1D3" presStyleIdx="3" presStyleCnt="4"/>
      <dgm:spPr/>
    </dgm:pt>
    <dgm:pt modelId="{C7B8E90B-CE44-4B72-9FA7-CC07EA96880E}" type="pres">
      <dgm:prSet presAssocID="{3DDED793-471C-4BF0-BFAF-46F294D4B70B}" presName="root2" presStyleCnt="0"/>
      <dgm:spPr/>
    </dgm:pt>
    <dgm:pt modelId="{B1A62627-9110-48EC-A6CA-76EDAFB4CEBC}" type="pres">
      <dgm:prSet presAssocID="{3DDED793-471C-4BF0-BFAF-46F294D4B70B}" presName="LevelTwoTextNode" presStyleLbl="node3" presStyleIdx="3" presStyleCnt="4">
        <dgm:presLayoutVars>
          <dgm:chPref val="3"/>
        </dgm:presLayoutVars>
      </dgm:prSet>
      <dgm:spPr/>
    </dgm:pt>
    <dgm:pt modelId="{945C1DFF-010E-4D91-A20D-7463D014D71A}" type="pres">
      <dgm:prSet presAssocID="{3DDED793-471C-4BF0-BFAF-46F294D4B70B}" presName="level3hierChild" presStyleCnt="0"/>
      <dgm:spPr/>
    </dgm:pt>
  </dgm:ptLst>
  <dgm:cxnLst>
    <dgm:cxn modelId="{37870601-D5F0-4B67-AC49-C551B280BF2A}" srcId="{D686A161-4F95-41B8-8F86-21E420D62431}" destId="{0546CB46-B58E-4266-9DAC-34F375F29B19}" srcOrd="0" destOrd="0" parTransId="{6736E63D-C4F2-446D-AF1D-7076D024328D}" sibTransId="{6F0ADFB7-53C6-4B2A-8F20-4CD1B2D1CC27}"/>
    <dgm:cxn modelId="{636FDE0B-7671-4480-9670-AAC386FEA388}" type="presOf" srcId="{8AFDCC2B-D7C1-49FD-815C-F5EAD2B93F75}" destId="{0E03EF3D-1FD1-4DA9-9E64-003BC5DA65A3}" srcOrd="0" destOrd="0" presId="urn:microsoft.com/office/officeart/2005/8/layout/hierarchy2"/>
    <dgm:cxn modelId="{2FE69E1B-9C20-4165-B21D-8BC18AD42577}" type="presOf" srcId="{B23B24B3-63A6-457E-A45F-7F9180D221A3}" destId="{3AF639EC-30CC-46DE-84E5-62258EF3B660}" srcOrd="0" destOrd="0" presId="urn:microsoft.com/office/officeart/2005/8/layout/hierarchy2"/>
    <dgm:cxn modelId="{F0D4EF28-B3E6-46CF-B773-DB0CC8BF00C3}" srcId="{B265DCB6-80D8-4A63-97FC-A77B7D0A4037}" destId="{3574FD16-BA4F-42AA-BA64-3B1E218FCFE1}" srcOrd="0" destOrd="0" parTransId="{FBCD4DE8-ADDB-4ECF-B8CB-E92DF3335471}" sibTransId="{2BBB4425-D96B-41B8-AC3A-63D14FC9EAEB}"/>
    <dgm:cxn modelId="{DDA5182C-267A-4079-9FD1-C819F756A8DF}" type="presOf" srcId="{E00A80C7-3D6E-4541-9190-FCEF10B553F8}" destId="{68C8014A-2311-4FCF-9A68-551A3BAE1AF3}" srcOrd="0" destOrd="0" presId="urn:microsoft.com/office/officeart/2005/8/layout/hierarchy2"/>
    <dgm:cxn modelId="{0B045E2D-370D-4670-B931-C3869B2E6240}" type="presOf" srcId="{B23B24B3-63A6-457E-A45F-7F9180D221A3}" destId="{3153B4C9-CFF0-47B3-B6E0-42A1508FE132}" srcOrd="1" destOrd="0" presId="urn:microsoft.com/office/officeart/2005/8/layout/hierarchy2"/>
    <dgm:cxn modelId="{0C364337-CA59-43FD-9324-CC45A6A817EE}" type="presOf" srcId="{6736E63D-C4F2-446D-AF1D-7076D024328D}" destId="{8A5B14EB-FA0C-43FC-8602-37CAE727AE01}" srcOrd="1" destOrd="0" presId="urn:microsoft.com/office/officeart/2005/8/layout/hierarchy2"/>
    <dgm:cxn modelId="{0673743F-5364-486B-8B38-103655E2A4B4}" type="presOf" srcId="{D25A999D-45E7-4CDC-9F48-652A6C311B8D}" destId="{9F851157-8FAD-4164-A5E1-B13EE896DF66}" srcOrd="0" destOrd="0" presId="urn:microsoft.com/office/officeart/2005/8/layout/hierarchy2"/>
    <dgm:cxn modelId="{AC3C675C-91D4-49B1-A5CF-92AE30A79CFF}" type="presOf" srcId="{55EB0E17-933B-411F-A584-C712525D5A5A}" destId="{9154A849-DC32-4A2F-B2F8-B0CDB69B3952}" srcOrd="0" destOrd="0" presId="urn:microsoft.com/office/officeart/2005/8/layout/hierarchy2"/>
    <dgm:cxn modelId="{27C53F64-3D9C-44AA-8DEE-7D963C01E610}" type="presOf" srcId="{E00A80C7-3D6E-4541-9190-FCEF10B553F8}" destId="{8147A152-C24A-4036-85DB-E4DD351CFB91}" srcOrd="1" destOrd="0" presId="urn:microsoft.com/office/officeart/2005/8/layout/hierarchy2"/>
    <dgm:cxn modelId="{4109284A-6EEF-47E8-9840-5C6C95587E78}" type="presOf" srcId="{A3202CEF-4986-43AE-9834-A1D685CFD02B}" destId="{3D65A68B-2838-4264-8F64-9B8F931F56BF}" srcOrd="1" destOrd="0" presId="urn:microsoft.com/office/officeart/2005/8/layout/hierarchy2"/>
    <dgm:cxn modelId="{05623179-66D4-4AF5-A786-53B8B2094B85}" type="presOf" srcId="{8AFDCC2B-D7C1-49FD-815C-F5EAD2B93F75}" destId="{90190F2D-F42F-40D4-A4CA-6760C7A8B0D6}" srcOrd="1" destOrd="0" presId="urn:microsoft.com/office/officeart/2005/8/layout/hierarchy2"/>
    <dgm:cxn modelId="{0B31105A-3E4C-4711-9181-06A9D72605C8}" type="presOf" srcId="{A3202CEF-4986-43AE-9834-A1D685CFD02B}" destId="{57F67F53-B85A-4D12-A3FF-CC9B757AD67B}" srcOrd="0" destOrd="0" presId="urn:microsoft.com/office/officeart/2005/8/layout/hierarchy2"/>
    <dgm:cxn modelId="{A9011A5A-45B8-46CD-8592-C321162A14E0}" type="presOf" srcId="{B265DCB6-80D8-4A63-97FC-A77B7D0A4037}" destId="{E297D781-E328-4D42-AACE-DA05F34BB1B7}" srcOrd="0" destOrd="0" presId="urn:microsoft.com/office/officeart/2005/8/layout/hierarchy2"/>
    <dgm:cxn modelId="{A7DD297D-6B37-43EC-9952-FF155A91493C}" srcId="{5C6AAB12-8A2B-443F-886A-EB6CC07F0FD7}" destId="{BF5D9FE0-993B-4A76-BC12-A3BC82ED3C80}" srcOrd="0" destOrd="0" parTransId="{8AFDCC2B-D7C1-49FD-815C-F5EAD2B93F75}" sibTransId="{FD5CB6DC-818C-4282-947B-571F0CEE6512}"/>
    <dgm:cxn modelId="{1498B985-9725-40A8-9401-29A56DCF180F}" type="presOf" srcId="{55EB0E17-933B-411F-A584-C712525D5A5A}" destId="{7A3A8F0D-1DA4-43EF-9550-2447D4F36101}" srcOrd="1" destOrd="0" presId="urn:microsoft.com/office/officeart/2005/8/layout/hierarchy2"/>
    <dgm:cxn modelId="{1BEF599D-DB4E-4B8B-AEDA-1FD9F537599D}" srcId="{3574FD16-BA4F-42AA-BA64-3B1E218FCFE1}" destId="{D686A161-4F95-41B8-8F86-21E420D62431}" srcOrd="1" destOrd="0" parTransId="{A3202CEF-4986-43AE-9834-A1D685CFD02B}" sibTransId="{549D12CB-21A8-47A5-8451-D5B835D9E60B}"/>
    <dgm:cxn modelId="{305823AA-8608-4D58-BD10-CAEDFCB02E79}" type="presOf" srcId="{6736E63D-C4F2-446D-AF1D-7076D024328D}" destId="{CAD3C499-763F-42DC-A17C-15DDED044D65}" srcOrd="0" destOrd="0" presId="urn:microsoft.com/office/officeart/2005/8/layout/hierarchy2"/>
    <dgm:cxn modelId="{650323B5-1405-4EE6-83FA-0F483A426702}" type="presOf" srcId="{D686A161-4F95-41B8-8F86-21E420D62431}" destId="{5C7569FC-22EC-4881-B178-BED5477FF114}" srcOrd="0" destOrd="0" presId="urn:microsoft.com/office/officeart/2005/8/layout/hierarchy2"/>
    <dgm:cxn modelId="{AC95D0B5-49E8-4D6F-BD6A-FB4200738D6E}" type="presOf" srcId="{3DDED793-471C-4BF0-BFAF-46F294D4B70B}" destId="{B1A62627-9110-48EC-A6CA-76EDAFB4CEBC}" srcOrd="0" destOrd="0" presId="urn:microsoft.com/office/officeart/2005/8/layout/hierarchy2"/>
    <dgm:cxn modelId="{7330A9B6-485B-4A0B-970B-472C7FE892AB}" type="presOf" srcId="{5C6AAB12-8A2B-443F-886A-EB6CC07F0FD7}" destId="{FB73EAA1-FDD1-4F95-B07C-65A10C7B2CCE}" srcOrd="0" destOrd="0" presId="urn:microsoft.com/office/officeart/2005/8/layout/hierarchy2"/>
    <dgm:cxn modelId="{EEEE3DB7-099B-4916-B97C-FD21A83B25BC}" type="presOf" srcId="{0546CB46-B58E-4266-9DAC-34F375F29B19}" destId="{32674E4A-A55F-45B4-96EB-C450CD2533FF}" srcOrd="0" destOrd="0" presId="urn:microsoft.com/office/officeart/2005/8/layout/hierarchy2"/>
    <dgm:cxn modelId="{558184B7-6AB8-4072-ADDA-F10A5C8899DB}" type="presOf" srcId="{BF5D9FE0-993B-4A76-BC12-A3BC82ED3C80}" destId="{FAF2532C-0669-4B12-83F9-37F21618EF14}" srcOrd="0" destOrd="0" presId="urn:microsoft.com/office/officeart/2005/8/layout/hierarchy2"/>
    <dgm:cxn modelId="{2F5C3BBA-195C-4881-A3FA-33AB4281988F}" type="presOf" srcId="{6C92617C-28CC-4F06-A018-F7B503FF21EC}" destId="{E4A9CEA0-65FD-42AA-B6FC-DE6DBA644985}" srcOrd="0" destOrd="0" presId="urn:microsoft.com/office/officeart/2005/8/layout/hierarchy2"/>
    <dgm:cxn modelId="{356799BB-F7F0-481D-8D5F-6C252AEEDE80}" type="presOf" srcId="{017A15A3-DC75-4EEE-B360-9FD1941AA553}" destId="{ED18DF5E-2424-43E3-B9FC-04E73B2E558B}" srcOrd="0" destOrd="0" presId="urn:microsoft.com/office/officeart/2005/8/layout/hierarchy2"/>
    <dgm:cxn modelId="{CB8305C1-615C-4F08-B6F8-553D2AF299B9}" srcId="{6C92617C-28CC-4F06-A018-F7B503FF21EC}" destId="{3DDED793-471C-4BF0-BFAF-46F294D4B70B}" srcOrd="0" destOrd="0" parTransId="{E00A80C7-3D6E-4541-9190-FCEF10B553F8}" sibTransId="{3B610310-D154-4A38-93F1-4CFB3BEDD197}"/>
    <dgm:cxn modelId="{EC1F71C3-9E27-409C-9FAF-A28B1D03F3A5}" type="presOf" srcId="{D25A999D-45E7-4CDC-9F48-652A6C311B8D}" destId="{A04B5343-F06B-4ABE-BF17-4C29DC4BB4F8}" srcOrd="1" destOrd="0" presId="urn:microsoft.com/office/officeart/2005/8/layout/hierarchy2"/>
    <dgm:cxn modelId="{FD8C26C7-0B34-47D6-9838-65E4D18272F2}" srcId="{5C6AAB12-8A2B-443F-886A-EB6CC07F0FD7}" destId="{017A15A3-DC75-4EEE-B360-9FD1941AA553}" srcOrd="1" destOrd="0" parTransId="{D25A999D-45E7-4CDC-9F48-652A6C311B8D}" sibTransId="{1456A211-5EC8-46F4-8BD3-3C8519D40837}"/>
    <dgm:cxn modelId="{AA6C00D3-ED5D-4C14-8909-C2ECCFA6F1A1}" srcId="{3574FD16-BA4F-42AA-BA64-3B1E218FCFE1}" destId="{6C92617C-28CC-4F06-A018-F7B503FF21EC}" srcOrd="2" destOrd="0" parTransId="{B23B24B3-63A6-457E-A45F-7F9180D221A3}" sibTransId="{35F89CD2-F8B8-44C1-AC2C-36C1F3C3D9C4}"/>
    <dgm:cxn modelId="{989350DA-0A29-42F1-8F0F-F22ECF7E92DC}" type="presOf" srcId="{3574FD16-BA4F-42AA-BA64-3B1E218FCFE1}" destId="{CB6EC5DF-3C3E-48E3-BE25-163FEDF72010}" srcOrd="0" destOrd="0" presId="urn:microsoft.com/office/officeart/2005/8/layout/hierarchy2"/>
    <dgm:cxn modelId="{21605EF8-CA0E-4880-A723-F987AC521965}" srcId="{3574FD16-BA4F-42AA-BA64-3B1E218FCFE1}" destId="{5C6AAB12-8A2B-443F-886A-EB6CC07F0FD7}" srcOrd="0" destOrd="0" parTransId="{55EB0E17-933B-411F-A584-C712525D5A5A}" sibTransId="{CA7E4E37-14D5-4F5A-87CB-41C40EE42817}"/>
    <dgm:cxn modelId="{301C4CCE-8E5B-4DB0-B49A-F6E12104831E}" type="presParOf" srcId="{E297D781-E328-4D42-AACE-DA05F34BB1B7}" destId="{6C4F3954-E377-4E0B-AB67-22EA6F12B20B}" srcOrd="0" destOrd="0" presId="urn:microsoft.com/office/officeart/2005/8/layout/hierarchy2"/>
    <dgm:cxn modelId="{C0559B5F-998F-49C8-982E-537B1D00794E}" type="presParOf" srcId="{6C4F3954-E377-4E0B-AB67-22EA6F12B20B}" destId="{CB6EC5DF-3C3E-48E3-BE25-163FEDF72010}" srcOrd="0" destOrd="0" presId="urn:microsoft.com/office/officeart/2005/8/layout/hierarchy2"/>
    <dgm:cxn modelId="{A3FF2827-C18D-4E0B-ADAD-DA1B3FB199FE}" type="presParOf" srcId="{6C4F3954-E377-4E0B-AB67-22EA6F12B20B}" destId="{0E15941F-41C2-4449-B2CC-99A1BC9BE751}" srcOrd="1" destOrd="0" presId="urn:microsoft.com/office/officeart/2005/8/layout/hierarchy2"/>
    <dgm:cxn modelId="{E19C28C4-BC32-4A3D-8B8E-D1C9DE236522}" type="presParOf" srcId="{0E15941F-41C2-4449-B2CC-99A1BC9BE751}" destId="{9154A849-DC32-4A2F-B2F8-B0CDB69B3952}" srcOrd="0" destOrd="0" presId="urn:microsoft.com/office/officeart/2005/8/layout/hierarchy2"/>
    <dgm:cxn modelId="{ADF34EFF-0FE2-4EAD-8F68-FF18DBC248F8}" type="presParOf" srcId="{9154A849-DC32-4A2F-B2F8-B0CDB69B3952}" destId="{7A3A8F0D-1DA4-43EF-9550-2447D4F36101}" srcOrd="0" destOrd="0" presId="urn:microsoft.com/office/officeart/2005/8/layout/hierarchy2"/>
    <dgm:cxn modelId="{370C6245-1C76-4921-B702-5EDB05A4BB34}" type="presParOf" srcId="{0E15941F-41C2-4449-B2CC-99A1BC9BE751}" destId="{C54EAF9F-3503-4D0D-BACD-7F1316227A8A}" srcOrd="1" destOrd="0" presId="urn:microsoft.com/office/officeart/2005/8/layout/hierarchy2"/>
    <dgm:cxn modelId="{ABBA7D2A-22CA-420B-A09E-200AF79C1B92}" type="presParOf" srcId="{C54EAF9F-3503-4D0D-BACD-7F1316227A8A}" destId="{FB73EAA1-FDD1-4F95-B07C-65A10C7B2CCE}" srcOrd="0" destOrd="0" presId="urn:microsoft.com/office/officeart/2005/8/layout/hierarchy2"/>
    <dgm:cxn modelId="{E12B8040-B6EA-45A4-B222-A96DED76E584}" type="presParOf" srcId="{C54EAF9F-3503-4D0D-BACD-7F1316227A8A}" destId="{3D850FC0-797D-4472-A007-64118B404023}" srcOrd="1" destOrd="0" presId="urn:microsoft.com/office/officeart/2005/8/layout/hierarchy2"/>
    <dgm:cxn modelId="{00792CA6-43AE-4C4C-AA9C-9D5F1874915A}" type="presParOf" srcId="{3D850FC0-797D-4472-A007-64118B404023}" destId="{0E03EF3D-1FD1-4DA9-9E64-003BC5DA65A3}" srcOrd="0" destOrd="0" presId="urn:microsoft.com/office/officeart/2005/8/layout/hierarchy2"/>
    <dgm:cxn modelId="{CA375256-3090-446C-B470-196DA13C762D}" type="presParOf" srcId="{0E03EF3D-1FD1-4DA9-9E64-003BC5DA65A3}" destId="{90190F2D-F42F-40D4-A4CA-6760C7A8B0D6}" srcOrd="0" destOrd="0" presId="urn:microsoft.com/office/officeart/2005/8/layout/hierarchy2"/>
    <dgm:cxn modelId="{6BE02E4B-A5A7-4D21-A56C-3621AD123F5D}" type="presParOf" srcId="{3D850FC0-797D-4472-A007-64118B404023}" destId="{622599E2-2DE2-4B63-ACC1-8F9538505004}" srcOrd="1" destOrd="0" presId="urn:microsoft.com/office/officeart/2005/8/layout/hierarchy2"/>
    <dgm:cxn modelId="{962ABF04-4DB7-41C1-82BA-8C24CA1E10DF}" type="presParOf" srcId="{622599E2-2DE2-4B63-ACC1-8F9538505004}" destId="{FAF2532C-0669-4B12-83F9-37F21618EF14}" srcOrd="0" destOrd="0" presId="urn:microsoft.com/office/officeart/2005/8/layout/hierarchy2"/>
    <dgm:cxn modelId="{D89DFAAE-030E-4DF1-8383-11D5DFE63388}" type="presParOf" srcId="{622599E2-2DE2-4B63-ACC1-8F9538505004}" destId="{A60317AB-1EDC-4FFE-8B49-E1D3BC53B6B5}" srcOrd="1" destOrd="0" presId="urn:microsoft.com/office/officeart/2005/8/layout/hierarchy2"/>
    <dgm:cxn modelId="{A47F058E-EBA6-4781-A6CA-526943EE5971}" type="presParOf" srcId="{3D850FC0-797D-4472-A007-64118B404023}" destId="{9F851157-8FAD-4164-A5E1-B13EE896DF66}" srcOrd="2" destOrd="0" presId="urn:microsoft.com/office/officeart/2005/8/layout/hierarchy2"/>
    <dgm:cxn modelId="{E2AE4AD9-B2C2-4493-B875-58956E8813BE}" type="presParOf" srcId="{9F851157-8FAD-4164-A5E1-B13EE896DF66}" destId="{A04B5343-F06B-4ABE-BF17-4C29DC4BB4F8}" srcOrd="0" destOrd="0" presId="urn:microsoft.com/office/officeart/2005/8/layout/hierarchy2"/>
    <dgm:cxn modelId="{4B206780-4930-4137-BAEE-0D841149A6DA}" type="presParOf" srcId="{3D850FC0-797D-4472-A007-64118B404023}" destId="{AFF7AC28-5DDE-48C7-9F67-041E88BEFBDE}" srcOrd="3" destOrd="0" presId="urn:microsoft.com/office/officeart/2005/8/layout/hierarchy2"/>
    <dgm:cxn modelId="{0C02DB38-20AF-43D6-9A96-0BA26F46EFB5}" type="presParOf" srcId="{AFF7AC28-5DDE-48C7-9F67-041E88BEFBDE}" destId="{ED18DF5E-2424-43E3-B9FC-04E73B2E558B}" srcOrd="0" destOrd="0" presId="urn:microsoft.com/office/officeart/2005/8/layout/hierarchy2"/>
    <dgm:cxn modelId="{90E19062-740B-497E-BC14-9F9B59E03F25}" type="presParOf" srcId="{AFF7AC28-5DDE-48C7-9F67-041E88BEFBDE}" destId="{C2CB9E39-31B2-41F3-8CCD-0A93E3CFE984}" srcOrd="1" destOrd="0" presId="urn:microsoft.com/office/officeart/2005/8/layout/hierarchy2"/>
    <dgm:cxn modelId="{52E34565-CCBD-47F2-A585-C3D63512A826}" type="presParOf" srcId="{0E15941F-41C2-4449-B2CC-99A1BC9BE751}" destId="{57F67F53-B85A-4D12-A3FF-CC9B757AD67B}" srcOrd="2" destOrd="0" presId="urn:microsoft.com/office/officeart/2005/8/layout/hierarchy2"/>
    <dgm:cxn modelId="{2A35C844-F723-4A18-AF52-150B295873A8}" type="presParOf" srcId="{57F67F53-B85A-4D12-A3FF-CC9B757AD67B}" destId="{3D65A68B-2838-4264-8F64-9B8F931F56BF}" srcOrd="0" destOrd="0" presId="urn:microsoft.com/office/officeart/2005/8/layout/hierarchy2"/>
    <dgm:cxn modelId="{0F6BDB8C-5665-4FCD-88A0-64D08C0F0836}" type="presParOf" srcId="{0E15941F-41C2-4449-B2CC-99A1BC9BE751}" destId="{8B68D4B4-6978-45AF-99C7-E594EB88C97F}" srcOrd="3" destOrd="0" presId="urn:microsoft.com/office/officeart/2005/8/layout/hierarchy2"/>
    <dgm:cxn modelId="{0C5D992D-EBDE-4F5F-BD96-BF09A6AF0BFC}" type="presParOf" srcId="{8B68D4B4-6978-45AF-99C7-E594EB88C97F}" destId="{5C7569FC-22EC-4881-B178-BED5477FF114}" srcOrd="0" destOrd="0" presId="urn:microsoft.com/office/officeart/2005/8/layout/hierarchy2"/>
    <dgm:cxn modelId="{77B94F16-0F0F-451C-9C11-4DF54E9B0C9E}" type="presParOf" srcId="{8B68D4B4-6978-45AF-99C7-E594EB88C97F}" destId="{CDE988EA-981B-4E5D-84FF-797217D9E83B}" srcOrd="1" destOrd="0" presId="urn:microsoft.com/office/officeart/2005/8/layout/hierarchy2"/>
    <dgm:cxn modelId="{8F609CAC-907E-4249-82C1-AA1B7740F653}" type="presParOf" srcId="{CDE988EA-981B-4E5D-84FF-797217D9E83B}" destId="{CAD3C499-763F-42DC-A17C-15DDED044D65}" srcOrd="0" destOrd="0" presId="urn:microsoft.com/office/officeart/2005/8/layout/hierarchy2"/>
    <dgm:cxn modelId="{1DD4D7A0-1E3B-4CFB-849F-85676259E4F4}" type="presParOf" srcId="{CAD3C499-763F-42DC-A17C-15DDED044D65}" destId="{8A5B14EB-FA0C-43FC-8602-37CAE727AE01}" srcOrd="0" destOrd="0" presId="urn:microsoft.com/office/officeart/2005/8/layout/hierarchy2"/>
    <dgm:cxn modelId="{69F74F33-22C9-41DE-9639-8377B1AE725F}" type="presParOf" srcId="{CDE988EA-981B-4E5D-84FF-797217D9E83B}" destId="{BC8A98E9-2DC5-4450-A987-D070A7F36127}" srcOrd="1" destOrd="0" presId="urn:microsoft.com/office/officeart/2005/8/layout/hierarchy2"/>
    <dgm:cxn modelId="{EB797943-98A1-4DB7-9CC6-1293A2C70179}" type="presParOf" srcId="{BC8A98E9-2DC5-4450-A987-D070A7F36127}" destId="{32674E4A-A55F-45B4-96EB-C450CD2533FF}" srcOrd="0" destOrd="0" presId="urn:microsoft.com/office/officeart/2005/8/layout/hierarchy2"/>
    <dgm:cxn modelId="{3C479388-F61C-487E-8B79-72DD5B8BCD60}" type="presParOf" srcId="{BC8A98E9-2DC5-4450-A987-D070A7F36127}" destId="{F861F684-F864-4203-9134-8D30C74F0FB7}" srcOrd="1" destOrd="0" presId="urn:microsoft.com/office/officeart/2005/8/layout/hierarchy2"/>
    <dgm:cxn modelId="{B4B087BA-4AD1-4011-A5C0-26A334945987}" type="presParOf" srcId="{0E15941F-41C2-4449-B2CC-99A1BC9BE751}" destId="{3AF639EC-30CC-46DE-84E5-62258EF3B660}" srcOrd="4" destOrd="0" presId="urn:microsoft.com/office/officeart/2005/8/layout/hierarchy2"/>
    <dgm:cxn modelId="{54E61C02-2773-4F88-86A4-A5898AAB1FC3}" type="presParOf" srcId="{3AF639EC-30CC-46DE-84E5-62258EF3B660}" destId="{3153B4C9-CFF0-47B3-B6E0-42A1508FE132}" srcOrd="0" destOrd="0" presId="urn:microsoft.com/office/officeart/2005/8/layout/hierarchy2"/>
    <dgm:cxn modelId="{BA83C01E-31E0-4613-A778-6AD433EF1EEE}" type="presParOf" srcId="{0E15941F-41C2-4449-B2CC-99A1BC9BE751}" destId="{4BA06413-31DC-4927-B01D-0ACF893A8B58}" srcOrd="5" destOrd="0" presId="urn:microsoft.com/office/officeart/2005/8/layout/hierarchy2"/>
    <dgm:cxn modelId="{B2D1080A-0EEA-4ADC-84B6-730C49749862}" type="presParOf" srcId="{4BA06413-31DC-4927-B01D-0ACF893A8B58}" destId="{E4A9CEA0-65FD-42AA-B6FC-DE6DBA644985}" srcOrd="0" destOrd="0" presId="urn:microsoft.com/office/officeart/2005/8/layout/hierarchy2"/>
    <dgm:cxn modelId="{405642F3-42C4-4B86-9D13-EAFA63DC5485}" type="presParOf" srcId="{4BA06413-31DC-4927-B01D-0ACF893A8B58}" destId="{EA866D3A-A1B9-4396-9688-49BA5F0F1DF6}" srcOrd="1" destOrd="0" presId="urn:microsoft.com/office/officeart/2005/8/layout/hierarchy2"/>
    <dgm:cxn modelId="{FBC77EC9-C4FE-4F3E-9E92-05AFD1C96512}" type="presParOf" srcId="{EA866D3A-A1B9-4396-9688-49BA5F0F1DF6}" destId="{68C8014A-2311-4FCF-9A68-551A3BAE1AF3}" srcOrd="0" destOrd="0" presId="urn:microsoft.com/office/officeart/2005/8/layout/hierarchy2"/>
    <dgm:cxn modelId="{7FE0227B-68B9-4F40-947A-32C1BB177FE6}" type="presParOf" srcId="{68C8014A-2311-4FCF-9A68-551A3BAE1AF3}" destId="{8147A152-C24A-4036-85DB-E4DD351CFB91}" srcOrd="0" destOrd="0" presId="urn:microsoft.com/office/officeart/2005/8/layout/hierarchy2"/>
    <dgm:cxn modelId="{1EACB5DF-F587-4A8E-9C00-EA46732A39F1}" type="presParOf" srcId="{EA866D3A-A1B9-4396-9688-49BA5F0F1DF6}" destId="{C7B8E90B-CE44-4B72-9FA7-CC07EA96880E}" srcOrd="1" destOrd="0" presId="urn:microsoft.com/office/officeart/2005/8/layout/hierarchy2"/>
    <dgm:cxn modelId="{78F1268A-C1B2-4213-B694-3C1431C62DC6}" type="presParOf" srcId="{C7B8E90B-CE44-4B72-9FA7-CC07EA96880E}" destId="{B1A62627-9110-48EC-A6CA-76EDAFB4CEBC}" srcOrd="0" destOrd="0" presId="urn:microsoft.com/office/officeart/2005/8/layout/hierarchy2"/>
    <dgm:cxn modelId="{E7BE3726-BD77-425D-8D97-44107307F582}" type="presParOf" srcId="{C7B8E90B-CE44-4B72-9FA7-CC07EA96880E}" destId="{945C1DFF-010E-4D91-A20D-7463D014D71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B355F-3B70-4AA3-9648-CD9F9F4112B8}">
      <dsp:nvSpPr>
        <dsp:cNvPr id="0" name=""/>
        <dsp:cNvSpPr/>
      </dsp:nvSpPr>
      <dsp:spPr>
        <a:xfrm>
          <a:off x="1022955" y="738439"/>
          <a:ext cx="1266319" cy="12663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2F32E-760A-4E31-BD58-6192C21591C2}">
      <dsp:nvSpPr>
        <dsp:cNvPr id="0" name=""/>
        <dsp:cNvSpPr/>
      </dsp:nvSpPr>
      <dsp:spPr>
        <a:xfrm>
          <a:off x="1292827" y="1008310"/>
          <a:ext cx="726577" cy="7265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05A88-9970-4C64-B924-57E4F5668FC0}">
      <dsp:nvSpPr>
        <dsp:cNvPr id="0" name=""/>
        <dsp:cNvSpPr/>
      </dsp:nvSpPr>
      <dsp:spPr>
        <a:xfrm>
          <a:off x="618148" y="2399186"/>
          <a:ext cx="20759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Data Cleaning and Merging</a:t>
          </a:r>
        </a:p>
      </dsp:txBody>
      <dsp:txXfrm>
        <a:off x="618148" y="2399186"/>
        <a:ext cx="2075934" cy="720000"/>
      </dsp:txXfrm>
    </dsp:sp>
    <dsp:sp modelId="{54070568-C75E-40A8-9621-44F09A7605E0}">
      <dsp:nvSpPr>
        <dsp:cNvPr id="0" name=""/>
        <dsp:cNvSpPr/>
      </dsp:nvSpPr>
      <dsp:spPr>
        <a:xfrm>
          <a:off x="3462178" y="738439"/>
          <a:ext cx="1266319" cy="12663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CFB6C-4430-4B3D-AB58-DBE54712DD4E}">
      <dsp:nvSpPr>
        <dsp:cNvPr id="0" name=""/>
        <dsp:cNvSpPr/>
      </dsp:nvSpPr>
      <dsp:spPr>
        <a:xfrm>
          <a:off x="3732050" y="1008310"/>
          <a:ext cx="726577" cy="7265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9ECF7-8F5A-4A9D-ACB1-8BFC05B00B21}">
      <dsp:nvSpPr>
        <dsp:cNvPr id="0" name=""/>
        <dsp:cNvSpPr/>
      </dsp:nvSpPr>
      <dsp:spPr>
        <a:xfrm>
          <a:off x="3057371" y="2399186"/>
          <a:ext cx="20759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Analysis Design and Approaches</a:t>
          </a:r>
        </a:p>
      </dsp:txBody>
      <dsp:txXfrm>
        <a:off x="3057371" y="2399186"/>
        <a:ext cx="2075934" cy="720000"/>
      </dsp:txXfrm>
    </dsp:sp>
    <dsp:sp modelId="{D968046C-FC17-47D6-BCC6-410460DABD5E}">
      <dsp:nvSpPr>
        <dsp:cNvPr id="0" name=""/>
        <dsp:cNvSpPr/>
      </dsp:nvSpPr>
      <dsp:spPr>
        <a:xfrm>
          <a:off x="5901401" y="738439"/>
          <a:ext cx="1266319" cy="12663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0E96F-08A7-4D54-90CC-4CD502031379}">
      <dsp:nvSpPr>
        <dsp:cNvPr id="0" name=""/>
        <dsp:cNvSpPr/>
      </dsp:nvSpPr>
      <dsp:spPr>
        <a:xfrm>
          <a:off x="6171272" y="1008310"/>
          <a:ext cx="726577" cy="7265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3917F-8F73-4A4A-943F-0403631E6B53}">
      <dsp:nvSpPr>
        <dsp:cNvPr id="0" name=""/>
        <dsp:cNvSpPr/>
      </dsp:nvSpPr>
      <dsp:spPr>
        <a:xfrm>
          <a:off x="5496594" y="2399186"/>
          <a:ext cx="20759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Insights &amp; Findings</a:t>
          </a:r>
        </a:p>
      </dsp:txBody>
      <dsp:txXfrm>
        <a:off x="5496594" y="2399186"/>
        <a:ext cx="2075934" cy="720000"/>
      </dsp:txXfrm>
    </dsp:sp>
    <dsp:sp modelId="{9FCEE904-B63A-4FE2-A473-546C71700423}">
      <dsp:nvSpPr>
        <dsp:cNvPr id="0" name=""/>
        <dsp:cNvSpPr/>
      </dsp:nvSpPr>
      <dsp:spPr>
        <a:xfrm>
          <a:off x="8340624" y="738439"/>
          <a:ext cx="1266319" cy="12663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03185-49F6-4279-B5FF-240BAF099304}">
      <dsp:nvSpPr>
        <dsp:cNvPr id="0" name=""/>
        <dsp:cNvSpPr/>
      </dsp:nvSpPr>
      <dsp:spPr>
        <a:xfrm>
          <a:off x="8610495" y="1008310"/>
          <a:ext cx="726577" cy="7265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26190-B2C2-409C-82E7-C2939B58EC3F}">
      <dsp:nvSpPr>
        <dsp:cNvPr id="0" name=""/>
        <dsp:cNvSpPr/>
      </dsp:nvSpPr>
      <dsp:spPr>
        <a:xfrm>
          <a:off x="7935817" y="2399186"/>
          <a:ext cx="20759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Solutions</a:t>
          </a:r>
        </a:p>
      </dsp:txBody>
      <dsp:txXfrm>
        <a:off x="7935817" y="2399186"/>
        <a:ext cx="207593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02A81-B5C7-425F-9ECC-1005D571C5BE}">
      <dsp:nvSpPr>
        <dsp:cNvPr id="0" name=""/>
        <dsp:cNvSpPr/>
      </dsp:nvSpPr>
      <dsp:spPr>
        <a:xfrm>
          <a:off x="3141" y="510729"/>
          <a:ext cx="2492435" cy="1495461"/>
        </a:xfrm>
        <a:prstGeom prst="rect">
          <a:avLst/>
        </a:prstGeom>
        <a:solidFill>
          <a:srgbClr val="1A88FF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Peak season is defined as </a:t>
          </a:r>
          <a:r>
            <a:rPr lang="en-US" sz="2000" b="1" kern="1200"/>
            <a:t>April to July</a:t>
          </a:r>
        </a:p>
      </dsp:txBody>
      <dsp:txXfrm>
        <a:off x="3141" y="510729"/>
        <a:ext cx="2492435" cy="1495461"/>
      </dsp:txXfrm>
    </dsp:sp>
    <dsp:sp modelId="{A7C12DB6-6A01-443C-88B9-4D537B7212E9}">
      <dsp:nvSpPr>
        <dsp:cNvPr id="0" name=""/>
        <dsp:cNvSpPr/>
      </dsp:nvSpPr>
      <dsp:spPr>
        <a:xfrm>
          <a:off x="2744820" y="510729"/>
          <a:ext cx="2492435" cy="1495461"/>
        </a:xfrm>
        <a:prstGeom prst="rect">
          <a:avLst/>
        </a:prstGeom>
        <a:solidFill>
          <a:srgbClr val="1A88FF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2</a:t>
          </a:r>
          <a:r>
            <a:rPr lang="en-US" sz="2000" kern="1200"/>
            <a:t> Approaches to allow analysis from multiple angles</a:t>
          </a:r>
        </a:p>
      </dsp:txBody>
      <dsp:txXfrm>
        <a:off x="2744820" y="510729"/>
        <a:ext cx="2492435" cy="1495461"/>
      </dsp:txXfrm>
    </dsp:sp>
    <dsp:sp modelId="{036F19C5-7637-4D57-B4AD-D6526C11235A}">
      <dsp:nvSpPr>
        <dsp:cNvPr id="0" name=""/>
        <dsp:cNvSpPr/>
      </dsp:nvSpPr>
      <dsp:spPr>
        <a:xfrm>
          <a:off x="5486499" y="510729"/>
          <a:ext cx="2492435" cy="1495461"/>
        </a:xfrm>
        <a:prstGeom prst="rect">
          <a:avLst/>
        </a:prstGeom>
        <a:solidFill>
          <a:srgbClr val="1A88FF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Macedon, NY / Niagara Falls, NY / East Palestine, OH </a:t>
          </a:r>
          <a:r>
            <a:rPr lang="en-US" sz="2000" kern="1200"/>
            <a:t>have the highest overall MR</a:t>
          </a:r>
        </a:p>
      </dsp:txBody>
      <dsp:txXfrm>
        <a:off x="5486499" y="510729"/>
        <a:ext cx="2492435" cy="1495461"/>
      </dsp:txXfrm>
    </dsp:sp>
    <dsp:sp modelId="{F3A5A8E1-8F67-4F56-9470-1F3A0E6157F4}">
      <dsp:nvSpPr>
        <dsp:cNvPr id="0" name=""/>
        <dsp:cNvSpPr/>
      </dsp:nvSpPr>
      <dsp:spPr>
        <a:xfrm>
          <a:off x="8228178" y="510729"/>
          <a:ext cx="2492435" cy="1495461"/>
        </a:xfrm>
        <a:prstGeom prst="rect">
          <a:avLst/>
        </a:prstGeom>
        <a:solidFill>
          <a:srgbClr val="1A88FF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Branch performance </a:t>
          </a:r>
          <a:r>
            <a:rPr lang="en-US" sz="2000" b="1" kern="1200"/>
            <a:t>varies on different weekdays in different months</a:t>
          </a:r>
        </a:p>
      </dsp:txBody>
      <dsp:txXfrm>
        <a:off x="8228178" y="510729"/>
        <a:ext cx="2492435" cy="1495461"/>
      </dsp:txXfrm>
    </dsp:sp>
    <dsp:sp modelId="{E7B76671-9D28-4706-8F24-002E06A76EC3}">
      <dsp:nvSpPr>
        <dsp:cNvPr id="0" name=""/>
        <dsp:cNvSpPr/>
      </dsp:nvSpPr>
      <dsp:spPr>
        <a:xfrm>
          <a:off x="1373981" y="2255433"/>
          <a:ext cx="2492435" cy="1495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Most calls are answered by </a:t>
          </a:r>
          <a:r>
            <a:rPr lang="en-US" sz="2000" b="1" kern="1200"/>
            <a:t>departments other than the intended target</a:t>
          </a:r>
        </a:p>
      </dsp:txBody>
      <dsp:txXfrm>
        <a:off x="1373981" y="2255433"/>
        <a:ext cx="2492435" cy="1495461"/>
      </dsp:txXfrm>
    </dsp:sp>
    <dsp:sp modelId="{CEFA67CA-FBCD-4DEE-BD45-45A864212E9E}">
      <dsp:nvSpPr>
        <dsp:cNvPr id="0" name=""/>
        <dsp:cNvSpPr/>
      </dsp:nvSpPr>
      <dsp:spPr>
        <a:xfrm>
          <a:off x="4115659" y="2255433"/>
          <a:ext cx="2492435" cy="1495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Missing rate for cross calls is lower than target calls</a:t>
          </a:r>
        </a:p>
      </dsp:txBody>
      <dsp:txXfrm>
        <a:off x="4115659" y="2255433"/>
        <a:ext cx="2492435" cy="1495461"/>
      </dsp:txXfrm>
    </dsp:sp>
    <dsp:sp modelId="{538902CF-461A-41D4-AC09-C779D89E73EF}">
      <dsp:nvSpPr>
        <dsp:cNvPr id="0" name=""/>
        <dsp:cNvSpPr/>
      </dsp:nvSpPr>
      <dsp:spPr>
        <a:xfrm>
          <a:off x="6857338" y="2255433"/>
          <a:ext cx="2492435" cy="1495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Small branches suffer more on cross missing calls </a:t>
          </a:r>
        </a:p>
      </dsp:txBody>
      <dsp:txXfrm>
        <a:off x="6857338" y="2255433"/>
        <a:ext cx="2492435" cy="14954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F8430-E8F2-4AD1-A614-174B769DA2A2}">
      <dsp:nvSpPr>
        <dsp:cNvPr id="0" name=""/>
        <dsp:cNvSpPr/>
      </dsp:nvSpPr>
      <dsp:spPr>
        <a:xfrm>
          <a:off x="7161815" y="2561556"/>
          <a:ext cx="1624063" cy="386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356"/>
              </a:lnTo>
              <a:lnTo>
                <a:pt x="1624063" y="263356"/>
              </a:lnTo>
              <a:lnTo>
                <a:pt x="1624063" y="3864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C6474-AD58-43F6-BE05-09E9A287B147}">
      <dsp:nvSpPr>
        <dsp:cNvPr id="0" name=""/>
        <dsp:cNvSpPr/>
      </dsp:nvSpPr>
      <dsp:spPr>
        <a:xfrm>
          <a:off x="7116095" y="2561556"/>
          <a:ext cx="91440" cy="3864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64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246F28-F47D-4A13-A00D-05B2C1CE4FA0}">
      <dsp:nvSpPr>
        <dsp:cNvPr id="0" name=""/>
        <dsp:cNvSpPr/>
      </dsp:nvSpPr>
      <dsp:spPr>
        <a:xfrm>
          <a:off x="5537751" y="2561556"/>
          <a:ext cx="1624063" cy="386453"/>
        </a:xfrm>
        <a:custGeom>
          <a:avLst/>
          <a:gdLst/>
          <a:ahLst/>
          <a:cxnLst/>
          <a:rect l="0" t="0" r="0" b="0"/>
          <a:pathLst>
            <a:path>
              <a:moveTo>
                <a:pt x="1624063" y="0"/>
              </a:moveTo>
              <a:lnTo>
                <a:pt x="1624063" y="263356"/>
              </a:lnTo>
              <a:lnTo>
                <a:pt x="0" y="263356"/>
              </a:lnTo>
              <a:lnTo>
                <a:pt x="0" y="3864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F202A3-DE0E-4405-8219-AD40CD563A99}">
      <dsp:nvSpPr>
        <dsp:cNvPr id="0" name=""/>
        <dsp:cNvSpPr/>
      </dsp:nvSpPr>
      <dsp:spPr>
        <a:xfrm>
          <a:off x="4725719" y="1331328"/>
          <a:ext cx="2436095" cy="386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356"/>
              </a:lnTo>
              <a:lnTo>
                <a:pt x="2436095" y="263356"/>
              </a:lnTo>
              <a:lnTo>
                <a:pt x="2436095" y="3864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70030-CA7E-4B47-9031-855101FAA60F}">
      <dsp:nvSpPr>
        <dsp:cNvPr id="0" name=""/>
        <dsp:cNvSpPr/>
      </dsp:nvSpPr>
      <dsp:spPr>
        <a:xfrm>
          <a:off x="2289624" y="2561556"/>
          <a:ext cx="1624063" cy="386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356"/>
              </a:lnTo>
              <a:lnTo>
                <a:pt x="1624063" y="263356"/>
              </a:lnTo>
              <a:lnTo>
                <a:pt x="1624063" y="3864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A5914-ED84-4EBA-BDE2-0826ECE043A6}">
      <dsp:nvSpPr>
        <dsp:cNvPr id="0" name=""/>
        <dsp:cNvSpPr/>
      </dsp:nvSpPr>
      <dsp:spPr>
        <a:xfrm>
          <a:off x="2243904" y="2561556"/>
          <a:ext cx="91440" cy="3864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64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4A4BC-AA9B-4981-986A-53C63EFEAA2F}">
      <dsp:nvSpPr>
        <dsp:cNvPr id="0" name=""/>
        <dsp:cNvSpPr/>
      </dsp:nvSpPr>
      <dsp:spPr>
        <a:xfrm>
          <a:off x="665561" y="2561556"/>
          <a:ext cx="1624063" cy="386453"/>
        </a:xfrm>
        <a:custGeom>
          <a:avLst/>
          <a:gdLst/>
          <a:ahLst/>
          <a:cxnLst/>
          <a:rect l="0" t="0" r="0" b="0"/>
          <a:pathLst>
            <a:path>
              <a:moveTo>
                <a:pt x="1624063" y="0"/>
              </a:moveTo>
              <a:lnTo>
                <a:pt x="1624063" y="263356"/>
              </a:lnTo>
              <a:lnTo>
                <a:pt x="0" y="263356"/>
              </a:lnTo>
              <a:lnTo>
                <a:pt x="0" y="3864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B26592-6756-479D-B8D0-3213CC5DA3AA}">
      <dsp:nvSpPr>
        <dsp:cNvPr id="0" name=""/>
        <dsp:cNvSpPr/>
      </dsp:nvSpPr>
      <dsp:spPr>
        <a:xfrm>
          <a:off x="2289624" y="1331328"/>
          <a:ext cx="2436095" cy="386453"/>
        </a:xfrm>
        <a:custGeom>
          <a:avLst/>
          <a:gdLst/>
          <a:ahLst/>
          <a:cxnLst/>
          <a:rect l="0" t="0" r="0" b="0"/>
          <a:pathLst>
            <a:path>
              <a:moveTo>
                <a:pt x="2436095" y="0"/>
              </a:moveTo>
              <a:lnTo>
                <a:pt x="2436095" y="263356"/>
              </a:lnTo>
              <a:lnTo>
                <a:pt x="0" y="263356"/>
              </a:lnTo>
              <a:lnTo>
                <a:pt x="0" y="3864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ACF44-77A6-47E2-B191-8A2562B2CD59}">
      <dsp:nvSpPr>
        <dsp:cNvPr id="0" name=""/>
        <dsp:cNvSpPr/>
      </dsp:nvSpPr>
      <dsp:spPr>
        <a:xfrm>
          <a:off x="4061330" y="487554"/>
          <a:ext cx="1328779" cy="843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1C9051-30AD-4B71-9DC0-3B05A1D44C4B}">
      <dsp:nvSpPr>
        <dsp:cNvPr id="0" name=""/>
        <dsp:cNvSpPr/>
      </dsp:nvSpPr>
      <dsp:spPr>
        <a:xfrm>
          <a:off x="4208972" y="627814"/>
          <a:ext cx="1328779" cy="843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Univers Condensed"/>
            </a:rPr>
            <a:t>Original data</a:t>
          </a:r>
          <a:endParaRPr lang="en-US" sz="1800" kern="1200"/>
        </a:p>
      </dsp:txBody>
      <dsp:txXfrm>
        <a:off x="4233685" y="652527"/>
        <a:ext cx="1279353" cy="794348"/>
      </dsp:txXfrm>
    </dsp:sp>
    <dsp:sp modelId="{A49D000D-22D7-4B94-BA01-4FC55EEB9507}">
      <dsp:nvSpPr>
        <dsp:cNvPr id="0" name=""/>
        <dsp:cNvSpPr/>
      </dsp:nvSpPr>
      <dsp:spPr>
        <a:xfrm>
          <a:off x="1625235" y="1717782"/>
          <a:ext cx="1328779" cy="843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14BD923-F28D-4FC9-98C4-8E8D1914BB77}">
      <dsp:nvSpPr>
        <dsp:cNvPr id="0" name=""/>
        <dsp:cNvSpPr/>
      </dsp:nvSpPr>
      <dsp:spPr>
        <a:xfrm>
          <a:off x="1772877" y="1858042"/>
          <a:ext cx="1328779" cy="843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Data Frame 1</a:t>
          </a:r>
        </a:p>
      </dsp:txBody>
      <dsp:txXfrm>
        <a:off x="1797590" y="1882755"/>
        <a:ext cx="1279353" cy="794348"/>
      </dsp:txXfrm>
    </dsp:sp>
    <dsp:sp modelId="{1AD5A698-0449-48F1-8627-5D97C31C1BB6}">
      <dsp:nvSpPr>
        <dsp:cNvPr id="0" name=""/>
        <dsp:cNvSpPr/>
      </dsp:nvSpPr>
      <dsp:spPr>
        <a:xfrm>
          <a:off x="1171" y="2948010"/>
          <a:ext cx="1328779" cy="843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074BE12-8AA4-4D43-B496-ABF6E2193026}">
      <dsp:nvSpPr>
        <dsp:cNvPr id="0" name=""/>
        <dsp:cNvSpPr/>
      </dsp:nvSpPr>
      <dsp:spPr>
        <a:xfrm>
          <a:off x="148813" y="3088270"/>
          <a:ext cx="1328779" cy="843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Univers Condensed"/>
            </a:rPr>
            <a:t>Weekday</a:t>
          </a:r>
        </a:p>
      </dsp:txBody>
      <dsp:txXfrm>
        <a:off x="173526" y="3112983"/>
        <a:ext cx="1279353" cy="794348"/>
      </dsp:txXfrm>
    </dsp:sp>
    <dsp:sp modelId="{027A0830-4DAE-41F9-9FBF-6163301B22EA}">
      <dsp:nvSpPr>
        <dsp:cNvPr id="0" name=""/>
        <dsp:cNvSpPr/>
      </dsp:nvSpPr>
      <dsp:spPr>
        <a:xfrm>
          <a:off x="1625235" y="2948010"/>
          <a:ext cx="1328779" cy="843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1B73531-BAD1-47AF-9EB2-A78D4A9D079B}">
      <dsp:nvSpPr>
        <dsp:cNvPr id="0" name=""/>
        <dsp:cNvSpPr/>
      </dsp:nvSpPr>
      <dsp:spPr>
        <a:xfrm>
          <a:off x="1772877" y="3088270"/>
          <a:ext cx="1328779" cy="843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Univers Condensed"/>
            </a:rPr>
            <a:t>Regions</a:t>
          </a:r>
        </a:p>
      </dsp:txBody>
      <dsp:txXfrm>
        <a:off x="1797590" y="3112983"/>
        <a:ext cx="1279353" cy="794348"/>
      </dsp:txXfrm>
    </dsp:sp>
    <dsp:sp modelId="{E34BABAF-E4E8-48E3-A98F-75503887FAF6}">
      <dsp:nvSpPr>
        <dsp:cNvPr id="0" name=""/>
        <dsp:cNvSpPr/>
      </dsp:nvSpPr>
      <dsp:spPr>
        <a:xfrm>
          <a:off x="3249298" y="2948010"/>
          <a:ext cx="1328779" cy="843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57D37C-7F8D-45ED-8B56-E84EE9B9748B}">
      <dsp:nvSpPr>
        <dsp:cNvPr id="0" name=""/>
        <dsp:cNvSpPr/>
      </dsp:nvSpPr>
      <dsp:spPr>
        <a:xfrm>
          <a:off x="3396940" y="3088270"/>
          <a:ext cx="1328779" cy="843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Univers Condensed"/>
            </a:rPr>
            <a:t>Months</a:t>
          </a:r>
        </a:p>
      </dsp:txBody>
      <dsp:txXfrm>
        <a:off x="3421653" y="3112983"/>
        <a:ext cx="1279353" cy="794348"/>
      </dsp:txXfrm>
    </dsp:sp>
    <dsp:sp modelId="{C2FA50EA-68DB-4419-8599-DE5354A3C71C}">
      <dsp:nvSpPr>
        <dsp:cNvPr id="0" name=""/>
        <dsp:cNvSpPr/>
      </dsp:nvSpPr>
      <dsp:spPr>
        <a:xfrm>
          <a:off x="6497425" y="1717782"/>
          <a:ext cx="1328779" cy="843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7A9BE1-3293-4200-883E-463836D7186A}">
      <dsp:nvSpPr>
        <dsp:cNvPr id="0" name=""/>
        <dsp:cNvSpPr/>
      </dsp:nvSpPr>
      <dsp:spPr>
        <a:xfrm>
          <a:off x="6645067" y="1858042"/>
          <a:ext cx="1328779" cy="843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Data Frame </a:t>
          </a:r>
          <a:r>
            <a:rPr lang="en-US" sz="1800" b="1" kern="1200">
              <a:latin typeface="Univers Condensed"/>
            </a:rPr>
            <a:t>2</a:t>
          </a:r>
          <a:endParaRPr lang="en-US" sz="1800" kern="1200"/>
        </a:p>
      </dsp:txBody>
      <dsp:txXfrm>
        <a:off x="6669780" y="1882755"/>
        <a:ext cx="1279353" cy="794348"/>
      </dsp:txXfrm>
    </dsp:sp>
    <dsp:sp modelId="{A4742720-4BC6-4771-878E-D26811351AF1}">
      <dsp:nvSpPr>
        <dsp:cNvPr id="0" name=""/>
        <dsp:cNvSpPr/>
      </dsp:nvSpPr>
      <dsp:spPr>
        <a:xfrm>
          <a:off x="4873362" y="2948010"/>
          <a:ext cx="1328779" cy="843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834303-3651-4ADE-806D-A5033AE4FF48}">
      <dsp:nvSpPr>
        <dsp:cNvPr id="0" name=""/>
        <dsp:cNvSpPr/>
      </dsp:nvSpPr>
      <dsp:spPr>
        <a:xfrm>
          <a:off x="5021004" y="3088270"/>
          <a:ext cx="1328779" cy="843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Univers Condensed"/>
            </a:rPr>
            <a:t>Department</a:t>
          </a:r>
          <a:endParaRPr lang="en-US" sz="1800" kern="1200"/>
        </a:p>
      </dsp:txBody>
      <dsp:txXfrm>
        <a:off x="5045717" y="3112983"/>
        <a:ext cx="1279353" cy="794348"/>
      </dsp:txXfrm>
    </dsp:sp>
    <dsp:sp modelId="{19B37433-2BB8-4683-A9FC-3A812B311C76}">
      <dsp:nvSpPr>
        <dsp:cNvPr id="0" name=""/>
        <dsp:cNvSpPr/>
      </dsp:nvSpPr>
      <dsp:spPr>
        <a:xfrm>
          <a:off x="6497425" y="2948010"/>
          <a:ext cx="1328779" cy="843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B7C1E4-7955-4DD1-8D30-4145E7311066}">
      <dsp:nvSpPr>
        <dsp:cNvPr id="0" name=""/>
        <dsp:cNvSpPr/>
      </dsp:nvSpPr>
      <dsp:spPr>
        <a:xfrm>
          <a:off x="6645067" y="3088270"/>
          <a:ext cx="1328779" cy="843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Univers Condensed"/>
            </a:rPr>
            <a:t>Internal/ External</a:t>
          </a:r>
        </a:p>
      </dsp:txBody>
      <dsp:txXfrm>
        <a:off x="6669780" y="3112983"/>
        <a:ext cx="1279353" cy="794348"/>
      </dsp:txXfrm>
    </dsp:sp>
    <dsp:sp modelId="{8FE99858-DDD0-4222-80FB-41D7A87CDE08}">
      <dsp:nvSpPr>
        <dsp:cNvPr id="0" name=""/>
        <dsp:cNvSpPr/>
      </dsp:nvSpPr>
      <dsp:spPr>
        <a:xfrm>
          <a:off x="8121488" y="2948010"/>
          <a:ext cx="1328779" cy="843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08F8D6-47DF-475B-BC7A-7DD08A2BEDA3}">
      <dsp:nvSpPr>
        <dsp:cNvPr id="0" name=""/>
        <dsp:cNvSpPr/>
      </dsp:nvSpPr>
      <dsp:spPr>
        <a:xfrm>
          <a:off x="8269131" y="3088270"/>
          <a:ext cx="1328779" cy="843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Univers Condensed"/>
            </a:rPr>
            <a:t>Staffing Condition</a:t>
          </a:r>
        </a:p>
      </dsp:txBody>
      <dsp:txXfrm>
        <a:off x="8293844" y="3112983"/>
        <a:ext cx="1279353" cy="7943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5E01D-F916-4BFB-923D-C2F277D8CC26}">
      <dsp:nvSpPr>
        <dsp:cNvPr id="0" name=""/>
        <dsp:cNvSpPr/>
      </dsp:nvSpPr>
      <dsp:spPr>
        <a:xfrm>
          <a:off x="0" y="1346335"/>
          <a:ext cx="9453601" cy="179511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F15642-65E4-4AA0-8141-1C6DEF94D591}">
      <dsp:nvSpPr>
        <dsp:cNvPr id="0" name=""/>
        <dsp:cNvSpPr/>
      </dsp:nvSpPr>
      <dsp:spPr>
        <a:xfrm>
          <a:off x="4258" y="0"/>
          <a:ext cx="2048126" cy="179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b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Univers Condensed"/>
            </a:rPr>
            <a:t>Call Volume </a:t>
          </a:r>
          <a:endParaRPr lang="en-US" sz="3100" kern="1200"/>
        </a:p>
      </dsp:txBody>
      <dsp:txXfrm>
        <a:off x="4258" y="0"/>
        <a:ext cx="2048126" cy="1795114"/>
      </dsp:txXfrm>
    </dsp:sp>
    <dsp:sp modelId="{A6F0DC83-E75E-4600-A90E-C11292284D29}">
      <dsp:nvSpPr>
        <dsp:cNvPr id="0" name=""/>
        <dsp:cNvSpPr/>
      </dsp:nvSpPr>
      <dsp:spPr>
        <a:xfrm>
          <a:off x="803932" y="2019503"/>
          <a:ext cx="448778" cy="4487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B0049-FFBE-46DB-842E-60EC47D7E985}">
      <dsp:nvSpPr>
        <dsp:cNvPr id="0" name=""/>
        <dsp:cNvSpPr/>
      </dsp:nvSpPr>
      <dsp:spPr>
        <a:xfrm>
          <a:off x="2154790" y="2692671"/>
          <a:ext cx="2048126" cy="179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t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Univers Condensed"/>
            </a:rPr>
            <a:t>Missing Call Rate</a:t>
          </a:r>
          <a:endParaRPr lang="en-US" sz="3100" kern="1200"/>
        </a:p>
      </dsp:txBody>
      <dsp:txXfrm>
        <a:off x="2154790" y="2692671"/>
        <a:ext cx="2048126" cy="1795114"/>
      </dsp:txXfrm>
    </dsp:sp>
    <dsp:sp modelId="{60FF2378-8ECA-4214-A8A5-026FDF29962C}">
      <dsp:nvSpPr>
        <dsp:cNvPr id="0" name=""/>
        <dsp:cNvSpPr/>
      </dsp:nvSpPr>
      <dsp:spPr>
        <a:xfrm>
          <a:off x="2954464" y="2019503"/>
          <a:ext cx="448778" cy="4487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81FB7-5FE6-4D0B-855B-3196062A600D}">
      <dsp:nvSpPr>
        <dsp:cNvPr id="0" name=""/>
        <dsp:cNvSpPr/>
      </dsp:nvSpPr>
      <dsp:spPr>
        <a:xfrm>
          <a:off x="4305323" y="0"/>
          <a:ext cx="2048126" cy="179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b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Univers Condensed"/>
            </a:rPr>
            <a:t>Weekday and Weekend</a:t>
          </a:r>
        </a:p>
      </dsp:txBody>
      <dsp:txXfrm>
        <a:off x="4305323" y="0"/>
        <a:ext cx="2048126" cy="1795114"/>
      </dsp:txXfrm>
    </dsp:sp>
    <dsp:sp modelId="{544202B8-D7CC-442A-BEE3-F1459FADD8D5}">
      <dsp:nvSpPr>
        <dsp:cNvPr id="0" name=""/>
        <dsp:cNvSpPr/>
      </dsp:nvSpPr>
      <dsp:spPr>
        <a:xfrm>
          <a:off x="5104997" y="2019503"/>
          <a:ext cx="448778" cy="4487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7CD0F-B18F-4224-B2F4-5EBD97A715A2}">
      <dsp:nvSpPr>
        <dsp:cNvPr id="0" name=""/>
        <dsp:cNvSpPr/>
      </dsp:nvSpPr>
      <dsp:spPr>
        <a:xfrm>
          <a:off x="6455856" y="2692671"/>
          <a:ext cx="2048126" cy="179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Univers Condensed"/>
            </a:rPr>
            <a:t>Region</a:t>
          </a:r>
        </a:p>
      </dsp:txBody>
      <dsp:txXfrm>
        <a:off x="6455856" y="2692671"/>
        <a:ext cx="2048126" cy="1795114"/>
      </dsp:txXfrm>
    </dsp:sp>
    <dsp:sp modelId="{C5DAE7A9-AC3F-412A-AF34-AB10A261F8C8}">
      <dsp:nvSpPr>
        <dsp:cNvPr id="0" name=""/>
        <dsp:cNvSpPr/>
      </dsp:nvSpPr>
      <dsp:spPr>
        <a:xfrm>
          <a:off x="7255530" y="2019503"/>
          <a:ext cx="448778" cy="4487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0433C-B4A5-4209-BAFD-381238955E3C}">
      <dsp:nvSpPr>
        <dsp:cNvPr id="0" name=""/>
        <dsp:cNvSpPr/>
      </dsp:nvSpPr>
      <dsp:spPr>
        <a:xfrm>
          <a:off x="0" y="1392525"/>
          <a:ext cx="9558896" cy="185670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5245D-9610-4F42-83B8-AFA9A0C31792}">
      <dsp:nvSpPr>
        <dsp:cNvPr id="0" name=""/>
        <dsp:cNvSpPr/>
      </dsp:nvSpPr>
      <dsp:spPr>
        <a:xfrm>
          <a:off x="4305" y="0"/>
          <a:ext cx="2070938" cy="1856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Univers Condensed"/>
            </a:rPr>
            <a:t>Department </a:t>
          </a:r>
          <a:endParaRPr lang="en-US" sz="2600" kern="1200"/>
        </a:p>
      </dsp:txBody>
      <dsp:txXfrm>
        <a:off x="4305" y="0"/>
        <a:ext cx="2070938" cy="1856701"/>
      </dsp:txXfrm>
    </dsp:sp>
    <dsp:sp modelId="{3CC4C539-7923-43B6-A935-6CC8A65B5DFB}">
      <dsp:nvSpPr>
        <dsp:cNvPr id="0" name=""/>
        <dsp:cNvSpPr/>
      </dsp:nvSpPr>
      <dsp:spPr>
        <a:xfrm>
          <a:off x="807687" y="2088788"/>
          <a:ext cx="464175" cy="4641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F1ECD-AA34-456C-992A-1A1C41008804}">
      <dsp:nvSpPr>
        <dsp:cNvPr id="0" name=""/>
        <dsp:cNvSpPr/>
      </dsp:nvSpPr>
      <dsp:spPr>
        <a:xfrm>
          <a:off x="2178791" y="2785051"/>
          <a:ext cx="2070938" cy="1856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Univers Condensed"/>
            </a:rPr>
            <a:t>Call Type</a:t>
          </a:r>
          <a:endParaRPr lang="en-US" sz="2600" kern="1200"/>
        </a:p>
      </dsp:txBody>
      <dsp:txXfrm>
        <a:off x="2178791" y="2785051"/>
        <a:ext cx="2070938" cy="1856701"/>
      </dsp:txXfrm>
    </dsp:sp>
    <dsp:sp modelId="{D5E1E2DF-7582-4366-AC55-459136586CBF}">
      <dsp:nvSpPr>
        <dsp:cNvPr id="0" name=""/>
        <dsp:cNvSpPr/>
      </dsp:nvSpPr>
      <dsp:spPr>
        <a:xfrm>
          <a:off x="2982172" y="2088788"/>
          <a:ext cx="464175" cy="4641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5CB85-B4ED-4DCC-8DC1-D1F8A677A01F}">
      <dsp:nvSpPr>
        <dsp:cNvPr id="0" name=""/>
        <dsp:cNvSpPr/>
      </dsp:nvSpPr>
      <dsp:spPr>
        <a:xfrm>
          <a:off x="4353276" y="0"/>
          <a:ext cx="2070938" cy="1856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Univers Condensed"/>
            </a:rPr>
            <a:t>Answer Rate</a:t>
          </a:r>
          <a:endParaRPr lang="en-US" sz="2600" kern="1200"/>
        </a:p>
      </dsp:txBody>
      <dsp:txXfrm>
        <a:off x="4353276" y="0"/>
        <a:ext cx="2070938" cy="1856701"/>
      </dsp:txXfrm>
    </dsp:sp>
    <dsp:sp modelId="{CC087E62-09F8-422C-9069-C16B39C5704A}">
      <dsp:nvSpPr>
        <dsp:cNvPr id="0" name=""/>
        <dsp:cNvSpPr/>
      </dsp:nvSpPr>
      <dsp:spPr>
        <a:xfrm>
          <a:off x="5156658" y="2088788"/>
          <a:ext cx="464175" cy="4641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7EC624-338E-354E-9DE7-0BE35D2ADEB8}">
      <dsp:nvSpPr>
        <dsp:cNvPr id="0" name=""/>
        <dsp:cNvSpPr/>
      </dsp:nvSpPr>
      <dsp:spPr>
        <a:xfrm>
          <a:off x="6527762" y="2785051"/>
          <a:ext cx="2070938" cy="1856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+mj-lt"/>
            </a:rPr>
            <a:t>Staffing</a:t>
          </a:r>
        </a:p>
      </dsp:txBody>
      <dsp:txXfrm>
        <a:off x="6527762" y="2785051"/>
        <a:ext cx="2070938" cy="1856701"/>
      </dsp:txXfrm>
    </dsp:sp>
    <dsp:sp modelId="{7B63C748-40DC-8241-898B-380F3F607240}">
      <dsp:nvSpPr>
        <dsp:cNvPr id="0" name=""/>
        <dsp:cNvSpPr/>
      </dsp:nvSpPr>
      <dsp:spPr>
        <a:xfrm>
          <a:off x="7331143" y="2088788"/>
          <a:ext cx="464175" cy="4641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EC5DF-3C3E-48E3-BE25-163FEDF72010}">
      <dsp:nvSpPr>
        <dsp:cNvPr id="0" name=""/>
        <dsp:cNvSpPr/>
      </dsp:nvSpPr>
      <dsp:spPr>
        <a:xfrm>
          <a:off x="2901" y="2192311"/>
          <a:ext cx="1708516" cy="854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Univers Condensed"/>
            </a:rPr>
            <a:t>Niagara Falls </a:t>
          </a:r>
          <a:endParaRPr lang="en-US" sz="2000" kern="1200"/>
        </a:p>
      </dsp:txBody>
      <dsp:txXfrm>
        <a:off x="27921" y="2217331"/>
        <a:ext cx="1658476" cy="804218"/>
      </dsp:txXfrm>
    </dsp:sp>
    <dsp:sp modelId="{9154A849-DC32-4A2F-B2F8-B0CDB69B3952}">
      <dsp:nvSpPr>
        <dsp:cNvPr id="0" name=""/>
        <dsp:cNvSpPr/>
      </dsp:nvSpPr>
      <dsp:spPr>
        <a:xfrm rot="17945813">
          <a:off x="1350444" y="1989248"/>
          <a:ext cx="1405353" cy="32387"/>
        </a:xfrm>
        <a:custGeom>
          <a:avLst/>
          <a:gdLst/>
          <a:ahLst/>
          <a:cxnLst/>
          <a:rect l="0" t="0" r="0" b="0"/>
          <a:pathLst>
            <a:path>
              <a:moveTo>
                <a:pt x="0" y="16193"/>
              </a:moveTo>
              <a:lnTo>
                <a:pt x="1405353" y="161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17987" y="1970308"/>
        <a:ext cx="70267" cy="70267"/>
      </dsp:txXfrm>
    </dsp:sp>
    <dsp:sp modelId="{FB73EAA1-FDD1-4F95-B07C-65A10C7B2CCE}">
      <dsp:nvSpPr>
        <dsp:cNvPr id="0" name=""/>
        <dsp:cNvSpPr/>
      </dsp:nvSpPr>
      <dsp:spPr>
        <a:xfrm>
          <a:off x="2394824" y="964314"/>
          <a:ext cx="1708516" cy="854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Univers Condensed"/>
            </a:rPr>
            <a:t>Parts</a:t>
          </a:r>
          <a:endParaRPr lang="en-US" sz="2000" kern="1200"/>
        </a:p>
      </dsp:txBody>
      <dsp:txXfrm>
        <a:off x="2419844" y="989334"/>
        <a:ext cx="1658476" cy="804218"/>
      </dsp:txXfrm>
    </dsp:sp>
    <dsp:sp modelId="{0E03EF3D-1FD1-4DA9-9E64-003BC5DA65A3}">
      <dsp:nvSpPr>
        <dsp:cNvPr id="0" name=""/>
        <dsp:cNvSpPr/>
      </dsp:nvSpPr>
      <dsp:spPr>
        <a:xfrm rot="19457599">
          <a:off x="4024235" y="1129650"/>
          <a:ext cx="841617" cy="32387"/>
        </a:xfrm>
        <a:custGeom>
          <a:avLst/>
          <a:gdLst/>
          <a:ahLst/>
          <a:cxnLst/>
          <a:rect l="0" t="0" r="0" b="0"/>
          <a:pathLst>
            <a:path>
              <a:moveTo>
                <a:pt x="0" y="16193"/>
              </a:moveTo>
              <a:lnTo>
                <a:pt x="841617" y="161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24004" y="1124804"/>
        <a:ext cx="42080" cy="42080"/>
      </dsp:txXfrm>
    </dsp:sp>
    <dsp:sp modelId="{FAF2532C-0669-4B12-83F9-37F21618EF14}">
      <dsp:nvSpPr>
        <dsp:cNvPr id="0" name=""/>
        <dsp:cNvSpPr/>
      </dsp:nvSpPr>
      <dsp:spPr>
        <a:xfrm>
          <a:off x="4786747" y="473116"/>
          <a:ext cx="1708516" cy="854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Univers Condensed"/>
            </a:rPr>
            <a:t>Picked up most of the calls</a:t>
          </a:r>
        </a:p>
      </dsp:txBody>
      <dsp:txXfrm>
        <a:off x="4811767" y="498136"/>
        <a:ext cx="1658476" cy="804218"/>
      </dsp:txXfrm>
    </dsp:sp>
    <dsp:sp modelId="{9F851157-8FAD-4164-A5E1-B13EE896DF66}">
      <dsp:nvSpPr>
        <dsp:cNvPr id="0" name=""/>
        <dsp:cNvSpPr/>
      </dsp:nvSpPr>
      <dsp:spPr>
        <a:xfrm rot="2142401">
          <a:off x="4024235" y="1620849"/>
          <a:ext cx="841617" cy="32387"/>
        </a:xfrm>
        <a:custGeom>
          <a:avLst/>
          <a:gdLst/>
          <a:ahLst/>
          <a:cxnLst/>
          <a:rect l="0" t="0" r="0" b="0"/>
          <a:pathLst>
            <a:path>
              <a:moveTo>
                <a:pt x="0" y="16193"/>
              </a:moveTo>
              <a:lnTo>
                <a:pt x="841617" y="161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24004" y="1616002"/>
        <a:ext cx="42080" cy="42080"/>
      </dsp:txXfrm>
    </dsp:sp>
    <dsp:sp modelId="{ED18DF5E-2424-43E3-B9FC-04E73B2E558B}">
      <dsp:nvSpPr>
        <dsp:cNvPr id="0" name=""/>
        <dsp:cNvSpPr/>
      </dsp:nvSpPr>
      <dsp:spPr>
        <a:xfrm>
          <a:off x="4786747" y="1455513"/>
          <a:ext cx="1708516" cy="854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Univers Condensed"/>
            </a:rPr>
            <a:t>No regular lines</a:t>
          </a:r>
        </a:p>
      </dsp:txBody>
      <dsp:txXfrm>
        <a:off x="4811767" y="1480533"/>
        <a:ext cx="1658476" cy="804218"/>
      </dsp:txXfrm>
    </dsp:sp>
    <dsp:sp modelId="{57F67F53-B85A-4D12-A3FF-CC9B757AD67B}">
      <dsp:nvSpPr>
        <dsp:cNvPr id="0" name=""/>
        <dsp:cNvSpPr/>
      </dsp:nvSpPr>
      <dsp:spPr>
        <a:xfrm rot="1186030">
          <a:off x="1690022" y="2726046"/>
          <a:ext cx="726197" cy="32387"/>
        </a:xfrm>
        <a:custGeom>
          <a:avLst/>
          <a:gdLst/>
          <a:ahLst/>
          <a:cxnLst/>
          <a:rect l="0" t="0" r="0" b="0"/>
          <a:pathLst>
            <a:path>
              <a:moveTo>
                <a:pt x="0" y="16193"/>
              </a:moveTo>
              <a:lnTo>
                <a:pt x="726197" y="161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34966" y="2724084"/>
        <a:ext cx="36309" cy="36309"/>
      </dsp:txXfrm>
    </dsp:sp>
    <dsp:sp modelId="{5C7569FC-22EC-4881-B178-BED5477FF114}">
      <dsp:nvSpPr>
        <dsp:cNvPr id="0" name=""/>
        <dsp:cNvSpPr/>
      </dsp:nvSpPr>
      <dsp:spPr>
        <a:xfrm>
          <a:off x="2394824" y="2437910"/>
          <a:ext cx="1708516" cy="854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Univers Condensed"/>
            </a:rPr>
            <a:t>Service </a:t>
          </a:r>
          <a:endParaRPr lang="en-US" sz="2000" kern="1200"/>
        </a:p>
      </dsp:txBody>
      <dsp:txXfrm>
        <a:off x="2419844" y="2462930"/>
        <a:ext cx="1658476" cy="804218"/>
      </dsp:txXfrm>
    </dsp:sp>
    <dsp:sp modelId="{CAD3C499-763F-42DC-A17C-15DDED044D65}">
      <dsp:nvSpPr>
        <dsp:cNvPr id="0" name=""/>
        <dsp:cNvSpPr/>
      </dsp:nvSpPr>
      <dsp:spPr>
        <a:xfrm>
          <a:off x="4103341" y="2848845"/>
          <a:ext cx="683406" cy="32387"/>
        </a:xfrm>
        <a:custGeom>
          <a:avLst/>
          <a:gdLst/>
          <a:ahLst/>
          <a:cxnLst/>
          <a:rect l="0" t="0" r="0" b="0"/>
          <a:pathLst>
            <a:path>
              <a:moveTo>
                <a:pt x="0" y="16193"/>
              </a:moveTo>
              <a:lnTo>
                <a:pt x="683406" y="161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27959" y="2847954"/>
        <a:ext cx="34170" cy="34170"/>
      </dsp:txXfrm>
    </dsp:sp>
    <dsp:sp modelId="{32674E4A-A55F-45B4-96EB-C450CD2533FF}">
      <dsp:nvSpPr>
        <dsp:cNvPr id="0" name=""/>
        <dsp:cNvSpPr/>
      </dsp:nvSpPr>
      <dsp:spPr>
        <a:xfrm>
          <a:off x="4786747" y="2437910"/>
          <a:ext cx="1708516" cy="854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Univers Condensed"/>
            </a:rPr>
            <a:t>No regular lines</a:t>
          </a:r>
          <a:endParaRPr lang="en-US" sz="2000" kern="1200"/>
        </a:p>
      </dsp:txBody>
      <dsp:txXfrm>
        <a:off x="4811767" y="2462930"/>
        <a:ext cx="1658476" cy="804218"/>
      </dsp:txXfrm>
    </dsp:sp>
    <dsp:sp modelId="{3AF639EC-30CC-46DE-84E5-62258EF3B660}">
      <dsp:nvSpPr>
        <dsp:cNvPr id="0" name=""/>
        <dsp:cNvSpPr/>
      </dsp:nvSpPr>
      <dsp:spPr>
        <a:xfrm rot="3654187">
          <a:off x="1350444" y="3217244"/>
          <a:ext cx="1405353" cy="32387"/>
        </a:xfrm>
        <a:custGeom>
          <a:avLst/>
          <a:gdLst/>
          <a:ahLst/>
          <a:cxnLst/>
          <a:rect l="0" t="0" r="0" b="0"/>
          <a:pathLst>
            <a:path>
              <a:moveTo>
                <a:pt x="0" y="16193"/>
              </a:moveTo>
              <a:lnTo>
                <a:pt x="1405353" y="161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17987" y="3198304"/>
        <a:ext cx="70267" cy="70267"/>
      </dsp:txXfrm>
    </dsp:sp>
    <dsp:sp modelId="{E4A9CEA0-65FD-42AA-B6FC-DE6DBA644985}">
      <dsp:nvSpPr>
        <dsp:cNvPr id="0" name=""/>
        <dsp:cNvSpPr/>
      </dsp:nvSpPr>
      <dsp:spPr>
        <a:xfrm>
          <a:off x="2394824" y="3420307"/>
          <a:ext cx="1708516" cy="854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Univers Condensed"/>
            </a:rPr>
            <a:t>Admin </a:t>
          </a:r>
          <a:endParaRPr lang="en-US" sz="2000" kern="1200"/>
        </a:p>
      </dsp:txBody>
      <dsp:txXfrm>
        <a:off x="2419844" y="3445327"/>
        <a:ext cx="1658476" cy="804218"/>
      </dsp:txXfrm>
    </dsp:sp>
    <dsp:sp modelId="{68C8014A-2311-4FCF-9A68-551A3BAE1AF3}">
      <dsp:nvSpPr>
        <dsp:cNvPr id="0" name=""/>
        <dsp:cNvSpPr/>
      </dsp:nvSpPr>
      <dsp:spPr>
        <a:xfrm>
          <a:off x="4103341" y="3831242"/>
          <a:ext cx="683406" cy="32387"/>
        </a:xfrm>
        <a:custGeom>
          <a:avLst/>
          <a:gdLst/>
          <a:ahLst/>
          <a:cxnLst/>
          <a:rect l="0" t="0" r="0" b="0"/>
          <a:pathLst>
            <a:path>
              <a:moveTo>
                <a:pt x="0" y="16193"/>
              </a:moveTo>
              <a:lnTo>
                <a:pt x="683406" y="161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27959" y="3830351"/>
        <a:ext cx="34170" cy="34170"/>
      </dsp:txXfrm>
    </dsp:sp>
    <dsp:sp modelId="{B1A62627-9110-48EC-A6CA-76EDAFB4CEBC}">
      <dsp:nvSpPr>
        <dsp:cNvPr id="0" name=""/>
        <dsp:cNvSpPr/>
      </dsp:nvSpPr>
      <dsp:spPr>
        <a:xfrm>
          <a:off x="4786747" y="3420307"/>
          <a:ext cx="1708516" cy="854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Univers Condensed"/>
            </a:rPr>
            <a:t>High average answered calls </a:t>
          </a:r>
          <a:endParaRPr lang="en-US" sz="2000" kern="1200"/>
        </a:p>
      </dsp:txBody>
      <dsp:txXfrm>
        <a:off x="4811767" y="3445327"/>
        <a:ext cx="1658476" cy="804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1BDD0-A6D9-4492-AD35-003A54A099DA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E5C5A-1F69-41A0-A637-DEDC01F5B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92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Yuchen	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5C5A-1F69-41A0-A637-DEDC01F5B6E0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400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Mei Yin (</a:t>
            </a:r>
            <a:r>
              <a:rPr lang="en-US" err="1">
                <a:latin typeface="Calibri"/>
                <a:cs typeface="Calibri"/>
              </a:rPr>
              <a:t>sep</a:t>
            </a:r>
            <a:r>
              <a:rPr lang="en-US">
                <a:latin typeface="Calibri"/>
                <a:cs typeface="Calibri"/>
              </a:rPr>
              <a:t> need to mention,   average line highlight)</a:t>
            </a:r>
          </a:p>
          <a:p>
            <a:r>
              <a:rPr lang="en-US">
                <a:latin typeface="Calibri"/>
                <a:cs typeface="Calibri"/>
              </a:rPr>
              <a:t>We can define April to July are the peak season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Thickening the average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5C5A-1F69-41A0-A637-DEDC01F5B6E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086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Mei Yin</a:t>
            </a:r>
          </a:p>
          <a:p>
            <a:r>
              <a:rPr lang="en-US"/>
              <a:t>we extract those three out because later on we </a:t>
            </a:r>
            <a:r>
              <a:rPr lang="en-US" err="1"/>
              <a:t>weill</a:t>
            </a:r>
            <a:r>
              <a:rPr lang="en-US"/>
              <a:t> talk more about these three regions. </a:t>
            </a:r>
            <a:endParaRPr lang="en-US">
              <a:ea typeface="等线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5C5A-1F69-41A0-A637-DEDC01F5B6E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402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  (can make animation of descending order of total call)</a:t>
            </a:r>
          </a:p>
          <a:p>
            <a:r>
              <a:rPr lang="en-US"/>
              <a:t>Reduce the complexity of the graph/visualization</a:t>
            </a:r>
            <a:endParaRPr lang="en-US">
              <a:ea typeface="等线"/>
            </a:endParaRPr>
          </a:p>
          <a:p>
            <a:r>
              <a:rPr lang="en-US"/>
              <a:t>Take out decimals</a:t>
            </a:r>
            <a:endParaRPr lang="en-US">
              <a:ea typeface="等线"/>
            </a:endParaRPr>
          </a:p>
          <a:p>
            <a:r>
              <a:rPr lang="en-US"/>
              <a:t>Only show numbers of region we concentrate on</a:t>
            </a:r>
            <a:endParaRPr lang="en-US">
              <a:ea typeface="等线"/>
            </a:endParaRPr>
          </a:p>
          <a:p>
            <a:endParaRPr lang="en-US"/>
          </a:p>
          <a:p>
            <a:r>
              <a:rPr lang="en-US"/>
              <a:t>Highlight the </a:t>
            </a:r>
            <a:endParaRPr lang="en-US">
              <a:ea typeface="等线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5C5A-1F69-41A0-A637-DEDC01F5B6E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148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 (still difficult to read the graphs, highlight the specific bars, delete the upper right text box)</a:t>
            </a:r>
            <a:endParaRPr lang="en-US">
              <a:ea typeface="等线"/>
            </a:endParaRPr>
          </a:p>
          <a:p>
            <a:r>
              <a:rPr lang="en-US"/>
              <a:t>Enlarge the graphs</a:t>
            </a:r>
            <a:endParaRPr lang="en-US">
              <a:ea typeface="等线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5C5A-1F69-41A0-A637-DEDC01F5B6E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054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Di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5C5A-1F69-41A0-A637-DEDC01F5B6E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877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Di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5C5A-1F69-41A0-A637-DEDC01F5B6E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019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Di (should specific or general?)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5C5A-1F69-41A0-A637-DEDC01F5B6E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837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>
                <a:ea typeface="等线"/>
              </a:rPr>
              <a:t>Mei Yin</a:t>
            </a:r>
          </a:p>
          <a:p>
            <a:r>
              <a:rPr lang="en-US" altLang="zh-CN">
                <a:ea typeface="等线"/>
              </a:rPr>
              <a:t>e.g. a WFH staff can help Mecedon and Niagara Falls stores to answer calls, of course, the prerequisite is the staff is familiar with the operations of each store.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5C5A-1F69-41A0-A637-DEDC01F5B6E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420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Jerry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5C5A-1F69-41A0-A637-DEDC01F5B6E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747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Jerry</a:t>
            </a:r>
          </a:p>
          <a:p>
            <a:r>
              <a:rPr lang="en-US"/>
              <a:t>Enlarge the graphs, fix 0 and 1 to internal and external</a:t>
            </a:r>
          </a:p>
          <a:p>
            <a:endParaRPr lang="en-US"/>
          </a:p>
          <a:p>
            <a:r>
              <a:rPr lang="en-US"/>
              <a:t>* Reduce complexity</a:t>
            </a:r>
          </a:p>
          <a:p>
            <a:r>
              <a:rPr lang="en-US"/>
              <a:t>* separate into parts/ animation</a:t>
            </a:r>
          </a:p>
          <a:p>
            <a:r>
              <a:rPr lang="en-US"/>
              <a:t>* Use color and fonts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5C5A-1F69-41A0-A637-DEDC01F5B6E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36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Yuchen</a:t>
            </a:r>
          </a:p>
          <a:p>
            <a:r>
              <a:rPr lang="en-US"/>
              <a:t>Mention the solutions first.</a:t>
            </a:r>
          </a:p>
          <a:p>
            <a:r>
              <a:rPr lang="en-US"/>
              <a:t>Reemphasize the sponsor's expectation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5C5A-1F69-41A0-A637-DEDC01F5B6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911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Jerry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5C5A-1F69-41A0-A637-DEDC01F5B6E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685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等线"/>
              </a:rPr>
              <a:t>Jerry (reframe the meaning)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5C5A-1F69-41A0-A637-DEDC01F5B6E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427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Jerry</a:t>
            </a:r>
          </a:p>
          <a:p>
            <a:r>
              <a:rPr lang="en-US"/>
              <a:t>Fix</a:t>
            </a:r>
            <a:r>
              <a:rPr lang="zh-CN" altLang="en-US"/>
              <a:t> </a:t>
            </a:r>
            <a:r>
              <a:rPr lang="en-US" altLang="zh-CN"/>
              <a:t>the 0 and 1 to internal and external for better understanding </a:t>
            </a:r>
          </a:p>
          <a:p>
            <a:r>
              <a:rPr lang="en-US"/>
              <a:t>Define what is cross and what is target</a:t>
            </a:r>
          </a:p>
          <a:p>
            <a:r>
              <a:rPr lang="en-US"/>
              <a:t>Change the axis “Rate” to “Answer Rate”</a:t>
            </a:r>
          </a:p>
          <a:p>
            <a:endParaRPr lang="en-US"/>
          </a:p>
          <a:p>
            <a:r>
              <a:rPr lang="en-US"/>
              <a:t>Remove the legend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5C5A-1F69-41A0-A637-DEDC01F5B6E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1085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Jerry</a:t>
            </a:r>
          </a:p>
          <a:p>
            <a:r>
              <a:rPr lang="en-US"/>
              <a:t>Should we keep this or not? What’s the insight we can acquire from this slide?</a:t>
            </a:r>
          </a:p>
          <a:p>
            <a:endParaRPr lang="en-US"/>
          </a:p>
          <a:p>
            <a:r>
              <a:rPr lang="en-US"/>
              <a:t>Remove the legend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5C5A-1F69-41A0-A637-DEDC01F5B6E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7769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等线"/>
              </a:rPr>
              <a:t>Jerry (fix </a:t>
            </a:r>
            <a:r>
              <a:rPr lang="en-US" err="1">
                <a:ea typeface="等线"/>
              </a:rPr>
              <a:t>volumn</a:t>
            </a:r>
            <a:r>
              <a:rPr lang="en-US">
                <a:ea typeface="等线"/>
              </a:rPr>
              <a:t> on graph)</a:t>
            </a:r>
          </a:p>
          <a:p>
            <a:r>
              <a:rPr lang="en-US"/>
              <a:t>The number of department rings in same call may indicate the efficiency of store dealing with client issues.</a:t>
            </a:r>
            <a:endParaRPr lang="en-US">
              <a:ea typeface="等线"/>
            </a:endParaRPr>
          </a:p>
          <a:p>
            <a:endParaRPr lang="en-US"/>
          </a:p>
          <a:p>
            <a:r>
              <a:rPr lang="en-US">
                <a:ea typeface="等线"/>
              </a:rPr>
              <a:t>Legend 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5C5A-1F69-41A0-A637-DEDC01F5B6E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7371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David</a:t>
            </a:r>
            <a:endParaRPr lang="en-US">
              <a:ea typeface="等线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5C5A-1F69-41A0-A637-DEDC01F5B6E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3862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等线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5C5A-1F69-41A0-A637-DEDC01F5B6E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6177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等线"/>
              </a:rPr>
              <a:t>David (thicker / bold of the words)</a:t>
            </a:r>
            <a:endParaRPr lang="en-US">
              <a:ea typeface="等线"/>
            </a:endParaRPr>
          </a:p>
          <a:p>
            <a:r>
              <a:rPr lang="en-US">
                <a:ea typeface="等线"/>
              </a:rPr>
              <a:t>Order by ration/ </a:t>
            </a:r>
            <a:r>
              <a:rPr lang="en-US" err="1">
                <a:ea typeface="等线"/>
              </a:rPr>
              <a:t>HighlightBig</a:t>
            </a:r>
            <a:r>
              <a:rPr lang="en-US">
                <a:ea typeface="等线"/>
              </a:rPr>
              <a:t> Branches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5C5A-1F69-41A0-A637-DEDC01F5B6E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1768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David</a:t>
            </a:r>
            <a:endParaRPr lang="en-US">
              <a:ea typeface="等线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5C5A-1F69-41A0-A637-DEDC01F5B6E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4775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altLang="zh-CN"/>
              <a:t>David</a:t>
            </a:r>
            <a:endParaRPr lang="en-US"/>
          </a:p>
          <a:p>
            <a:pPr marL="171450" indent="-1714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Large branches have large amount of average calls</a:t>
            </a:r>
          </a:p>
          <a:p>
            <a:pPr marL="171450" indent="-1714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endParaRPr lang="en-US">
              <a:ea typeface="等线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5C5A-1F69-41A0-A637-DEDC01F5B6E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154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>
                <a:ea typeface="等线"/>
              </a:rPr>
              <a:t>Yuchen (change color to classify df1 and 2, make this slide before data cleaning)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/>
              <a:t>Peak season is defined as </a:t>
            </a:r>
            <a:r>
              <a:rPr lang="en-US" b="1"/>
              <a:t>April to July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b="1"/>
              <a:t>2 Approaches </a:t>
            </a:r>
            <a:r>
              <a:rPr lang="en-US"/>
              <a:t>to allow analysis from multiple angles</a:t>
            </a:r>
            <a:endParaRPr lang="en-US">
              <a:ea typeface="等线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/>
              <a:t>Macedon, NY / Niagara Falls, NY / East Palestine, OH have the highest overall MR</a:t>
            </a:r>
            <a:endParaRPr lang="en-US">
              <a:ea typeface="等线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/>
              <a:t>Branch performance </a:t>
            </a:r>
            <a:r>
              <a:rPr lang="en-US" b="1"/>
              <a:t>varies on different weekdays in different months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/>
              <a:t>Most calls are answered by departments </a:t>
            </a:r>
            <a:r>
              <a:rPr lang="en-US" b="1"/>
              <a:t>other than the intend target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/>
              <a:t>Missing rate for cross calls is </a:t>
            </a:r>
            <a:r>
              <a:rPr lang="en-US" b="1"/>
              <a:t>lower than target calls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b="1"/>
              <a:t>Small branches </a:t>
            </a:r>
            <a:r>
              <a:rPr lang="en-US"/>
              <a:t>suffer more on cross missing calls </a:t>
            </a:r>
            <a:endParaRPr lang="en-US">
              <a:ea typeface="等线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5C5A-1F69-41A0-A637-DEDC01F5B6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1468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David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5C5A-1F69-41A0-A637-DEDC01F5B6E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6676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altLang="zh-CN"/>
              <a:t>David</a:t>
            </a:r>
            <a:endParaRPr lang="en-US"/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Small size store with relatively low answered call rate to other stores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Almost all incoming call rang overall all department during peak season</a:t>
            </a:r>
            <a:endParaRPr lang="en-US">
              <a:ea typeface="等线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/>
              <a:t>Inefficient call transfer or lack of employee on answering the call</a:t>
            </a:r>
            <a:endParaRPr lang="en-US">
              <a:ea typeface="等线" panose="020F0502020204030204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/>
              <a:t>May consider train staff to answer general questions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/>
              <a:t>#Call were mostly picked up by Parts department </a:t>
            </a:r>
            <a:endParaRPr lang="en-US">
              <a:ea typeface="等线" panose="020F0502020204030204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/>
              <a:t>#No regular lines in Parts and Service department</a:t>
            </a:r>
            <a:endParaRPr lang="en-US">
              <a:ea typeface="等线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/>
              <a:t>#High average answered calls in Admin department</a:t>
            </a:r>
            <a:endParaRPr lang="en-US">
              <a:ea typeface="等线" panose="020F0502020204030204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endParaRPr lang="en-US">
              <a:ea typeface="等线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5C5A-1F69-41A0-A637-DEDC01F5B6E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5775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Yuchen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5C5A-1F69-41A0-A637-DEDC01F5B6E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8540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Yuchen</a:t>
            </a:r>
          </a:p>
          <a:p>
            <a:r>
              <a:rPr lang="en-US"/>
              <a:t>1. One person take charge the entire section and instead having the switch in between.</a:t>
            </a:r>
          </a:p>
          <a:p>
            <a:r>
              <a:rPr lang="en-US"/>
              <a:t>2. Take out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5C5A-1F69-41A0-A637-DEDC01F5B6E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451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err="1"/>
              <a:t>Xiaotian</a:t>
            </a:r>
            <a:endParaRPr kumimoji="1" lang="en-US" altLang="zh-CN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/>
              <a:t>Different</a:t>
            </a:r>
            <a:r>
              <a:rPr kumimoji="1" lang="zh-CN" altLang="en-US"/>
              <a:t> </a:t>
            </a:r>
            <a:r>
              <a:rPr kumimoji="1" lang="en-US" altLang="zh-CN"/>
              <a:t>Approaches, this is the first DF and it is used at approach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/>
              <a:t>Focus</a:t>
            </a:r>
            <a:r>
              <a:rPr kumimoji="1" lang="zh-CN" altLang="en-US"/>
              <a:t> </a:t>
            </a:r>
            <a:r>
              <a:rPr kumimoji="1" lang="en-US" altLang="zh-CN"/>
              <a:t>on Customer’s perspective,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/>
              <a:t>only external calls recorded here.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/>
              <a:t>Tracking ID, location, time, missed or not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/>
              <a:t>One record holds one row to focus on the missing.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5C5A-1F69-41A0-A637-DEDC01F5B6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99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err="1"/>
              <a:t>Xiaotian</a:t>
            </a:r>
            <a:endParaRPr kumimoji="1" lang="en-US" altLang="zh-CN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/>
              <a:t>Company’s perspective.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/>
              <a:t>One record holds multiple rows here since we kept more info here,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/>
              <a:t>departments, Internal/External, Names, answered.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/>
              <a:t>So we would be able to break into details for every department in every store.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5C5A-1F69-41A0-A637-DEDC01F5B6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885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err="1"/>
              <a:t>Xiaotian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/>
              <a:t>Direction of usage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buChar char="•"/>
            </a:pPr>
            <a:r>
              <a:rPr lang="en-US"/>
              <a:t>DF1 for analysis focused on </a:t>
            </a:r>
            <a:r>
              <a:rPr lang="en-US" b="1"/>
              <a:t>Weekday, Region, Month  </a:t>
            </a:r>
            <a:endParaRPr lang="en-US"/>
          </a:p>
          <a:p>
            <a:pPr lvl="1">
              <a:lnSpc>
                <a:spcPct val="120000"/>
              </a:lnSpc>
              <a:spcBef>
                <a:spcPts val="500"/>
              </a:spcBef>
              <a:buChar char="•"/>
            </a:pPr>
            <a:r>
              <a:rPr lang="en-US"/>
              <a:t>DF2 for analysis focused on </a:t>
            </a:r>
            <a:r>
              <a:rPr lang="en-US" b="1"/>
              <a:t>Department, Internal/External, Staffing Condition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5C5A-1F69-41A0-A637-DEDC01F5B6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204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Xiaotian</a:t>
            </a:r>
            <a:endParaRPr lang="en-US"/>
          </a:p>
          <a:p>
            <a:r>
              <a:rPr lang="en-US"/>
              <a:t>Store size based on the number of employees. </a:t>
            </a:r>
          </a:p>
          <a:p>
            <a:r>
              <a:rPr lang="en-US"/>
              <a:t>15 was the median, we used this number to divide stores as small stores and large stores.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5C5A-1F69-41A0-A637-DEDC01F5B6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98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Mei Yin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5C5A-1F69-41A0-A637-DEDC01F5B6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049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Mei Yin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E5C5A-1F69-41A0-A637-DEDC01F5B6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27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1B50-42F5-AD41-B6E0-F9103D4D752D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Business School | University of Rochester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8A5D-0B7C-0B4D-9D5E-B6C6122FD3F1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Business School | University of Rochester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4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80320-8F1F-0D43-B65F-82B4B06A2C71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Business School | University of Rochester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1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3C58-C86E-1C44-8FCF-1F473EB8AC34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Business School | University of Rochester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CB05-3BDE-6D4C-9C16-250D432F073A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Business School | University of Rochester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6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8A32-EA0A-BE48-A366-8F91106F999F}" type="datetime1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Business School | University of Rochester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6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16CC-F1EE-F247-8B13-0072FEF50B0C}" type="datetime1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Business School | University of Rochester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2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CB3F-D412-0142-A79A-1C9EF799CBB1}" type="datetime1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Business School | University of Rochester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9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FEE5-BB85-7E41-A53B-8B2CCD379CFA}" type="datetime1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Business School | University of Rochester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7C3-6305-EA40-9F99-BCF24C00FFD7}" type="datetime1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Business School | University of Rochester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5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8183-6B49-F640-86B5-F5F3BBFAAB06}" type="datetime1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Business School | University of Rochester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8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8FA5414F-24FE-5E45-8A56-53A939ABE1B1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Simon Business School | University of Rochester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65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A926A9-9B62-48DD-A56E-C2E86029C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D0CB6C-6FF5-4985-B4B9-2C276BBBF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1C91DECE-9ED9-4647-A456-E320301B8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223" y="891139"/>
            <a:ext cx="4584777" cy="320797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941" y="3961828"/>
            <a:ext cx="12195942" cy="2120571"/>
          </a:xfrm>
        </p:spPr>
        <p:txBody>
          <a:bodyPr>
            <a:normAutofit fontScale="85000" lnSpcReduction="20000"/>
          </a:bodyPr>
          <a:lstStyle/>
          <a:p>
            <a:pPr algn="ctr">
              <a:lnSpc>
                <a:spcPct val="90000"/>
              </a:lnSpc>
            </a:pPr>
            <a:endParaRPr lang="en-US">
              <a:ea typeface="+mn-lt"/>
              <a:cs typeface="+mn-lt"/>
            </a:endParaRPr>
          </a:p>
          <a:p>
            <a:pPr algn="ctr">
              <a:lnSpc>
                <a:spcPct val="90000"/>
              </a:lnSpc>
            </a:pPr>
            <a:r>
              <a:rPr lang="en-US" sz="3400" b="1">
                <a:ea typeface="+mn-lt"/>
                <a:cs typeface="+mn-lt"/>
              </a:rPr>
              <a:t>LandPro Equipment Telephony Traffic Project Report  </a:t>
            </a:r>
          </a:p>
          <a:p>
            <a:pPr algn="ctr">
              <a:lnSpc>
                <a:spcPct val="90000"/>
              </a:lnSpc>
            </a:pPr>
            <a:endParaRPr lang="en-US" sz="3400" b="1">
              <a:ea typeface="+mn-lt"/>
              <a:cs typeface="+mn-lt"/>
            </a:endParaRPr>
          </a:p>
          <a:p>
            <a:pPr algn="ctr">
              <a:lnSpc>
                <a:spcPct val="90000"/>
              </a:lnSpc>
            </a:pPr>
            <a:r>
              <a:rPr lang="en-US" sz="1800" b="1">
                <a:ea typeface="+mn-lt"/>
                <a:cs typeface="+mn-lt"/>
              </a:rPr>
              <a:t>Team 1 - The Aces</a:t>
            </a:r>
            <a:endParaRPr lang="en-US" sz="1800" b="1"/>
          </a:p>
          <a:p>
            <a:pPr algn="ctr">
              <a:lnSpc>
                <a:spcPct val="90000"/>
              </a:lnSpc>
            </a:pPr>
            <a:r>
              <a:rPr lang="en-US" sz="1800" b="1">
                <a:ea typeface="+mn-lt"/>
                <a:cs typeface="+mn-lt"/>
              </a:rPr>
              <a:t>Simon Business School | University of Rochester</a:t>
            </a:r>
          </a:p>
          <a:p>
            <a:pPr algn="ctr">
              <a:lnSpc>
                <a:spcPct val="90000"/>
              </a:lnSpc>
            </a:pPr>
            <a:r>
              <a:rPr lang="en-US" sz="1800" b="1">
                <a:ea typeface="+mn-lt"/>
                <a:cs typeface="+mn-lt"/>
              </a:rPr>
              <a:t>Spring 2021</a:t>
            </a:r>
          </a:p>
          <a:p>
            <a:endParaRPr lang="en-US"/>
          </a:p>
        </p:txBody>
      </p:sp>
      <p:pic>
        <p:nvPicPr>
          <p:cNvPr id="1026" name="Picture 2" descr="News and Media : Logos and Unit Marks">
            <a:extLst>
              <a:ext uri="{FF2B5EF4-FFF2-40B4-BE49-F238E27FC236}">
                <a16:creationId xmlns:a16="http://schemas.microsoft.com/office/drawing/2014/main" id="{9660E72F-BBD6-E741-96A3-65A117D69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030" y="1880379"/>
            <a:ext cx="3995611" cy="130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CDAC-9B97-49D4-9457-40385900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Monthly Missing Call rate 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D47D5-2EA3-40F0-B960-94AF2A60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4178824" cy="36360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>
                <a:solidFill>
                  <a:srgbClr val="FF0000"/>
                </a:solidFill>
              </a:rPr>
              <a:t>April to July</a:t>
            </a:r>
            <a:r>
              <a:rPr lang="en-US"/>
              <a:t> have the highest missing call rate. The highest missing call rate is in May - </a:t>
            </a:r>
            <a:r>
              <a:rPr lang="en-US" sz="2200" b="1">
                <a:solidFill>
                  <a:srgbClr val="FF0000"/>
                </a:solidFill>
              </a:rPr>
              <a:t>8.07%</a:t>
            </a:r>
          </a:p>
          <a:p>
            <a:r>
              <a:rPr lang="en-US"/>
              <a:t>The average missing call rate in the entire year is </a:t>
            </a:r>
            <a:r>
              <a:rPr lang="en-US" sz="2200" b="1">
                <a:solidFill>
                  <a:srgbClr val="FF0000"/>
                </a:solidFill>
              </a:rPr>
              <a:t>5.82%</a:t>
            </a:r>
            <a:endParaRPr lang="en-US" sz="2200">
              <a:solidFill>
                <a:srgbClr val="FF0000"/>
              </a:solidFill>
            </a:endParaRP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9E72FE15-5A5B-4B00-856C-9F93B51A8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028" y="1544909"/>
            <a:ext cx="5064642" cy="451246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9875A-1744-4F4E-BA73-5A457D1D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Business School | University of Rochester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765EB-7E88-C540-A03A-23D92FA2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9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EDD4F9-FDEE-4776-B281-3A6C3BC64A10}"/>
              </a:ext>
            </a:extLst>
          </p:cNvPr>
          <p:cNvCxnSpPr/>
          <p:nvPr/>
        </p:nvCxnSpPr>
        <p:spPr>
          <a:xfrm flipV="1">
            <a:off x="6669743" y="4394947"/>
            <a:ext cx="4247027" cy="22411"/>
          </a:xfrm>
          <a:prstGeom prst="straightConnector1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340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B38D-D467-4F17-AB99-082C982C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Missing Call Rate – By region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A7F910D-DA93-4CA5-85E5-3552B3F7D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0856" y="1900727"/>
            <a:ext cx="3580053" cy="3188442"/>
          </a:xfr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A8F6B999-55CD-4868-AB28-7BF941DCF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751" y="1879905"/>
            <a:ext cx="3568601" cy="3222272"/>
          </a:xfrm>
          <a:prstGeom prst="rect">
            <a:avLst/>
          </a:prstGeom>
        </p:spPr>
      </p:pic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2E1936B-2DED-4FA8-BA69-7DAA1FF27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533" y="1901239"/>
            <a:ext cx="3498899" cy="32222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F02DC3-EE56-4FCF-9F68-AF53BA9EC9EB}"/>
              </a:ext>
            </a:extLst>
          </p:cNvPr>
          <p:cNvSpPr txBox="1"/>
          <p:nvPr/>
        </p:nvSpPr>
        <p:spPr>
          <a:xfrm>
            <a:off x="400856" y="5413655"/>
            <a:ext cx="1128957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/>
              <a:t>The </a:t>
            </a:r>
            <a:r>
              <a:rPr lang="en-US" sz="2000" b="1"/>
              <a:t>TOP 3</a:t>
            </a:r>
            <a:r>
              <a:rPr lang="en-US" sz="2000"/>
              <a:t> regions that have highest missing call rate are </a:t>
            </a:r>
            <a:r>
              <a:rPr lang="en-US" sz="2000" b="1"/>
              <a:t>Macedon, NY</a:t>
            </a:r>
            <a:r>
              <a:rPr lang="en-US" b="1"/>
              <a:t> (</a:t>
            </a:r>
            <a:r>
              <a:rPr lang="en-US" sz="2200" b="1">
                <a:solidFill>
                  <a:srgbClr val="FF0000"/>
                </a:solidFill>
              </a:rPr>
              <a:t>15.7%</a:t>
            </a:r>
            <a:r>
              <a:rPr lang="en-US" b="1"/>
              <a:t>),</a:t>
            </a:r>
            <a:r>
              <a:rPr lang="en-US" sz="2000" b="1"/>
              <a:t> Niagara Falls, NY</a:t>
            </a:r>
            <a:r>
              <a:rPr lang="en-US" b="1"/>
              <a:t> (</a:t>
            </a:r>
            <a:r>
              <a:rPr lang="en-US" sz="2200" b="1">
                <a:solidFill>
                  <a:srgbClr val="FF0000"/>
                </a:solidFill>
              </a:rPr>
              <a:t>15.21%</a:t>
            </a:r>
            <a:r>
              <a:rPr lang="en-US" b="1"/>
              <a:t>), </a:t>
            </a:r>
            <a:r>
              <a:rPr lang="en-US" sz="2000" b="1"/>
              <a:t> East Palestine, OH</a:t>
            </a:r>
            <a:r>
              <a:rPr lang="en-US" b="1"/>
              <a:t> (</a:t>
            </a:r>
            <a:r>
              <a:rPr lang="en-US" sz="2200" b="1">
                <a:solidFill>
                  <a:srgbClr val="FF0000"/>
                </a:solidFill>
              </a:rPr>
              <a:t>13.03%</a:t>
            </a:r>
            <a:r>
              <a:rPr lang="en-US" b="1"/>
              <a:t>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FD5188E-8C21-8646-8652-EFE309C4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Business School | University of Rochester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D505922-9029-9D45-8302-F2EFD0BC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73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0F02DC3-EE56-4FCF-9F68-AF53BA9EC9EB}"/>
              </a:ext>
            </a:extLst>
          </p:cNvPr>
          <p:cNvSpPr txBox="1"/>
          <p:nvPr/>
        </p:nvSpPr>
        <p:spPr>
          <a:xfrm>
            <a:off x="195607" y="2645663"/>
            <a:ext cx="3998746" cy="350026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/>
              <a:buChar char="•"/>
            </a:pPr>
            <a:r>
              <a:rPr lang="en-US"/>
              <a:t>Descending order of total call volume from the left to the right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Big gap of missing rate between weekends and weekdays in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Avon</a:t>
            </a:r>
            <a:r>
              <a:rPr lang="en-US">
                <a:ea typeface="+mn-lt"/>
                <a:cs typeface="+mn-lt"/>
              </a:rPr>
              <a:t>, 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Hall</a:t>
            </a:r>
            <a:r>
              <a:rPr lang="en-US">
                <a:ea typeface="+mn-lt"/>
                <a:cs typeface="+mn-lt"/>
              </a:rPr>
              <a:t>, 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Savannah</a:t>
            </a:r>
            <a:r>
              <a:rPr lang="en-US">
                <a:ea typeface="+mn-lt"/>
                <a:cs typeface="+mn-lt"/>
              </a:rPr>
              <a:t>, and 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Harrisburg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Office hour is from Monday to Saturday but phone calls are still picked up on Sunday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9FE01-F8AC-A341-84E3-25DB91D0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Business School | University of Rochester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72D51-295F-EB44-80A1-53E15CF1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4B38D-D467-4F17-AB99-082C982C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6" y="919840"/>
            <a:ext cx="4043653" cy="157539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kern="1200" cap="all" spc="30" baseline="0">
                <a:latin typeface="+mj-lt"/>
                <a:ea typeface="+mj-ea"/>
                <a:cs typeface="+mj-cs"/>
              </a:rPr>
              <a:t>Missing Call Rate</a:t>
            </a:r>
            <a:r>
              <a:rPr lang="en-US" sz="2800"/>
              <a:t> during weekends</a:t>
            </a:r>
            <a:r>
              <a:rPr lang="en-US" sz="2800" kern="1200" cap="all" spc="30" baseline="0">
                <a:latin typeface="+mj-lt"/>
                <a:ea typeface="+mj-ea"/>
                <a:cs typeface="+mj-cs"/>
              </a:rPr>
              <a:t> Vs. WEEKDAYs</a:t>
            </a:r>
            <a:r>
              <a:rPr lang="en-US" sz="2800"/>
              <a:t> in the Peak Season</a:t>
            </a:r>
          </a:p>
        </p:txBody>
      </p:sp>
      <p:pic>
        <p:nvPicPr>
          <p:cNvPr id="9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8CBF4989-BC01-4589-8CFC-AC1DAEE42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336" y="-4247"/>
            <a:ext cx="8127165" cy="64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9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C4645-EB6C-4231-90AB-9ACEC17B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78" y="916402"/>
            <a:ext cx="5529458" cy="118549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/>
              <a:t>Missing rate and total volume BY WEEKDAYs in peak season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0C2889-232B-429D-B560-43CAE849E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BFA1A5F-6A19-924B-8781-4509A40F7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0379" y="976561"/>
            <a:ext cx="3180388" cy="13284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i="1"/>
              <a:t>Top 3 branches of highest missing rate in</a:t>
            </a:r>
            <a:r>
              <a:rPr lang="en-US" sz="2400" b="1" i="1"/>
              <a:t> </a:t>
            </a:r>
            <a:r>
              <a:rPr lang="en-US" sz="2400" b="1" i="1">
                <a:solidFill>
                  <a:srgbClr val="FF0000"/>
                </a:solidFill>
              </a:rPr>
              <a:t>April</a:t>
            </a:r>
            <a:r>
              <a:rPr lang="en-US" sz="2400" i="1"/>
              <a:t>:</a:t>
            </a:r>
          </a:p>
          <a:p>
            <a:pPr>
              <a:lnSpc>
                <a:spcPct val="110000"/>
              </a:lnSpc>
            </a:pPr>
            <a:endParaRPr lang="en-US" sz="800"/>
          </a:p>
        </p:txBody>
      </p:sp>
      <p:pic>
        <p:nvPicPr>
          <p:cNvPr id="13" name="图片 2" descr="图表&#10;&#10;描述已自动生成">
            <a:extLst>
              <a:ext uri="{FF2B5EF4-FFF2-40B4-BE49-F238E27FC236}">
                <a16:creationId xmlns:a16="http://schemas.microsoft.com/office/drawing/2014/main" id="{8A68D608-3836-BF4A-A668-45FDA8824CA2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27" b="36372"/>
          <a:stretch/>
        </p:blipFill>
        <p:spPr bwMode="auto">
          <a:xfrm>
            <a:off x="575560" y="2619499"/>
            <a:ext cx="3298514" cy="373685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图片 7" descr="图表&#10;&#10;描述已自动生成">
            <a:extLst>
              <a:ext uri="{FF2B5EF4-FFF2-40B4-BE49-F238E27FC236}">
                <a16:creationId xmlns:a16="http://schemas.microsoft.com/office/drawing/2014/main" id="{50B3883D-A576-594B-91AD-1D2319C75008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8" b="36460"/>
          <a:stretch/>
        </p:blipFill>
        <p:spPr bwMode="auto">
          <a:xfrm>
            <a:off x="7984343" y="2601827"/>
            <a:ext cx="3874073" cy="373685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图片 3" descr="图表&#10;&#10;描述已自动生成">
            <a:extLst>
              <a:ext uri="{FF2B5EF4-FFF2-40B4-BE49-F238E27FC236}">
                <a16:creationId xmlns:a16="http://schemas.microsoft.com/office/drawing/2014/main" id="{70C00E51-7BE7-554B-B4A0-82B5CA919ACF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97" b="36461"/>
          <a:stretch/>
        </p:blipFill>
        <p:spPr bwMode="auto">
          <a:xfrm>
            <a:off x="4185971" y="2601828"/>
            <a:ext cx="3464789" cy="375452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F1BF7-4FA7-2C46-801A-609198C1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Simon Business School | University of Rochester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8E59-8761-3B47-9EBE-710E7FDB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691D54-02BF-D94B-A98E-57A3B3F48946}"/>
              </a:ext>
            </a:extLst>
          </p:cNvPr>
          <p:cNvSpPr/>
          <p:nvPr/>
        </p:nvSpPr>
        <p:spPr>
          <a:xfrm>
            <a:off x="8960239" y="605250"/>
            <a:ext cx="2107792" cy="175432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/>
              <a:t>Edinboro, PA</a:t>
            </a:r>
          </a:p>
          <a:p>
            <a:pPr lvl="1"/>
            <a:r>
              <a:rPr lang="en-US" b="1" i="1"/>
              <a:t>THU&amp;FRI</a:t>
            </a:r>
          </a:p>
          <a:p>
            <a:r>
              <a:rPr lang="en-US"/>
              <a:t>East Palestine, OH</a:t>
            </a:r>
          </a:p>
          <a:p>
            <a:pPr lvl="1"/>
            <a:r>
              <a:rPr lang="en-US" b="1" i="1"/>
              <a:t>MON</a:t>
            </a:r>
          </a:p>
          <a:p>
            <a:r>
              <a:rPr lang="en-US"/>
              <a:t>Niagara Falls, NY</a:t>
            </a:r>
          </a:p>
          <a:p>
            <a:pPr lvl="1"/>
            <a:r>
              <a:rPr lang="en-US" b="1" i="1"/>
              <a:t>MON&amp;TUE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A0FEB5-BA6F-0546-9DA3-54D065B6807F}"/>
              </a:ext>
            </a:extLst>
          </p:cNvPr>
          <p:cNvSpPr/>
          <p:nvPr/>
        </p:nvSpPr>
        <p:spPr>
          <a:xfrm>
            <a:off x="2510084" y="5140171"/>
            <a:ext cx="409147" cy="1080307"/>
          </a:xfrm>
          <a:prstGeom prst="rect">
            <a:avLst/>
          </a:prstGeom>
          <a:solidFill>
            <a:srgbClr val="0031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43225E-EE2C-4D43-9847-2B1E03022C6E}"/>
              </a:ext>
            </a:extLst>
          </p:cNvPr>
          <p:cNvSpPr/>
          <p:nvPr/>
        </p:nvSpPr>
        <p:spPr>
          <a:xfrm>
            <a:off x="3042979" y="5221036"/>
            <a:ext cx="372862" cy="993251"/>
          </a:xfrm>
          <a:prstGeom prst="rect">
            <a:avLst/>
          </a:prstGeom>
          <a:solidFill>
            <a:srgbClr val="0031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8C33AC-3E81-854F-8BC5-16E8A4DCAF5F}"/>
              </a:ext>
            </a:extLst>
          </p:cNvPr>
          <p:cNvSpPr/>
          <p:nvPr/>
        </p:nvSpPr>
        <p:spPr>
          <a:xfrm>
            <a:off x="4653860" y="4762895"/>
            <a:ext cx="404659" cy="1471444"/>
          </a:xfrm>
          <a:prstGeom prst="rect">
            <a:avLst/>
          </a:prstGeom>
          <a:solidFill>
            <a:srgbClr val="0031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3A850F-55B9-9246-B70E-C92074CBCC7D}"/>
              </a:ext>
            </a:extLst>
          </p:cNvPr>
          <p:cNvSpPr/>
          <p:nvPr/>
        </p:nvSpPr>
        <p:spPr>
          <a:xfrm>
            <a:off x="8400622" y="5274746"/>
            <a:ext cx="387376" cy="935053"/>
          </a:xfrm>
          <a:prstGeom prst="rect">
            <a:avLst/>
          </a:prstGeom>
          <a:solidFill>
            <a:srgbClr val="0031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954EB0-4526-EA40-9B59-A4A5C0A55136}"/>
              </a:ext>
            </a:extLst>
          </p:cNvPr>
          <p:cNvSpPr/>
          <p:nvPr/>
        </p:nvSpPr>
        <p:spPr>
          <a:xfrm>
            <a:off x="8887370" y="5274746"/>
            <a:ext cx="380119" cy="935053"/>
          </a:xfrm>
          <a:prstGeom prst="rect">
            <a:avLst/>
          </a:prstGeom>
          <a:solidFill>
            <a:srgbClr val="0031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84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C20223-0542-4FF7-8F2F-136889161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9" descr="图表&#10;&#10;描述已自动生成">
            <a:extLst>
              <a:ext uri="{FF2B5EF4-FFF2-40B4-BE49-F238E27FC236}">
                <a16:creationId xmlns:a16="http://schemas.microsoft.com/office/drawing/2014/main" id="{3BFE4F20-14E0-3443-8B8A-9E9D81162AF8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17" b="34927"/>
          <a:stretch/>
        </p:blipFill>
        <p:spPr bwMode="auto">
          <a:xfrm>
            <a:off x="4091804" y="2501563"/>
            <a:ext cx="3369859" cy="393499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图片 10" descr="图表&#10;&#10;描述已自动生成">
            <a:extLst>
              <a:ext uri="{FF2B5EF4-FFF2-40B4-BE49-F238E27FC236}">
                <a16:creationId xmlns:a16="http://schemas.microsoft.com/office/drawing/2014/main" id="{59EC9B53-91D5-544F-83ED-04E9F8F602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9" b="35004"/>
          <a:stretch/>
        </p:blipFill>
        <p:spPr bwMode="auto">
          <a:xfrm>
            <a:off x="7802696" y="2527584"/>
            <a:ext cx="3913940" cy="394168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图片 8" descr="图表, 条形图&#10;&#10;描述已自动生成">
            <a:extLst>
              <a:ext uri="{FF2B5EF4-FFF2-40B4-BE49-F238E27FC236}">
                <a16:creationId xmlns:a16="http://schemas.microsoft.com/office/drawing/2014/main" id="{953FEDCE-7E22-1E44-A432-C504D454D88B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77" b="35004"/>
          <a:stretch/>
        </p:blipFill>
        <p:spPr bwMode="auto">
          <a:xfrm>
            <a:off x="659106" y="2581773"/>
            <a:ext cx="3263458" cy="377457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F1BF7-4FA7-2C46-801A-609198C1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j-lt"/>
                <a:ea typeface="+mn-ea"/>
                <a:cs typeface="+mn-cs"/>
              </a:rPr>
              <a:t>Simon Business School | University of Rochester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8E59-8761-3B47-9EBE-710E7FDB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9564CF-E2A1-468A-B905-40AE03C6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78" y="916402"/>
            <a:ext cx="5529458" cy="118549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/>
              <a:t>Missing rate and total volume BY WEEKDAYs in peak season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2BC6FA04-C2D9-471D-94BB-F2F93FBF3056}"/>
              </a:ext>
            </a:extLst>
          </p:cNvPr>
          <p:cNvSpPr txBox="1">
            <a:spLocks/>
          </p:cNvSpPr>
          <p:nvPr/>
        </p:nvSpPr>
        <p:spPr>
          <a:xfrm>
            <a:off x="5610379" y="976561"/>
            <a:ext cx="3180388" cy="13284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i="1"/>
              <a:t>Top 3 branches of highest missing rate in</a:t>
            </a:r>
            <a:r>
              <a:rPr lang="en-US" sz="2400" b="1" i="1"/>
              <a:t> </a:t>
            </a:r>
            <a:r>
              <a:rPr lang="en-US" sz="2400" b="1" i="1">
                <a:solidFill>
                  <a:srgbClr val="FF0000"/>
                </a:solidFill>
              </a:rPr>
              <a:t>May</a:t>
            </a:r>
            <a:r>
              <a:rPr lang="en-US" sz="2400" i="1"/>
              <a:t>:</a:t>
            </a:r>
          </a:p>
          <a:p>
            <a:pPr>
              <a:lnSpc>
                <a:spcPct val="110000"/>
              </a:lnSpc>
            </a:pPr>
            <a:endParaRPr lang="en-US" sz="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365C8-67CD-4975-BC45-C61152201D1C}"/>
              </a:ext>
            </a:extLst>
          </p:cNvPr>
          <p:cNvSpPr/>
          <p:nvPr/>
        </p:nvSpPr>
        <p:spPr>
          <a:xfrm>
            <a:off x="8960239" y="605250"/>
            <a:ext cx="2268213" cy="175432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/>
              <a:t>East Palenstine, OH</a:t>
            </a:r>
          </a:p>
          <a:p>
            <a:pPr lvl="1"/>
            <a:r>
              <a:rPr lang="en-US" b="1" i="1"/>
              <a:t>MON</a:t>
            </a:r>
          </a:p>
          <a:p>
            <a:r>
              <a:rPr lang="en-US"/>
              <a:t>Harrisburg, PA</a:t>
            </a:r>
          </a:p>
          <a:p>
            <a:pPr lvl="1"/>
            <a:r>
              <a:rPr lang="en-US" b="1" i="1"/>
              <a:t>MON</a:t>
            </a:r>
          </a:p>
          <a:p>
            <a:r>
              <a:rPr lang="en-US"/>
              <a:t>Niagara Falls, NY</a:t>
            </a:r>
          </a:p>
          <a:p>
            <a:pPr lvl="1"/>
            <a:r>
              <a:rPr lang="en-US" b="1" i="1"/>
              <a:t>MON&amp;WED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AC1D8-5CF2-744C-A1BF-CE370BA84C7B}"/>
              </a:ext>
            </a:extLst>
          </p:cNvPr>
          <p:cNvSpPr/>
          <p:nvPr/>
        </p:nvSpPr>
        <p:spPr>
          <a:xfrm>
            <a:off x="1180730" y="5341537"/>
            <a:ext cx="373227" cy="900059"/>
          </a:xfrm>
          <a:prstGeom prst="rect">
            <a:avLst/>
          </a:prstGeom>
          <a:solidFill>
            <a:srgbClr val="0031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83C904-DC08-DE4E-9413-679A46C9E8D3}"/>
              </a:ext>
            </a:extLst>
          </p:cNvPr>
          <p:cNvSpPr/>
          <p:nvPr/>
        </p:nvSpPr>
        <p:spPr>
          <a:xfrm>
            <a:off x="4623433" y="5592979"/>
            <a:ext cx="387741" cy="721439"/>
          </a:xfrm>
          <a:prstGeom prst="rect">
            <a:avLst/>
          </a:prstGeom>
          <a:solidFill>
            <a:srgbClr val="0031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A61809-2E45-D944-BAE3-533AA0D97405}"/>
              </a:ext>
            </a:extLst>
          </p:cNvPr>
          <p:cNvSpPr/>
          <p:nvPr/>
        </p:nvSpPr>
        <p:spPr>
          <a:xfrm>
            <a:off x="8291526" y="5668226"/>
            <a:ext cx="358713" cy="688124"/>
          </a:xfrm>
          <a:prstGeom prst="rect">
            <a:avLst/>
          </a:prstGeom>
          <a:solidFill>
            <a:srgbClr val="0031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CD922A-DDAB-1247-84B2-AF1B5530393D}"/>
              </a:ext>
            </a:extLst>
          </p:cNvPr>
          <p:cNvSpPr/>
          <p:nvPr/>
        </p:nvSpPr>
        <p:spPr>
          <a:xfrm>
            <a:off x="9198745" y="5406870"/>
            <a:ext cx="373227" cy="949479"/>
          </a:xfrm>
          <a:prstGeom prst="rect">
            <a:avLst/>
          </a:prstGeom>
          <a:solidFill>
            <a:srgbClr val="0031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48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DC20223-0542-4FF7-8F2F-136889161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2" descr="图表&#10;&#10;描述已自动生成">
            <a:extLst>
              <a:ext uri="{FF2B5EF4-FFF2-40B4-BE49-F238E27FC236}">
                <a16:creationId xmlns:a16="http://schemas.microsoft.com/office/drawing/2014/main" id="{7C8DEE6B-D312-9641-ACF8-FAF0139E1B38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18" b="33733"/>
          <a:stretch/>
        </p:blipFill>
        <p:spPr bwMode="auto">
          <a:xfrm>
            <a:off x="4608450" y="2617363"/>
            <a:ext cx="3065084" cy="373898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图片 11" descr="图表&#10;&#10;描述已自动生成">
            <a:extLst>
              <a:ext uri="{FF2B5EF4-FFF2-40B4-BE49-F238E27FC236}">
                <a16:creationId xmlns:a16="http://schemas.microsoft.com/office/drawing/2014/main" id="{917D3125-1806-1549-A228-5BE8350535D4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9" b="33651"/>
          <a:stretch/>
        </p:blipFill>
        <p:spPr bwMode="auto">
          <a:xfrm>
            <a:off x="7936618" y="2617364"/>
            <a:ext cx="3655559" cy="373898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图片 13" descr="图表, 条形图&#10;&#10;描述已自动生成">
            <a:extLst>
              <a:ext uri="{FF2B5EF4-FFF2-40B4-BE49-F238E27FC236}">
                <a16:creationId xmlns:a16="http://schemas.microsoft.com/office/drawing/2014/main" id="{823D533D-AFE8-7E40-8436-93B0FEFEC912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18" b="33733"/>
          <a:stretch/>
        </p:blipFill>
        <p:spPr bwMode="auto">
          <a:xfrm>
            <a:off x="973502" y="2617363"/>
            <a:ext cx="3236533" cy="373898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F1BF7-4FA7-2C46-801A-609198C1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Simon Business School | University of Rochester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8E59-8761-3B47-9EBE-710E7FDB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0357059-8899-4C72-8BC8-75759A132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78" y="916402"/>
            <a:ext cx="5529458" cy="118549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/>
              <a:t>Missing rate and total volume BY WEEKDAYs in peak season</a:t>
            </a: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7F418F9A-4DE2-460C-9D01-60E470976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0379" y="976561"/>
            <a:ext cx="3180388" cy="13284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i="1"/>
              <a:t>Top 3 branches of highest missing rate in</a:t>
            </a:r>
            <a:r>
              <a:rPr lang="en-US" sz="2400" b="1" i="1"/>
              <a:t> </a:t>
            </a:r>
            <a:r>
              <a:rPr lang="en-US" sz="2400" b="1" i="1">
                <a:solidFill>
                  <a:srgbClr val="FF0000"/>
                </a:solidFill>
              </a:rPr>
              <a:t>June</a:t>
            </a:r>
            <a:r>
              <a:rPr lang="en-US" sz="2400" i="1"/>
              <a:t>:</a:t>
            </a:r>
          </a:p>
          <a:p>
            <a:pPr>
              <a:lnSpc>
                <a:spcPct val="110000"/>
              </a:lnSpc>
            </a:pPr>
            <a:endParaRPr lang="en-US" sz="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C3B17F-54CD-43F0-B4F8-B93CE9123F34}"/>
              </a:ext>
            </a:extLst>
          </p:cNvPr>
          <p:cNvSpPr/>
          <p:nvPr/>
        </p:nvSpPr>
        <p:spPr>
          <a:xfrm>
            <a:off x="8960239" y="605250"/>
            <a:ext cx="2348423" cy="175432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/>
              <a:t>Springville, NY</a:t>
            </a:r>
          </a:p>
          <a:p>
            <a:pPr lvl="1"/>
            <a:r>
              <a:rPr lang="en-US" b="1" i="1"/>
              <a:t>MON&amp;FRI</a:t>
            </a:r>
          </a:p>
          <a:p>
            <a:r>
              <a:rPr lang="en-US"/>
              <a:t>Oakfield, NY</a:t>
            </a:r>
          </a:p>
          <a:p>
            <a:pPr lvl="1"/>
            <a:r>
              <a:rPr lang="en-US" b="1" i="1"/>
              <a:t>FRI</a:t>
            </a:r>
          </a:p>
          <a:p>
            <a:r>
              <a:rPr lang="en-US"/>
              <a:t>Macedon, NY</a:t>
            </a:r>
          </a:p>
          <a:p>
            <a:pPr lvl="1"/>
            <a:r>
              <a:rPr lang="en-US" b="1" i="1"/>
              <a:t>MON&amp;FRI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B84933-9EB5-FD46-8E29-EB18C0C5CAF5}"/>
              </a:ext>
            </a:extLst>
          </p:cNvPr>
          <p:cNvSpPr/>
          <p:nvPr/>
        </p:nvSpPr>
        <p:spPr>
          <a:xfrm>
            <a:off x="3337997" y="4970297"/>
            <a:ext cx="402255" cy="1278556"/>
          </a:xfrm>
          <a:prstGeom prst="rect">
            <a:avLst/>
          </a:prstGeom>
          <a:solidFill>
            <a:srgbClr val="0031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451C3-A9A1-DE45-9CDA-01CA3655B96B}"/>
              </a:ext>
            </a:extLst>
          </p:cNvPr>
          <p:cNvSpPr/>
          <p:nvPr/>
        </p:nvSpPr>
        <p:spPr>
          <a:xfrm>
            <a:off x="6834603" y="5478061"/>
            <a:ext cx="365970" cy="763535"/>
          </a:xfrm>
          <a:prstGeom prst="rect">
            <a:avLst/>
          </a:prstGeom>
          <a:solidFill>
            <a:srgbClr val="0031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8535D-1987-A246-894A-F7AD8C6A02DF}"/>
              </a:ext>
            </a:extLst>
          </p:cNvPr>
          <p:cNvSpPr/>
          <p:nvPr/>
        </p:nvSpPr>
        <p:spPr>
          <a:xfrm>
            <a:off x="1457564" y="4040909"/>
            <a:ext cx="403389" cy="2200687"/>
          </a:xfrm>
          <a:prstGeom prst="rect">
            <a:avLst/>
          </a:prstGeom>
          <a:solidFill>
            <a:srgbClr val="0031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65A3C7-CCFB-DC41-BE59-4CC80C7DF079}"/>
              </a:ext>
            </a:extLst>
          </p:cNvPr>
          <p:cNvSpPr/>
          <p:nvPr/>
        </p:nvSpPr>
        <p:spPr>
          <a:xfrm>
            <a:off x="10109109" y="5478062"/>
            <a:ext cx="336942" cy="774688"/>
          </a:xfrm>
          <a:prstGeom prst="rect">
            <a:avLst/>
          </a:prstGeom>
          <a:solidFill>
            <a:srgbClr val="0031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1B8A58-130A-6D47-919D-D7007E009510}"/>
              </a:ext>
            </a:extLst>
          </p:cNvPr>
          <p:cNvSpPr/>
          <p:nvPr/>
        </p:nvSpPr>
        <p:spPr>
          <a:xfrm>
            <a:off x="8383888" y="4970296"/>
            <a:ext cx="344199" cy="1275196"/>
          </a:xfrm>
          <a:prstGeom prst="rect">
            <a:avLst/>
          </a:prstGeom>
          <a:solidFill>
            <a:srgbClr val="0031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57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FF83E-E72C-4C16-8E4C-78948532C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915" y="4702835"/>
            <a:ext cx="4693416" cy="97877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/>
              <a:t>Shifts rescheduling </a:t>
            </a:r>
          </a:p>
        </p:txBody>
      </p:sp>
      <p:pic>
        <p:nvPicPr>
          <p:cNvPr id="2050" name="Picture 2" descr="Work Shift: Which One Suits You? - Asia Premier Careers">
            <a:extLst>
              <a:ext uri="{FF2B5EF4-FFF2-40B4-BE49-F238E27FC236}">
                <a16:creationId xmlns:a16="http://schemas.microsoft.com/office/drawing/2014/main" id="{21E346CE-534F-E247-A366-616C14307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70" r="2" b="22595"/>
          <a:stretch/>
        </p:blipFill>
        <p:spPr bwMode="auto">
          <a:xfrm>
            <a:off x="800100" y="712916"/>
            <a:ext cx="10591800" cy="349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2F9C8-FA76-4431-9AFC-A0023787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Simon Business School | University of Rochester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67154-F213-4FCC-9271-DC8482A1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55B328-CE92-41C0-9564-E417D31A6A2C}"/>
              </a:ext>
            </a:extLst>
          </p:cNvPr>
          <p:cNvSpPr txBox="1"/>
          <p:nvPr/>
        </p:nvSpPr>
        <p:spPr>
          <a:xfrm>
            <a:off x="6566646" y="4994402"/>
            <a:ext cx="469341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More available answering or shut down phone receiving system during weekends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Work shifts during weekdays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Work efficiency on Mondays and Fridays</a:t>
            </a:r>
          </a:p>
        </p:txBody>
      </p:sp>
    </p:spTree>
    <p:extLst>
      <p:ext uri="{BB962C8B-B14F-4D97-AF65-F5344CB8AC3E}">
        <p14:creationId xmlns:p14="http://schemas.microsoft.com/office/powerpoint/2010/main" val="4070064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1F58-1803-4FFA-A105-428A08DE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706" y="4753043"/>
            <a:ext cx="5881985" cy="13442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Staff </a:t>
            </a:r>
            <a:br>
              <a:rPr lang="en-US" sz="4200"/>
            </a:br>
            <a:r>
              <a:rPr lang="en-US" sz="4200"/>
              <a:t>Deployment</a:t>
            </a:r>
          </a:p>
        </p:txBody>
      </p:sp>
      <p:pic>
        <p:nvPicPr>
          <p:cNvPr id="4098" name="Picture 2" descr="Employee Scheduling Archives | Page 4 of 8 | Advance Systems">
            <a:extLst>
              <a:ext uri="{FF2B5EF4-FFF2-40B4-BE49-F238E27FC236}">
                <a16:creationId xmlns:a16="http://schemas.microsoft.com/office/drawing/2014/main" id="{24575B19-92C1-3C42-A1E9-4D5F7B5C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1305" y="760675"/>
            <a:ext cx="7689390" cy="384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30E59-B3DC-4953-8133-A3BD7F71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Simon Business School | University of Rochester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3A3B2-9ADC-4E82-86B8-A425A2E8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97CF2E-CB21-470D-B3E0-27A2C0E641BF}"/>
              </a:ext>
            </a:extLst>
          </p:cNvPr>
          <p:cNvSpPr txBox="1"/>
          <p:nvPr/>
        </p:nvSpPr>
        <p:spPr>
          <a:xfrm>
            <a:off x="6856796" y="4962360"/>
            <a:ext cx="473177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Relocate staffs from one region to another  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Flexible working locations in the same state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25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A889-CCFA-4000-A346-CDEDD91AE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332" y="889820"/>
            <a:ext cx="9856668" cy="860723"/>
          </a:xfrm>
        </p:spPr>
        <p:txBody>
          <a:bodyPr>
            <a:normAutofit fontScale="90000"/>
          </a:bodyPr>
          <a:lstStyle/>
          <a:p>
            <a:r>
              <a:rPr lang="en-US"/>
              <a:t>Approach #2 </a:t>
            </a:r>
            <a:br>
              <a:rPr lang="en-US"/>
            </a:b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027AA6EA-7B38-4561-962F-EBAE3DB0E9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3810995"/>
              </p:ext>
            </p:extLst>
          </p:nvPr>
        </p:nvGraphicFramePr>
        <p:xfrm>
          <a:off x="1409327" y="1604309"/>
          <a:ext cx="9558896" cy="4641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6564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F22E5-0FE3-494A-B176-F33825DF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Volume during peak season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27791E-ACE5-4CA9-A8BB-DC054B589EA3}"/>
              </a:ext>
            </a:extLst>
          </p:cNvPr>
          <p:cNvSpPr txBox="1"/>
          <p:nvPr/>
        </p:nvSpPr>
        <p:spPr>
          <a:xfrm>
            <a:off x="517196" y="2284503"/>
            <a:ext cx="4191329" cy="41039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Stores have higher volumes are more popular, particularly</a:t>
            </a:r>
            <a:r>
              <a:rPr lang="en-US" sz="1500"/>
              <a:t> </a:t>
            </a:r>
            <a:r>
              <a:rPr lang="en-US" sz="2200" b="1">
                <a:solidFill>
                  <a:srgbClr val="FF0000"/>
                </a:solidFill>
              </a:rPr>
              <a:t>Avon, Falconer, Hall, Springville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1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For most stores,</a:t>
            </a:r>
            <a:r>
              <a:rPr lang="en-US" sz="1500"/>
              <a:t> </a:t>
            </a:r>
            <a:r>
              <a:rPr lang="en-US" sz="2200" b="1">
                <a:solidFill>
                  <a:srgbClr val="FF0000"/>
                </a:solidFill>
              </a:rPr>
              <a:t>Admin</a:t>
            </a:r>
            <a:r>
              <a:rPr lang="en-US" sz="1500"/>
              <a:t> </a:t>
            </a:r>
            <a:r>
              <a:rPr lang="en-US" sz="2000"/>
              <a:t>has the </a:t>
            </a:r>
            <a:r>
              <a:rPr lang="en-US" sz="2000" b="1">
                <a:solidFill>
                  <a:srgbClr val="0070C0"/>
                </a:solidFill>
              </a:rPr>
              <a:t>least</a:t>
            </a:r>
            <a:r>
              <a:rPr lang="en-US" sz="2000"/>
              <a:t> </a:t>
            </a:r>
            <a:r>
              <a:rPr lang="en-US" altLang="zh-CN" sz="2000"/>
              <a:t>number of</a:t>
            </a:r>
            <a:r>
              <a:rPr lang="en-US" sz="2000"/>
              <a:t> calls,</a:t>
            </a:r>
            <a:r>
              <a:rPr lang="en-US" altLang="zh-CN" sz="1500"/>
              <a:t> </a:t>
            </a:r>
            <a:r>
              <a:rPr lang="en-US" sz="2200" b="1">
                <a:solidFill>
                  <a:srgbClr val="FF0000"/>
                </a:solidFill>
              </a:rPr>
              <a:t>Parts</a:t>
            </a:r>
            <a:r>
              <a:rPr lang="en-US" sz="1500"/>
              <a:t> </a:t>
            </a:r>
            <a:r>
              <a:rPr lang="en-US" sz="2000"/>
              <a:t>has </a:t>
            </a:r>
            <a:r>
              <a:rPr lang="en-US" sz="2000">
                <a:solidFill>
                  <a:srgbClr val="000000"/>
                </a:solidFill>
              </a:rPr>
              <a:t>the </a:t>
            </a:r>
            <a:r>
              <a:rPr lang="en-US" sz="2000" b="1">
                <a:solidFill>
                  <a:srgbClr val="0070C0"/>
                </a:solidFill>
              </a:rPr>
              <a:t>largest</a:t>
            </a:r>
            <a:r>
              <a:rPr lang="zh-CN" altLang="en-US" sz="2000" b="1">
                <a:solidFill>
                  <a:srgbClr val="0070C0"/>
                </a:solidFill>
              </a:rPr>
              <a:t> </a:t>
            </a:r>
            <a:r>
              <a:rPr lang="en-US" altLang="zh-CN" sz="2000"/>
              <a:t>number of calls</a:t>
            </a:r>
            <a:endParaRPr lang="en-US" sz="200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For </a:t>
            </a:r>
            <a:r>
              <a:rPr lang="en-US" sz="2000" b="1"/>
              <a:t>Niagara Falls</a:t>
            </a:r>
            <a:r>
              <a:rPr lang="en-US" sz="2000"/>
              <a:t>, all department's call volum</a:t>
            </a:r>
            <a:r>
              <a:rPr lang="en-US" altLang="zh-CN" sz="2000"/>
              <a:t>es</a:t>
            </a:r>
            <a:r>
              <a:rPr lang="en-US" sz="2000"/>
              <a:t> are equal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BC69D-AFBF-5F47-BF04-18D6451F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Simon Business School | University of Rochester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1CFF-3AE9-C04F-9DEF-E889A139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45DA1BFC-9131-4DD7-9D75-12E548E32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938" y="486792"/>
            <a:ext cx="6742071" cy="590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7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6FF1E-1490-9244-90DC-A9E38182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Road Map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F07CB-4854-9B42-A907-DCE2484B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Simon Business School | University of Rochester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94D0B-133E-554E-9ADC-30ED6E63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/>
          </a:p>
        </p:txBody>
      </p:sp>
      <p:graphicFrame>
        <p:nvGraphicFramePr>
          <p:cNvPr id="16" name="TextBox 2">
            <a:extLst>
              <a:ext uri="{FF2B5EF4-FFF2-40B4-BE49-F238E27FC236}">
                <a16:creationId xmlns:a16="http://schemas.microsoft.com/office/drawing/2014/main" id="{D1777C75-CBC3-450A-8144-E7C4332C8B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6046262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3101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B68D0-2117-4299-8B34-4D2374EDF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12" y="899024"/>
            <a:ext cx="5492289" cy="1531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Answer rate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927F144A-53E3-4386-966E-E54D4C6E9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34332" y="684317"/>
            <a:ext cx="4855653" cy="54102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C781E-689C-4CAC-A26B-ABEF620E8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0709" y="1854734"/>
            <a:ext cx="5221117" cy="428205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Among most stores,</a:t>
            </a:r>
            <a:r>
              <a:rPr lang="en-US"/>
              <a:t> </a:t>
            </a:r>
            <a:r>
              <a:rPr lang="en-US" sz="2200" b="1">
                <a:solidFill>
                  <a:srgbClr val="FF0000"/>
                </a:solidFill>
              </a:rPr>
              <a:t>Parts</a:t>
            </a:r>
            <a:r>
              <a:rPr lang="en-US"/>
              <a:t> </a:t>
            </a:r>
            <a:r>
              <a:rPr lang="en-US" sz="2000"/>
              <a:t>has the most answered call %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Given </a:t>
            </a:r>
            <a:r>
              <a:rPr lang="en-US" sz="2000" b="1">
                <a:solidFill>
                  <a:srgbClr val="FF0000"/>
                </a:solidFill>
              </a:rPr>
              <a:t>Admin</a:t>
            </a:r>
            <a:r>
              <a:rPr lang="en-US" sz="2000"/>
              <a:t> call volume is the least, its answer call % is still relatively low compared to other departments.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0000"/>
                </a:solidFill>
                <a:ea typeface="+mn-lt"/>
                <a:cs typeface="+mn-lt"/>
              </a:rPr>
              <a:t>Avon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>
                <a:ea typeface="+mn-lt"/>
                <a:cs typeface="+mn-lt"/>
              </a:rPr>
              <a:t>has most call volume, its answered call % is relatively high compared to other stores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>
              <a:ea typeface="+mn-lt"/>
              <a:cs typeface="+mn-lt"/>
            </a:endParaRPr>
          </a:p>
          <a:p>
            <a:pPr marL="57150" indent="-285750">
              <a:buFont typeface="Arial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For </a:t>
            </a:r>
            <a:r>
              <a:rPr lang="en-US" sz="2000" b="1">
                <a:ea typeface="+mn-lt"/>
                <a:cs typeface="+mn-lt"/>
              </a:rPr>
              <a:t>Niagara Falls</a:t>
            </a:r>
            <a:r>
              <a:rPr lang="en-US" sz="2000">
                <a:ea typeface="+mn-lt"/>
                <a:cs typeface="+mn-lt"/>
              </a:rPr>
              <a:t>, all answered call % are equal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B06DC-19C8-EB4B-A01B-90E27278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Business School | University of Rochester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445C5-63C5-A545-8903-1701F620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52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B68D0-2117-4299-8B34-4D2374EDF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12" y="899024"/>
            <a:ext cx="4854032" cy="137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Department capacity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0A401FFB-2C09-4141-BE60-1D4D3B71E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67141" y="730414"/>
            <a:ext cx="4909756" cy="54102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C781E-689C-4CAC-A26B-ABEF620E8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0105" y="2235023"/>
            <a:ext cx="6153041" cy="39752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Graph means how much help that other departments assist answering the call, higher % means less help</a:t>
            </a:r>
            <a:br>
              <a:rPr lang="en-US" sz="1700"/>
            </a:br>
            <a:endParaRPr lang="en-US" sz="17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By %, we can tell the amount of people and their expertise in each department under each store</a:t>
            </a:r>
          </a:p>
          <a:p>
            <a:endParaRPr lang="en-US" sz="17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Across all the stores, </a:t>
            </a:r>
            <a:r>
              <a:rPr lang="en-US" sz="1700">
                <a:solidFill>
                  <a:srgbClr val="FF0000"/>
                </a:solidFill>
              </a:rPr>
              <a:t>Admin</a:t>
            </a:r>
            <a:r>
              <a:rPr lang="en-US" sz="1700"/>
              <a:t> has relatively low capacity answering its own call compared to other depart while </a:t>
            </a:r>
            <a:r>
              <a:rPr lang="en-US" sz="1700">
                <a:solidFill>
                  <a:srgbClr val="FF0000"/>
                </a:solidFill>
              </a:rPr>
              <a:t>Parts</a:t>
            </a:r>
            <a:r>
              <a:rPr lang="en-US" sz="1700"/>
              <a:t> has high capacity.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6E8DE9-D8C7-B348-8821-A64E9C55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Business School | University of Rochester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3AF96-1461-BF41-86E2-D27B0508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18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F1F0B-2F2A-4B51-BE54-81006440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 of call rate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03C9-2A4A-4F0C-9B5E-BF7EE7FDE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162" y="2974902"/>
            <a:ext cx="4418939" cy="39257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External call’s answer rate is </a:t>
            </a:r>
            <a:r>
              <a:rPr lang="en-US" sz="1700" b="1">
                <a:solidFill>
                  <a:srgbClr val="FF0000"/>
                </a:solidFill>
              </a:rPr>
              <a:t>higher</a:t>
            </a:r>
            <a:r>
              <a:rPr lang="en-US" sz="1700"/>
              <a:t> than internal call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When consumer calls to a </a:t>
            </a:r>
            <a:r>
              <a:rPr lang="en-US" sz="1700" b="1">
                <a:solidFill>
                  <a:srgbClr val="FF0000"/>
                </a:solidFill>
              </a:rPr>
              <a:t>specific department</a:t>
            </a:r>
            <a:r>
              <a:rPr lang="en-US" sz="1700"/>
              <a:t>, answer rate is higher</a:t>
            </a:r>
          </a:p>
          <a:p>
            <a:endParaRPr lang="en-US" sz="1700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9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011493AF-B0CF-4A74-B216-79FB6706B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389" t="-326" r="27697" b="609"/>
          <a:stretch/>
        </p:blipFill>
        <p:spPr>
          <a:xfrm>
            <a:off x="6657793" y="300837"/>
            <a:ext cx="5002926" cy="625504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E8BBE-FCF0-724B-808C-562D98E4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Simon Business School | University of Rochester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D8108-5EC3-4C45-8B1F-9A22977A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EA86B-CCDA-4FF9-8532-027BA526B73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55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96C2B-F798-43C7-AA4C-5E52E57E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 of Call volum</a:t>
            </a:r>
            <a:r>
              <a:rPr lang="en-US" altLang="zh-CN"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</a:t>
            </a:r>
            <a:endParaRPr lang="en-US" sz="4000" kern="1200" cap="all" spc="3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6CB01-7290-436F-9CC2-EC137579B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757" y="2402092"/>
            <a:ext cx="4930043" cy="37377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Most of the company </a:t>
            </a:r>
            <a:r>
              <a:rPr lang="en-US" sz="2000" b="1">
                <a:solidFill>
                  <a:srgbClr val="FF0000"/>
                </a:solidFill>
              </a:rPr>
              <a:t>external </a:t>
            </a:r>
            <a:r>
              <a:rPr lang="en-US" sz="2000"/>
              <a:t>calls go to specifically targeted departments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 b="1" i="1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i="1"/>
              <a:t>Cross represents calls that go to multiple departments. Target represents calls that go to one department by customer. </a:t>
            </a:r>
            <a:endParaRPr lang="en-US"/>
          </a:p>
        </p:txBody>
      </p:sp>
      <p:pic>
        <p:nvPicPr>
          <p:cNvPr id="13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9E7D4EF7-D8B2-4C23-863D-DCC0A3073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358" t="382" r="45441" b="-286"/>
          <a:stretch/>
        </p:blipFill>
        <p:spPr>
          <a:xfrm>
            <a:off x="7037992" y="408756"/>
            <a:ext cx="3538258" cy="604048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26F778-F294-994C-A1AD-18FC0E96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Simon Business School | University of Rochester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993B6-E304-3B45-9038-DB5ABD23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78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BD64-C87A-4A29-8776-7807B265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Volumes by number of department rang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E22DE-9001-4CB1-9ED5-4ECED199B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49" y="2574336"/>
            <a:ext cx="4986407" cy="350026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ea typeface="+mn-lt"/>
                <a:cs typeface="+mn-lt"/>
              </a:rPr>
              <a:t>The missing call rate for 4 department is 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more than 10%</a:t>
            </a:r>
            <a:r>
              <a:rPr lang="en-US">
                <a:ea typeface="+mn-lt"/>
                <a:cs typeface="+mn-lt"/>
              </a:rPr>
              <a:t>, which is larger than 1 and 2 department which were around 5% 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>
                <a:ea typeface="+mn-lt"/>
                <a:cs typeface="+mn-lt"/>
              </a:rPr>
              <a:t>The initial department miss the call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>
                <a:ea typeface="+mn-lt"/>
                <a:cs typeface="+mn-lt"/>
              </a:rPr>
              <a:t>=&gt;none of other departments is able to answer the calls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9E614-855B-6D43-8E89-A30A4D67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Simon Business School | University of Rochester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C6AB9-CE43-9E41-8D0A-A171DBFA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1ECB1D-1174-334B-969B-B0310B569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83399"/>
            <a:ext cx="5393856" cy="544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50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E891-F1C4-4AFD-B206-09FC087F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Call Volume by number of department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59916-E434-49E9-8098-479352241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073" y="2064950"/>
            <a:ext cx="5845419" cy="362418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ea typeface="+mn-lt"/>
                <a:cs typeface="+mn-lt"/>
              </a:rPr>
              <a:t> </a:t>
            </a:r>
            <a:r>
              <a:rPr lang="en-US" sz="2200" b="1">
                <a:solidFill>
                  <a:srgbClr val="FF0000"/>
                </a:solidFill>
                <a:ea typeface="+mn-lt"/>
                <a:cs typeface="+mn-lt"/>
              </a:rPr>
              <a:t>East Palestine, Harrisburg, Macedon</a:t>
            </a:r>
            <a:r>
              <a:rPr lang="en-US">
                <a:ea typeface="+mn-lt"/>
                <a:cs typeface="+mn-lt"/>
              </a:rPr>
              <a:t>  suffer missing call issues in cross call type 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 </a:t>
            </a:r>
            <a:r>
              <a:rPr lang="en-US" sz="2200" b="1">
                <a:solidFill>
                  <a:srgbClr val="FF0000"/>
                </a:solidFill>
                <a:ea typeface="+mn-lt"/>
                <a:cs typeface="+mn-lt"/>
              </a:rPr>
              <a:t>20%</a:t>
            </a:r>
            <a:r>
              <a:rPr lang="en-US">
                <a:ea typeface="+mn-lt"/>
                <a:cs typeface="+mn-lt"/>
              </a:rPr>
              <a:t> of missing calls while the call rang all 4 departments</a:t>
            </a:r>
          </a:p>
          <a:p>
            <a:r>
              <a:rPr lang="en-US">
                <a:ea typeface="+mn-lt"/>
                <a:cs typeface="+mn-lt"/>
              </a:rPr>
              <a:t> In small store, if one department cannot answer the call, probably no other department can answer for that. 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6CA8DF-2EA6-4F01-81B4-61E62E323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81318"/>
              </p:ext>
            </p:extLst>
          </p:nvPr>
        </p:nvGraphicFramePr>
        <p:xfrm>
          <a:off x="6764054" y="1941534"/>
          <a:ext cx="3836828" cy="3712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876">
                  <a:extLst>
                    <a:ext uri="{9D8B030D-6E8A-4147-A177-3AD203B41FA5}">
                      <a16:colId xmlns:a16="http://schemas.microsoft.com/office/drawing/2014/main" val="2290470208"/>
                    </a:ext>
                  </a:extLst>
                </a:gridCol>
                <a:gridCol w="1910952">
                  <a:extLst>
                    <a:ext uri="{9D8B030D-6E8A-4147-A177-3AD203B41FA5}">
                      <a16:colId xmlns:a16="http://schemas.microsoft.com/office/drawing/2014/main" val="2397915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Cross branches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Target branches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677352"/>
                  </a:ext>
                </a:extLst>
              </a:tr>
              <a:tr h="37504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Avon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Brockpot</a:t>
                      </a:r>
                      <a:endParaRPr lang="en-US" sz="1800" b="0" i="0" u="none" strike="noStrike" noProof="0" err="1">
                        <a:latin typeface="Calisto MT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78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Stoneboro 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Halifax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49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Falconer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Watsontown 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14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Hall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Oakfield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64164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sto MT"/>
                        </a:rPr>
                        <a:t>Niagara Falls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sto MT"/>
                        </a:rPr>
                        <a:t>Fairmount City</a:t>
                      </a:r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69757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sto MT"/>
                        </a:rPr>
                        <a:t>Savannah</a:t>
                      </a:r>
                      <a:endParaRPr lang="en-US" sz="1800" b="0" i="0" u="none" strike="noStrike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sto MT"/>
                        </a:rPr>
                        <a:t>Harrisburg</a:t>
                      </a:r>
                      <a:r>
                        <a:rPr lang="en-US" sz="1800" b="0" i="0" u="none" strike="noStrike" noProof="0">
                          <a:latin typeface="Calisto MT"/>
                        </a:rPr>
                        <a:t> </a:t>
                      </a:r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81045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sto MT"/>
                        </a:rPr>
                        <a:t>East Palestine</a:t>
                      </a:r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sto MT"/>
                        </a:rPr>
                        <a:t>Mifflintown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84832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>
                        <a:solidFill>
                          <a:schemeClr val="bg1"/>
                        </a:solidFill>
                        <a:latin typeface="Calisto MT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sto MT"/>
                        </a:rPr>
                        <a:t>Clymer</a:t>
                      </a:r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59370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>
                        <a:latin typeface="Calisto MT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sto MT"/>
                        </a:rPr>
                        <a:t>Centre Hall</a:t>
                      </a:r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813513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79486-E5E3-EE4D-90B4-AF82B8B1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Business School | University of Rochester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3026C-4556-1142-B6AE-D65403CB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40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22BE-EB01-4597-859E-708C1377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839" y="483663"/>
            <a:ext cx="6234480" cy="1223452"/>
          </a:xfrm>
        </p:spPr>
        <p:txBody>
          <a:bodyPr>
            <a:noAutofit/>
          </a:bodyPr>
          <a:lstStyle/>
          <a:p>
            <a:r>
              <a:rPr lang="en-US" sz="4000">
                <a:ea typeface="+mj-lt"/>
                <a:cs typeface="+mj-lt"/>
              </a:rPr>
              <a:t>Regular phone line</a:t>
            </a:r>
            <a:endParaRPr lang="en-US" sz="40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308B6-F6F2-4141-AC73-64649699F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5456" y="1908173"/>
            <a:ext cx="6046092" cy="41171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2000"/>
              <a:t>Line pick out more than 5 calls monthly</a:t>
            </a:r>
          </a:p>
          <a:p>
            <a:pPr marL="285750" indent="-285750">
              <a:buChar char="•"/>
            </a:pPr>
            <a:r>
              <a:rPr lang="en-US" sz="2000"/>
              <a:t>Probability to answer phone call would be higher </a:t>
            </a:r>
            <a:r>
              <a:rPr lang="en-US" sz="2200" b="1">
                <a:solidFill>
                  <a:srgbClr val="FF0000"/>
                </a:solidFill>
              </a:rPr>
              <a:t>if regular line exist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/>
              <a:t>and function well</a:t>
            </a:r>
          </a:p>
          <a:p>
            <a:pPr marL="285750" indent="-285750">
              <a:buChar char="•"/>
            </a:pPr>
            <a:r>
              <a:rPr lang="en-US" sz="2000" b="1"/>
              <a:t> </a:t>
            </a:r>
            <a:r>
              <a:rPr lang="en-US" sz="2200" b="1">
                <a:solidFill>
                  <a:srgbClr val="FF0000"/>
                </a:solidFill>
              </a:rPr>
              <a:t>Parts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/>
              <a:t>department has most regular line but second most employees</a:t>
            </a:r>
          </a:p>
          <a:p>
            <a:pPr marL="285750" indent="-285750">
              <a:buChar char="•"/>
            </a:pPr>
            <a:r>
              <a:rPr lang="en-US" sz="2000" b="1"/>
              <a:t> </a:t>
            </a:r>
            <a:r>
              <a:rPr lang="en-US" sz="2200" b="1">
                <a:solidFill>
                  <a:srgbClr val="FF0000"/>
                </a:solidFill>
              </a:rPr>
              <a:t>Service and Admin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/>
              <a:t>department have more employees but less Regular phone line </a:t>
            </a:r>
          </a:p>
          <a:p>
            <a:pPr marL="285750" indent="-285750">
              <a:buChar char="•"/>
            </a:pPr>
            <a:endParaRPr lang="en-US" sz="2200"/>
          </a:p>
          <a:p>
            <a:pPr marL="285750" indent="-285750"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25160-6BBF-E34E-8E0E-2F4ABD97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Business School | University of Rochester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18DE1-1A9F-714F-A7A8-E2220250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25</a:t>
            </a:fld>
            <a:endParaRPr lang="en-US"/>
          </a:p>
        </p:txBody>
      </p:sp>
      <p:pic>
        <p:nvPicPr>
          <p:cNvPr id="12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BE743B23-FCC6-4629-86F1-5443AE40E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11817" y="1089025"/>
            <a:ext cx="3242141" cy="4873625"/>
          </a:xfrm>
        </p:spPr>
      </p:pic>
    </p:spTree>
    <p:extLst>
      <p:ext uri="{BB962C8B-B14F-4D97-AF65-F5344CB8AC3E}">
        <p14:creationId xmlns:p14="http://schemas.microsoft.com/office/powerpoint/2010/main" val="214164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88A39-739D-4237-AD77-C6EAB19D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852004" cy="136207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Regional Difference on Phone Line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1E95A2-E5F1-4C8A-92DC-CE369D193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23158-022F-4D47-926B-99F0666F3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76474"/>
            <a:ext cx="5090126" cy="355310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/>
              <a:t>Service department: 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Exclude employee who cannot constantly present in store (Driver)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Ratio of line and employee differs in each branch</a:t>
            </a:r>
          </a:p>
          <a:p>
            <a:pPr lvl="1">
              <a:lnSpc>
                <a:spcPct val="110000"/>
              </a:lnSpc>
            </a:pPr>
            <a:r>
              <a:rPr lang="en-US" sz="2200" b="1"/>
              <a:t> </a:t>
            </a:r>
            <a:r>
              <a:rPr lang="en-US" sz="2200" b="1">
                <a:solidFill>
                  <a:srgbClr val="FF0000"/>
                </a:solidFill>
              </a:rPr>
              <a:t>Big branches</a:t>
            </a:r>
            <a:r>
              <a:rPr lang="en-US" sz="2000"/>
              <a:t> are more likely to suffer low ratio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/>
              <a:t>=&gt;  Multiple tasks requirement (Cannot focus on phone call)</a:t>
            </a:r>
          </a:p>
          <a:p>
            <a:pPr lvl="1">
              <a:lnSpc>
                <a:spcPct val="110000"/>
              </a:lnSpc>
            </a:pPr>
            <a:endParaRPr lang="en-US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en-US" sz="1800"/>
          </a:p>
          <a:p>
            <a:pPr>
              <a:lnSpc>
                <a:spcPct val="110000"/>
              </a:lnSpc>
            </a:pPr>
            <a:endParaRPr lang="en-US" sz="18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CF674C-D208-4497-A189-02E8503D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719EA-145F-314E-BDD4-085B8B4B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Business School | University of Rochester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8DE68-B0FE-CB4D-8336-407D5A22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039685EC-E857-45FD-8475-955A71F45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2219595"/>
            <a:ext cx="6350794" cy="35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81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6B20-C73A-423B-B7AD-A8ABC97C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678" y="922096"/>
            <a:ext cx="11331787" cy="1371030"/>
          </a:xfrm>
        </p:spPr>
        <p:txBody>
          <a:bodyPr/>
          <a:lstStyle/>
          <a:p>
            <a:r>
              <a:rPr lang="en-US"/>
              <a:t>Average call volume per regular 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B5F32-DE03-44F9-A9FF-EEC8399C86B6}"/>
              </a:ext>
            </a:extLst>
          </p:cNvPr>
          <p:cNvSpPr txBox="1"/>
          <p:nvPr/>
        </p:nvSpPr>
        <p:spPr>
          <a:xfrm>
            <a:off x="581026" y="1854994"/>
            <a:ext cx="6481761" cy="384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/>
              <a:t> </a:t>
            </a:r>
            <a:r>
              <a:rPr lang="en-US" sz="2200" b="1">
                <a:solidFill>
                  <a:srgbClr val="FF0000"/>
                </a:solidFill>
              </a:rPr>
              <a:t>Parts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/>
              <a:t>department has highest average answered calls</a:t>
            </a:r>
          </a:p>
          <a:p>
            <a:pPr marL="342900" indent="-342900">
              <a:buFont typeface="Arial"/>
              <a:buChar char="•"/>
            </a:pPr>
            <a:endParaRPr lang="en-US" sz="2000" b="1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/>
              <a:t> </a:t>
            </a:r>
            <a:r>
              <a:rPr lang="en-US" sz="2200" b="1">
                <a:solidFill>
                  <a:srgbClr val="FF0000"/>
                </a:solidFill>
              </a:rPr>
              <a:t>Admin and Sales</a:t>
            </a:r>
            <a:r>
              <a:rPr lang="en-US" sz="2200"/>
              <a:t> </a:t>
            </a:r>
            <a:r>
              <a:rPr lang="en-US" sz="2000"/>
              <a:t>department has less total phone call and average answered calls</a:t>
            </a:r>
          </a:p>
          <a:p>
            <a:pPr marL="342900" indent="-342900">
              <a:buFont typeface="Arial"/>
              <a:buChar char="•"/>
            </a:pPr>
            <a:endParaRPr lang="en-US" sz="2000"/>
          </a:p>
          <a:p>
            <a:pPr marL="342900" indent="-342900">
              <a:buFont typeface="Arial"/>
              <a:buChar char="•"/>
            </a:pPr>
            <a:r>
              <a:rPr lang="en-US" sz="2000"/>
              <a:t> For Service department, the average call volume is high. This may result from the low regular line in this department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A9AAE-A207-B548-A9C8-C4277BD3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Business School | University of Rochester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2D597-8B58-ED40-9E70-C047DAB0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742CCEF7-9F9C-4E9C-86B0-58FB74E52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89207" y="1963305"/>
            <a:ext cx="3528569" cy="3636088"/>
          </a:xfrm>
        </p:spPr>
      </p:pic>
    </p:spTree>
    <p:extLst>
      <p:ext uri="{BB962C8B-B14F-4D97-AF65-F5344CB8AC3E}">
        <p14:creationId xmlns:p14="http://schemas.microsoft.com/office/powerpoint/2010/main" val="4240524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6ADA1-732B-4C9B-8A4C-4AA65C284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31" y="909637"/>
            <a:ext cx="6565607" cy="135103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HIGHEST AVERAGE VOLUME IN DEPARTMENT</a:t>
            </a:r>
          </a:p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9A8EBD-049C-48E6-97ED-C9102D78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5271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7689E-73B6-4E0C-A251-056DCE3C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04" y="2264568"/>
            <a:ext cx="6126823" cy="387457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ea typeface="+mn-lt"/>
                <a:cs typeface="+mn-lt"/>
              </a:rPr>
              <a:t>For </a:t>
            </a:r>
            <a:r>
              <a:rPr lang="en-US" sz="2200" b="1">
                <a:solidFill>
                  <a:srgbClr val="FF0000"/>
                </a:solidFill>
                <a:ea typeface="+mn-lt"/>
                <a:cs typeface="+mn-lt"/>
              </a:rPr>
              <a:t>Parts</a:t>
            </a:r>
            <a:r>
              <a:rPr lang="en-US">
                <a:ea typeface="+mn-lt"/>
                <a:cs typeface="+mn-lt"/>
              </a:rPr>
              <a:t> and</a:t>
            </a:r>
            <a:r>
              <a:rPr lang="en-US" sz="2200" b="1">
                <a:solidFill>
                  <a:srgbClr val="FF0000"/>
                </a:solidFill>
                <a:ea typeface="+mn-lt"/>
                <a:cs typeface="+mn-lt"/>
              </a:rPr>
              <a:t> Service</a:t>
            </a:r>
            <a:r>
              <a:rPr lang="en-US">
                <a:ea typeface="+mn-lt"/>
                <a:cs typeface="+mn-lt"/>
              </a:rPr>
              <a:t>, it depends more on the </a:t>
            </a:r>
            <a:r>
              <a:rPr lang="en-US" sz="2200" b="1">
                <a:solidFill>
                  <a:srgbClr val="FF0000"/>
                </a:solidFill>
                <a:ea typeface="+mn-lt"/>
                <a:cs typeface="+mn-lt"/>
              </a:rPr>
              <a:t>region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>
                <a:ea typeface="+mn-lt"/>
                <a:cs typeface="+mn-lt"/>
              </a:rPr>
              <a:t>For Sales depart, the variation on average answer calls is more stable</a:t>
            </a:r>
          </a:p>
          <a:p>
            <a:pPr marL="285750" indent="-285750">
              <a:lnSpc>
                <a:spcPct val="110000"/>
              </a:lnSpc>
              <a:buFont typeface="Arial,Sans-Serif" panose="020B0604020202020204" pitchFamily="34" charset="0"/>
            </a:pPr>
            <a:r>
              <a:rPr lang="en-US">
                <a:ea typeface="+mn-lt"/>
                <a:cs typeface="+mn-lt"/>
              </a:rPr>
              <a:t>3 small size stores have higher average call on Service and Parts department</a:t>
            </a:r>
          </a:p>
          <a:p>
            <a:pPr marL="285750" indent="-285750">
              <a:lnSpc>
                <a:spcPct val="110000"/>
              </a:lnSpc>
              <a:buFont typeface="Arial,Sans-Serif" panose="020B0604020202020204" pitchFamily="34" charset="0"/>
            </a:pPr>
            <a:r>
              <a:rPr lang="en-US">
                <a:ea typeface="+mn-lt"/>
                <a:cs typeface="+mn-lt"/>
              </a:rPr>
              <a:t>The burden on phone call volume in these areas was high during peak season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AB7C5C-C091-4C25-B1BD-93E2F6948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8546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022FF-4A22-864F-A53B-B99C4826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Business School | University of Rochester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294A5-50E4-5C47-A38B-B0B91B43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9796B6D-9A65-4098-B6FD-6AB1D90C6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092507"/>
              </p:ext>
            </p:extLst>
          </p:nvPr>
        </p:nvGraphicFramePr>
        <p:xfrm>
          <a:off x="6695972" y="2107575"/>
          <a:ext cx="5172014" cy="3379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681">
                  <a:extLst>
                    <a:ext uri="{9D8B030D-6E8A-4147-A177-3AD203B41FA5}">
                      <a16:colId xmlns:a16="http://schemas.microsoft.com/office/drawing/2014/main" val="816088015"/>
                    </a:ext>
                  </a:extLst>
                </a:gridCol>
                <a:gridCol w="1836964">
                  <a:extLst>
                    <a:ext uri="{9D8B030D-6E8A-4147-A177-3AD203B41FA5}">
                      <a16:colId xmlns:a16="http://schemas.microsoft.com/office/drawing/2014/main" val="1373547961"/>
                    </a:ext>
                  </a:extLst>
                </a:gridCol>
                <a:gridCol w="2223369">
                  <a:extLst>
                    <a:ext uri="{9D8B030D-6E8A-4147-A177-3AD203B41FA5}">
                      <a16:colId xmlns:a16="http://schemas.microsoft.com/office/drawing/2014/main" val="159037713"/>
                    </a:ext>
                  </a:extLst>
                </a:gridCol>
              </a:tblGrid>
              <a:tr h="369969">
                <a:tc>
                  <a:txBody>
                    <a:bodyPr/>
                    <a:lstStyle/>
                    <a:p>
                      <a:pPr algn="just" rtl="0" fontAlgn="base"/>
                      <a:endParaRPr lang="en-US" sz="1400" b="1" i="0">
                        <a:solidFill>
                          <a:srgbClr val="FFFFFF"/>
                        </a:solidFill>
                        <a:effectLst/>
                        <a:latin typeface="Calisto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  <a:latin typeface="Calisto MT"/>
                        </a:rPr>
                        <a:t>Large Branches 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  <a:latin typeface="Calisto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  <a:latin typeface="Calisto MT"/>
                        </a:rPr>
                        <a:t>Small Branches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  <a:latin typeface="Calisto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566544"/>
                  </a:ext>
                </a:extLst>
              </a:tr>
              <a:tr h="83243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  <a:latin typeface="Calisto MT"/>
                        </a:rPr>
                        <a:t>Service 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  <a:latin typeface="Calisto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  <a:latin typeface="Calisto MT"/>
                        </a:rPr>
                        <a:t>Brockport </a:t>
                      </a:r>
                      <a:endParaRPr lang="en-US" sz="1400" b="0" i="0">
                        <a:effectLst/>
                        <a:latin typeface="Calisto MT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400">
                          <a:effectLst/>
                          <a:latin typeface="Calisto MT"/>
                        </a:rPr>
                        <a:t>Hall</a:t>
                      </a:r>
                      <a:endParaRPr lang="en-US" sz="1400" b="0" i="0">
                        <a:effectLst/>
                        <a:latin typeface="Calisto MT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400">
                          <a:effectLst/>
                          <a:latin typeface="Calisto MT"/>
                        </a:rPr>
                        <a:t>Falconer</a:t>
                      </a:r>
                      <a:endParaRPr lang="en-US" sz="1400" b="0" i="0">
                        <a:effectLst/>
                        <a:latin typeface="Calisto MT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400">
                          <a:effectLst/>
                          <a:latin typeface="Calisto MT"/>
                        </a:rPr>
                        <a:t>Watsontown </a:t>
                      </a:r>
                      <a:endParaRPr lang="en-US" sz="1400" b="0" i="0">
                        <a:effectLst/>
                        <a:latin typeface="Calisto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  <a:latin typeface="Calisto MT"/>
                        </a:rPr>
                        <a:t>Edinboro</a:t>
                      </a:r>
                      <a:endParaRPr lang="en-US" sz="1400" b="0" i="0">
                        <a:effectLst/>
                        <a:latin typeface="Calisto MT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sto MT"/>
                        </a:rPr>
                        <a:t>Fairmount City</a:t>
                      </a:r>
                      <a:endParaRPr lang="en-US" sz="1400" b="0" i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sto MT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sto MT"/>
                        </a:rPr>
                        <a:t>Macedon</a:t>
                      </a:r>
                      <a:endParaRPr lang="en-US" sz="1400" b="0" i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sto MT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sto MT"/>
                        </a:rPr>
                        <a:t>Savannah </a:t>
                      </a:r>
                      <a:endParaRPr lang="en-US" sz="1400" b="0" i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sto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087122"/>
                  </a:ext>
                </a:extLst>
              </a:tr>
              <a:tr h="6012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  <a:latin typeface="Calisto MT"/>
                        </a:rPr>
                        <a:t>Parts 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  <a:latin typeface="Calisto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  <a:latin typeface="Calisto MT"/>
                        </a:rPr>
                        <a:t>Hall</a:t>
                      </a:r>
                      <a:endParaRPr lang="en-US" sz="1400" b="0" i="0">
                        <a:effectLst/>
                        <a:latin typeface="Calisto MT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400">
                          <a:effectLst/>
                          <a:latin typeface="Calisto MT"/>
                        </a:rPr>
                        <a:t>Brockport </a:t>
                      </a:r>
                      <a:endParaRPr lang="en-US" sz="1400" b="0" i="0">
                        <a:effectLst/>
                        <a:latin typeface="Calisto MT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400">
                          <a:effectLst/>
                          <a:latin typeface="Calisto MT"/>
                        </a:rPr>
                        <a:t>Avon</a:t>
                      </a:r>
                      <a:endParaRPr lang="en-US" sz="1400" b="0" i="0">
                        <a:effectLst/>
                        <a:latin typeface="Calisto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  <a:latin typeface="Calisto MT"/>
                        </a:rPr>
                        <a:t>Fairmount City </a:t>
                      </a:r>
                      <a:endParaRPr lang="en-US" sz="1400" b="0" i="0">
                        <a:effectLst/>
                        <a:highlight>
                          <a:srgbClr val="FFFF00"/>
                        </a:highlight>
                        <a:latin typeface="Calisto MT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  <a:latin typeface="Calisto MT"/>
                        </a:rPr>
                        <a:t>Macedon</a:t>
                      </a:r>
                      <a:endParaRPr lang="en-US" sz="1400" b="0" i="0">
                        <a:effectLst/>
                        <a:highlight>
                          <a:srgbClr val="FFFF00"/>
                        </a:highlight>
                        <a:latin typeface="Calisto MT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  <a:latin typeface="Calisto MT"/>
                        </a:rPr>
                        <a:t>Savannah </a:t>
                      </a:r>
                      <a:endParaRPr lang="en-US" sz="1400" b="0" i="0">
                        <a:effectLst/>
                        <a:highlight>
                          <a:srgbClr val="FFFF00"/>
                        </a:highlight>
                        <a:latin typeface="Calisto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927575"/>
                  </a:ext>
                </a:extLst>
              </a:tr>
              <a:tr h="6012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  <a:latin typeface="Calisto MT"/>
                        </a:rPr>
                        <a:t>Sales 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  <a:latin typeface="Calisto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  <a:latin typeface="Calisto MT"/>
                        </a:rPr>
                        <a:t>Springville Watsontown </a:t>
                      </a:r>
                      <a:endParaRPr lang="en-US" sz="1400" b="0" i="0">
                        <a:effectLst/>
                        <a:latin typeface="Calisto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  <a:latin typeface="Calisto MT"/>
                        </a:rPr>
                        <a:t>Clymer</a:t>
                      </a:r>
                    </a:p>
                    <a:p>
                      <a:pPr algn="l" rtl="0" fontAlgn="base"/>
                      <a:r>
                        <a:rPr lang="en-US" altLang="zh-CN" sz="1400">
                          <a:effectLst/>
                          <a:latin typeface="+mn-lt"/>
                        </a:rPr>
                        <a:t>Edinboro</a:t>
                      </a:r>
                      <a:r>
                        <a:rPr lang="en-US" sz="1400">
                          <a:effectLst/>
                          <a:latin typeface="Calisto MT"/>
                        </a:rPr>
                        <a:t> </a:t>
                      </a:r>
                      <a:endParaRPr lang="en-US" sz="1400" b="0" i="0">
                        <a:effectLst/>
                        <a:latin typeface="Calisto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28911"/>
                  </a:ext>
                </a:extLst>
              </a:tr>
              <a:tr h="6012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  <a:latin typeface="Calisto MT"/>
                        </a:rPr>
                        <a:t>Admin 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  <a:latin typeface="Calisto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  <a:latin typeface="Calisto MT"/>
                        </a:rPr>
                        <a:t>Avon </a:t>
                      </a:r>
                      <a:endParaRPr lang="en-US" sz="1400" b="0" i="0">
                        <a:effectLst/>
                        <a:latin typeface="Calisto MT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400">
                          <a:effectLst/>
                          <a:latin typeface="Calisto MT"/>
                        </a:rPr>
                        <a:t>Falconer</a:t>
                      </a:r>
                      <a:endParaRPr lang="en-US" sz="1400" b="0" i="0">
                        <a:effectLst/>
                        <a:latin typeface="Calisto MT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400" err="1">
                          <a:effectLst/>
                          <a:latin typeface="Calisto MT"/>
                        </a:rPr>
                        <a:t>Stoneboro</a:t>
                      </a:r>
                      <a:r>
                        <a:rPr lang="en-US" sz="1400">
                          <a:effectLst/>
                          <a:latin typeface="Calisto MT"/>
                        </a:rPr>
                        <a:t> </a:t>
                      </a:r>
                      <a:endParaRPr lang="en-US" sz="1400" b="0" i="0">
                        <a:effectLst/>
                        <a:latin typeface="Calisto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  <a:latin typeface="Calisto MT"/>
                        </a:rPr>
                        <a:t>Niagara Falls </a:t>
                      </a:r>
                      <a:endParaRPr lang="en-US" sz="1400" b="0" i="0">
                        <a:effectLst/>
                        <a:latin typeface="Calisto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58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31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9DB7-FF40-0342-9BA8-338E0D35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Executive Summary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FF844-B923-0A45-89E7-119C685E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Business School | University of Rochester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524F4-D37B-184A-8E28-52EF49A3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20" name="Diagram 20">
            <a:extLst>
              <a:ext uri="{FF2B5EF4-FFF2-40B4-BE49-F238E27FC236}">
                <a16:creationId xmlns:a16="http://schemas.microsoft.com/office/drawing/2014/main" id="{FE9B2E87-FCCC-4DEB-8178-B815658295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511672"/>
              </p:ext>
            </p:extLst>
          </p:nvPr>
        </p:nvGraphicFramePr>
        <p:xfrm>
          <a:off x="864220" y="1925444"/>
          <a:ext cx="10723755" cy="4261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7278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875D4-5C4B-B54E-A537-D355C8F2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20" y="4624394"/>
            <a:ext cx="3735248" cy="103750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/>
              <a:t>Staff </a:t>
            </a:r>
            <a:br>
              <a:rPr lang="en-US" sz="5400"/>
            </a:br>
            <a:r>
              <a:rPr lang="en-US" sz="5400"/>
              <a:t>training</a:t>
            </a:r>
          </a:p>
        </p:txBody>
      </p:sp>
      <p:pic>
        <p:nvPicPr>
          <p:cNvPr id="5122" name="Picture 2" descr="Training Your Staff to Use ITSM Tools: 5 Tips to Success - ITSM.tools">
            <a:extLst>
              <a:ext uri="{FF2B5EF4-FFF2-40B4-BE49-F238E27FC236}">
                <a16:creationId xmlns:a16="http://schemas.microsoft.com/office/drawing/2014/main" id="{CB4CBEE7-FECD-9047-AF13-1AE553B58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0656" y="482515"/>
            <a:ext cx="7689402" cy="384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68604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84984-FE72-274B-B67B-CDCD9FB2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Simon Business School | University of Rochester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FDED0-AFA8-7E40-91DF-7108E756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EC0C5-1154-43D1-B424-30ED56DCC5F0}"/>
              </a:ext>
            </a:extLst>
          </p:cNvPr>
          <p:cNvSpPr txBox="1"/>
          <p:nvPr/>
        </p:nvSpPr>
        <p:spPr>
          <a:xfrm>
            <a:off x="6041562" y="4612519"/>
            <a:ext cx="579782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Allow employees to answer overall questions from different departments </a:t>
            </a:r>
          </a:p>
          <a:p>
            <a:pPr marL="285750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Assign employees to Admin department</a:t>
            </a:r>
          </a:p>
          <a:p>
            <a:pPr marL="285750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Increase regular phone lines in Service department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Especially target on Small size branches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Evaluate at regional level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80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B5709-65F9-4C64-BAE8-AD10CDD0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Example - </a:t>
            </a:r>
            <a:r>
              <a:rPr lang="en-US">
                <a:ea typeface="+mj-lt"/>
                <a:cs typeface="+mj-lt"/>
              </a:rPr>
              <a:t>Niagara Falls 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014DB4-438A-4936-A716-D79D2930C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357555"/>
              </p:ext>
            </p:extLst>
          </p:nvPr>
        </p:nvGraphicFramePr>
        <p:xfrm>
          <a:off x="8100309" y="2994937"/>
          <a:ext cx="3162820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903">
                  <a:extLst>
                    <a:ext uri="{9D8B030D-6E8A-4147-A177-3AD203B41FA5}">
                      <a16:colId xmlns:a16="http://schemas.microsoft.com/office/drawing/2014/main" val="990025558"/>
                    </a:ext>
                  </a:extLst>
                </a:gridCol>
                <a:gridCol w="1283917">
                  <a:extLst>
                    <a:ext uri="{9D8B030D-6E8A-4147-A177-3AD203B41FA5}">
                      <a16:colId xmlns:a16="http://schemas.microsoft.com/office/drawing/2014/main" val="392630186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CN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44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Call Volume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34,289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8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Missed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28,923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86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Missing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84.4%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39642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62C5B-F52D-CF4B-A5D3-6D5B1816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Business School | University of Rochester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852EA-7A47-404E-8639-6CF21787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5CE20CC0-ADDD-4E38-8C2C-0F80591C4F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9019249"/>
              </p:ext>
            </p:extLst>
          </p:nvPr>
        </p:nvGraphicFramePr>
        <p:xfrm>
          <a:off x="762000" y="1443566"/>
          <a:ext cx="6498166" cy="4747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9998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9A176-24AB-0645-8D47-DE98B39D9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44" y="4702835"/>
            <a:ext cx="4970394" cy="97877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/>
              <a:t>Call </a:t>
            </a:r>
            <a:br>
              <a:rPr lang="en-US" sz="5400"/>
            </a:br>
            <a:r>
              <a:rPr lang="en-US" sz="5400"/>
              <a:t>Center 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7638E-388C-744B-A85E-8A45A12C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Simon Business School | University of Rochester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4975C-0691-BF45-8FDF-4293178D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31</a:t>
            </a:fld>
            <a:endParaRPr lang="en-US"/>
          </a:p>
        </p:txBody>
      </p:sp>
      <p:pic>
        <p:nvPicPr>
          <p:cNvPr id="1028" name="Picture 4" descr="The Definitive List of 27 Call Center Metrics and KPIs – Pointillist">
            <a:extLst>
              <a:ext uri="{FF2B5EF4-FFF2-40B4-BE49-F238E27FC236}">
                <a16:creationId xmlns:a16="http://schemas.microsoft.com/office/drawing/2014/main" id="{CF1E1B34-5BCA-224E-8919-06C805DC4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977" y="193123"/>
            <a:ext cx="8633178" cy="431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4C380D-1846-4A4E-A713-8DCA11DAD5FE}"/>
              </a:ext>
            </a:extLst>
          </p:cNvPr>
          <p:cNvSpPr txBox="1"/>
          <p:nvPr/>
        </p:nvSpPr>
        <p:spPr>
          <a:xfrm>
            <a:off x="5683168" y="4994402"/>
            <a:ext cx="563211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Establishment for general questions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Easing the pressure, especially for regions like Niagara Falls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Splitting call stream to other branches/departments</a:t>
            </a:r>
          </a:p>
        </p:txBody>
      </p:sp>
    </p:spTree>
    <p:extLst>
      <p:ext uri="{BB962C8B-B14F-4D97-AF65-F5344CB8AC3E}">
        <p14:creationId xmlns:p14="http://schemas.microsoft.com/office/powerpoint/2010/main" val="121124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0D66923-74FD-C94C-A2D0-8A20C8F36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070972"/>
            <a:ext cx="10632067" cy="2852737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74B182-3C47-4E41-9E91-FBA24917B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1400" b="1">
                <a:solidFill>
                  <a:schemeClr val="tx1"/>
                </a:solidFill>
                <a:ea typeface="+mn-lt"/>
                <a:cs typeface="+mn-lt"/>
              </a:rPr>
              <a:t>Team 1 - The Aces</a:t>
            </a:r>
            <a:endParaRPr lang="en-US" sz="1400" b="1">
              <a:solidFill>
                <a:schemeClr val="tx1"/>
              </a:solidFill>
            </a:endParaRPr>
          </a:p>
          <a:p>
            <a:pPr algn="r">
              <a:lnSpc>
                <a:spcPct val="90000"/>
              </a:lnSpc>
            </a:pPr>
            <a:r>
              <a:rPr lang="en-US" sz="1400" b="1">
                <a:solidFill>
                  <a:schemeClr val="tx1"/>
                </a:solidFill>
                <a:ea typeface="+mn-lt"/>
                <a:cs typeface="+mn-lt"/>
              </a:rPr>
              <a:t>Simon Business School | University of Rochester</a:t>
            </a:r>
          </a:p>
          <a:p>
            <a:pPr algn="r">
              <a:lnSpc>
                <a:spcPct val="90000"/>
              </a:lnSpc>
            </a:pPr>
            <a:r>
              <a:rPr lang="en-US" sz="1400" b="1">
                <a:solidFill>
                  <a:schemeClr val="tx1"/>
                </a:solidFill>
                <a:ea typeface="+mn-lt"/>
                <a:cs typeface="+mn-lt"/>
              </a:rPr>
              <a:t>Spring 2021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93F9A-3F2D-B040-A127-95BAB67A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Business School | University of Rochester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5B9DC-F0CD-5340-9866-AB5962B1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32</a:t>
            </a:fld>
            <a:endParaRPr lang="en-US"/>
          </a:p>
        </p:txBody>
      </p:sp>
      <p:pic>
        <p:nvPicPr>
          <p:cNvPr id="8" name="Picture 2" descr="News and Media : Logos and Unit Marks">
            <a:extLst>
              <a:ext uri="{FF2B5EF4-FFF2-40B4-BE49-F238E27FC236}">
                <a16:creationId xmlns:a16="http://schemas.microsoft.com/office/drawing/2014/main" id="{F0346DA4-EB6D-8F47-BC99-B0B2C92B7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838" y="2497341"/>
            <a:ext cx="3995611" cy="130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69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0BAD-AEA9-CB4C-BDA1-B2A52730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 and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409C6-1B7F-474C-AE46-2ADD9C447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855"/>
            <a:ext cx="10691265" cy="414235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200" b="1">
                <a:solidFill>
                  <a:srgbClr val="FF0000"/>
                </a:solidFill>
              </a:rPr>
              <a:t>Data Frame 1</a:t>
            </a:r>
            <a:r>
              <a:rPr lang="en-US" sz="2200" b="1">
                <a:solidFill>
                  <a:srgbClr val="000000"/>
                </a:solidFill>
              </a:rPr>
              <a:t> </a:t>
            </a:r>
            <a:endParaRPr lang="en-US" sz="2200"/>
          </a:p>
          <a:p>
            <a:r>
              <a:rPr lang="en-US"/>
              <a:t>Attributes include:</a:t>
            </a:r>
          </a:p>
          <a:p>
            <a:pPr lvl="1"/>
            <a:r>
              <a:rPr lang="en-US" sz="2000" err="1"/>
              <a:t>CallID</a:t>
            </a:r>
            <a:endParaRPr lang="en-US" sz="2000"/>
          </a:p>
          <a:p>
            <a:pPr lvl="1"/>
            <a:r>
              <a:rPr lang="en-US" sz="2000"/>
              <a:t>Region</a:t>
            </a:r>
          </a:p>
          <a:p>
            <a:pPr lvl="1"/>
            <a:r>
              <a:rPr lang="en-US" sz="2000"/>
              <a:t>Year</a:t>
            </a:r>
          </a:p>
          <a:p>
            <a:pPr lvl="1"/>
            <a:r>
              <a:rPr lang="en-US" sz="2000"/>
              <a:t>Month</a:t>
            </a:r>
          </a:p>
          <a:p>
            <a:pPr lvl="1"/>
            <a:r>
              <a:rPr lang="en-US" sz="2000"/>
              <a:t>Date</a:t>
            </a:r>
          </a:p>
          <a:p>
            <a:pPr lvl="1"/>
            <a:r>
              <a:rPr lang="en-US" sz="2000"/>
              <a:t>Time</a:t>
            </a:r>
          </a:p>
          <a:p>
            <a:pPr lvl="1"/>
            <a:r>
              <a:rPr lang="en-US" sz="2000"/>
              <a:t>Weekday</a:t>
            </a:r>
          </a:p>
          <a:p>
            <a:pPr lvl="1"/>
            <a:r>
              <a:rPr lang="en-US" sz="2000"/>
              <a:t>Missing</a:t>
            </a:r>
          </a:p>
          <a:p>
            <a:endParaRPr lang="en-US"/>
          </a:p>
        </p:txBody>
      </p:sp>
      <p:pic>
        <p:nvPicPr>
          <p:cNvPr id="4" name="Picture 3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8F563564-2B22-8347-B9AE-46B7A7E2E8C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2810287"/>
            <a:ext cx="8178799" cy="2422665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EEDF5-90BE-C440-B425-3D01BC7A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Business School | University of Rochester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7FF6E-5B02-6E41-81A3-7526FC644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9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0BAD-AEA9-CB4C-BDA1-B2A52730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 and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409C6-1B7F-474C-AE46-2ADD9C447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416" y="2293126"/>
            <a:ext cx="10691265" cy="41423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>
                <a:solidFill>
                  <a:srgbClr val="FF0000"/>
                </a:solidFill>
              </a:rPr>
              <a:t>Data Frame 2 </a:t>
            </a:r>
            <a:endParaRPr lang="en-US" sz="2200" b="1"/>
          </a:p>
          <a:p>
            <a:r>
              <a:rPr lang="en-US"/>
              <a:t>On Top of DF 1 </a:t>
            </a:r>
          </a:p>
          <a:p>
            <a:pPr marL="0" indent="0">
              <a:buNone/>
            </a:pPr>
            <a:r>
              <a:rPr lang="en-US" b="1"/>
              <a:t>Additional</a:t>
            </a:r>
            <a:r>
              <a:rPr lang="en-US"/>
              <a:t> attributes include:</a:t>
            </a:r>
          </a:p>
          <a:p>
            <a:pPr lvl="1"/>
            <a:r>
              <a:rPr lang="en-US" sz="2000"/>
              <a:t>Department</a:t>
            </a:r>
          </a:p>
          <a:p>
            <a:pPr lvl="1"/>
            <a:r>
              <a:rPr lang="en-US" sz="2000"/>
              <a:t>Internal/External</a:t>
            </a:r>
          </a:p>
          <a:p>
            <a:pPr lvl="1"/>
            <a:r>
              <a:rPr lang="en-US" sz="2000"/>
              <a:t>Name of Recipients</a:t>
            </a:r>
          </a:p>
        </p:txBody>
      </p:sp>
      <p:pic>
        <p:nvPicPr>
          <p:cNvPr id="5" name="Picture 4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528DB00B-57DD-0948-881D-D74A8A2172D6}"/>
              </a:ext>
            </a:extLst>
          </p:cNvPr>
          <p:cNvPicPr/>
          <p:nvPr/>
        </p:nvPicPr>
        <p:blipFill>
          <a:blip r:embed="rId3">
            <a:extLst>
              <a:ext uri="{FF2B5EF4-FFF2-40B4-BE49-F238E27FC236}">
                <a16:creationId xmlns="" xmlns:lc="http://schemas.openxmlformats.org/drawingml/2006/lockedCanvas" xmlns:arto="http://schemas.microsoft.com/office/word/2006/arto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a16="http://schemas.microsoft.com/office/drawing/2014/main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id="{375C71F0-DFA3-6F4B-AC89-69AE9545EEC7}"/>
              </a:ext>
            </a:extLst>
          </a:blip>
          <a:stretch>
            <a:fillRect/>
          </a:stretch>
        </p:blipFill>
        <p:spPr>
          <a:xfrm>
            <a:off x="3703899" y="2523281"/>
            <a:ext cx="8368496" cy="246540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91323-7339-1541-89F6-A52957FC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Business School | University of Rochester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63E4D-1A9E-A74E-B1B7-23FB5A68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A937F-BF89-7044-99C5-1A53E3F3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Business School | University of Rochester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6CDBC-158B-F744-B9AB-7A482A7D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551803-35AE-8544-95B7-AB497B1D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 and Merging</a:t>
            </a:r>
          </a:p>
        </p:txBody>
      </p:sp>
      <p:graphicFrame>
        <p:nvGraphicFramePr>
          <p:cNvPr id="19" name="Diagram 19">
            <a:extLst>
              <a:ext uri="{FF2B5EF4-FFF2-40B4-BE49-F238E27FC236}">
                <a16:creationId xmlns:a16="http://schemas.microsoft.com/office/drawing/2014/main" id="{4336491E-6DC3-4B2C-B69F-6F30CCC7AD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092395"/>
              </p:ext>
            </p:extLst>
          </p:nvPr>
        </p:nvGraphicFramePr>
        <p:xfrm>
          <a:off x="1566334" y="1653116"/>
          <a:ext cx="9599082" cy="441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525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2C15-3E39-4E77-8665-534E8867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Size of Store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0E02587-0AD2-45C4-9F10-8CD72091C63D}"/>
              </a:ext>
            </a:extLst>
          </p:cNvPr>
          <p:cNvGraphicFramePr>
            <a:graphicFrameLocks noGrp="1"/>
          </p:cNvGraphicFramePr>
          <p:nvPr/>
        </p:nvGraphicFramePr>
        <p:xfrm>
          <a:off x="1729845" y="1755773"/>
          <a:ext cx="816864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1443137868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3677451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/>
                        <a:t>Branch with Employee &gt;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none" strike="noStrike" noProof="0">
                          <a:latin typeface="Calisto MT"/>
                        </a:rPr>
                        <a:t>Branch with Employee &lt;= 15 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56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Calisto MT"/>
                        </a:rPr>
                        <a:t>Falconer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Calisto MT"/>
                        </a:rPr>
                        <a:t>Clymer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024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Calisto MT"/>
                        </a:rPr>
                        <a:t>Hall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latin typeface="Calisto MT"/>
                        </a:rPr>
                        <a:t>Savannah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37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Calisto MT"/>
                        </a:rPr>
                        <a:t>Avon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latin typeface="Calisto MT"/>
                        </a:rPr>
                        <a:t>Macedon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501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Calisto MT"/>
                        </a:rPr>
                        <a:t>Brockport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latin typeface="Calisto MT"/>
                        </a:rPr>
                        <a:t>Fairmount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00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Calisto MT"/>
                        </a:rPr>
                        <a:t>Alexander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Calisto MT"/>
                        </a:rPr>
                        <a:t>Niagara Falls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60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Calisto MT"/>
                        </a:rPr>
                        <a:t>Oakfield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Calisto MT"/>
                        </a:rPr>
                        <a:t>Edinboro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43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Calisto MT"/>
                        </a:rPr>
                        <a:t>Halifax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Calisto MT"/>
                        </a:rPr>
                        <a:t>East Palestine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0819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Calisto MT"/>
                        </a:rPr>
                        <a:t>Watsontown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Calisto MT"/>
                        </a:rPr>
                        <a:t>Harrisburg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948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Calisto MT"/>
                        </a:rPr>
                        <a:t>Stoneboro</a:t>
                      </a:r>
                      <a:endParaRPr lang="en-US" sz="20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Calisto MT"/>
                        </a:rPr>
                        <a:t>Centre Hall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3458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Calisto MT"/>
                        </a:rPr>
                        <a:t>Springville 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Calisto MT"/>
                        </a:rPr>
                        <a:t>Mifflintown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685801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BB048-5185-F341-98FD-CCD7D70F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Business School | University of Rochester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76D2B-73E8-E34C-A9D3-EAB2E94B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3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E496-AEA4-46C8-8AD4-1FA24F28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 #1</a:t>
            </a:r>
          </a:p>
        </p:txBody>
      </p:sp>
      <p:graphicFrame>
        <p:nvGraphicFramePr>
          <p:cNvPr id="602" name="Diagram 602">
            <a:extLst>
              <a:ext uri="{FF2B5EF4-FFF2-40B4-BE49-F238E27FC236}">
                <a16:creationId xmlns:a16="http://schemas.microsoft.com/office/drawing/2014/main" id="{FFB0B2EA-87DD-41D2-B451-AF317BA970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550382"/>
              </p:ext>
            </p:extLst>
          </p:nvPr>
        </p:nvGraphicFramePr>
        <p:xfrm>
          <a:off x="1311863" y="1664920"/>
          <a:ext cx="9453601" cy="4487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A2584-8949-B94B-9B55-7C2FB93C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Business School | University of Rochester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3F8F5-7D13-6A4A-849F-8385D442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1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95FF-BE39-45C4-9389-D4971D66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86830"/>
          </a:xfrm>
        </p:spPr>
        <p:txBody>
          <a:bodyPr/>
          <a:lstStyle/>
          <a:p>
            <a:r>
              <a:rPr lang="en-US"/>
              <a:t>Monthly Call volume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3EEFE-7388-4D98-98BC-E7FF184F4B91}"/>
              </a:ext>
            </a:extLst>
          </p:cNvPr>
          <p:cNvSpPr txBox="1"/>
          <p:nvPr/>
        </p:nvSpPr>
        <p:spPr>
          <a:xfrm>
            <a:off x="803590" y="2739633"/>
            <a:ext cx="3564466" cy="21544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b="1">
                <a:solidFill>
                  <a:srgbClr val="FF0000"/>
                </a:solidFill>
              </a:rPr>
              <a:t>April to July</a:t>
            </a:r>
            <a:r>
              <a:rPr lang="en-US" b="1"/>
              <a:t> </a:t>
            </a:r>
            <a:r>
              <a:rPr lang="en-US"/>
              <a:t>have the highest call volume</a:t>
            </a:r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The average call volume of the entire year is around </a:t>
            </a:r>
            <a:r>
              <a:rPr lang="en-US" sz="2200" b="1"/>
              <a:t>47,000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/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CE04DC6-417D-442A-9B3A-6B3614AFE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520" y="1799739"/>
            <a:ext cx="7337543" cy="40744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9EFCA1-6421-46AC-9AD6-BF2923575284}"/>
              </a:ext>
            </a:extLst>
          </p:cNvPr>
          <p:cNvSpPr txBox="1"/>
          <p:nvPr/>
        </p:nvSpPr>
        <p:spPr>
          <a:xfrm>
            <a:off x="6645964" y="5883964"/>
            <a:ext cx="75360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i="1">
                <a:ea typeface="+mn-lt"/>
                <a:cs typeface="+mn-lt"/>
              </a:rPr>
              <a:t>Data is excluded from Sep 2019 ~ Jan 2020 due to incompleteness</a:t>
            </a:r>
            <a:endParaRPr lang="en-US" sz="1400">
              <a:ea typeface="+mn-lt"/>
              <a:cs typeface="+mn-lt"/>
            </a:endParaRPr>
          </a:p>
          <a:p>
            <a:pPr algn="l"/>
            <a:endParaRPr lang="en-US" b="1" i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DC73B-53C1-2645-B742-5CA02B7A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Business School | University of Rochester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7CE91-8B1D-A048-BECB-1FE8B821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8708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33</Slides>
  <Notes>33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ChronicleVTI</vt:lpstr>
      <vt:lpstr>PowerPoint Presentation</vt:lpstr>
      <vt:lpstr>Road Map</vt:lpstr>
      <vt:lpstr>Executive Summary</vt:lpstr>
      <vt:lpstr>Data Cleaning and Merging</vt:lpstr>
      <vt:lpstr>Data Cleaning and Merging</vt:lpstr>
      <vt:lpstr>Data Cleaning and Merging</vt:lpstr>
      <vt:lpstr>Size of Store</vt:lpstr>
      <vt:lpstr>Approach #1</vt:lpstr>
      <vt:lpstr>Monthly Call volume</vt:lpstr>
      <vt:lpstr>Monthly Missing Call rate </vt:lpstr>
      <vt:lpstr>Missing Call Rate – By region</vt:lpstr>
      <vt:lpstr>Missing Call Rate during weekends Vs. WEEKDAYs in the Peak Season</vt:lpstr>
      <vt:lpstr>Missing rate and total volume BY WEEKDAYs in peak season</vt:lpstr>
      <vt:lpstr>Missing rate and total volume BY WEEKDAYs in peak season</vt:lpstr>
      <vt:lpstr>Missing rate and total volume BY WEEKDAYs in peak season</vt:lpstr>
      <vt:lpstr>Shifts rescheduling </vt:lpstr>
      <vt:lpstr>Staff  Deployment</vt:lpstr>
      <vt:lpstr>Approach #2  </vt:lpstr>
      <vt:lpstr>Volume during peak season</vt:lpstr>
      <vt:lpstr>Answer rate</vt:lpstr>
      <vt:lpstr>Department capacity</vt:lpstr>
      <vt:lpstr>Type of call rate</vt:lpstr>
      <vt:lpstr>Type of Call volume</vt:lpstr>
      <vt:lpstr>Volumes by number of department rang</vt:lpstr>
      <vt:lpstr>Call Volume by number of department</vt:lpstr>
      <vt:lpstr>Regular phone line</vt:lpstr>
      <vt:lpstr>Regional Difference on Phone Line</vt:lpstr>
      <vt:lpstr>Average call volume per regular line</vt:lpstr>
      <vt:lpstr>HIGHEST AVERAGE VOLUME IN DEPARTMENT </vt:lpstr>
      <vt:lpstr>Staff  training</vt:lpstr>
      <vt:lpstr>branch Example - Niagara Falls </vt:lpstr>
      <vt:lpstr>Call  Center 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2021-04-12T19:22:16Z</dcterms:created>
  <dcterms:modified xsi:type="dcterms:W3CDTF">2021-07-11T16:50:40Z</dcterms:modified>
</cp:coreProperties>
</file>