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3" r:id="rId2"/>
    <p:sldMasterId id="2147483707" r:id="rId3"/>
  </p:sldMasterIdLst>
  <p:notesMasterIdLst>
    <p:notesMasterId r:id="rId55"/>
  </p:notesMasterIdLst>
  <p:sldIdLst>
    <p:sldId id="256" r:id="rId4"/>
    <p:sldId id="260" r:id="rId5"/>
    <p:sldId id="329" r:id="rId6"/>
    <p:sldId id="307" r:id="rId7"/>
    <p:sldId id="348" r:id="rId8"/>
    <p:sldId id="274" r:id="rId9"/>
    <p:sldId id="349" r:id="rId10"/>
    <p:sldId id="350" r:id="rId11"/>
    <p:sldId id="351" r:id="rId12"/>
    <p:sldId id="352" r:id="rId13"/>
    <p:sldId id="354" r:id="rId14"/>
    <p:sldId id="283" r:id="rId15"/>
    <p:sldId id="264" r:id="rId16"/>
    <p:sldId id="308" r:id="rId17"/>
    <p:sldId id="345" r:id="rId18"/>
    <p:sldId id="331" r:id="rId19"/>
    <p:sldId id="321" r:id="rId20"/>
    <p:sldId id="258" r:id="rId21"/>
    <p:sldId id="316" r:id="rId22"/>
    <p:sldId id="317" r:id="rId23"/>
    <p:sldId id="318" r:id="rId24"/>
    <p:sldId id="319" r:id="rId25"/>
    <p:sldId id="269" r:id="rId26"/>
    <p:sldId id="332" r:id="rId27"/>
    <p:sldId id="322" r:id="rId28"/>
    <p:sldId id="355" r:id="rId29"/>
    <p:sldId id="263" r:id="rId30"/>
    <p:sldId id="324" r:id="rId31"/>
    <p:sldId id="271" r:id="rId32"/>
    <p:sldId id="272" r:id="rId33"/>
    <p:sldId id="276" r:id="rId34"/>
    <p:sldId id="346" r:id="rId35"/>
    <p:sldId id="347" r:id="rId36"/>
    <p:sldId id="334" r:id="rId37"/>
    <p:sldId id="338" r:id="rId38"/>
    <p:sldId id="336" r:id="rId39"/>
    <p:sldId id="259" r:id="rId40"/>
    <p:sldId id="337" r:id="rId41"/>
    <p:sldId id="335" r:id="rId42"/>
    <p:sldId id="339" r:id="rId43"/>
    <p:sldId id="340" r:id="rId44"/>
    <p:sldId id="341" r:id="rId45"/>
    <p:sldId id="342" r:id="rId46"/>
    <p:sldId id="343" r:id="rId47"/>
    <p:sldId id="344" r:id="rId48"/>
    <p:sldId id="357" r:id="rId49"/>
    <p:sldId id="361" r:id="rId50"/>
    <p:sldId id="356" r:id="rId51"/>
    <p:sldId id="359" r:id="rId52"/>
    <p:sldId id="360" r:id="rId53"/>
    <p:sldId id="35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Lee, Wei" initials="CLW" lastIdx="1" clrIdx="0">
    <p:extLst>
      <p:ext uri="{19B8F6BF-5375-455C-9EA6-DF929625EA0E}">
        <p15:presenceInfo xmlns:p15="http://schemas.microsoft.com/office/powerpoint/2012/main" userId="S::wchenlee@ur.rochester.edu::7e22a2af-e9af-4dba-8ab3-2bd60f3759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AB00"/>
    <a:srgbClr val="26B086"/>
    <a:srgbClr val="FF6564"/>
    <a:srgbClr val="5988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2578" autoAdjust="0"/>
  </p:normalViewPr>
  <p:slideViewPr>
    <p:cSldViewPr snapToGrid="0">
      <p:cViewPr varScale="1">
        <p:scale>
          <a:sx n="62" d="100"/>
          <a:sy n="62" d="100"/>
        </p:scale>
        <p:origin x="7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C3BF7-F172-45E7-A950-A3262ADBA38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167F1C4-53A4-47C7-99C7-461A04062193}">
      <dgm:prSet phldrT="[Text]"/>
      <dgm:spPr/>
      <dgm:t>
        <a:bodyPr/>
        <a:lstStyle/>
        <a:p>
          <a:r>
            <a:rPr lang="zh-TW" altLang="en-US" b="1" i="0" dirty="0">
              <a:latin typeface="+mj-ea"/>
              <a:ea typeface="+mj-ea"/>
            </a:rPr>
            <a:t>強鹿公司相關企業</a:t>
          </a:r>
          <a:endParaRPr lang="en-US" altLang="zh-TW" b="1" i="0" dirty="0">
            <a:latin typeface="+mj-ea"/>
            <a:ea typeface="+mj-ea"/>
          </a:endParaRPr>
        </a:p>
        <a:p>
          <a:r>
            <a:rPr lang="zh-TW" altLang="en-US" b="1" i="0" dirty="0">
              <a:latin typeface="+mj-ea"/>
              <a:ea typeface="+mj-ea"/>
            </a:rPr>
            <a:t>電話系統效率評估</a:t>
          </a:r>
          <a:endParaRPr lang="en-US" b="1" dirty="0">
            <a:latin typeface="+mj-ea"/>
            <a:ea typeface="+mj-ea"/>
          </a:endParaRPr>
        </a:p>
      </dgm:t>
    </dgm:pt>
    <dgm:pt modelId="{68E40F5B-BB8A-4512-BD38-0E0EAA3CD24E}" type="parTrans" cxnId="{0075E2B6-B1DF-48DF-98E5-433DAB9C7556}">
      <dgm:prSet/>
      <dgm:spPr/>
      <dgm:t>
        <a:bodyPr/>
        <a:lstStyle/>
        <a:p>
          <a:endParaRPr lang="en-US"/>
        </a:p>
      </dgm:t>
    </dgm:pt>
    <dgm:pt modelId="{E5D244CE-CC51-4A7F-AD21-F149C03EB086}" type="sibTrans" cxnId="{0075E2B6-B1DF-48DF-98E5-433DAB9C7556}">
      <dgm:prSet/>
      <dgm:spPr/>
      <dgm:t>
        <a:bodyPr/>
        <a:lstStyle/>
        <a:p>
          <a:endParaRPr lang="en-US"/>
        </a:p>
      </dgm:t>
    </dgm:pt>
    <dgm:pt modelId="{9088F043-1413-486F-A2E7-953DB3A27C77}">
      <dgm:prSet phldrT="[Text]"/>
      <dgm:spPr/>
      <dgm:t>
        <a:bodyPr/>
        <a:lstStyle/>
        <a:p>
          <a:r>
            <a:rPr lang="zh-TW" altLang="en-US" b="1" dirty="0">
              <a:latin typeface="+mj-ea"/>
              <a:ea typeface="+mj-ea"/>
            </a:rPr>
            <a:t>連鎖超市顧客分析</a:t>
          </a:r>
          <a:endParaRPr lang="en-US" b="1" dirty="0">
            <a:latin typeface="+mj-ea"/>
            <a:ea typeface="+mj-ea"/>
          </a:endParaRPr>
        </a:p>
      </dgm:t>
    </dgm:pt>
    <dgm:pt modelId="{00BFECCC-7153-4FF5-A1A2-484D3A3206D1}" type="parTrans" cxnId="{1C8071B3-94B4-4A82-A2A9-082A17F87E39}">
      <dgm:prSet/>
      <dgm:spPr/>
      <dgm:t>
        <a:bodyPr/>
        <a:lstStyle/>
        <a:p>
          <a:endParaRPr lang="en-US"/>
        </a:p>
      </dgm:t>
    </dgm:pt>
    <dgm:pt modelId="{415E3ED4-4612-4453-B1A4-1FFAD993A38B}" type="sibTrans" cxnId="{1C8071B3-94B4-4A82-A2A9-082A17F87E39}">
      <dgm:prSet/>
      <dgm:spPr/>
      <dgm:t>
        <a:bodyPr/>
        <a:lstStyle/>
        <a:p>
          <a:endParaRPr lang="en-US"/>
        </a:p>
      </dgm:t>
    </dgm:pt>
    <dgm:pt modelId="{A9984E8D-4BD3-4068-A0A1-388F00AD764F}">
      <dgm:prSet phldrT="[Text]"/>
      <dgm:spPr/>
      <dgm:t>
        <a:bodyPr/>
        <a:lstStyle/>
        <a:p>
          <a:r>
            <a:rPr lang="zh-TW" altLang="en-US" b="1" dirty="0">
              <a:latin typeface="+mj-ea"/>
              <a:ea typeface="+mj-ea"/>
            </a:rPr>
            <a:t>玩具公司顧客與定價模型分析</a:t>
          </a:r>
          <a:endParaRPr lang="en-US" b="1" dirty="0">
            <a:latin typeface="+mj-ea"/>
            <a:ea typeface="+mj-ea"/>
          </a:endParaRPr>
        </a:p>
      </dgm:t>
    </dgm:pt>
    <dgm:pt modelId="{90E5FD60-4E2E-41E2-A43A-4F656EC3DA41}" type="parTrans" cxnId="{43BEEDE9-B5F5-445A-A26F-979A7965FF1E}">
      <dgm:prSet/>
      <dgm:spPr/>
      <dgm:t>
        <a:bodyPr/>
        <a:lstStyle/>
        <a:p>
          <a:endParaRPr lang="en-US"/>
        </a:p>
      </dgm:t>
    </dgm:pt>
    <dgm:pt modelId="{19DBB4A8-33BA-4822-9583-AE89B498CD11}" type="sibTrans" cxnId="{43BEEDE9-B5F5-445A-A26F-979A7965FF1E}">
      <dgm:prSet/>
      <dgm:spPr/>
      <dgm:t>
        <a:bodyPr/>
        <a:lstStyle/>
        <a:p>
          <a:endParaRPr lang="en-US"/>
        </a:p>
      </dgm:t>
    </dgm:pt>
    <dgm:pt modelId="{CFB5698B-9AB5-44B0-BA81-C923F9871EA5}">
      <dgm:prSet phldrT="[Text]"/>
      <dgm:spPr/>
      <dgm:t>
        <a:bodyPr/>
        <a:lstStyle/>
        <a:p>
          <a:r>
            <a:rPr lang="zh-TW" altLang="en-US" b="1" dirty="0">
              <a:latin typeface="+mj-ea"/>
              <a:ea typeface="+mj-ea"/>
            </a:rPr>
            <a:t>房貸風險預測實例</a:t>
          </a:r>
          <a:endParaRPr lang="en-US" altLang="zh-TW" b="1" dirty="0">
            <a:latin typeface="+mj-ea"/>
            <a:ea typeface="+mj-ea"/>
          </a:endParaRPr>
        </a:p>
      </dgm:t>
    </dgm:pt>
    <dgm:pt modelId="{E20DBD01-F102-4818-9104-AA0A8DBDC3EB}" type="parTrans" cxnId="{5CC18D09-BAC3-4A77-8854-C1308FE088D8}">
      <dgm:prSet/>
      <dgm:spPr/>
      <dgm:t>
        <a:bodyPr/>
        <a:lstStyle/>
        <a:p>
          <a:endParaRPr lang="en-US"/>
        </a:p>
      </dgm:t>
    </dgm:pt>
    <dgm:pt modelId="{AA588145-EFF0-4011-9120-4C8D2C4B0F5A}" type="sibTrans" cxnId="{5CC18D09-BAC3-4A77-8854-C1308FE088D8}">
      <dgm:prSet/>
      <dgm:spPr/>
      <dgm:t>
        <a:bodyPr/>
        <a:lstStyle/>
        <a:p>
          <a:endParaRPr lang="en-US"/>
        </a:p>
      </dgm:t>
    </dgm:pt>
    <dgm:pt modelId="{63350A45-36B8-4A09-99CF-1DF1EB83DFF4}">
      <dgm:prSet phldrT="[Text]"/>
      <dgm:spPr/>
      <dgm:t>
        <a:bodyPr/>
        <a:lstStyle/>
        <a:p>
          <a:r>
            <a:rPr lang="zh-TW" altLang="en-US" b="1" dirty="0">
              <a:latin typeface="+mj-ea"/>
              <a:ea typeface="+mj-ea"/>
            </a:rPr>
            <a:t>網路討論文本分析</a:t>
          </a:r>
          <a:endParaRPr lang="en-US" altLang="zh-TW" b="1" dirty="0">
            <a:latin typeface="+mj-ea"/>
            <a:ea typeface="+mj-ea"/>
          </a:endParaRPr>
        </a:p>
      </dgm:t>
    </dgm:pt>
    <dgm:pt modelId="{C053AF15-7747-4366-BF92-D4B5A7DFFF3F}" type="parTrans" cxnId="{E05F2AB6-CE98-418D-A4F8-2C760601C2F3}">
      <dgm:prSet/>
      <dgm:spPr/>
      <dgm:t>
        <a:bodyPr/>
        <a:lstStyle/>
        <a:p>
          <a:endParaRPr lang="en-US"/>
        </a:p>
      </dgm:t>
    </dgm:pt>
    <dgm:pt modelId="{D3CF29C1-13F9-49FE-8136-428EF07DBF09}" type="sibTrans" cxnId="{E05F2AB6-CE98-418D-A4F8-2C760601C2F3}">
      <dgm:prSet/>
      <dgm:spPr/>
      <dgm:t>
        <a:bodyPr/>
        <a:lstStyle/>
        <a:p>
          <a:endParaRPr lang="en-US"/>
        </a:p>
      </dgm:t>
    </dgm:pt>
    <dgm:pt modelId="{CC3720BD-2CC4-4AE1-A16A-5B7C9F0267DB}">
      <dgm:prSet phldrT="[Text]" custT="1"/>
      <dgm:spPr/>
      <dgm:t>
        <a:bodyPr/>
        <a:lstStyle/>
        <a:p>
          <a:r>
            <a:rPr lang="zh-TW" altLang="en-US" sz="2400" b="1" kern="1200" dirty="0">
              <a:solidFill>
                <a:srgbClr val="FFFFFF"/>
              </a:solidFill>
              <a:latin typeface="新細明體" panose="02020500000000000000" pitchFamily="18" charset="-120"/>
              <a:ea typeface="新細明體" panose="02020500000000000000" pitchFamily="18" charset="-120"/>
              <a:cs typeface="+mn-cs"/>
            </a:rPr>
            <a:t>汽水定價與競爭者分析</a:t>
          </a:r>
          <a:endParaRPr lang="en-US" altLang="zh-TW" sz="2400" b="1" kern="1200" dirty="0">
            <a:solidFill>
              <a:srgbClr val="FFFFFF"/>
            </a:solidFill>
            <a:latin typeface="新細明體" panose="02020500000000000000" pitchFamily="18" charset="-120"/>
            <a:ea typeface="新細明體" panose="02020500000000000000" pitchFamily="18" charset="-120"/>
            <a:cs typeface="+mn-cs"/>
          </a:endParaRPr>
        </a:p>
      </dgm:t>
    </dgm:pt>
    <dgm:pt modelId="{3342AB4C-7DC7-4AC2-BDA6-66DF20B3DDE8}" type="parTrans" cxnId="{6CE1B643-27E7-4279-BDC0-537A9A979207}">
      <dgm:prSet/>
      <dgm:spPr/>
      <dgm:t>
        <a:bodyPr/>
        <a:lstStyle/>
        <a:p>
          <a:endParaRPr lang="en-US"/>
        </a:p>
      </dgm:t>
    </dgm:pt>
    <dgm:pt modelId="{50D45572-3F72-4C1E-9F6E-48FEDB5D022D}" type="sibTrans" cxnId="{6CE1B643-27E7-4279-BDC0-537A9A979207}">
      <dgm:prSet/>
      <dgm:spPr/>
      <dgm:t>
        <a:bodyPr/>
        <a:lstStyle/>
        <a:p>
          <a:endParaRPr lang="en-US"/>
        </a:p>
      </dgm:t>
    </dgm:pt>
    <dgm:pt modelId="{72DE3B03-38C7-43D5-AB67-B9461CD708CE}" type="pres">
      <dgm:prSet presAssocID="{B57C3BF7-F172-45E7-A950-A3262ADBA386}" presName="diagram" presStyleCnt="0">
        <dgm:presLayoutVars>
          <dgm:dir/>
          <dgm:resizeHandles val="exact"/>
        </dgm:presLayoutVars>
      </dgm:prSet>
      <dgm:spPr/>
    </dgm:pt>
    <dgm:pt modelId="{ED8E879D-65F7-4F52-8207-8D771058F503}" type="pres">
      <dgm:prSet presAssocID="{8167F1C4-53A4-47C7-99C7-461A04062193}" presName="node" presStyleLbl="node1" presStyleIdx="0" presStyleCnt="6">
        <dgm:presLayoutVars>
          <dgm:bulletEnabled val="1"/>
        </dgm:presLayoutVars>
      </dgm:prSet>
      <dgm:spPr/>
    </dgm:pt>
    <dgm:pt modelId="{5ADC234B-FB26-4DC7-89C4-EC11770A7A8D}" type="pres">
      <dgm:prSet presAssocID="{E5D244CE-CC51-4A7F-AD21-F149C03EB086}" presName="sibTrans" presStyleCnt="0"/>
      <dgm:spPr/>
    </dgm:pt>
    <dgm:pt modelId="{DCE9543D-C34E-4EF3-B7AE-567ACFE1DDB4}" type="pres">
      <dgm:prSet presAssocID="{9088F043-1413-486F-A2E7-953DB3A27C77}" presName="node" presStyleLbl="node1" presStyleIdx="1" presStyleCnt="6">
        <dgm:presLayoutVars>
          <dgm:bulletEnabled val="1"/>
        </dgm:presLayoutVars>
      </dgm:prSet>
      <dgm:spPr/>
    </dgm:pt>
    <dgm:pt modelId="{94F258A1-93C3-48AF-B843-408EBEC56E85}" type="pres">
      <dgm:prSet presAssocID="{415E3ED4-4612-4453-B1A4-1FFAD993A38B}" presName="sibTrans" presStyleCnt="0"/>
      <dgm:spPr/>
    </dgm:pt>
    <dgm:pt modelId="{7586639C-E21A-443A-A19D-53EBDD859A33}" type="pres">
      <dgm:prSet presAssocID="{A9984E8D-4BD3-4068-A0A1-388F00AD764F}" presName="node" presStyleLbl="node1" presStyleIdx="2" presStyleCnt="6">
        <dgm:presLayoutVars>
          <dgm:bulletEnabled val="1"/>
        </dgm:presLayoutVars>
      </dgm:prSet>
      <dgm:spPr/>
    </dgm:pt>
    <dgm:pt modelId="{1FF1B880-4088-4D35-A605-881FD1FC69E2}" type="pres">
      <dgm:prSet presAssocID="{19DBB4A8-33BA-4822-9583-AE89B498CD11}" presName="sibTrans" presStyleCnt="0"/>
      <dgm:spPr/>
    </dgm:pt>
    <dgm:pt modelId="{06675025-331D-403D-984E-65CE7B207719}" type="pres">
      <dgm:prSet presAssocID="{CFB5698B-9AB5-44B0-BA81-C923F9871EA5}" presName="node" presStyleLbl="node1" presStyleIdx="3" presStyleCnt="6">
        <dgm:presLayoutVars>
          <dgm:bulletEnabled val="1"/>
        </dgm:presLayoutVars>
      </dgm:prSet>
      <dgm:spPr/>
    </dgm:pt>
    <dgm:pt modelId="{96E04E53-1F97-459A-8E73-992D2BFD6D21}" type="pres">
      <dgm:prSet presAssocID="{AA588145-EFF0-4011-9120-4C8D2C4B0F5A}" presName="sibTrans" presStyleCnt="0"/>
      <dgm:spPr/>
    </dgm:pt>
    <dgm:pt modelId="{3C61E887-1052-4A6B-99D0-67A4B82BD66E}" type="pres">
      <dgm:prSet presAssocID="{63350A45-36B8-4A09-99CF-1DF1EB83DFF4}" presName="node" presStyleLbl="node1" presStyleIdx="4" presStyleCnt="6">
        <dgm:presLayoutVars>
          <dgm:bulletEnabled val="1"/>
        </dgm:presLayoutVars>
      </dgm:prSet>
      <dgm:spPr/>
    </dgm:pt>
    <dgm:pt modelId="{3C224A73-739A-4399-AA6C-5136A6FC1E12}" type="pres">
      <dgm:prSet presAssocID="{D3CF29C1-13F9-49FE-8136-428EF07DBF09}" presName="sibTrans" presStyleCnt="0"/>
      <dgm:spPr/>
    </dgm:pt>
    <dgm:pt modelId="{13215745-151C-49DF-B1CB-9E597D7AED66}" type="pres">
      <dgm:prSet presAssocID="{CC3720BD-2CC4-4AE1-A16A-5B7C9F0267DB}" presName="node" presStyleLbl="node1" presStyleIdx="5" presStyleCnt="6">
        <dgm:presLayoutVars>
          <dgm:bulletEnabled val="1"/>
        </dgm:presLayoutVars>
      </dgm:prSet>
      <dgm:spPr/>
    </dgm:pt>
  </dgm:ptLst>
  <dgm:cxnLst>
    <dgm:cxn modelId="{E5C11902-5D22-4006-A309-3804ECAA44BA}" type="presOf" srcId="{9088F043-1413-486F-A2E7-953DB3A27C77}" destId="{DCE9543D-C34E-4EF3-B7AE-567ACFE1DDB4}" srcOrd="0" destOrd="0" presId="urn:microsoft.com/office/officeart/2005/8/layout/default"/>
    <dgm:cxn modelId="{5CC18D09-BAC3-4A77-8854-C1308FE088D8}" srcId="{B57C3BF7-F172-45E7-A950-A3262ADBA386}" destId="{CFB5698B-9AB5-44B0-BA81-C923F9871EA5}" srcOrd="3" destOrd="0" parTransId="{E20DBD01-F102-4818-9104-AA0A8DBDC3EB}" sibTransId="{AA588145-EFF0-4011-9120-4C8D2C4B0F5A}"/>
    <dgm:cxn modelId="{AB800324-F86D-45FF-8B8F-D5040B4C8174}" type="presOf" srcId="{CFB5698B-9AB5-44B0-BA81-C923F9871EA5}" destId="{06675025-331D-403D-984E-65CE7B207719}" srcOrd="0" destOrd="0" presId="urn:microsoft.com/office/officeart/2005/8/layout/default"/>
    <dgm:cxn modelId="{F93B2D39-BDC0-4464-BBA4-1334979220B1}" type="presOf" srcId="{CC3720BD-2CC4-4AE1-A16A-5B7C9F0267DB}" destId="{13215745-151C-49DF-B1CB-9E597D7AED66}" srcOrd="0" destOrd="0" presId="urn:microsoft.com/office/officeart/2005/8/layout/default"/>
    <dgm:cxn modelId="{6CE1B643-27E7-4279-BDC0-537A9A979207}" srcId="{B57C3BF7-F172-45E7-A950-A3262ADBA386}" destId="{CC3720BD-2CC4-4AE1-A16A-5B7C9F0267DB}" srcOrd="5" destOrd="0" parTransId="{3342AB4C-7DC7-4AC2-BDA6-66DF20B3DDE8}" sibTransId="{50D45572-3F72-4C1E-9F6E-48FEDB5D022D}"/>
    <dgm:cxn modelId="{70AC4945-482E-4B7A-87DF-48A447AE7444}" type="presOf" srcId="{A9984E8D-4BD3-4068-A0A1-388F00AD764F}" destId="{7586639C-E21A-443A-A19D-53EBDD859A33}" srcOrd="0" destOrd="0" presId="urn:microsoft.com/office/officeart/2005/8/layout/default"/>
    <dgm:cxn modelId="{60546887-00A8-46EC-BC17-8AC514EA051C}" type="presOf" srcId="{8167F1C4-53A4-47C7-99C7-461A04062193}" destId="{ED8E879D-65F7-4F52-8207-8D771058F503}" srcOrd="0" destOrd="0" presId="urn:microsoft.com/office/officeart/2005/8/layout/default"/>
    <dgm:cxn modelId="{42F2CDA3-7FF9-4D0B-BEB8-8BD14E555A3E}" type="presOf" srcId="{63350A45-36B8-4A09-99CF-1DF1EB83DFF4}" destId="{3C61E887-1052-4A6B-99D0-67A4B82BD66E}" srcOrd="0" destOrd="0" presId="urn:microsoft.com/office/officeart/2005/8/layout/default"/>
    <dgm:cxn modelId="{1C8071B3-94B4-4A82-A2A9-082A17F87E39}" srcId="{B57C3BF7-F172-45E7-A950-A3262ADBA386}" destId="{9088F043-1413-486F-A2E7-953DB3A27C77}" srcOrd="1" destOrd="0" parTransId="{00BFECCC-7153-4FF5-A1A2-484D3A3206D1}" sibTransId="{415E3ED4-4612-4453-B1A4-1FFAD993A38B}"/>
    <dgm:cxn modelId="{E05F2AB6-CE98-418D-A4F8-2C760601C2F3}" srcId="{B57C3BF7-F172-45E7-A950-A3262ADBA386}" destId="{63350A45-36B8-4A09-99CF-1DF1EB83DFF4}" srcOrd="4" destOrd="0" parTransId="{C053AF15-7747-4366-BF92-D4B5A7DFFF3F}" sibTransId="{D3CF29C1-13F9-49FE-8136-428EF07DBF09}"/>
    <dgm:cxn modelId="{0075E2B6-B1DF-48DF-98E5-433DAB9C7556}" srcId="{B57C3BF7-F172-45E7-A950-A3262ADBA386}" destId="{8167F1C4-53A4-47C7-99C7-461A04062193}" srcOrd="0" destOrd="0" parTransId="{68E40F5B-BB8A-4512-BD38-0E0EAA3CD24E}" sibTransId="{E5D244CE-CC51-4A7F-AD21-F149C03EB086}"/>
    <dgm:cxn modelId="{854D49C5-C013-428F-965A-516709AA022D}" type="presOf" srcId="{B57C3BF7-F172-45E7-A950-A3262ADBA386}" destId="{72DE3B03-38C7-43D5-AB67-B9461CD708CE}" srcOrd="0" destOrd="0" presId="urn:microsoft.com/office/officeart/2005/8/layout/default"/>
    <dgm:cxn modelId="{43BEEDE9-B5F5-445A-A26F-979A7965FF1E}" srcId="{B57C3BF7-F172-45E7-A950-A3262ADBA386}" destId="{A9984E8D-4BD3-4068-A0A1-388F00AD764F}" srcOrd="2" destOrd="0" parTransId="{90E5FD60-4E2E-41E2-A43A-4F656EC3DA41}" sibTransId="{19DBB4A8-33BA-4822-9583-AE89B498CD11}"/>
    <dgm:cxn modelId="{A80E881A-8059-466F-B84B-1D2E6CEB1544}" type="presParOf" srcId="{72DE3B03-38C7-43D5-AB67-B9461CD708CE}" destId="{ED8E879D-65F7-4F52-8207-8D771058F503}" srcOrd="0" destOrd="0" presId="urn:microsoft.com/office/officeart/2005/8/layout/default"/>
    <dgm:cxn modelId="{E058FDA0-6FE6-4965-AF25-7385917A6741}" type="presParOf" srcId="{72DE3B03-38C7-43D5-AB67-B9461CD708CE}" destId="{5ADC234B-FB26-4DC7-89C4-EC11770A7A8D}" srcOrd="1" destOrd="0" presId="urn:microsoft.com/office/officeart/2005/8/layout/default"/>
    <dgm:cxn modelId="{8D46D06A-8596-4E0A-B15F-CD9028BE133A}" type="presParOf" srcId="{72DE3B03-38C7-43D5-AB67-B9461CD708CE}" destId="{DCE9543D-C34E-4EF3-B7AE-567ACFE1DDB4}" srcOrd="2" destOrd="0" presId="urn:microsoft.com/office/officeart/2005/8/layout/default"/>
    <dgm:cxn modelId="{47DCD540-9485-46B8-83E3-67D85EA8B3DA}" type="presParOf" srcId="{72DE3B03-38C7-43D5-AB67-B9461CD708CE}" destId="{94F258A1-93C3-48AF-B843-408EBEC56E85}" srcOrd="3" destOrd="0" presId="urn:microsoft.com/office/officeart/2005/8/layout/default"/>
    <dgm:cxn modelId="{AEE13C9A-3983-4927-91BF-31BF8F2B355C}" type="presParOf" srcId="{72DE3B03-38C7-43D5-AB67-B9461CD708CE}" destId="{7586639C-E21A-443A-A19D-53EBDD859A33}" srcOrd="4" destOrd="0" presId="urn:microsoft.com/office/officeart/2005/8/layout/default"/>
    <dgm:cxn modelId="{AD014E2E-A0F5-450D-B724-30A1CF971180}" type="presParOf" srcId="{72DE3B03-38C7-43D5-AB67-B9461CD708CE}" destId="{1FF1B880-4088-4D35-A605-881FD1FC69E2}" srcOrd="5" destOrd="0" presId="urn:microsoft.com/office/officeart/2005/8/layout/default"/>
    <dgm:cxn modelId="{628BA4AF-B8AC-4C50-A655-370B1EAE8BED}" type="presParOf" srcId="{72DE3B03-38C7-43D5-AB67-B9461CD708CE}" destId="{06675025-331D-403D-984E-65CE7B207719}" srcOrd="6" destOrd="0" presId="urn:microsoft.com/office/officeart/2005/8/layout/default"/>
    <dgm:cxn modelId="{230FDE09-8276-4E2D-8B89-4D4DF5C280AB}" type="presParOf" srcId="{72DE3B03-38C7-43D5-AB67-B9461CD708CE}" destId="{96E04E53-1F97-459A-8E73-992D2BFD6D21}" srcOrd="7" destOrd="0" presId="urn:microsoft.com/office/officeart/2005/8/layout/default"/>
    <dgm:cxn modelId="{18C8B59C-D7F2-40CE-BE0E-847112241CF9}" type="presParOf" srcId="{72DE3B03-38C7-43D5-AB67-B9461CD708CE}" destId="{3C61E887-1052-4A6B-99D0-67A4B82BD66E}" srcOrd="8" destOrd="0" presId="urn:microsoft.com/office/officeart/2005/8/layout/default"/>
    <dgm:cxn modelId="{62A5E9D6-C8AE-4387-B060-D1BEC9AE0D4E}" type="presParOf" srcId="{72DE3B03-38C7-43D5-AB67-B9461CD708CE}" destId="{3C224A73-739A-4399-AA6C-5136A6FC1E12}" srcOrd="9" destOrd="0" presId="urn:microsoft.com/office/officeart/2005/8/layout/default"/>
    <dgm:cxn modelId="{B89D6914-EDDB-459C-B189-D80B7A8A80E9}" type="presParOf" srcId="{72DE3B03-38C7-43D5-AB67-B9461CD708CE}" destId="{13215745-151C-49DF-B1CB-9E597D7AED6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8A47D9-4914-4AF6-B48A-7927D90C5D56}"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4BCBB49C-C63A-437C-B1A3-9DB0BBEE4FDA}">
      <dgm:prSet phldrT="[Text]" phldr="0"/>
      <dgm:spPr/>
      <dgm:t>
        <a:bodyPr/>
        <a:lstStyle/>
        <a:p>
          <a:pPr rtl="0"/>
          <a:r>
            <a:rPr lang="en-US">
              <a:latin typeface="Univers Condensed"/>
            </a:rPr>
            <a:t>Original data</a:t>
          </a:r>
          <a:endParaRPr lang="en-US"/>
        </a:p>
      </dgm:t>
    </dgm:pt>
    <dgm:pt modelId="{E4B0D0AB-E00E-41A8-B2B0-325FB119C64A}" type="parTrans" cxnId="{BEC8A7B9-33AB-4113-B6C9-7D05AA907F9D}">
      <dgm:prSet/>
      <dgm:spPr/>
      <dgm:t>
        <a:bodyPr/>
        <a:lstStyle/>
        <a:p>
          <a:endParaRPr lang="en-US"/>
        </a:p>
      </dgm:t>
    </dgm:pt>
    <dgm:pt modelId="{E8327636-1E79-4CBF-87D6-6D11E9E2D689}" type="sibTrans" cxnId="{BEC8A7B9-33AB-4113-B6C9-7D05AA907F9D}">
      <dgm:prSet/>
      <dgm:spPr/>
      <dgm:t>
        <a:bodyPr/>
        <a:lstStyle/>
        <a:p>
          <a:endParaRPr lang="en-US"/>
        </a:p>
      </dgm:t>
    </dgm:pt>
    <dgm:pt modelId="{0DA60852-A7F1-4370-9962-70D51EAE27CB}">
      <dgm:prSet phldrT="[Text]" phldr="0"/>
      <dgm:spPr/>
      <dgm:t>
        <a:bodyPr/>
        <a:lstStyle/>
        <a:p>
          <a:pPr rtl="0"/>
          <a:r>
            <a:rPr lang="en-US" b="1"/>
            <a:t>Data Frame 1</a:t>
          </a:r>
        </a:p>
      </dgm:t>
    </dgm:pt>
    <dgm:pt modelId="{6EA06EB2-F5B4-43F8-B7C3-718D89D8C92C}" type="parTrans" cxnId="{EA80D002-1754-4290-A0F2-01F26B03AE81}">
      <dgm:prSet/>
      <dgm:spPr/>
      <dgm:t>
        <a:bodyPr/>
        <a:lstStyle/>
        <a:p>
          <a:endParaRPr lang="en-US"/>
        </a:p>
      </dgm:t>
    </dgm:pt>
    <dgm:pt modelId="{4066E8CB-1927-4FC7-B924-2CC08A82CDC2}" type="sibTrans" cxnId="{EA80D002-1754-4290-A0F2-01F26B03AE81}">
      <dgm:prSet/>
      <dgm:spPr/>
      <dgm:t>
        <a:bodyPr/>
        <a:lstStyle/>
        <a:p>
          <a:endParaRPr lang="en-US"/>
        </a:p>
      </dgm:t>
    </dgm:pt>
    <dgm:pt modelId="{2289BBCE-062D-4470-A53C-EA80A10C36D7}">
      <dgm:prSet phldrT="[Text]" phldr="0"/>
      <dgm:spPr/>
      <dgm:t>
        <a:bodyPr/>
        <a:lstStyle/>
        <a:p>
          <a:pPr rtl="0"/>
          <a:r>
            <a:rPr lang="en-US" b="1"/>
            <a:t>Data Frame </a:t>
          </a:r>
          <a:r>
            <a:rPr lang="en-US" b="1">
              <a:latin typeface="Univers Condensed"/>
            </a:rPr>
            <a:t>2</a:t>
          </a:r>
          <a:endParaRPr lang="en-US"/>
        </a:p>
      </dgm:t>
    </dgm:pt>
    <dgm:pt modelId="{70772242-A99B-4858-8F19-03242631E043}" type="parTrans" cxnId="{FB5C60CC-8B4E-41DA-BF2F-59162BFAA523}">
      <dgm:prSet/>
      <dgm:spPr/>
      <dgm:t>
        <a:bodyPr/>
        <a:lstStyle/>
        <a:p>
          <a:endParaRPr lang="en-US"/>
        </a:p>
      </dgm:t>
    </dgm:pt>
    <dgm:pt modelId="{9F6145C1-12D5-4E2C-B61A-C0F7FEE26B9A}" type="sibTrans" cxnId="{FB5C60CC-8B4E-41DA-BF2F-59162BFAA523}">
      <dgm:prSet/>
      <dgm:spPr/>
      <dgm:t>
        <a:bodyPr/>
        <a:lstStyle/>
        <a:p>
          <a:endParaRPr lang="en-US"/>
        </a:p>
      </dgm:t>
    </dgm:pt>
    <dgm:pt modelId="{8669503C-7E32-4F15-81CD-58D8D07F21DF}">
      <dgm:prSet phldrT="[Text]" phldr="0"/>
      <dgm:spPr/>
      <dgm:t>
        <a:bodyPr/>
        <a:lstStyle/>
        <a:p>
          <a:r>
            <a:rPr lang="en-US">
              <a:latin typeface="Univers Condensed"/>
            </a:rPr>
            <a:t>Department</a:t>
          </a:r>
          <a:endParaRPr lang="en-US"/>
        </a:p>
      </dgm:t>
    </dgm:pt>
    <dgm:pt modelId="{4193A4D4-4E0D-4C43-942F-1DB315D3F585}" type="parTrans" cxnId="{26BF87CE-0320-4DCD-B6A7-D4C6CA29A6BA}">
      <dgm:prSet/>
      <dgm:spPr/>
      <dgm:t>
        <a:bodyPr/>
        <a:lstStyle/>
        <a:p>
          <a:endParaRPr lang="en-US"/>
        </a:p>
      </dgm:t>
    </dgm:pt>
    <dgm:pt modelId="{3D8C624A-CE07-4F23-9C5E-2CC9FB23EB2E}" type="sibTrans" cxnId="{26BF87CE-0320-4DCD-B6A7-D4C6CA29A6BA}">
      <dgm:prSet/>
      <dgm:spPr/>
      <dgm:t>
        <a:bodyPr/>
        <a:lstStyle/>
        <a:p>
          <a:endParaRPr lang="en-US"/>
        </a:p>
      </dgm:t>
    </dgm:pt>
    <dgm:pt modelId="{A16B2B69-2411-46DD-B207-AA49ACA3A2DB}">
      <dgm:prSet phldr="0"/>
      <dgm:spPr/>
      <dgm:t>
        <a:bodyPr/>
        <a:lstStyle/>
        <a:p>
          <a:r>
            <a:rPr lang="en-US" b="0">
              <a:latin typeface="Univers Condensed"/>
            </a:rPr>
            <a:t>Weekday</a:t>
          </a:r>
        </a:p>
      </dgm:t>
    </dgm:pt>
    <dgm:pt modelId="{CD48F70D-373E-4241-944A-3A650B995520}" type="parTrans" cxnId="{9C3FB8CC-0003-4680-8030-0A795ADFBAF2}">
      <dgm:prSet/>
      <dgm:spPr/>
      <dgm:t>
        <a:bodyPr/>
        <a:lstStyle/>
        <a:p>
          <a:endParaRPr lang="en-US"/>
        </a:p>
      </dgm:t>
    </dgm:pt>
    <dgm:pt modelId="{6F458A8A-7998-4DAC-9C3F-CE341B381A93}" type="sibTrans" cxnId="{9C3FB8CC-0003-4680-8030-0A795ADFBAF2}">
      <dgm:prSet/>
      <dgm:spPr/>
      <dgm:t>
        <a:bodyPr/>
        <a:lstStyle/>
        <a:p>
          <a:endParaRPr lang="en-US"/>
        </a:p>
      </dgm:t>
    </dgm:pt>
    <dgm:pt modelId="{2E8166ED-E81A-44CE-95A6-8F5D64BC91A7}">
      <dgm:prSet phldr="0"/>
      <dgm:spPr/>
      <dgm:t>
        <a:bodyPr/>
        <a:lstStyle/>
        <a:p>
          <a:r>
            <a:rPr lang="en-US" b="0">
              <a:latin typeface="Univers Condensed"/>
            </a:rPr>
            <a:t>Regions</a:t>
          </a:r>
        </a:p>
      </dgm:t>
    </dgm:pt>
    <dgm:pt modelId="{FF377442-690C-408B-9F10-C1AA513418E5}" type="parTrans" cxnId="{68384C3C-E56D-405C-95F4-DEE1A3875671}">
      <dgm:prSet/>
      <dgm:spPr/>
      <dgm:t>
        <a:bodyPr/>
        <a:lstStyle/>
        <a:p>
          <a:endParaRPr lang="en-US"/>
        </a:p>
      </dgm:t>
    </dgm:pt>
    <dgm:pt modelId="{615C85D8-AF42-4283-B266-8363CF861B6D}" type="sibTrans" cxnId="{68384C3C-E56D-405C-95F4-DEE1A3875671}">
      <dgm:prSet/>
      <dgm:spPr/>
      <dgm:t>
        <a:bodyPr/>
        <a:lstStyle/>
        <a:p>
          <a:endParaRPr lang="en-US"/>
        </a:p>
      </dgm:t>
    </dgm:pt>
    <dgm:pt modelId="{DA07B1ED-D4A7-4E0E-AA05-7A7A762156CD}">
      <dgm:prSet phldr="0"/>
      <dgm:spPr/>
      <dgm:t>
        <a:bodyPr/>
        <a:lstStyle/>
        <a:p>
          <a:r>
            <a:rPr lang="en-US" b="0">
              <a:latin typeface="Univers Condensed"/>
            </a:rPr>
            <a:t>Months</a:t>
          </a:r>
        </a:p>
      </dgm:t>
    </dgm:pt>
    <dgm:pt modelId="{1D2F3600-69D1-4109-B2F7-BD4FD23216A5}" type="parTrans" cxnId="{59F325ED-C319-4AEE-9449-A88E4CCCE086}">
      <dgm:prSet/>
      <dgm:spPr/>
      <dgm:t>
        <a:bodyPr/>
        <a:lstStyle/>
        <a:p>
          <a:endParaRPr lang="en-US"/>
        </a:p>
      </dgm:t>
    </dgm:pt>
    <dgm:pt modelId="{1F5D885B-5FDD-4E2E-B6A6-01022C79F5A6}" type="sibTrans" cxnId="{59F325ED-C319-4AEE-9449-A88E4CCCE086}">
      <dgm:prSet/>
      <dgm:spPr/>
      <dgm:t>
        <a:bodyPr/>
        <a:lstStyle/>
        <a:p>
          <a:endParaRPr lang="en-US"/>
        </a:p>
      </dgm:t>
    </dgm:pt>
    <dgm:pt modelId="{D1A5A42A-C1F7-49AD-8EEF-C22590967691}">
      <dgm:prSet phldr="0"/>
      <dgm:spPr/>
      <dgm:t>
        <a:bodyPr/>
        <a:lstStyle/>
        <a:p>
          <a:pPr rtl="0"/>
          <a:r>
            <a:rPr lang="en-US">
              <a:latin typeface="Univers Condensed"/>
            </a:rPr>
            <a:t>Internal/ External</a:t>
          </a:r>
        </a:p>
      </dgm:t>
    </dgm:pt>
    <dgm:pt modelId="{2E7E2051-384A-4A02-8E3F-E700C884AFFA}" type="parTrans" cxnId="{8F6DBF84-60D4-41AF-800A-E47CE2219D85}">
      <dgm:prSet/>
      <dgm:spPr/>
      <dgm:t>
        <a:bodyPr/>
        <a:lstStyle/>
        <a:p>
          <a:endParaRPr lang="en-US"/>
        </a:p>
      </dgm:t>
    </dgm:pt>
    <dgm:pt modelId="{523D2E71-C45A-4D37-A4AF-CB71F2C83275}" type="sibTrans" cxnId="{8F6DBF84-60D4-41AF-800A-E47CE2219D85}">
      <dgm:prSet/>
      <dgm:spPr/>
      <dgm:t>
        <a:bodyPr/>
        <a:lstStyle/>
        <a:p>
          <a:endParaRPr lang="en-US"/>
        </a:p>
      </dgm:t>
    </dgm:pt>
    <dgm:pt modelId="{E6AF1A6D-C242-48CC-BAFA-43A6E9B5C52E}">
      <dgm:prSet phldr="0"/>
      <dgm:spPr/>
      <dgm:t>
        <a:bodyPr/>
        <a:lstStyle/>
        <a:p>
          <a:pPr rtl="0"/>
          <a:r>
            <a:rPr lang="en-US">
              <a:latin typeface="Univers Condensed"/>
            </a:rPr>
            <a:t>Staffing Condition</a:t>
          </a:r>
        </a:p>
      </dgm:t>
    </dgm:pt>
    <dgm:pt modelId="{926A0DA1-A8C1-4CB4-8003-E2E6F023BD41}" type="parTrans" cxnId="{18853E40-CF5E-49D1-9933-2F179FEB40FD}">
      <dgm:prSet/>
      <dgm:spPr/>
      <dgm:t>
        <a:bodyPr/>
        <a:lstStyle/>
        <a:p>
          <a:endParaRPr lang="en-US"/>
        </a:p>
      </dgm:t>
    </dgm:pt>
    <dgm:pt modelId="{00FA257D-E56D-4D1A-A662-10F3661E6ABD}" type="sibTrans" cxnId="{18853E40-CF5E-49D1-9933-2F179FEB40FD}">
      <dgm:prSet/>
      <dgm:spPr/>
      <dgm:t>
        <a:bodyPr/>
        <a:lstStyle/>
        <a:p>
          <a:endParaRPr lang="en-US"/>
        </a:p>
      </dgm:t>
    </dgm:pt>
    <dgm:pt modelId="{372365AD-F454-4A9D-91E2-2D52A5B36273}" type="pres">
      <dgm:prSet presAssocID="{528A47D9-4914-4AF6-B48A-7927D90C5D56}" presName="hierChild1" presStyleCnt="0">
        <dgm:presLayoutVars>
          <dgm:chPref val="1"/>
          <dgm:dir/>
          <dgm:animOne val="branch"/>
          <dgm:animLvl val="lvl"/>
          <dgm:resizeHandles/>
        </dgm:presLayoutVars>
      </dgm:prSet>
      <dgm:spPr/>
    </dgm:pt>
    <dgm:pt modelId="{B8FC23BB-98FA-4BD9-8B09-6D3527BBAE42}" type="pres">
      <dgm:prSet presAssocID="{4BCBB49C-C63A-437C-B1A3-9DB0BBEE4FDA}" presName="hierRoot1" presStyleCnt="0"/>
      <dgm:spPr/>
    </dgm:pt>
    <dgm:pt modelId="{E597E0F2-1FDC-4BE6-9A2A-ED97FC0B492C}" type="pres">
      <dgm:prSet presAssocID="{4BCBB49C-C63A-437C-B1A3-9DB0BBEE4FDA}" presName="composite" presStyleCnt="0"/>
      <dgm:spPr/>
    </dgm:pt>
    <dgm:pt modelId="{9EFACF44-77A6-47E2-B191-8A2562B2CD59}" type="pres">
      <dgm:prSet presAssocID="{4BCBB49C-C63A-437C-B1A3-9DB0BBEE4FDA}" presName="background" presStyleLbl="node0" presStyleIdx="0" presStyleCnt="1"/>
      <dgm:spPr/>
    </dgm:pt>
    <dgm:pt modelId="{E11C9051-30AD-4B71-9DC0-3B05A1D44C4B}" type="pres">
      <dgm:prSet presAssocID="{4BCBB49C-C63A-437C-B1A3-9DB0BBEE4FDA}" presName="text" presStyleLbl="fgAcc0" presStyleIdx="0" presStyleCnt="1">
        <dgm:presLayoutVars>
          <dgm:chPref val="3"/>
        </dgm:presLayoutVars>
      </dgm:prSet>
      <dgm:spPr/>
    </dgm:pt>
    <dgm:pt modelId="{FAE4B9A9-DDDA-4BA0-A473-BA12A0789A62}" type="pres">
      <dgm:prSet presAssocID="{4BCBB49C-C63A-437C-B1A3-9DB0BBEE4FDA}" presName="hierChild2" presStyleCnt="0"/>
      <dgm:spPr/>
    </dgm:pt>
    <dgm:pt modelId="{16B26592-6756-479D-B8D0-3213CC5DA3AA}" type="pres">
      <dgm:prSet presAssocID="{6EA06EB2-F5B4-43F8-B7C3-718D89D8C92C}" presName="Name10" presStyleLbl="parChTrans1D2" presStyleIdx="0" presStyleCnt="2"/>
      <dgm:spPr/>
    </dgm:pt>
    <dgm:pt modelId="{7540E332-DDEE-4EF0-87EC-5E7C4A158F07}" type="pres">
      <dgm:prSet presAssocID="{0DA60852-A7F1-4370-9962-70D51EAE27CB}" presName="hierRoot2" presStyleCnt="0"/>
      <dgm:spPr/>
    </dgm:pt>
    <dgm:pt modelId="{7F604013-B070-45C1-9769-FFF9DF69B455}" type="pres">
      <dgm:prSet presAssocID="{0DA60852-A7F1-4370-9962-70D51EAE27CB}" presName="composite2" presStyleCnt="0"/>
      <dgm:spPr/>
    </dgm:pt>
    <dgm:pt modelId="{A49D000D-22D7-4B94-BA01-4FC55EEB9507}" type="pres">
      <dgm:prSet presAssocID="{0DA60852-A7F1-4370-9962-70D51EAE27CB}" presName="background2" presStyleLbl="node2" presStyleIdx="0" presStyleCnt="2"/>
      <dgm:spPr/>
    </dgm:pt>
    <dgm:pt modelId="{F14BD923-F28D-4FC9-98C4-8E8D1914BB77}" type="pres">
      <dgm:prSet presAssocID="{0DA60852-A7F1-4370-9962-70D51EAE27CB}" presName="text2" presStyleLbl="fgAcc2" presStyleIdx="0" presStyleCnt="2">
        <dgm:presLayoutVars>
          <dgm:chPref val="3"/>
        </dgm:presLayoutVars>
      </dgm:prSet>
      <dgm:spPr/>
    </dgm:pt>
    <dgm:pt modelId="{D1ABBC53-65DE-43B9-8280-826559691DCC}" type="pres">
      <dgm:prSet presAssocID="{0DA60852-A7F1-4370-9962-70D51EAE27CB}" presName="hierChild3" presStyleCnt="0"/>
      <dgm:spPr/>
    </dgm:pt>
    <dgm:pt modelId="{D854A4BC-AA9B-4981-986A-53C63EFEAA2F}" type="pres">
      <dgm:prSet presAssocID="{CD48F70D-373E-4241-944A-3A650B995520}" presName="Name17" presStyleLbl="parChTrans1D3" presStyleIdx="0" presStyleCnt="6"/>
      <dgm:spPr/>
    </dgm:pt>
    <dgm:pt modelId="{075A3004-668A-4C2D-8ACA-993A093472BF}" type="pres">
      <dgm:prSet presAssocID="{A16B2B69-2411-46DD-B207-AA49ACA3A2DB}" presName="hierRoot3" presStyleCnt="0"/>
      <dgm:spPr/>
    </dgm:pt>
    <dgm:pt modelId="{2413EE14-4AE2-4D05-AE16-426783A714EA}" type="pres">
      <dgm:prSet presAssocID="{A16B2B69-2411-46DD-B207-AA49ACA3A2DB}" presName="composite3" presStyleCnt="0"/>
      <dgm:spPr/>
    </dgm:pt>
    <dgm:pt modelId="{1AD5A698-0449-48F1-8627-5D97C31C1BB6}" type="pres">
      <dgm:prSet presAssocID="{A16B2B69-2411-46DD-B207-AA49ACA3A2DB}" presName="background3" presStyleLbl="node3" presStyleIdx="0" presStyleCnt="6"/>
      <dgm:spPr/>
    </dgm:pt>
    <dgm:pt modelId="{4074BE12-8AA4-4D43-B496-ABF6E2193026}" type="pres">
      <dgm:prSet presAssocID="{A16B2B69-2411-46DD-B207-AA49ACA3A2DB}" presName="text3" presStyleLbl="fgAcc3" presStyleIdx="0" presStyleCnt="6">
        <dgm:presLayoutVars>
          <dgm:chPref val="3"/>
        </dgm:presLayoutVars>
      </dgm:prSet>
      <dgm:spPr/>
    </dgm:pt>
    <dgm:pt modelId="{DC517EDE-022A-4B27-80EC-24DDE106E8D0}" type="pres">
      <dgm:prSet presAssocID="{A16B2B69-2411-46DD-B207-AA49ACA3A2DB}" presName="hierChild4" presStyleCnt="0"/>
      <dgm:spPr/>
    </dgm:pt>
    <dgm:pt modelId="{58BA5914-ED84-4EBA-BDE2-0826ECE043A6}" type="pres">
      <dgm:prSet presAssocID="{FF377442-690C-408B-9F10-C1AA513418E5}" presName="Name17" presStyleLbl="parChTrans1D3" presStyleIdx="1" presStyleCnt="6"/>
      <dgm:spPr/>
    </dgm:pt>
    <dgm:pt modelId="{217DDB43-631A-41E5-829E-B3BCC61F3FCE}" type="pres">
      <dgm:prSet presAssocID="{2E8166ED-E81A-44CE-95A6-8F5D64BC91A7}" presName="hierRoot3" presStyleCnt="0"/>
      <dgm:spPr/>
    </dgm:pt>
    <dgm:pt modelId="{F804DB1F-5883-4A8C-912D-CD607C9E715A}" type="pres">
      <dgm:prSet presAssocID="{2E8166ED-E81A-44CE-95A6-8F5D64BC91A7}" presName="composite3" presStyleCnt="0"/>
      <dgm:spPr/>
    </dgm:pt>
    <dgm:pt modelId="{027A0830-4DAE-41F9-9FBF-6163301B22EA}" type="pres">
      <dgm:prSet presAssocID="{2E8166ED-E81A-44CE-95A6-8F5D64BC91A7}" presName="background3" presStyleLbl="node3" presStyleIdx="1" presStyleCnt="6"/>
      <dgm:spPr/>
    </dgm:pt>
    <dgm:pt modelId="{11B73531-BAD1-47AF-9EB2-A78D4A9D079B}" type="pres">
      <dgm:prSet presAssocID="{2E8166ED-E81A-44CE-95A6-8F5D64BC91A7}" presName="text3" presStyleLbl="fgAcc3" presStyleIdx="1" presStyleCnt="6">
        <dgm:presLayoutVars>
          <dgm:chPref val="3"/>
        </dgm:presLayoutVars>
      </dgm:prSet>
      <dgm:spPr/>
    </dgm:pt>
    <dgm:pt modelId="{6AE10BD9-6C15-442A-A624-8B1CD07725F1}" type="pres">
      <dgm:prSet presAssocID="{2E8166ED-E81A-44CE-95A6-8F5D64BC91A7}" presName="hierChild4" presStyleCnt="0"/>
      <dgm:spPr/>
    </dgm:pt>
    <dgm:pt modelId="{06770030-CA7E-4B47-9031-855101FAA60F}" type="pres">
      <dgm:prSet presAssocID="{1D2F3600-69D1-4109-B2F7-BD4FD23216A5}" presName="Name17" presStyleLbl="parChTrans1D3" presStyleIdx="2" presStyleCnt="6"/>
      <dgm:spPr/>
    </dgm:pt>
    <dgm:pt modelId="{F84CE8C0-8423-490A-AEF5-5097616E55E4}" type="pres">
      <dgm:prSet presAssocID="{DA07B1ED-D4A7-4E0E-AA05-7A7A762156CD}" presName="hierRoot3" presStyleCnt="0"/>
      <dgm:spPr/>
    </dgm:pt>
    <dgm:pt modelId="{0159225B-2B55-4854-97E8-796F1957CCE3}" type="pres">
      <dgm:prSet presAssocID="{DA07B1ED-D4A7-4E0E-AA05-7A7A762156CD}" presName="composite3" presStyleCnt="0"/>
      <dgm:spPr/>
    </dgm:pt>
    <dgm:pt modelId="{E34BABAF-E4E8-48E3-A98F-75503887FAF6}" type="pres">
      <dgm:prSet presAssocID="{DA07B1ED-D4A7-4E0E-AA05-7A7A762156CD}" presName="background3" presStyleLbl="node3" presStyleIdx="2" presStyleCnt="6"/>
      <dgm:spPr/>
    </dgm:pt>
    <dgm:pt modelId="{4C57D37C-7F8D-45ED-8B56-E84EE9B9748B}" type="pres">
      <dgm:prSet presAssocID="{DA07B1ED-D4A7-4E0E-AA05-7A7A762156CD}" presName="text3" presStyleLbl="fgAcc3" presStyleIdx="2" presStyleCnt="6">
        <dgm:presLayoutVars>
          <dgm:chPref val="3"/>
        </dgm:presLayoutVars>
      </dgm:prSet>
      <dgm:spPr/>
    </dgm:pt>
    <dgm:pt modelId="{00640804-99C5-475C-BED3-DF622D67276D}" type="pres">
      <dgm:prSet presAssocID="{DA07B1ED-D4A7-4E0E-AA05-7A7A762156CD}" presName="hierChild4" presStyleCnt="0"/>
      <dgm:spPr/>
    </dgm:pt>
    <dgm:pt modelId="{97F202A3-DE0E-4405-8219-AD40CD563A99}" type="pres">
      <dgm:prSet presAssocID="{70772242-A99B-4858-8F19-03242631E043}" presName="Name10" presStyleLbl="parChTrans1D2" presStyleIdx="1" presStyleCnt="2"/>
      <dgm:spPr/>
    </dgm:pt>
    <dgm:pt modelId="{204A9D90-7139-449A-9B48-001CC6FE2488}" type="pres">
      <dgm:prSet presAssocID="{2289BBCE-062D-4470-A53C-EA80A10C36D7}" presName="hierRoot2" presStyleCnt="0"/>
      <dgm:spPr/>
    </dgm:pt>
    <dgm:pt modelId="{36559D49-B418-457D-AF11-88F8856B912F}" type="pres">
      <dgm:prSet presAssocID="{2289BBCE-062D-4470-A53C-EA80A10C36D7}" presName="composite2" presStyleCnt="0"/>
      <dgm:spPr/>
    </dgm:pt>
    <dgm:pt modelId="{C2FA50EA-68DB-4419-8599-DE5354A3C71C}" type="pres">
      <dgm:prSet presAssocID="{2289BBCE-062D-4470-A53C-EA80A10C36D7}" presName="background2" presStyleLbl="node2" presStyleIdx="1" presStyleCnt="2"/>
      <dgm:spPr/>
    </dgm:pt>
    <dgm:pt modelId="{4C7A9BE1-3293-4200-883E-463836D7186A}" type="pres">
      <dgm:prSet presAssocID="{2289BBCE-062D-4470-A53C-EA80A10C36D7}" presName="text2" presStyleLbl="fgAcc2" presStyleIdx="1" presStyleCnt="2">
        <dgm:presLayoutVars>
          <dgm:chPref val="3"/>
        </dgm:presLayoutVars>
      </dgm:prSet>
      <dgm:spPr/>
    </dgm:pt>
    <dgm:pt modelId="{E265BC9D-6664-4369-A423-AEB04D8C26AD}" type="pres">
      <dgm:prSet presAssocID="{2289BBCE-062D-4470-A53C-EA80A10C36D7}" presName="hierChild3" presStyleCnt="0"/>
      <dgm:spPr/>
    </dgm:pt>
    <dgm:pt modelId="{04246F28-F47D-4A13-A00D-05B2C1CE4FA0}" type="pres">
      <dgm:prSet presAssocID="{4193A4D4-4E0D-4C43-942F-1DB315D3F585}" presName="Name17" presStyleLbl="parChTrans1D3" presStyleIdx="3" presStyleCnt="6"/>
      <dgm:spPr/>
    </dgm:pt>
    <dgm:pt modelId="{89D0BB3E-80DE-4364-B1C7-3A9DB3273BDA}" type="pres">
      <dgm:prSet presAssocID="{8669503C-7E32-4F15-81CD-58D8D07F21DF}" presName="hierRoot3" presStyleCnt="0"/>
      <dgm:spPr/>
    </dgm:pt>
    <dgm:pt modelId="{0AAF7C29-BDB1-4360-8934-247070F61FE6}" type="pres">
      <dgm:prSet presAssocID="{8669503C-7E32-4F15-81CD-58D8D07F21DF}" presName="composite3" presStyleCnt="0"/>
      <dgm:spPr/>
    </dgm:pt>
    <dgm:pt modelId="{A4742720-4BC6-4771-878E-D26811351AF1}" type="pres">
      <dgm:prSet presAssocID="{8669503C-7E32-4F15-81CD-58D8D07F21DF}" presName="background3" presStyleLbl="node3" presStyleIdx="3" presStyleCnt="6"/>
      <dgm:spPr/>
    </dgm:pt>
    <dgm:pt modelId="{E8834303-3651-4ADE-806D-A5033AE4FF48}" type="pres">
      <dgm:prSet presAssocID="{8669503C-7E32-4F15-81CD-58D8D07F21DF}" presName="text3" presStyleLbl="fgAcc3" presStyleIdx="3" presStyleCnt="6">
        <dgm:presLayoutVars>
          <dgm:chPref val="3"/>
        </dgm:presLayoutVars>
      </dgm:prSet>
      <dgm:spPr/>
    </dgm:pt>
    <dgm:pt modelId="{D2FDA2F1-B5A5-4ACC-B158-86E652303814}" type="pres">
      <dgm:prSet presAssocID="{8669503C-7E32-4F15-81CD-58D8D07F21DF}" presName="hierChild4" presStyleCnt="0"/>
      <dgm:spPr/>
    </dgm:pt>
    <dgm:pt modelId="{8AAC6474-AD58-43F6-BE05-09E9A287B147}" type="pres">
      <dgm:prSet presAssocID="{2E7E2051-384A-4A02-8E3F-E700C884AFFA}" presName="Name17" presStyleLbl="parChTrans1D3" presStyleIdx="4" presStyleCnt="6"/>
      <dgm:spPr/>
    </dgm:pt>
    <dgm:pt modelId="{36F83A8D-E01D-4E08-9ABB-BB76B5535F2D}" type="pres">
      <dgm:prSet presAssocID="{D1A5A42A-C1F7-49AD-8EEF-C22590967691}" presName="hierRoot3" presStyleCnt="0"/>
      <dgm:spPr/>
    </dgm:pt>
    <dgm:pt modelId="{5F1C4EBF-F609-4142-B9A0-35D6A2CDAE8A}" type="pres">
      <dgm:prSet presAssocID="{D1A5A42A-C1F7-49AD-8EEF-C22590967691}" presName="composite3" presStyleCnt="0"/>
      <dgm:spPr/>
    </dgm:pt>
    <dgm:pt modelId="{19B37433-2BB8-4683-A9FC-3A812B311C76}" type="pres">
      <dgm:prSet presAssocID="{D1A5A42A-C1F7-49AD-8EEF-C22590967691}" presName="background3" presStyleLbl="node3" presStyleIdx="4" presStyleCnt="6"/>
      <dgm:spPr/>
    </dgm:pt>
    <dgm:pt modelId="{6CB7C1E4-7955-4DD1-8D30-4145E7311066}" type="pres">
      <dgm:prSet presAssocID="{D1A5A42A-C1F7-49AD-8EEF-C22590967691}" presName="text3" presStyleLbl="fgAcc3" presStyleIdx="4" presStyleCnt="6">
        <dgm:presLayoutVars>
          <dgm:chPref val="3"/>
        </dgm:presLayoutVars>
      </dgm:prSet>
      <dgm:spPr/>
    </dgm:pt>
    <dgm:pt modelId="{6588738E-9026-403F-8DE6-13894E6853F4}" type="pres">
      <dgm:prSet presAssocID="{D1A5A42A-C1F7-49AD-8EEF-C22590967691}" presName="hierChild4" presStyleCnt="0"/>
      <dgm:spPr/>
    </dgm:pt>
    <dgm:pt modelId="{F8CF8430-E8F2-4AD1-A614-174B769DA2A2}" type="pres">
      <dgm:prSet presAssocID="{926A0DA1-A8C1-4CB4-8003-E2E6F023BD41}" presName="Name17" presStyleLbl="parChTrans1D3" presStyleIdx="5" presStyleCnt="6"/>
      <dgm:spPr/>
    </dgm:pt>
    <dgm:pt modelId="{954B7E19-6800-4901-A1BA-D1CC8FF589F6}" type="pres">
      <dgm:prSet presAssocID="{E6AF1A6D-C242-48CC-BAFA-43A6E9B5C52E}" presName="hierRoot3" presStyleCnt="0"/>
      <dgm:spPr/>
    </dgm:pt>
    <dgm:pt modelId="{2BD88259-CAA7-4C4E-8D0D-E4A8D1786427}" type="pres">
      <dgm:prSet presAssocID="{E6AF1A6D-C242-48CC-BAFA-43A6E9B5C52E}" presName="composite3" presStyleCnt="0"/>
      <dgm:spPr/>
    </dgm:pt>
    <dgm:pt modelId="{8FE99858-DDD0-4222-80FB-41D7A87CDE08}" type="pres">
      <dgm:prSet presAssocID="{E6AF1A6D-C242-48CC-BAFA-43A6E9B5C52E}" presName="background3" presStyleLbl="node3" presStyleIdx="5" presStyleCnt="6"/>
      <dgm:spPr/>
    </dgm:pt>
    <dgm:pt modelId="{2D08F8D6-47DF-475B-BC7A-7DD08A2BEDA3}" type="pres">
      <dgm:prSet presAssocID="{E6AF1A6D-C242-48CC-BAFA-43A6E9B5C52E}" presName="text3" presStyleLbl="fgAcc3" presStyleIdx="5" presStyleCnt="6">
        <dgm:presLayoutVars>
          <dgm:chPref val="3"/>
        </dgm:presLayoutVars>
      </dgm:prSet>
      <dgm:spPr/>
    </dgm:pt>
    <dgm:pt modelId="{63626282-3594-4E37-AC09-7BCEEBF1BB09}" type="pres">
      <dgm:prSet presAssocID="{E6AF1A6D-C242-48CC-BAFA-43A6E9B5C52E}" presName="hierChild4" presStyleCnt="0"/>
      <dgm:spPr/>
    </dgm:pt>
  </dgm:ptLst>
  <dgm:cxnLst>
    <dgm:cxn modelId="{EA80D002-1754-4290-A0F2-01F26B03AE81}" srcId="{4BCBB49C-C63A-437C-B1A3-9DB0BBEE4FDA}" destId="{0DA60852-A7F1-4370-9962-70D51EAE27CB}" srcOrd="0" destOrd="0" parTransId="{6EA06EB2-F5B4-43F8-B7C3-718D89D8C92C}" sibTransId="{4066E8CB-1927-4FC7-B924-2CC08A82CDC2}"/>
    <dgm:cxn modelId="{9C48910C-3E37-4AD5-AC39-874B3EAB36EE}" type="presOf" srcId="{1D2F3600-69D1-4109-B2F7-BD4FD23216A5}" destId="{06770030-CA7E-4B47-9031-855101FAA60F}" srcOrd="0" destOrd="0" presId="urn:microsoft.com/office/officeart/2005/8/layout/hierarchy1"/>
    <dgm:cxn modelId="{D539AF0D-219C-4DC5-80D7-6ECEC4832003}" type="presOf" srcId="{8669503C-7E32-4F15-81CD-58D8D07F21DF}" destId="{E8834303-3651-4ADE-806D-A5033AE4FF48}" srcOrd="0" destOrd="0" presId="urn:microsoft.com/office/officeart/2005/8/layout/hierarchy1"/>
    <dgm:cxn modelId="{F7E1E111-404E-496A-B168-7244E1A872D3}" type="presOf" srcId="{6EA06EB2-F5B4-43F8-B7C3-718D89D8C92C}" destId="{16B26592-6756-479D-B8D0-3213CC5DA3AA}" srcOrd="0" destOrd="0" presId="urn:microsoft.com/office/officeart/2005/8/layout/hierarchy1"/>
    <dgm:cxn modelId="{9A1DA91D-0612-4526-898C-4B2CDE70AECD}" type="presOf" srcId="{FF377442-690C-408B-9F10-C1AA513418E5}" destId="{58BA5914-ED84-4EBA-BDE2-0826ECE043A6}" srcOrd="0" destOrd="0" presId="urn:microsoft.com/office/officeart/2005/8/layout/hierarchy1"/>
    <dgm:cxn modelId="{68384C3C-E56D-405C-95F4-DEE1A3875671}" srcId="{0DA60852-A7F1-4370-9962-70D51EAE27CB}" destId="{2E8166ED-E81A-44CE-95A6-8F5D64BC91A7}" srcOrd="1" destOrd="0" parTransId="{FF377442-690C-408B-9F10-C1AA513418E5}" sibTransId="{615C85D8-AF42-4283-B266-8363CF861B6D}"/>
    <dgm:cxn modelId="{874D5B3E-9300-42B3-91CC-D1220A748762}" type="presOf" srcId="{2E7E2051-384A-4A02-8E3F-E700C884AFFA}" destId="{8AAC6474-AD58-43F6-BE05-09E9A287B147}" srcOrd="0" destOrd="0" presId="urn:microsoft.com/office/officeart/2005/8/layout/hierarchy1"/>
    <dgm:cxn modelId="{18853E40-CF5E-49D1-9933-2F179FEB40FD}" srcId="{2289BBCE-062D-4470-A53C-EA80A10C36D7}" destId="{E6AF1A6D-C242-48CC-BAFA-43A6E9B5C52E}" srcOrd="2" destOrd="0" parTransId="{926A0DA1-A8C1-4CB4-8003-E2E6F023BD41}" sibTransId="{00FA257D-E56D-4D1A-A662-10F3661E6ABD}"/>
    <dgm:cxn modelId="{06B7C942-4229-44A8-9CFE-636EE1C35B86}" type="presOf" srcId="{70772242-A99B-4858-8F19-03242631E043}" destId="{97F202A3-DE0E-4405-8219-AD40CD563A99}" srcOrd="0" destOrd="0" presId="urn:microsoft.com/office/officeart/2005/8/layout/hierarchy1"/>
    <dgm:cxn modelId="{34379F72-612F-4836-B9C2-1AA91EFFB613}" type="presOf" srcId="{D1A5A42A-C1F7-49AD-8EEF-C22590967691}" destId="{6CB7C1E4-7955-4DD1-8D30-4145E7311066}" srcOrd="0" destOrd="0" presId="urn:microsoft.com/office/officeart/2005/8/layout/hierarchy1"/>
    <dgm:cxn modelId="{297CAF72-DB4D-4E7F-90D7-3A118DDF93C3}" type="presOf" srcId="{926A0DA1-A8C1-4CB4-8003-E2E6F023BD41}" destId="{F8CF8430-E8F2-4AD1-A614-174B769DA2A2}" srcOrd="0" destOrd="0" presId="urn:microsoft.com/office/officeart/2005/8/layout/hierarchy1"/>
    <dgm:cxn modelId="{D886CF83-EFD5-4026-BF4E-E019546ECB44}" type="presOf" srcId="{0DA60852-A7F1-4370-9962-70D51EAE27CB}" destId="{F14BD923-F28D-4FC9-98C4-8E8D1914BB77}" srcOrd="0" destOrd="0" presId="urn:microsoft.com/office/officeart/2005/8/layout/hierarchy1"/>
    <dgm:cxn modelId="{8F6DBF84-60D4-41AF-800A-E47CE2219D85}" srcId="{2289BBCE-062D-4470-A53C-EA80A10C36D7}" destId="{D1A5A42A-C1F7-49AD-8EEF-C22590967691}" srcOrd="1" destOrd="0" parTransId="{2E7E2051-384A-4A02-8E3F-E700C884AFFA}" sibTransId="{523D2E71-C45A-4D37-A4AF-CB71F2C83275}"/>
    <dgm:cxn modelId="{E647558A-E627-4DC0-8225-E46CC3842354}" type="presOf" srcId="{4BCBB49C-C63A-437C-B1A3-9DB0BBEE4FDA}" destId="{E11C9051-30AD-4B71-9DC0-3B05A1D44C4B}" srcOrd="0" destOrd="0" presId="urn:microsoft.com/office/officeart/2005/8/layout/hierarchy1"/>
    <dgm:cxn modelId="{DEFAA09D-567F-48AC-A237-613DEC4CA68F}" type="presOf" srcId="{528A47D9-4914-4AF6-B48A-7927D90C5D56}" destId="{372365AD-F454-4A9D-91E2-2D52A5B36273}" srcOrd="0" destOrd="0" presId="urn:microsoft.com/office/officeart/2005/8/layout/hierarchy1"/>
    <dgm:cxn modelId="{1E84D0A1-A1B7-41CB-BE0E-4398AF08DF8C}" type="presOf" srcId="{2E8166ED-E81A-44CE-95A6-8F5D64BC91A7}" destId="{11B73531-BAD1-47AF-9EB2-A78D4A9D079B}" srcOrd="0" destOrd="0" presId="urn:microsoft.com/office/officeart/2005/8/layout/hierarchy1"/>
    <dgm:cxn modelId="{BEC8A7B9-33AB-4113-B6C9-7D05AA907F9D}" srcId="{528A47D9-4914-4AF6-B48A-7927D90C5D56}" destId="{4BCBB49C-C63A-437C-B1A3-9DB0BBEE4FDA}" srcOrd="0" destOrd="0" parTransId="{E4B0D0AB-E00E-41A8-B2B0-325FB119C64A}" sibTransId="{E8327636-1E79-4CBF-87D6-6D11E9E2D689}"/>
    <dgm:cxn modelId="{E3E64FC0-268D-4751-95D1-C649045282C6}" type="presOf" srcId="{2289BBCE-062D-4470-A53C-EA80A10C36D7}" destId="{4C7A9BE1-3293-4200-883E-463836D7186A}" srcOrd="0" destOrd="0" presId="urn:microsoft.com/office/officeart/2005/8/layout/hierarchy1"/>
    <dgm:cxn modelId="{CD1DCDC0-BD4F-4365-8528-815220BB73B1}" type="presOf" srcId="{4193A4D4-4E0D-4C43-942F-1DB315D3F585}" destId="{04246F28-F47D-4A13-A00D-05B2C1CE4FA0}" srcOrd="0" destOrd="0" presId="urn:microsoft.com/office/officeart/2005/8/layout/hierarchy1"/>
    <dgm:cxn modelId="{FB5C60CC-8B4E-41DA-BF2F-59162BFAA523}" srcId="{4BCBB49C-C63A-437C-B1A3-9DB0BBEE4FDA}" destId="{2289BBCE-062D-4470-A53C-EA80A10C36D7}" srcOrd="1" destOrd="0" parTransId="{70772242-A99B-4858-8F19-03242631E043}" sibTransId="{9F6145C1-12D5-4E2C-B61A-C0F7FEE26B9A}"/>
    <dgm:cxn modelId="{9C3FB8CC-0003-4680-8030-0A795ADFBAF2}" srcId="{0DA60852-A7F1-4370-9962-70D51EAE27CB}" destId="{A16B2B69-2411-46DD-B207-AA49ACA3A2DB}" srcOrd="0" destOrd="0" parTransId="{CD48F70D-373E-4241-944A-3A650B995520}" sibTransId="{6F458A8A-7998-4DAC-9C3F-CE341B381A93}"/>
    <dgm:cxn modelId="{26BF87CE-0320-4DCD-B6A7-D4C6CA29A6BA}" srcId="{2289BBCE-062D-4470-A53C-EA80A10C36D7}" destId="{8669503C-7E32-4F15-81CD-58D8D07F21DF}" srcOrd="0" destOrd="0" parTransId="{4193A4D4-4E0D-4C43-942F-1DB315D3F585}" sibTransId="{3D8C624A-CE07-4F23-9C5E-2CC9FB23EB2E}"/>
    <dgm:cxn modelId="{8C1446D3-055C-4429-93EF-4137B0429DA8}" type="presOf" srcId="{E6AF1A6D-C242-48CC-BAFA-43A6E9B5C52E}" destId="{2D08F8D6-47DF-475B-BC7A-7DD08A2BEDA3}" srcOrd="0" destOrd="0" presId="urn:microsoft.com/office/officeart/2005/8/layout/hierarchy1"/>
    <dgm:cxn modelId="{795A19D5-82DE-43B7-A278-1CABFE7F894C}" type="presOf" srcId="{CD48F70D-373E-4241-944A-3A650B995520}" destId="{D854A4BC-AA9B-4981-986A-53C63EFEAA2F}" srcOrd="0" destOrd="0" presId="urn:microsoft.com/office/officeart/2005/8/layout/hierarchy1"/>
    <dgm:cxn modelId="{F79F7CE0-82C7-4FAF-BFE7-BCEC9E9F2220}" type="presOf" srcId="{A16B2B69-2411-46DD-B207-AA49ACA3A2DB}" destId="{4074BE12-8AA4-4D43-B496-ABF6E2193026}" srcOrd="0" destOrd="0" presId="urn:microsoft.com/office/officeart/2005/8/layout/hierarchy1"/>
    <dgm:cxn modelId="{212FD2EC-3299-4754-8999-6D574054DC85}" type="presOf" srcId="{DA07B1ED-D4A7-4E0E-AA05-7A7A762156CD}" destId="{4C57D37C-7F8D-45ED-8B56-E84EE9B9748B}" srcOrd="0" destOrd="0" presId="urn:microsoft.com/office/officeart/2005/8/layout/hierarchy1"/>
    <dgm:cxn modelId="{59F325ED-C319-4AEE-9449-A88E4CCCE086}" srcId="{0DA60852-A7F1-4370-9962-70D51EAE27CB}" destId="{DA07B1ED-D4A7-4E0E-AA05-7A7A762156CD}" srcOrd="2" destOrd="0" parTransId="{1D2F3600-69D1-4109-B2F7-BD4FD23216A5}" sibTransId="{1F5D885B-5FDD-4E2E-B6A6-01022C79F5A6}"/>
    <dgm:cxn modelId="{7BF35A37-50DF-458B-8090-89BCFB4529B8}" type="presParOf" srcId="{372365AD-F454-4A9D-91E2-2D52A5B36273}" destId="{B8FC23BB-98FA-4BD9-8B09-6D3527BBAE42}" srcOrd="0" destOrd="0" presId="urn:microsoft.com/office/officeart/2005/8/layout/hierarchy1"/>
    <dgm:cxn modelId="{0BE599F3-DC37-4878-AF03-8D5AA21AA6B9}" type="presParOf" srcId="{B8FC23BB-98FA-4BD9-8B09-6D3527BBAE42}" destId="{E597E0F2-1FDC-4BE6-9A2A-ED97FC0B492C}" srcOrd="0" destOrd="0" presId="urn:microsoft.com/office/officeart/2005/8/layout/hierarchy1"/>
    <dgm:cxn modelId="{F305E110-9BC5-4C76-BE15-B2590D772781}" type="presParOf" srcId="{E597E0F2-1FDC-4BE6-9A2A-ED97FC0B492C}" destId="{9EFACF44-77A6-47E2-B191-8A2562B2CD59}" srcOrd="0" destOrd="0" presId="urn:microsoft.com/office/officeart/2005/8/layout/hierarchy1"/>
    <dgm:cxn modelId="{812834B6-D404-495D-BCF2-A3A257E7A311}" type="presParOf" srcId="{E597E0F2-1FDC-4BE6-9A2A-ED97FC0B492C}" destId="{E11C9051-30AD-4B71-9DC0-3B05A1D44C4B}" srcOrd="1" destOrd="0" presId="urn:microsoft.com/office/officeart/2005/8/layout/hierarchy1"/>
    <dgm:cxn modelId="{11696548-4614-4BB8-803B-B9CE9A5ADE02}" type="presParOf" srcId="{B8FC23BB-98FA-4BD9-8B09-6D3527BBAE42}" destId="{FAE4B9A9-DDDA-4BA0-A473-BA12A0789A62}" srcOrd="1" destOrd="0" presId="urn:microsoft.com/office/officeart/2005/8/layout/hierarchy1"/>
    <dgm:cxn modelId="{8B15BF6C-E463-4D0F-B6C9-3A978B3857D8}" type="presParOf" srcId="{FAE4B9A9-DDDA-4BA0-A473-BA12A0789A62}" destId="{16B26592-6756-479D-B8D0-3213CC5DA3AA}" srcOrd="0" destOrd="0" presId="urn:microsoft.com/office/officeart/2005/8/layout/hierarchy1"/>
    <dgm:cxn modelId="{7567189D-D1C6-4168-BFB5-7687670BFFAD}" type="presParOf" srcId="{FAE4B9A9-DDDA-4BA0-A473-BA12A0789A62}" destId="{7540E332-DDEE-4EF0-87EC-5E7C4A158F07}" srcOrd="1" destOrd="0" presId="urn:microsoft.com/office/officeart/2005/8/layout/hierarchy1"/>
    <dgm:cxn modelId="{BFE2D8C0-6776-4FC1-A97C-2DBB17090614}" type="presParOf" srcId="{7540E332-DDEE-4EF0-87EC-5E7C4A158F07}" destId="{7F604013-B070-45C1-9769-FFF9DF69B455}" srcOrd="0" destOrd="0" presId="urn:microsoft.com/office/officeart/2005/8/layout/hierarchy1"/>
    <dgm:cxn modelId="{CDE402F2-26DF-49EA-9376-1FB8284F7E98}" type="presParOf" srcId="{7F604013-B070-45C1-9769-FFF9DF69B455}" destId="{A49D000D-22D7-4B94-BA01-4FC55EEB9507}" srcOrd="0" destOrd="0" presId="urn:microsoft.com/office/officeart/2005/8/layout/hierarchy1"/>
    <dgm:cxn modelId="{E726563B-72BF-4B0D-807A-964C52D1C1F4}" type="presParOf" srcId="{7F604013-B070-45C1-9769-FFF9DF69B455}" destId="{F14BD923-F28D-4FC9-98C4-8E8D1914BB77}" srcOrd="1" destOrd="0" presId="urn:microsoft.com/office/officeart/2005/8/layout/hierarchy1"/>
    <dgm:cxn modelId="{A606D588-23BB-4BAE-9FA8-D4EF2FCD2A1D}" type="presParOf" srcId="{7540E332-DDEE-4EF0-87EC-5E7C4A158F07}" destId="{D1ABBC53-65DE-43B9-8280-826559691DCC}" srcOrd="1" destOrd="0" presId="urn:microsoft.com/office/officeart/2005/8/layout/hierarchy1"/>
    <dgm:cxn modelId="{3AE17E51-3ACA-413D-956D-D3E70FAAD1D5}" type="presParOf" srcId="{D1ABBC53-65DE-43B9-8280-826559691DCC}" destId="{D854A4BC-AA9B-4981-986A-53C63EFEAA2F}" srcOrd="0" destOrd="0" presId="urn:microsoft.com/office/officeart/2005/8/layout/hierarchy1"/>
    <dgm:cxn modelId="{DFD459D5-F105-44D3-84E6-5A42159B39C3}" type="presParOf" srcId="{D1ABBC53-65DE-43B9-8280-826559691DCC}" destId="{075A3004-668A-4C2D-8ACA-993A093472BF}" srcOrd="1" destOrd="0" presId="urn:microsoft.com/office/officeart/2005/8/layout/hierarchy1"/>
    <dgm:cxn modelId="{87862AEA-AABB-4760-A6F3-0523128FFE21}" type="presParOf" srcId="{075A3004-668A-4C2D-8ACA-993A093472BF}" destId="{2413EE14-4AE2-4D05-AE16-426783A714EA}" srcOrd="0" destOrd="0" presId="urn:microsoft.com/office/officeart/2005/8/layout/hierarchy1"/>
    <dgm:cxn modelId="{4FC00C68-2DFD-4E7E-903E-3843259625D6}" type="presParOf" srcId="{2413EE14-4AE2-4D05-AE16-426783A714EA}" destId="{1AD5A698-0449-48F1-8627-5D97C31C1BB6}" srcOrd="0" destOrd="0" presId="urn:microsoft.com/office/officeart/2005/8/layout/hierarchy1"/>
    <dgm:cxn modelId="{8D9DBA2A-DB53-4B94-9ADC-9DA1FE18E675}" type="presParOf" srcId="{2413EE14-4AE2-4D05-AE16-426783A714EA}" destId="{4074BE12-8AA4-4D43-B496-ABF6E2193026}" srcOrd="1" destOrd="0" presId="urn:microsoft.com/office/officeart/2005/8/layout/hierarchy1"/>
    <dgm:cxn modelId="{E0BD0EFF-BB22-412D-8358-AA28139122C3}" type="presParOf" srcId="{075A3004-668A-4C2D-8ACA-993A093472BF}" destId="{DC517EDE-022A-4B27-80EC-24DDE106E8D0}" srcOrd="1" destOrd="0" presId="urn:microsoft.com/office/officeart/2005/8/layout/hierarchy1"/>
    <dgm:cxn modelId="{063E2C47-6F8E-46C6-8545-84AB8150EE70}" type="presParOf" srcId="{D1ABBC53-65DE-43B9-8280-826559691DCC}" destId="{58BA5914-ED84-4EBA-BDE2-0826ECE043A6}" srcOrd="2" destOrd="0" presId="urn:microsoft.com/office/officeart/2005/8/layout/hierarchy1"/>
    <dgm:cxn modelId="{9B733368-BEF5-4936-B7C0-AD48983D61CB}" type="presParOf" srcId="{D1ABBC53-65DE-43B9-8280-826559691DCC}" destId="{217DDB43-631A-41E5-829E-B3BCC61F3FCE}" srcOrd="3" destOrd="0" presId="urn:microsoft.com/office/officeart/2005/8/layout/hierarchy1"/>
    <dgm:cxn modelId="{8FDF1F3B-49B4-4146-B78B-1F244CC18878}" type="presParOf" srcId="{217DDB43-631A-41E5-829E-B3BCC61F3FCE}" destId="{F804DB1F-5883-4A8C-912D-CD607C9E715A}" srcOrd="0" destOrd="0" presId="urn:microsoft.com/office/officeart/2005/8/layout/hierarchy1"/>
    <dgm:cxn modelId="{D4229045-8E55-4A8A-99FD-A66D9C688420}" type="presParOf" srcId="{F804DB1F-5883-4A8C-912D-CD607C9E715A}" destId="{027A0830-4DAE-41F9-9FBF-6163301B22EA}" srcOrd="0" destOrd="0" presId="urn:microsoft.com/office/officeart/2005/8/layout/hierarchy1"/>
    <dgm:cxn modelId="{CB7C74FF-F5F2-43C9-A9EE-F4BCE49B1243}" type="presParOf" srcId="{F804DB1F-5883-4A8C-912D-CD607C9E715A}" destId="{11B73531-BAD1-47AF-9EB2-A78D4A9D079B}" srcOrd="1" destOrd="0" presId="urn:microsoft.com/office/officeart/2005/8/layout/hierarchy1"/>
    <dgm:cxn modelId="{89E9EB26-966D-4AF6-BE42-EAD312CC1DD2}" type="presParOf" srcId="{217DDB43-631A-41E5-829E-B3BCC61F3FCE}" destId="{6AE10BD9-6C15-442A-A624-8B1CD07725F1}" srcOrd="1" destOrd="0" presId="urn:microsoft.com/office/officeart/2005/8/layout/hierarchy1"/>
    <dgm:cxn modelId="{B2F56317-51E8-4AEF-B731-DC169D5B7832}" type="presParOf" srcId="{D1ABBC53-65DE-43B9-8280-826559691DCC}" destId="{06770030-CA7E-4B47-9031-855101FAA60F}" srcOrd="4" destOrd="0" presId="urn:microsoft.com/office/officeart/2005/8/layout/hierarchy1"/>
    <dgm:cxn modelId="{CC599254-C6E6-4A8F-987F-4C8BBBEA330E}" type="presParOf" srcId="{D1ABBC53-65DE-43B9-8280-826559691DCC}" destId="{F84CE8C0-8423-490A-AEF5-5097616E55E4}" srcOrd="5" destOrd="0" presId="urn:microsoft.com/office/officeart/2005/8/layout/hierarchy1"/>
    <dgm:cxn modelId="{07044518-E1F8-4B5B-AC40-13B9FD9D6A7A}" type="presParOf" srcId="{F84CE8C0-8423-490A-AEF5-5097616E55E4}" destId="{0159225B-2B55-4854-97E8-796F1957CCE3}" srcOrd="0" destOrd="0" presId="urn:microsoft.com/office/officeart/2005/8/layout/hierarchy1"/>
    <dgm:cxn modelId="{985EC7E1-5403-4460-87A7-74951DFE97DE}" type="presParOf" srcId="{0159225B-2B55-4854-97E8-796F1957CCE3}" destId="{E34BABAF-E4E8-48E3-A98F-75503887FAF6}" srcOrd="0" destOrd="0" presId="urn:microsoft.com/office/officeart/2005/8/layout/hierarchy1"/>
    <dgm:cxn modelId="{B75DC3B9-2FA1-4FD0-876F-FFDB14C31F2D}" type="presParOf" srcId="{0159225B-2B55-4854-97E8-796F1957CCE3}" destId="{4C57D37C-7F8D-45ED-8B56-E84EE9B9748B}" srcOrd="1" destOrd="0" presId="urn:microsoft.com/office/officeart/2005/8/layout/hierarchy1"/>
    <dgm:cxn modelId="{2023D54D-1F9A-4BAF-89AC-CA18CDB7C66A}" type="presParOf" srcId="{F84CE8C0-8423-490A-AEF5-5097616E55E4}" destId="{00640804-99C5-475C-BED3-DF622D67276D}" srcOrd="1" destOrd="0" presId="urn:microsoft.com/office/officeart/2005/8/layout/hierarchy1"/>
    <dgm:cxn modelId="{618F5A4F-8220-4A47-BC56-ACDB51F0B514}" type="presParOf" srcId="{FAE4B9A9-DDDA-4BA0-A473-BA12A0789A62}" destId="{97F202A3-DE0E-4405-8219-AD40CD563A99}" srcOrd="2" destOrd="0" presId="urn:microsoft.com/office/officeart/2005/8/layout/hierarchy1"/>
    <dgm:cxn modelId="{39C32311-03D7-4A06-8EC7-1E5E205562B3}" type="presParOf" srcId="{FAE4B9A9-DDDA-4BA0-A473-BA12A0789A62}" destId="{204A9D90-7139-449A-9B48-001CC6FE2488}" srcOrd="3" destOrd="0" presId="urn:microsoft.com/office/officeart/2005/8/layout/hierarchy1"/>
    <dgm:cxn modelId="{33E1AAFD-792C-4C80-8724-CB6AC533AE34}" type="presParOf" srcId="{204A9D90-7139-449A-9B48-001CC6FE2488}" destId="{36559D49-B418-457D-AF11-88F8856B912F}" srcOrd="0" destOrd="0" presId="urn:microsoft.com/office/officeart/2005/8/layout/hierarchy1"/>
    <dgm:cxn modelId="{EC74DED7-A6D6-4926-85D2-B43C27125464}" type="presParOf" srcId="{36559D49-B418-457D-AF11-88F8856B912F}" destId="{C2FA50EA-68DB-4419-8599-DE5354A3C71C}" srcOrd="0" destOrd="0" presId="urn:microsoft.com/office/officeart/2005/8/layout/hierarchy1"/>
    <dgm:cxn modelId="{DAA5BA49-0FC7-4946-AF0B-379861E75851}" type="presParOf" srcId="{36559D49-B418-457D-AF11-88F8856B912F}" destId="{4C7A9BE1-3293-4200-883E-463836D7186A}" srcOrd="1" destOrd="0" presId="urn:microsoft.com/office/officeart/2005/8/layout/hierarchy1"/>
    <dgm:cxn modelId="{BD88A9DA-E7A4-438F-990C-8CC03063F333}" type="presParOf" srcId="{204A9D90-7139-449A-9B48-001CC6FE2488}" destId="{E265BC9D-6664-4369-A423-AEB04D8C26AD}" srcOrd="1" destOrd="0" presId="urn:microsoft.com/office/officeart/2005/8/layout/hierarchy1"/>
    <dgm:cxn modelId="{AF4BFBC5-AA7E-4C58-9645-133D7D10EF8E}" type="presParOf" srcId="{E265BC9D-6664-4369-A423-AEB04D8C26AD}" destId="{04246F28-F47D-4A13-A00D-05B2C1CE4FA0}" srcOrd="0" destOrd="0" presId="urn:microsoft.com/office/officeart/2005/8/layout/hierarchy1"/>
    <dgm:cxn modelId="{444CC922-7B4E-4F63-BA08-E31CCF3C9A83}" type="presParOf" srcId="{E265BC9D-6664-4369-A423-AEB04D8C26AD}" destId="{89D0BB3E-80DE-4364-B1C7-3A9DB3273BDA}" srcOrd="1" destOrd="0" presId="urn:microsoft.com/office/officeart/2005/8/layout/hierarchy1"/>
    <dgm:cxn modelId="{E0AAAD05-9DD5-4B8E-A43B-5EBECF92DFC8}" type="presParOf" srcId="{89D0BB3E-80DE-4364-B1C7-3A9DB3273BDA}" destId="{0AAF7C29-BDB1-4360-8934-247070F61FE6}" srcOrd="0" destOrd="0" presId="urn:microsoft.com/office/officeart/2005/8/layout/hierarchy1"/>
    <dgm:cxn modelId="{1A506019-56AA-4F69-81CB-F73D63C59AE8}" type="presParOf" srcId="{0AAF7C29-BDB1-4360-8934-247070F61FE6}" destId="{A4742720-4BC6-4771-878E-D26811351AF1}" srcOrd="0" destOrd="0" presId="urn:microsoft.com/office/officeart/2005/8/layout/hierarchy1"/>
    <dgm:cxn modelId="{AC38187A-E9A9-442A-9716-710C648D2ADA}" type="presParOf" srcId="{0AAF7C29-BDB1-4360-8934-247070F61FE6}" destId="{E8834303-3651-4ADE-806D-A5033AE4FF48}" srcOrd="1" destOrd="0" presId="urn:microsoft.com/office/officeart/2005/8/layout/hierarchy1"/>
    <dgm:cxn modelId="{93FA2429-E61D-4CC7-BDFF-AC65600BB8E0}" type="presParOf" srcId="{89D0BB3E-80DE-4364-B1C7-3A9DB3273BDA}" destId="{D2FDA2F1-B5A5-4ACC-B158-86E652303814}" srcOrd="1" destOrd="0" presId="urn:microsoft.com/office/officeart/2005/8/layout/hierarchy1"/>
    <dgm:cxn modelId="{837899A2-48BC-4841-BEEA-DEDA39853915}" type="presParOf" srcId="{E265BC9D-6664-4369-A423-AEB04D8C26AD}" destId="{8AAC6474-AD58-43F6-BE05-09E9A287B147}" srcOrd="2" destOrd="0" presId="urn:microsoft.com/office/officeart/2005/8/layout/hierarchy1"/>
    <dgm:cxn modelId="{14A74F6D-01B7-4C2B-B3F7-F2ED3914C89E}" type="presParOf" srcId="{E265BC9D-6664-4369-A423-AEB04D8C26AD}" destId="{36F83A8D-E01D-4E08-9ABB-BB76B5535F2D}" srcOrd="3" destOrd="0" presId="urn:microsoft.com/office/officeart/2005/8/layout/hierarchy1"/>
    <dgm:cxn modelId="{21D0967D-4E0D-4FF7-984A-58562636F034}" type="presParOf" srcId="{36F83A8D-E01D-4E08-9ABB-BB76B5535F2D}" destId="{5F1C4EBF-F609-4142-B9A0-35D6A2CDAE8A}" srcOrd="0" destOrd="0" presId="urn:microsoft.com/office/officeart/2005/8/layout/hierarchy1"/>
    <dgm:cxn modelId="{AE24A69F-ED58-43FF-A0B8-E2F524C3A1DE}" type="presParOf" srcId="{5F1C4EBF-F609-4142-B9A0-35D6A2CDAE8A}" destId="{19B37433-2BB8-4683-A9FC-3A812B311C76}" srcOrd="0" destOrd="0" presId="urn:microsoft.com/office/officeart/2005/8/layout/hierarchy1"/>
    <dgm:cxn modelId="{5674F2E3-E224-4659-9F95-B036AB17526A}" type="presParOf" srcId="{5F1C4EBF-F609-4142-B9A0-35D6A2CDAE8A}" destId="{6CB7C1E4-7955-4DD1-8D30-4145E7311066}" srcOrd="1" destOrd="0" presId="urn:microsoft.com/office/officeart/2005/8/layout/hierarchy1"/>
    <dgm:cxn modelId="{1F97D96B-4ADC-41E8-9C56-A3BD8D8A4ECF}" type="presParOf" srcId="{36F83A8D-E01D-4E08-9ABB-BB76B5535F2D}" destId="{6588738E-9026-403F-8DE6-13894E6853F4}" srcOrd="1" destOrd="0" presId="urn:microsoft.com/office/officeart/2005/8/layout/hierarchy1"/>
    <dgm:cxn modelId="{AC22FC56-6435-4DBF-8C00-DFACDDADE8B1}" type="presParOf" srcId="{E265BC9D-6664-4369-A423-AEB04D8C26AD}" destId="{F8CF8430-E8F2-4AD1-A614-174B769DA2A2}" srcOrd="4" destOrd="0" presId="urn:microsoft.com/office/officeart/2005/8/layout/hierarchy1"/>
    <dgm:cxn modelId="{4D286BF9-5F44-4ECB-BF71-58638C347149}" type="presParOf" srcId="{E265BC9D-6664-4369-A423-AEB04D8C26AD}" destId="{954B7E19-6800-4901-A1BA-D1CC8FF589F6}" srcOrd="5" destOrd="0" presId="urn:microsoft.com/office/officeart/2005/8/layout/hierarchy1"/>
    <dgm:cxn modelId="{728BC693-F7B7-4EFC-9582-4276D3D59949}" type="presParOf" srcId="{954B7E19-6800-4901-A1BA-D1CC8FF589F6}" destId="{2BD88259-CAA7-4C4E-8D0D-E4A8D1786427}" srcOrd="0" destOrd="0" presId="urn:microsoft.com/office/officeart/2005/8/layout/hierarchy1"/>
    <dgm:cxn modelId="{08BFED8B-97B4-438C-9DDD-3B357E8169D1}" type="presParOf" srcId="{2BD88259-CAA7-4C4E-8D0D-E4A8D1786427}" destId="{8FE99858-DDD0-4222-80FB-41D7A87CDE08}" srcOrd="0" destOrd="0" presId="urn:microsoft.com/office/officeart/2005/8/layout/hierarchy1"/>
    <dgm:cxn modelId="{D85B694E-0D51-4017-8128-AD0067351A5C}" type="presParOf" srcId="{2BD88259-CAA7-4C4E-8D0D-E4A8D1786427}" destId="{2D08F8D6-47DF-475B-BC7A-7DD08A2BEDA3}" srcOrd="1" destOrd="0" presId="urn:microsoft.com/office/officeart/2005/8/layout/hierarchy1"/>
    <dgm:cxn modelId="{39FD3F2B-A7DD-43F9-89D7-6849718EDF3C}" type="presParOf" srcId="{954B7E19-6800-4901-A1BA-D1CC8FF589F6}" destId="{63626282-3594-4E37-AC09-7BCEEBF1BB0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D35823-EE10-4389-86CF-1D4C811508A5}" type="doc">
      <dgm:prSet loTypeId="urn:microsoft.com/office/officeart/2005/8/layout/default" loCatId="list" qsTypeId="urn:microsoft.com/office/officeart/2005/8/quickstyle/3d3" qsCatId="3D" csTypeId="urn:microsoft.com/office/officeart/2005/8/colors/colorful2" csCatId="colorful" phldr="1"/>
      <dgm:spPr/>
      <dgm:t>
        <a:bodyPr/>
        <a:lstStyle/>
        <a:p>
          <a:endParaRPr lang="en-US"/>
        </a:p>
      </dgm:t>
    </dgm:pt>
    <dgm:pt modelId="{F478909A-F7DF-48DD-A89F-42763F652D14}">
      <dgm:prSet phldrT="[Text]" phldr="0"/>
      <dgm:spPr/>
      <dgm:t>
        <a:bodyPr/>
        <a:lstStyle/>
        <a:p>
          <a:pPr rtl="0"/>
          <a:r>
            <a:rPr lang="en-US" b="0" dirty="0"/>
            <a:t>Missing rate for cross calls is higher than target calls</a:t>
          </a:r>
        </a:p>
      </dgm:t>
    </dgm:pt>
    <dgm:pt modelId="{024E538F-F4E9-4DAE-8EF6-CC7FA08FD320}" type="parTrans" cxnId="{F22FF17A-7C4F-43C8-BD1A-7418C17AF3CB}">
      <dgm:prSet/>
      <dgm:spPr/>
      <dgm:t>
        <a:bodyPr/>
        <a:lstStyle/>
        <a:p>
          <a:endParaRPr lang="en-US"/>
        </a:p>
      </dgm:t>
    </dgm:pt>
    <dgm:pt modelId="{031C5A7D-3586-4211-A73C-4FB3406C6E3E}" type="sibTrans" cxnId="{F22FF17A-7C4F-43C8-BD1A-7418C17AF3CB}">
      <dgm:prSet/>
      <dgm:spPr/>
      <dgm:t>
        <a:bodyPr/>
        <a:lstStyle/>
        <a:p>
          <a:endParaRPr lang="en-US"/>
        </a:p>
      </dgm:t>
    </dgm:pt>
    <dgm:pt modelId="{653F850D-5835-4741-9AC3-18DA2A8EAAB4}">
      <dgm:prSet phldr="0"/>
      <dgm:spPr/>
      <dgm:t>
        <a:bodyPr/>
        <a:lstStyle/>
        <a:p>
          <a:pPr rtl="0"/>
          <a:r>
            <a:rPr lang="en-US" b="0" dirty="0"/>
            <a:t>Small branches suffer more on cross missing calls </a:t>
          </a:r>
        </a:p>
      </dgm:t>
    </dgm:pt>
    <dgm:pt modelId="{605269A6-C6CB-4683-950B-C3CC568D5791}" type="parTrans" cxnId="{F5B95C3D-B83C-479B-9D04-EDD19CD831AF}">
      <dgm:prSet/>
      <dgm:spPr/>
      <dgm:t>
        <a:bodyPr/>
        <a:lstStyle/>
        <a:p>
          <a:endParaRPr lang="en-US"/>
        </a:p>
      </dgm:t>
    </dgm:pt>
    <dgm:pt modelId="{CE83693A-D4B5-44B9-A168-CE40BD56B77F}" type="sibTrans" cxnId="{F5B95C3D-B83C-479B-9D04-EDD19CD831AF}">
      <dgm:prSet/>
      <dgm:spPr/>
      <dgm:t>
        <a:bodyPr/>
        <a:lstStyle/>
        <a:p>
          <a:endParaRPr lang="en-US"/>
        </a:p>
      </dgm:t>
    </dgm:pt>
    <dgm:pt modelId="{6E277401-69EF-45E6-8151-0C1433323124}">
      <dgm:prSet phldr="0"/>
      <dgm:spPr/>
      <dgm:t>
        <a:bodyPr/>
        <a:lstStyle/>
        <a:p>
          <a:pPr rtl="0"/>
          <a:r>
            <a:rPr lang="en-US" b="0" dirty="0"/>
            <a:t>Most calls are answered by departments other than the intended target</a:t>
          </a:r>
        </a:p>
      </dgm:t>
    </dgm:pt>
    <dgm:pt modelId="{9AB5E690-993A-4DC9-8DBD-11C834E82AFE}" type="parTrans" cxnId="{F4B82B93-DF55-4C01-9227-2FCD767E5D9E}">
      <dgm:prSet/>
      <dgm:spPr/>
      <dgm:t>
        <a:bodyPr/>
        <a:lstStyle/>
        <a:p>
          <a:endParaRPr lang="en-US"/>
        </a:p>
      </dgm:t>
    </dgm:pt>
    <dgm:pt modelId="{69F110E4-3335-4BB3-9AFC-4C8D27F9C5C0}" type="sibTrans" cxnId="{F4B82B93-DF55-4C01-9227-2FCD767E5D9E}">
      <dgm:prSet/>
      <dgm:spPr/>
      <dgm:t>
        <a:bodyPr/>
        <a:lstStyle/>
        <a:p>
          <a:endParaRPr lang="en-US"/>
        </a:p>
      </dgm:t>
    </dgm:pt>
    <dgm:pt modelId="{1412DFA2-7D0A-4122-9B5D-E0BF057A8FF0}">
      <dgm:prSet phldr="0"/>
      <dgm:spPr/>
      <dgm:t>
        <a:bodyPr/>
        <a:lstStyle/>
        <a:p>
          <a:pPr rtl="0"/>
          <a:r>
            <a:rPr lang="en-US" b="0"/>
            <a:t>Branch performance varies on different weekdays in different months</a:t>
          </a:r>
          <a:endParaRPr lang="en-US" b="0" dirty="0"/>
        </a:p>
      </dgm:t>
    </dgm:pt>
    <dgm:pt modelId="{4D0750CE-54D5-42EE-B91B-E0132B0597A9}" type="parTrans" cxnId="{42FB3807-961D-4E0F-BA8C-77B50CA5EE5B}">
      <dgm:prSet/>
      <dgm:spPr/>
      <dgm:t>
        <a:bodyPr/>
        <a:lstStyle/>
        <a:p>
          <a:endParaRPr lang="en-US"/>
        </a:p>
      </dgm:t>
    </dgm:pt>
    <dgm:pt modelId="{A3F5AB4A-EC95-405C-A833-4E3CAA4B3AEB}" type="sibTrans" cxnId="{42FB3807-961D-4E0F-BA8C-77B50CA5EE5B}">
      <dgm:prSet/>
      <dgm:spPr/>
      <dgm:t>
        <a:bodyPr/>
        <a:lstStyle/>
        <a:p>
          <a:endParaRPr lang="en-US"/>
        </a:p>
      </dgm:t>
    </dgm:pt>
    <dgm:pt modelId="{8DDBA877-B3CF-456C-AA33-0557912C3489}" type="pres">
      <dgm:prSet presAssocID="{D6D35823-EE10-4389-86CF-1D4C811508A5}" presName="diagram" presStyleCnt="0">
        <dgm:presLayoutVars>
          <dgm:dir/>
          <dgm:resizeHandles val="exact"/>
        </dgm:presLayoutVars>
      </dgm:prSet>
      <dgm:spPr/>
    </dgm:pt>
    <dgm:pt modelId="{C932F862-4D61-486C-B90D-36AEB1F0BF5B}" type="pres">
      <dgm:prSet presAssocID="{6E277401-69EF-45E6-8151-0C1433323124}" presName="node" presStyleLbl="node1" presStyleIdx="0" presStyleCnt="4">
        <dgm:presLayoutVars>
          <dgm:bulletEnabled val="1"/>
        </dgm:presLayoutVars>
      </dgm:prSet>
      <dgm:spPr/>
    </dgm:pt>
    <dgm:pt modelId="{CF1744D4-CD43-4340-8A79-6AF0A97C19FB}" type="pres">
      <dgm:prSet presAssocID="{69F110E4-3335-4BB3-9AFC-4C8D27F9C5C0}" presName="sibTrans" presStyleCnt="0"/>
      <dgm:spPr/>
    </dgm:pt>
    <dgm:pt modelId="{CEFA67CA-FBCD-4DEE-BD45-45A864212E9E}" type="pres">
      <dgm:prSet presAssocID="{F478909A-F7DF-48DD-A89F-42763F652D14}" presName="node" presStyleLbl="node1" presStyleIdx="1" presStyleCnt="4">
        <dgm:presLayoutVars>
          <dgm:bulletEnabled val="1"/>
        </dgm:presLayoutVars>
      </dgm:prSet>
      <dgm:spPr/>
    </dgm:pt>
    <dgm:pt modelId="{AC86E782-C81E-418D-804F-01F3FC4BE77A}" type="pres">
      <dgm:prSet presAssocID="{031C5A7D-3586-4211-A73C-4FB3406C6E3E}" presName="sibTrans" presStyleCnt="0"/>
      <dgm:spPr/>
    </dgm:pt>
    <dgm:pt modelId="{538902CF-461A-41D4-AC09-C779D89E73EF}" type="pres">
      <dgm:prSet presAssocID="{653F850D-5835-4741-9AC3-18DA2A8EAAB4}" presName="node" presStyleLbl="node1" presStyleIdx="2" presStyleCnt="4">
        <dgm:presLayoutVars>
          <dgm:bulletEnabled val="1"/>
        </dgm:presLayoutVars>
      </dgm:prSet>
      <dgm:spPr/>
    </dgm:pt>
    <dgm:pt modelId="{B7637B9F-42E1-4402-9211-80A8E00773ED}" type="pres">
      <dgm:prSet presAssocID="{CE83693A-D4B5-44B9-A168-CE40BD56B77F}" presName="sibTrans" presStyleCnt="0"/>
      <dgm:spPr/>
    </dgm:pt>
    <dgm:pt modelId="{B01B5C2A-594D-4B80-B737-AA42CE2A813B}" type="pres">
      <dgm:prSet presAssocID="{1412DFA2-7D0A-4122-9B5D-E0BF057A8FF0}" presName="node" presStyleLbl="node1" presStyleIdx="3" presStyleCnt="4">
        <dgm:presLayoutVars>
          <dgm:bulletEnabled val="1"/>
        </dgm:presLayoutVars>
      </dgm:prSet>
      <dgm:spPr/>
    </dgm:pt>
  </dgm:ptLst>
  <dgm:cxnLst>
    <dgm:cxn modelId="{42FB3807-961D-4E0F-BA8C-77B50CA5EE5B}" srcId="{D6D35823-EE10-4389-86CF-1D4C811508A5}" destId="{1412DFA2-7D0A-4122-9B5D-E0BF057A8FF0}" srcOrd="3" destOrd="0" parTransId="{4D0750CE-54D5-42EE-B91B-E0132B0597A9}" sibTransId="{A3F5AB4A-EC95-405C-A833-4E3CAA4B3AEB}"/>
    <dgm:cxn modelId="{29314D10-5385-47FD-B6D3-14C921306DE4}" type="presOf" srcId="{F478909A-F7DF-48DD-A89F-42763F652D14}" destId="{CEFA67CA-FBCD-4DEE-BD45-45A864212E9E}" srcOrd="0" destOrd="0" presId="urn:microsoft.com/office/officeart/2005/8/layout/default"/>
    <dgm:cxn modelId="{F5B95C3D-B83C-479B-9D04-EDD19CD831AF}" srcId="{D6D35823-EE10-4389-86CF-1D4C811508A5}" destId="{653F850D-5835-4741-9AC3-18DA2A8EAAB4}" srcOrd="2" destOrd="0" parTransId="{605269A6-C6CB-4683-950B-C3CC568D5791}" sibTransId="{CE83693A-D4B5-44B9-A168-CE40BD56B77F}"/>
    <dgm:cxn modelId="{F22FF17A-7C4F-43C8-BD1A-7418C17AF3CB}" srcId="{D6D35823-EE10-4389-86CF-1D4C811508A5}" destId="{F478909A-F7DF-48DD-A89F-42763F652D14}" srcOrd="1" destOrd="0" parTransId="{024E538F-F4E9-4DAE-8EF6-CC7FA08FD320}" sibTransId="{031C5A7D-3586-4211-A73C-4FB3406C6E3E}"/>
    <dgm:cxn modelId="{8356CD88-711E-4F7E-A347-8589CC6A77F1}" type="presOf" srcId="{1412DFA2-7D0A-4122-9B5D-E0BF057A8FF0}" destId="{B01B5C2A-594D-4B80-B737-AA42CE2A813B}" srcOrd="0" destOrd="0" presId="urn:microsoft.com/office/officeart/2005/8/layout/default"/>
    <dgm:cxn modelId="{F4B82B93-DF55-4C01-9227-2FCD767E5D9E}" srcId="{D6D35823-EE10-4389-86CF-1D4C811508A5}" destId="{6E277401-69EF-45E6-8151-0C1433323124}" srcOrd="0" destOrd="0" parTransId="{9AB5E690-993A-4DC9-8DBD-11C834E82AFE}" sibTransId="{69F110E4-3335-4BB3-9AFC-4C8D27F9C5C0}"/>
    <dgm:cxn modelId="{B798EEBD-4687-4F67-B8BE-874844BDC0B6}" type="presOf" srcId="{6E277401-69EF-45E6-8151-0C1433323124}" destId="{C932F862-4D61-486C-B90D-36AEB1F0BF5B}" srcOrd="0" destOrd="0" presId="urn:microsoft.com/office/officeart/2005/8/layout/default"/>
    <dgm:cxn modelId="{ED526CBE-AC6E-4DD0-82DB-4E1F2ADBA62B}" type="presOf" srcId="{D6D35823-EE10-4389-86CF-1D4C811508A5}" destId="{8DDBA877-B3CF-456C-AA33-0557912C3489}" srcOrd="0" destOrd="0" presId="urn:microsoft.com/office/officeart/2005/8/layout/default"/>
    <dgm:cxn modelId="{9E5608E5-B975-43B4-BFDC-E6A56CCBC8B0}" type="presOf" srcId="{653F850D-5835-4741-9AC3-18DA2A8EAAB4}" destId="{538902CF-461A-41D4-AC09-C779D89E73EF}" srcOrd="0" destOrd="0" presId="urn:microsoft.com/office/officeart/2005/8/layout/default"/>
    <dgm:cxn modelId="{9813AF3C-DEED-4C85-A4FF-BAECE6381979}" type="presParOf" srcId="{8DDBA877-B3CF-456C-AA33-0557912C3489}" destId="{C932F862-4D61-486C-B90D-36AEB1F0BF5B}" srcOrd="0" destOrd="0" presId="urn:microsoft.com/office/officeart/2005/8/layout/default"/>
    <dgm:cxn modelId="{AFE5B86A-87D1-48F1-B5E2-E7C4E0FBE03F}" type="presParOf" srcId="{8DDBA877-B3CF-456C-AA33-0557912C3489}" destId="{CF1744D4-CD43-4340-8A79-6AF0A97C19FB}" srcOrd="1" destOrd="0" presId="urn:microsoft.com/office/officeart/2005/8/layout/default"/>
    <dgm:cxn modelId="{51C8072F-6378-4CAA-BD7C-ED952550FD30}" type="presParOf" srcId="{8DDBA877-B3CF-456C-AA33-0557912C3489}" destId="{CEFA67CA-FBCD-4DEE-BD45-45A864212E9E}" srcOrd="2" destOrd="0" presId="urn:microsoft.com/office/officeart/2005/8/layout/default"/>
    <dgm:cxn modelId="{3FE42E51-858B-4948-B64D-EC18C76EBF64}" type="presParOf" srcId="{8DDBA877-B3CF-456C-AA33-0557912C3489}" destId="{AC86E782-C81E-418D-804F-01F3FC4BE77A}" srcOrd="3" destOrd="0" presId="urn:microsoft.com/office/officeart/2005/8/layout/default"/>
    <dgm:cxn modelId="{3A025114-0CE2-43C7-84A4-A8C747B11AF5}" type="presParOf" srcId="{8DDBA877-B3CF-456C-AA33-0557912C3489}" destId="{538902CF-461A-41D4-AC09-C779D89E73EF}" srcOrd="4" destOrd="0" presId="urn:microsoft.com/office/officeart/2005/8/layout/default"/>
    <dgm:cxn modelId="{22ACE41E-92B7-4A77-9300-0B7D40C5AEC9}" type="presParOf" srcId="{8DDBA877-B3CF-456C-AA33-0557912C3489}" destId="{B7637B9F-42E1-4402-9211-80A8E00773ED}" srcOrd="5" destOrd="0" presId="urn:microsoft.com/office/officeart/2005/8/layout/default"/>
    <dgm:cxn modelId="{4D43EBE0-5344-4A49-9A62-1F7D891D712F}" type="presParOf" srcId="{8DDBA877-B3CF-456C-AA33-0557912C3489}" destId="{B01B5C2A-594D-4B80-B737-AA42CE2A813B}"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7EF5B8-E93F-4D54-9CC1-69CAC14DE82D}" type="doc">
      <dgm:prSet loTypeId="urn:microsoft.com/office/officeart/2005/8/layout/hierarchy3" loCatId="list" qsTypeId="urn:microsoft.com/office/officeart/2005/8/quickstyle/simple1" qsCatId="simple" csTypeId="urn:microsoft.com/office/officeart/2005/8/colors/colorful2" csCatId="colorful" phldr="1"/>
      <dgm:spPr/>
      <dgm:t>
        <a:bodyPr/>
        <a:lstStyle/>
        <a:p>
          <a:endParaRPr lang="en-US"/>
        </a:p>
      </dgm:t>
    </dgm:pt>
    <dgm:pt modelId="{0A448ED9-37C6-413E-B7D4-3DB48A53CAB2}">
      <dgm:prSet phldrT="[Text]"/>
      <dgm:spPr/>
      <dgm:t>
        <a:bodyPr/>
        <a:lstStyle/>
        <a:p>
          <a:r>
            <a:rPr lang="en-US" dirty="0"/>
            <a:t>Staff </a:t>
          </a:r>
          <a:br>
            <a:rPr lang="en-US" dirty="0"/>
          </a:br>
          <a:r>
            <a:rPr lang="en-US" dirty="0"/>
            <a:t>training</a:t>
          </a:r>
        </a:p>
      </dgm:t>
    </dgm:pt>
    <dgm:pt modelId="{7CE0E61B-5F3E-47AE-B848-B77702B380D7}" type="parTrans" cxnId="{D5998854-5DD4-47A5-8773-3EC46D0A9F14}">
      <dgm:prSet/>
      <dgm:spPr/>
      <dgm:t>
        <a:bodyPr/>
        <a:lstStyle/>
        <a:p>
          <a:endParaRPr lang="en-US"/>
        </a:p>
      </dgm:t>
    </dgm:pt>
    <dgm:pt modelId="{F06836F2-9C9A-4D11-B1AC-AB5422203FCD}" type="sibTrans" cxnId="{D5998854-5DD4-47A5-8773-3EC46D0A9F14}">
      <dgm:prSet/>
      <dgm:spPr/>
      <dgm:t>
        <a:bodyPr/>
        <a:lstStyle/>
        <a:p>
          <a:endParaRPr lang="en-US"/>
        </a:p>
      </dgm:t>
    </dgm:pt>
    <dgm:pt modelId="{4D1F5593-292F-44AB-8BEF-5038990FA75F}">
      <dgm:prSet phldrT="[Text]" custT="1"/>
      <dgm:spPr/>
      <dgm:t>
        <a:bodyPr/>
        <a:lstStyle/>
        <a:p>
          <a:pPr>
            <a:buFont typeface="Arial"/>
            <a:buChar char="•"/>
          </a:pPr>
          <a:r>
            <a:rPr lang="en-US" sz="1600" dirty="0"/>
            <a:t>Allow employees to answer overall questions</a:t>
          </a:r>
        </a:p>
      </dgm:t>
    </dgm:pt>
    <dgm:pt modelId="{4B67FE21-2EEF-4DEA-8AC6-5B5E9106CE50}" type="parTrans" cxnId="{8F799EDC-1558-4787-A0E5-D67566869635}">
      <dgm:prSet/>
      <dgm:spPr/>
      <dgm:t>
        <a:bodyPr/>
        <a:lstStyle/>
        <a:p>
          <a:endParaRPr lang="en-US"/>
        </a:p>
      </dgm:t>
    </dgm:pt>
    <dgm:pt modelId="{C0C719D1-B956-4B48-B004-4D1CAAFB4E48}" type="sibTrans" cxnId="{8F799EDC-1558-4787-A0E5-D67566869635}">
      <dgm:prSet/>
      <dgm:spPr/>
      <dgm:t>
        <a:bodyPr/>
        <a:lstStyle/>
        <a:p>
          <a:endParaRPr lang="en-US"/>
        </a:p>
      </dgm:t>
    </dgm:pt>
    <dgm:pt modelId="{11CEFD7F-649D-416B-A4B5-645D79DEA24F}">
      <dgm:prSet phldrT="[Text]"/>
      <dgm:spPr/>
      <dgm:t>
        <a:bodyPr/>
        <a:lstStyle/>
        <a:p>
          <a:r>
            <a:rPr lang="en-US" dirty="0"/>
            <a:t>Staff </a:t>
          </a:r>
          <a:br>
            <a:rPr lang="en-US" dirty="0"/>
          </a:br>
          <a:r>
            <a:rPr lang="en-US" dirty="0"/>
            <a:t>Deployment</a:t>
          </a:r>
        </a:p>
      </dgm:t>
    </dgm:pt>
    <dgm:pt modelId="{C3849032-A22D-4362-8F13-5AA61E32C254}" type="parTrans" cxnId="{B09A3125-E460-4777-88F1-AA2421539192}">
      <dgm:prSet/>
      <dgm:spPr/>
      <dgm:t>
        <a:bodyPr/>
        <a:lstStyle/>
        <a:p>
          <a:endParaRPr lang="en-US"/>
        </a:p>
      </dgm:t>
    </dgm:pt>
    <dgm:pt modelId="{AD8F8BCE-E11C-4600-8BDD-33CCDD6B942A}" type="sibTrans" cxnId="{B09A3125-E460-4777-88F1-AA2421539192}">
      <dgm:prSet/>
      <dgm:spPr/>
      <dgm:t>
        <a:bodyPr/>
        <a:lstStyle/>
        <a:p>
          <a:endParaRPr lang="en-US"/>
        </a:p>
      </dgm:t>
    </dgm:pt>
    <dgm:pt modelId="{4C09F0D8-B58F-4CF3-B49B-735657317000}">
      <dgm:prSet custT="1"/>
      <dgm:spPr/>
      <dgm:t>
        <a:bodyPr/>
        <a:lstStyle/>
        <a:p>
          <a:r>
            <a:rPr lang="en-US" sz="1600" dirty="0"/>
            <a:t>Especially target on Small size branches</a:t>
          </a:r>
        </a:p>
      </dgm:t>
    </dgm:pt>
    <dgm:pt modelId="{7492E7F4-C888-4EF1-AC02-ACDF57D46657}" type="parTrans" cxnId="{6CFCFBE6-B794-41B4-ACAF-65D416BFD648}">
      <dgm:prSet/>
      <dgm:spPr/>
      <dgm:t>
        <a:bodyPr/>
        <a:lstStyle/>
        <a:p>
          <a:endParaRPr lang="en-US"/>
        </a:p>
      </dgm:t>
    </dgm:pt>
    <dgm:pt modelId="{BEA70A76-3BCB-405C-A8F2-5F50DE3802AD}" type="sibTrans" cxnId="{6CFCFBE6-B794-41B4-ACAF-65D416BFD648}">
      <dgm:prSet/>
      <dgm:spPr/>
      <dgm:t>
        <a:bodyPr/>
        <a:lstStyle/>
        <a:p>
          <a:endParaRPr lang="en-US"/>
        </a:p>
      </dgm:t>
    </dgm:pt>
    <dgm:pt modelId="{72F757D3-036D-4A51-9B66-855891522E4E}">
      <dgm:prSet custT="1"/>
      <dgm:spPr/>
      <dgm:t>
        <a:bodyPr/>
        <a:lstStyle/>
        <a:p>
          <a:r>
            <a:rPr lang="en-US" sz="1600" dirty="0"/>
            <a:t>Evaluate at regional level</a:t>
          </a:r>
        </a:p>
      </dgm:t>
    </dgm:pt>
    <dgm:pt modelId="{E5F338A4-83BD-4B92-AD9C-E6FEE4E65A9A}" type="parTrans" cxnId="{8ED943CB-6A38-4960-BDA0-59199A953BCF}">
      <dgm:prSet/>
      <dgm:spPr/>
      <dgm:t>
        <a:bodyPr/>
        <a:lstStyle/>
        <a:p>
          <a:endParaRPr lang="en-US"/>
        </a:p>
      </dgm:t>
    </dgm:pt>
    <dgm:pt modelId="{3143F856-EF68-49E1-AC23-56B4286D2301}" type="sibTrans" cxnId="{8ED943CB-6A38-4960-BDA0-59199A953BCF}">
      <dgm:prSet/>
      <dgm:spPr/>
      <dgm:t>
        <a:bodyPr/>
        <a:lstStyle/>
        <a:p>
          <a:endParaRPr lang="en-US"/>
        </a:p>
      </dgm:t>
    </dgm:pt>
    <dgm:pt modelId="{E76D463A-A227-41DD-A908-21A61CEF3181}">
      <dgm:prSet phldrT="[Text]" custT="1"/>
      <dgm:spPr/>
      <dgm:t>
        <a:bodyPr/>
        <a:lstStyle/>
        <a:p>
          <a:pPr>
            <a:buFont typeface="Arial"/>
            <a:buChar char="•"/>
          </a:pPr>
          <a:r>
            <a:rPr lang="en-US" sz="1600" dirty="0"/>
            <a:t>Relocate staffs from one region to another  </a:t>
          </a:r>
        </a:p>
      </dgm:t>
    </dgm:pt>
    <dgm:pt modelId="{6E859A72-092A-4145-A061-8991A2A81D24}" type="parTrans" cxnId="{83BBEA72-948C-4BB3-BF94-C4F37FC21068}">
      <dgm:prSet/>
      <dgm:spPr/>
      <dgm:t>
        <a:bodyPr/>
        <a:lstStyle/>
        <a:p>
          <a:endParaRPr lang="en-US"/>
        </a:p>
      </dgm:t>
    </dgm:pt>
    <dgm:pt modelId="{E12ED9EF-96D0-4BEF-A2C4-F90CE2A5FC5E}" type="sibTrans" cxnId="{83BBEA72-948C-4BB3-BF94-C4F37FC21068}">
      <dgm:prSet/>
      <dgm:spPr/>
      <dgm:t>
        <a:bodyPr/>
        <a:lstStyle/>
        <a:p>
          <a:endParaRPr lang="en-US"/>
        </a:p>
      </dgm:t>
    </dgm:pt>
    <dgm:pt modelId="{16D53955-BA9E-493F-8B00-7FA9C0CD2419}">
      <dgm:prSet custT="1"/>
      <dgm:spPr/>
      <dgm:t>
        <a:bodyPr/>
        <a:lstStyle/>
        <a:p>
          <a:r>
            <a:rPr lang="en-US" sz="1600" dirty="0"/>
            <a:t>Flexible working locations in the same state</a:t>
          </a:r>
        </a:p>
      </dgm:t>
    </dgm:pt>
    <dgm:pt modelId="{D1F51721-9405-4A46-8776-6B3B13C59A8C}" type="parTrans" cxnId="{E2419310-E111-4A5A-8496-D56F764FB152}">
      <dgm:prSet/>
      <dgm:spPr/>
      <dgm:t>
        <a:bodyPr/>
        <a:lstStyle/>
        <a:p>
          <a:endParaRPr lang="en-US"/>
        </a:p>
      </dgm:t>
    </dgm:pt>
    <dgm:pt modelId="{589D5685-4F58-47A5-9C84-B1DCA58A5D70}" type="sibTrans" cxnId="{E2419310-E111-4A5A-8496-D56F764FB152}">
      <dgm:prSet/>
      <dgm:spPr/>
      <dgm:t>
        <a:bodyPr/>
        <a:lstStyle/>
        <a:p>
          <a:endParaRPr lang="en-US"/>
        </a:p>
      </dgm:t>
    </dgm:pt>
    <dgm:pt modelId="{C501C392-36C5-4530-B2EF-B05528CFBD42}">
      <dgm:prSet phldrT="[Text]"/>
      <dgm:spPr/>
      <dgm:t>
        <a:bodyPr/>
        <a:lstStyle/>
        <a:p>
          <a:r>
            <a:rPr lang="en-US" dirty="0"/>
            <a:t>Call Center</a:t>
          </a:r>
        </a:p>
      </dgm:t>
    </dgm:pt>
    <dgm:pt modelId="{D7F45F7E-CEF5-4F7F-9D90-46512C74A11B}" type="parTrans" cxnId="{DC364D63-ADA8-47B6-8EF1-AB46AE348BAB}">
      <dgm:prSet/>
      <dgm:spPr/>
      <dgm:t>
        <a:bodyPr/>
        <a:lstStyle/>
        <a:p>
          <a:endParaRPr lang="en-US"/>
        </a:p>
      </dgm:t>
    </dgm:pt>
    <dgm:pt modelId="{30816411-2C4B-46D3-A288-5B2DA85E98AA}" type="sibTrans" cxnId="{DC364D63-ADA8-47B6-8EF1-AB46AE348BAB}">
      <dgm:prSet/>
      <dgm:spPr/>
      <dgm:t>
        <a:bodyPr/>
        <a:lstStyle/>
        <a:p>
          <a:endParaRPr lang="en-US"/>
        </a:p>
      </dgm:t>
    </dgm:pt>
    <dgm:pt modelId="{777CD31E-163D-4F0A-8FBF-EB1BB6243B4C}">
      <dgm:prSet phldrT="[Text]" custT="1"/>
      <dgm:spPr/>
      <dgm:t>
        <a:bodyPr/>
        <a:lstStyle/>
        <a:p>
          <a:pPr marL="0" lvl="0" indent="0" algn="ctr" defTabSz="622300">
            <a:lnSpc>
              <a:spcPct val="90000"/>
            </a:lnSpc>
            <a:spcBef>
              <a:spcPct val="0"/>
            </a:spcBef>
            <a:spcAft>
              <a:spcPct val="35000"/>
            </a:spcAft>
            <a:buFont typeface="Arial"/>
            <a:buNone/>
          </a:pPr>
          <a:r>
            <a:rPr lang="en-US" sz="1600" kern="1200" dirty="0">
              <a:solidFill>
                <a:srgbClr val="000000">
                  <a:hueOff val="0"/>
                  <a:satOff val="0"/>
                  <a:lumOff val="0"/>
                  <a:alphaOff val="0"/>
                </a:srgbClr>
              </a:solidFill>
              <a:latin typeface="Century Schoolbook" panose="02040604050505020304"/>
              <a:ea typeface="+mn-ea"/>
              <a:cs typeface="+mn-cs"/>
            </a:rPr>
            <a:t>Establishment for general questions</a:t>
          </a:r>
        </a:p>
      </dgm:t>
    </dgm:pt>
    <dgm:pt modelId="{1B05AFA5-D268-4ADE-8AB2-4AA71B92A3EA}" type="parTrans" cxnId="{3C031357-FED9-4FDF-8C7C-4AA70F4356EC}">
      <dgm:prSet/>
      <dgm:spPr/>
      <dgm:t>
        <a:bodyPr/>
        <a:lstStyle/>
        <a:p>
          <a:endParaRPr lang="en-US"/>
        </a:p>
      </dgm:t>
    </dgm:pt>
    <dgm:pt modelId="{A53F0D75-4F4E-44C5-8F65-0533CBA0ABAC}" type="sibTrans" cxnId="{3C031357-FED9-4FDF-8C7C-4AA70F4356EC}">
      <dgm:prSet/>
      <dgm:spPr/>
      <dgm:t>
        <a:bodyPr/>
        <a:lstStyle/>
        <a:p>
          <a:endParaRPr lang="en-US"/>
        </a:p>
      </dgm:t>
    </dgm:pt>
    <dgm:pt modelId="{645C98E2-AA02-4130-9CB5-19C300F54264}">
      <dgm:prSet custT="1"/>
      <dgm:spPr/>
      <dgm:t>
        <a:bodyPr/>
        <a:lstStyle/>
        <a:p>
          <a:r>
            <a:rPr lang="en-US" sz="1600" dirty="0"/>
            <a:t>Easing the pressure for small branches</a:t>
          </a:r>
        </a:p>
      </dgm:t>
    </dgm:pt>
    <dgm:pt modelId="{ED92E973-404F-4DA7-9016-9EB380A2290F}" type="parTrans" cxnId="{137062C7-C3D2-4C0F-8F62-6D96E8AEFE57}">
      <dgm:prSet/>
      <dgm:spPr/>
      <dgm:t>
        <a:bodyPr/>
        <a:lstStyle/>
        <a:p>
          <a:endParaRPr lang="en-US"/>
        </a:p>
      </dgm:t>
    </dgm:pt>
    <dgm:pt modelId="{3F5386DA-BEC3-45EB-9D04-870C1F7D612D}" type="sibTrans" cxnId="{137062C7-C3D2-4C0F-8F62-6D96E8AEFE57}">
      <dgm:prSet/>
      <dgm:spPr/>
      <dgm:t>
        <a:bodyPr/>
        <a:lstStyle/>
        <a:p>
          <a:endParaRPr lang="en-US"/>
        </a:p>
      </dgm:t>
    </dgm:pt>
    <dgm:pt modelId="{F08D224C-D42C-4A77-B445-E3934BDBF093}">
      <dgm:prSet custT="1"/>
      <dgm:spPr/>
      <dgm:t>
        <a:bodyPr/>
        <a:lstStyle/>
        <a:p>
          <a:r>
            <a:rPr lang="en-US" sz="1600" dirty="0"/>
            <a:t>Splitting call to other branches/departments</a:t>
          </a:r>
        </a:p>
      </dgm:t>
    </dgm:pt>
    <dgm:pt modelId="{39710A39-4E29-4EA3-9C72-F8C652ADB3EC}" type="parTrans" cxnId="{8209002A-FCA8-424D-8B63-A47E1A016F79}">
      <dgm:prSet/>
      <dgm:spPr/>
      <dgm:t>
        <a:bodyPr/>
        <a:lstStyle/>
        <a:p>
          <a:endParaRPr lang="en-US"/>
        </a:p>
      </dgm:t>
    </dgm:pt>
    <dgm:pt modelId="{C8CD7CAE-7F9C-4A4C-AA3C-B4D6E04159C4}" type="sibTrans" cxnId="{8209002A-FCA8-424D-8B63-A47E1A016F79}">
      <dgm:prSet/>
      <dgm:spPr/>
      <dgm:t>
        <a:bodyPr/>
        <a:lstStyle/>
        <a:p>
          <a:endParaRPr lang="en-US"/>
        </a:p>
      </dgm:t>
    </dgm:pt>
    <dgm:pt modelId="{F806726A-3308-4450-8943-558FCB2A2FFC}">
      <dgm:prSet phldrT="[Text]" custT="1"/>
      <dgm:spPr/>
      <dgm:t>
        <a:bodyPr/>
        <a:lstStyle/>
        <a:p>
          <a:endParaRPr lang="en-US" sz="2300" dirty="0"/>
        </a:p>
        <a:p>
          <a:r>
            <a:rPr lang="en-US" sz="2400" dirty="0"/>
            <a:t>Shifts reschedulin</a:t>
          </a:r>
          <a:r>
            <a:rPr lang="en-US" sz="2300" dirty="0"/>
            <a:t>g </a:t>
          </a:r>
        </a:p>
      </dgm:t>
    </dgm:pt>
    <dgm:pt modelId="{4E437777-D345-4E30-8723-58F7792249A7}" type="parTrans" cxnId="{931C78E1-7731-47E8-A115-91FE67D2D961}">
      <dgm:prSet/>
      <dgm:spPr/>
      <dgm:t>
        <a:bodyPr/>
        <a:lstStyle/>
        <a:p>
          <a:endParaRPr lang="en-US"/>
        </a:p>
      </dgm:t>
    </dgm:pt>
    <dgm:pt modelId="{94A10A58-763D-4701-89A7-94A36FCE334F}" type="sibTrans" cxnId="{931C78E1-7731-47E8-A115-91FE67D2D961}">
      <dgm:prSet/>
      <dgm:spPr/>
      <dgm:t>
        <a:bodyPr/>
        <a:lstStyle/>
        <a:p>
          <a:endParaRPr lang="en-US"/>
        </a:p>
      </dgm:t>
    </dgm:pt>
    <dgm:pt modelId="{8C52AA79-A346-4C14-AA1F-97EF17CFDA11}">
      <dgm:prSet phldrT="[Text]" custT="1"/>
      <dgm:spPr/>
      <dgm:t>
        <a:bodyPr/>
        <a:lstStyle/>
        <a:p>
          <a:pPr>
            <a:buFont typeface="Arial"/>
            <a:buChar char="•"/>
          </a:pPr>
          <a:r>
            <a:rPr lang="en-US" sz="1600" dirty="0"/>
            <a:t>Shut down phone system during weekends</a:t>
          </a:r>
        </a:p>
      </dgm:t>
    </dgm:pt>
    <dgm:pt modelId="{9912DDE0-C413-40E3-8C2C-6515E53DE7B9}" type="parTrans" cxnId="{C370A37A-E8C8-4F94-A382-9B09A9AE8097}">
      <dgm:prSet/>
      <dgm:spPr/>
      <dgm:t>
        <a:bodyPr/>
        <a:lstStyle/>
        <a:p>
          <a:endParaRPr lang="en-US"/>
        </a:p>
      </dgm:t>
    </dgm:pt>
    <dgm:pt modelId="{5D9D797B-2B2D-4B17-8FFC-41BDEB6FA2C7}" type="sibTrans" cxnId="{C370A37A-E8C8-4F94-A382-9B09A9AE8097}">
      <dgm:prSet/>
      <dgm:spPr/>
      <dgm:t>
        <a:bodyPr/>
        <a:lstStyle/>
        <a:p>
          <a:endParaRPr lang="en-US"/>
        </a:p>
      </dgm:t>
    </dgm:pt>
    <dgm:pt modelId="{9DE79FAF-75A9-4624-A473-C5D26F63FBF9}">
      <dgm:prSet custT="1"/>
      <dgm:spPr/>
      <dgm:t>
        <a:bodyPr/>
        <a:lstStyle/>
        <a:p>
          <a:r>
            <a:rPr lang="en-US" sz="1600" dirty="0"/>
            <a:t>Work shifts during weekdays</a:t>
          </a:r>
        </a:p>
      </dgm:t>
    </dgm:pt>
    <dgm:pt modelId="{EB97C792-365F-4BE6-B2C8-073815EABE0B}" type="parTrans" cxnId="{D82FD9E9-3081-48E8-9924-29FB1E779FA6}">
      <dgm:prSet/>
      <dgm:spPr/>
      <dgm:t>
        <a:bodyPr/>
        <a:lstStyle/>
        <a:p>
          <a:endParaRPr lang="en-US"/>
        </a:p>
      </dgm:t>
    </dgm:pt>
    <dgm:pt modelId="{96C00D96-6922-4206-AAEC-E900BAF5CFEB}" type="sibTrans" cxnId="{D82FD9E9-3081-48E8-9924-29FB1E779FA6}">
      <dgm:prSet/>
      <dgm:spPr/>
      <dgm:t>
        <a:bodyPr/>
        <a:lstStyle/>
        <a:p>
          <a:endParaRPr lang="en-US"/>
        </a:p>
      </dgm:t>
    </dgm:pt>
    <dgm:pt modelId="{2B2949E0-ED0B-4F40-940A-A563B6799B1E}">
      <dgm:prSet custT="1"/>
      <dgm:spPr/>
      <dgm:t>
        <a:bodyPr/>
        <a:lstStyle/>
        <a:p>
          <a:r>
            <a:rPr lang="en-US" sz="1600" dirty="0"/>
            <a:t>Work efficiency on Mondays and Fridays</a:t>
          </a:r>
        </a:p>
      </dgm:t>
    </dgm:pt>
    <dgm:pt modelId="{37369691-D9D9-46B6-B2E6-D5FD94C2C8AE}" type="parTrans" cxnId="{09C73255-09A8-452F-A5CE-7DB5DC9D68B7}">
      <dgm:prSet/>
      <dgm:spPr/>
      <dgm:t>
        <a:bodyPr/>
        <a:lstStyle/>
        <a:p>
          <a:endParaRPr lang="en-US"/>
        </a:p>
      </dgm:t>
    </dgm:pt>
    <dgm:pt modelId="{3715DCD9-411C-4632-A8B2-469E47100951}" type="sibTrans" cxnId="{09C73255-09A8-452F-A5CE-7DB5DC9D68B7}">
      <dgm:prSet/>
      <dgm:spPr/>
      <dgm:t>
        <a:bodyPr/>
        <a:lstStyle/>
        <a:p>
          <a:endParaRPr lang="en-US"/>
        </a:p>
      </dgm:t>
    </dgm:pt>
    <dgm:pt modelId="{465EC9D5-FF2D-4C26-A7ED-2A38CAD05440}" type="pres">
      <dgm:prSet presAssocID="{7F7EF5B8-E93F-4D54-9CC1-69CAC14DE82D}" presName="diagram" presStyleCnt="0">
        <dgm:presLayoutVars>
          <dgm:chPref val="1"/>
          <dgm:dir/>
          <dgm:animOne val="branch"/>
          <dgm:animLvl val="lvl"/>
          <dgm:resizeHandles/>
        </dgm:presLayoutVars>
      </dgm:prSet>
      <dgm:spPr/>
    </dgm:pt>
    <dgm:pt modelId="{E7A54C64-77B1-44EE-A298-92C70778C6CF}" type="pres">
      <dgm:prSet presAssocID="{0A448ED9-37C6-413E-B7D4-3DB48A53CAB2}" presName="root" presStyleCnt="0"/>
      <dgm:spPr/>
    </dgm:pt>
    <dgm:pt modelId="{91DF45C3-BD29-4F64-8CB3-A1597E70C59C}" type="pres">
      <dgm:prSet presAssocID="{0A448ED9-37C6-413E-B7D4-3DB48A53CAB2}" presName="rootComposite" presStyleCnt="0"/>
      <dgm:spPr/>
    </dgm:pt>
    <dgm:pt modelId="{01A2DBD4-7AB3-4699-96EC-B0E573BBEB4D}" type="pres">
      <dgm:prSet presAssocID="{0A448ED9-37C6-413E-B7D4-3DB48A53CAB2}" presName="rootText" presStyleLbl="node1" presStyleIdx="0" presStyleCnt="4"/>
      <dgm:spPr/>
    </dgm:pt>
    <dgm:pt modelId="{0A8E7FE3-3547-41B0-A8E2-95F8ABDBF30C}" type="pres">
      <dgm:prSet presAssocID="{0A448ED9-37C6-413E-B7D4-3DB48A53CAB2}" presName="rootConnector" presStyleLbl="node1" presStyleIdx="0" presStyleCnt="4"/>
      <dgm:spPr/>
    </dgm:pt>
    <dgm:pt modelId="{F1F9149D-9B61-4DC3-A948-E32D08585421}" type="pres">
      <dgm:prSet presAssocID="{0A448ED9-37C6-413E-B7D4-3DB48A53CAB2}" presName="childShape" presStyleCnt="0"/>
      <dgm:spPr/>
    </dgm:pt>
    <dgm:pt modelId="{CB082EFC-4AD1-459E-99FA-7A435DFE7C17}" type="pres">
      <dgm:prSet presAssocID="{4B67FE21-2EEF-4DEA-8AC6-5B5E9106CE50}" presName="Name13" presStyleLbl="parChTrans1D2" presStyleIdx="0" presStyleCnt="11"/>
      <dgm:spPr/>
    </dgm:pt>
    <dgm:pt modelId="{2971C2B5-B81F-4D8A-A203-D2D6676AFBDD}" type="pres">
      <dgm:prSet presAssocID="{4D1F5593-292F-44AB-8BEF-5038990FA75F}" presName="childText" presStyleLbl="bgAcc1" presStyleIdx="0" presStyleCnt="11">
        <dgm:presLayoutVars>
          <dgm:bulletEnabled val="1"/>
        </dgm:presLayoutVars>
      </dgm:prSet>
      <dgm:spPr/>
    </dgm:pt>
    <dgm:pt modelId="{33D352B0-CE10-4D9A-BD7A-29133E9EA693}" type="pres">
      <dgm:prSet presAssocID="{7492E7F4-C888-4EF1-AC02-ACDF57D46657}" presName="Name13" presStyleLbl="parChTrans1D2" presStyleIdx="1" presStyleCnt="11"/>
      <dgm:spPr/>
    </dgm:pt>
    <dgm:pt modelId="{98524376-1A54-4E60-A9A2-E5D71E5FA320}" type="pres">
      <dgm:prSet presAssocID="{4C09F0D8-B58F-4CF3-B49B-735657317000}" presName="childText" presStyleLbl="bgAcc1" presStyleIdx="1" presStyleCnt="11">
        <dgm:presLayoutVars>
          <dgm:bulletEnabled val="1"/>
        </dgm:presLayoutVars>
      </dgm:prSet>
      <dgm:spPr/>
    </dgm:pt>
    <dgm:pt modelId="{6CB84595-79CC-4342-A9D2-BFD259A58B7F}" type="pres">
      <dgm:prSet presAssocID="{E5F338A4-83BD-4B92-AD9C-E6FEE4E65A9A}" presName="Name13" presStyleLbl="parChTrans1D2" presStyleIdx="2" presStyleCnt="11"/>
      <dgm:spPr/>
    </dgm:pt>
    <dgm:pt modelId="{9A281D8F-283C-428E-9E6F-2FF0EA829593}" type="pres">
      <dgm:prSet presAssocID="{72F757D3-036D-4A51-9B66-855891522E4E}" presName="childText" presStyleLbl="bgAcc1" presStyleIdx="2" presStyleCnt="11">
        <dgm:presLayoutVars>
          <dgm:bulletEnabled val="1"/>
        </dgm:presLayoutVars>
      </dgm:prSet>
      <dgm:spPr/>
    </dgm:pt>
    <dgm:pt modelId="{E5FEEB15-A67D-4C2B-B9A2-3C219DBC5883}" type="pres">
      <dgm:prSet presAssocID="{C501C392-36C5-4530-B2EF-B05528CFBD42}" presName="root" presStyleCnt="0"/>
      <dgm:spPr/>
    </dgm:pt>
    <dgm:pt modelId="{A2A56096-695F-487E-A2F4-67C838E1A3DC}" type="pres">
      <dgm:prSet presAssocID="{C501C392-36C5-4530-B2EF-B05528CFBD42}" presName="rootComposite" presStyleCnt="0"/>
      <dgm:spPr/>
    </dgm:pt>
    <dgm:pt modelId="{0014EDDD-6C29-4915-9876-507FDECBA9A0}" type="pres">
      <dgm:prSet presAssocID="{C501C392-36C5-4530-B2EF-B05528CFBD42}" presName="rootText" presStyleLbl="node1" presStyleIdx="1" presStyleCnt="4"/>
      <dgm:spPr/>
    </dgm:pt>
    <dgm:pt modelId="{93668328-BAFE-4B15-8132-61DE10BB34AE}" type="pres">
      <dgm:prSet presAssocID="{C501C392-36C5-4530-B2EF-B05528CFBD42}" presName="rootConnector" presStyleLbl="node1" presStyleIdx="1" presStyleCnt="4"/>
      <dgm:spPr/>
    </dgm:pt>
    <dgm:pt modelId="{F5C6F586-945B-40C8-95E3-73A0638F344B}" type="pres">
      <dgm:prSet presAssocID="{C501C392-36C5-4530-B2EF-B05528CFBD42}" presName="childShape" presStyleCnt="0"/>
      <dgm:spPr/>
    </dgm:pt>
    <dgm:pt modelId="{8FC1C278-ED44-4F96-857B-34030D37E6A5}" type="pres">
      <dgm:prSet presAssocID="{1B05AFA5-D268-4ADE-8AB2-4AA71B92A3EA}" presName="Name13" presStyleLbl="parChTrans1D2" presStyleIdx="3" presStyleCnt="11"/>
      <dgm:spPr/>
    </dgm:pt>
    <dgm:pt modelId="{17DC221D-3F6B-48FB-BBB2-50D349685707}" type="pres">
      <dgm:prSet presAssocID="{777CD31E-163D-4F0A-8FBF-EB1BB6243B4C}" presName="childText" presStyleLbl="bgAcc1" presStyleIdx="3" presStyleCnt="11">
        <dgm:presLayoutVars>
          <dgm:bulletEnabled val="1"/>
        </dgm:presLayoutVars>
      </dgm:prSet>
      <dgm:spPr/>
    </dgm:pt>
    <dgm:pt modelId="{17B4CB78-72B5-4C5B-A379-63E01E9CAC68}" type="pres">
      <dgm:prSet presAssocID="{ED92E973-404F-4DA7-9016-9EB380A2290F}" presName="Name13" presStyleLbl="parChTrans1D2" presStyleIdx="4" presStyleCnt="11"/>
      <dgm:spPr/>
    </dgm:pt>
    <dgm:pt modelId="{A979AF63-5C45-4551-B21E-B5A30BB827DA}" type="pres">
      <dgm:prSet presAssocID="{645C98E2-AA02-4130-9CB5-19C300F54264}" presName="childText" presStyleLbl="bgAcc1" presStyleIdx="4" presStyleCnt="11">
        <dgm:presLayoutVars>
          <dgm:bulletEnabled val="1"/>
        </dgm:presLayoutVars>
      </dgm:prSet>
      <dgm:spPr/>
    </dgm:pt>
    <dgm:pt modelId="{B1237321-6553-482E-8537-625A4850E791}" type="pres">
      <dgm:prSet presAssocID="{39710A39-4E29-4EA3-9C72-F8C652ADB3EC}" presName="Name13" presStyleLbl="parChTrans1D2" presStyleIdx="5" presStyleCnt="11"/>
      <dgm:spPr/>
    </dgm:pt>
    <dgm:pt modelId="{F775A960-0549-4553-B347-B9B7E6F0037E}" type="pres">
      <dgm:prSet presAssocID="{F08D224C-D42C-4A77-B445-E3934BDBF093}" presName="childText" presStyleLbl="bgAcc1" presStyleIdx="5" presStyleCnt="11">
        <dgm:presLayoutVars>
          <dgm:bulletEnabled val="1"/>
        </dgm:presLayoutVars>
      </dgm:prSet>
      <dgm:spPr/>
    </dgm:pt>
    <dgm:pt modelId="{BA57CFFA-F293-43B3-B95F-4DE0B0B73EC4}" type="pres">
      <dgm:prSet presAssocID="{11CEFD7F-649D-416B-A4B5-645D79DEA24F}" presName="root" presStyleCnt="0"/>
      <dgm:spPr/>
    </dgm:pt>
    <dgm:pt modelId="{CB6B9D9B-A4EF-4E9E-A5F0-B62412847D7C}" type="pres">
      <dgm:prSet presAssocID="{11CEFD7F-649D-416B-A4B5-645D79DEA24F}" presName="rootComposite" presStyleCnt="0"/>
      <dgm:spPr/>
    </dgm:pt>
    <dgm:pt modelId="{9C8CC307-6EF9-4AE1-9ABC-2D96FCAF3FA2}" type="pres">
      <dgm:prSet presAssocID="{11CEFD7F-649D-416B-A4B5-645D79DEA24F}" presName="rootText" presStyleLbl="node1" presStyleIdx="2" presStyleCnt="4"/>
      <dgm:spPr/>
    </dgm:pt>
    <dgm:pt modelId="{D5D06A92-FB35-4F7A-872A-6542CDF28981}" type="pres">
      <dgm:prSet presAssocID="{11CEFD7F-649D-416B-A4B5-645D79DEA24F}" presName="rootConnector" presStyleLbl="node1" presStyleIdx="2" presStyleCnt="4"/>
      <dgm:spPr/>
    </dgm:pt>
    <dgm:pt modelId="{1896A3B2-2CF8-46B9-A49D-5C189FAB8A8F}" type="pres">
      <dgm:prSet presAssocID="{11CEFD7F-649D-416B-A4B5-645D79DEA24F}" presName="childShape" presStyleCnt="0"/>
      <dgm:spPr/>
    </dgm:pt>
    <dgm:pt modelId="{55C91AFE-F36B-4AF9-84EA-B05CDEEB34FF}" type="pres">
      <dgm:prSet presAssocID="{6E859A72-092A-4145-A061-8991A2A81D24}" presName="Name13" presStyleLbl="parChTrans1D2" presStyleIdx="6" presStyleCnt="11"/>
      <dgm:spPr/>
    </dgm:pt>
    <dgm:pt modelId="{7F2903A9-3A9D-46FE-8D7A-C7BE9B07B57B}" type="pres">
      <dgm:prSet presAssocID="{E76D463A-A227-41DD-A908-21A61CEF3181}" presName="childText" presStyleLbl="bgAcc1" presStyleIdx="6" presStyleCnt="11">
        <dgm:presLayoutVars>
          <dgm:bulletEnabled val="1"/>
        </dgm:presLayoutVars>
      </dgm:prSet>
      <dgm:spPr/>
    </dgm:pt>
    <dgm:pt modelId="{D96C495D-DB85-47A4-B5D5-2917484BF6A2}" type="pres">
      <dgm:prSet presAssocID="{D1F51721-9405-4A46-8776-6B3B13C59A8C}" presName="Name13" presStyleLbl="parChTrans1D2" presStyleIdx="7" presStyleCnt="11"/>
      <dgm:spPr/>
    </dgm:pt>
    <dgm:pt modelId="{1E262E2C-146E-4D45-8E85-B4CEE227BF3A}" type="pres">
      <dgm:prSet presAssocID="{16D53955-BA9E-493F-8B00-7FA9C0CD2419}" presName="childText" presStyleLbl="bgAcc1" presStyleIdx="7" presStyleCnt="11">
        <dgm:presLayoutVars>
          <dgm:bulletEnabled val="1"/>
        </dgm:presLayoutVars>
      </dgm:prSet>
      <dgm:spPr/>
    </dgm:pt>
    <dgm:pt modelId="{2807360A-A2BC-48C8-B66F-E586B2A71AE8}" type="pres">
      <dgm:prSet presAssocID="{F806726A-3308-4450-8943-558FCB2A2FFC}" presName="root" presStyleCnt="0"/>
      <dgm:spPr/>
    </dgm:pt>
    <dgm:pt modelId="{EDFE6761-63A6-4D2C-8596-47800B3F2B9B}" type="pres">
      <dgm:prSet presAssocID="{F806726A-3308-4450-8943-558FCB2A2FFC}" presName="rootComposite" presStyleCnt="0"/>
      <dgm:spPr/>
    </dgm:pt>
    <dgm:pt modelId="{61A0D332-0697-4D35-9F46-58E35BEB7FD8}" type="pres">
      <dgm:prSet presAssocID="{F806726A-3308-4450-8943-558FCB2A2FFC}" presName="rootText" presStyleLbl="node1" presStyleIdx="3" presStyleCnt="4"/>
      <dgm:spPr/>
    </dgm:pt>
    <dgm:pt modelId="{FB320AFE-C617-4006-800D-6E8A7CD37D37}" type="pres">
      <dgm:prSet presAssocID="{F806726A-3308-4450-8943-558FCB2A2FFC}" presName="rootConnector" presStyleLbl="node1" presStyleIdx="3" presStyleCnt="4"/>
      <dgm:spPr/>
    </dgm:pt>
    <dgm:pt modelId="{2560C73D-740A-4E37-B82D-E6BB3813F80F}" type="pres">
      <dgm:prSet presAssocID="{F806726A-3308-4450-8943-558FCB2A2FFC}" presName="childShape" presStyleCnt="0"/>
      <dgm:spPr/>
    </dgm:pt>
    <dgm:pt modelId="{7D6D203C-F12F-4449-8FA2-F3E29FCE7CBF}" type="pres">
      <dgm:prSet presAssocID="{9912DDE0-C413-40E3-8C2C-6515E53DE7B9}" presName="Name13" presStyleLbl="parChTrans1D2" presStyleIdx="8" presStyleCnt="11"/>
      <dgm:spPr/>
    </dgm:pt>
    <dgm:pt modelId="{E0EBB5EC-3C50-4428-AC0E-2151E72B064F}" type="pres">
      <dgm:prSet presAssocID="{8C52AA79-A346-4C14-AA1F-97EF17CFDA11}" presName="childText" presStyleLbl="bgAcc1" presStyleIdx="8" presStyleCnt="11">
        <dgm:presLayoutVars>
          <dgm:bulletEnabled val="1"/>
        </dgm:presLayoutVars>
      </dgm:prSet>
      <dgm:spPr/>
    </dgm:pt>
    <dgm:pt modelId="{E8382189-BE4B-4ED9-B642-0CFFA6F63516}" type="pres">
      <dgm:prSet presAssocID="{EB97C792-365F-4BE6-B2C8-073815EABE0B}" presName="Name13" presStyleLbl="parChTrans1D2" presStyleIdx="9" presStyleCnt="11"/>
      <dgm:spPr/>
    </dgm:pt>
    <dgm:pt modelId="{94F13E39-66AE-43B4-B592-397CB8654DF4}" type="pres">
      <dgm:prSet presAssocID="{9DE79FAF-75A9-4624-A473-C5D26F63FBF9}" presName="childText" presStyleLbl="bgAcc1" presStyleIdx="9" presStyleCnt="11">
        <dgm:presLayoutVars>
          <dgm:bulletEnabled val="1"/>
        </dgm:presLayoutVars>
      </dgm:prSet>
      <dgm:spPr/>
    </dgm:pt>
    <dgm:pt modelId="{4A2F8B7A-0025-4049-A6D3-D70C004E1A69}" type="pres">
      <dgm:prSet presAssocID="{37369691-D9D9-46B6-B2E6-D5FD94C2C8AE}" presName="Name13" presStyleLbl="parChTrans1D2" presStyleIdx="10" presStyleCnt="11"/>
      <dgm:spPr/>
    </dgm:pt>
    <dgm:pt modelId="{0E9662F1-EE07-41D0-ADF2-8495120812BD}" type="pres">
      <dgm:prSet presAssocID="{2B2949E0-ED0B-4F40-940A-A563B6799B1E}" presName="childText" presStyleLbl="bgAcc1" presStyleIdx="10" presStyleCnt="11">
        <dgm:presLayoutVars>
          <dgm:bulletEnabled val="1"/>
        </dgm:presLayoutVars>
      </dgm:prSet>
      <dgm:spPr/>
    </dgm:pt>
  </dgm:ptLst>
  <dgm:cxnLst>
    <dgm:cxn modelId="{8C25C005-DC04-4402-9152-E2A42DD9D70C}" type="presOf" srcId="{F08D224C-D42C-4A77-B445-E3934BDBF093}" destId="{F775A960-0549-4553-B347-B9B7E6F0037E}" srcOrd="0" destOrd="0" presId="urn:microsoft.com/office/officeart/2005/8/layout/hierarchy3"/>
    <dgm:cxn modelId="{435D0A0E-385E-4CB0-B64B-4BC0F255A586}" type="presOf" srcId="{2B2949E0-ED0B-4F40-940A-A563B6799B1E}" destId="{0E9662F1-EE07-41D0-ADF2-8495120812BD}" srcOrd="0" destOrd="0" presId="urn:microsoft.com/office/officeart/2005/8/layout/hierarchy3"/>
    <dgm:cxn modelId="{E2419310-E111-4A5A-8496-D56F764FB152}" srcId="{11CEFD7F-649D-416B-A4B5-645D79DEA24F}" destId="{16D53955-BA9E-493F-8B00-7FA9C0CD2419}" srcOrd="1" destOrd="0" parTransId="{D1F51721-9405-4A46-8776-6B3B13C59A8C}" sibTransId="{589D5685-4F58-47A5-9C84-B1DCA58A5D70}"/>
    <dgm:cxn modelId="{EFEE0D17-D34C-4A07-861E-88082AA203D1}" type="presOf" srcId="{9DE79FAF-75A9-4624-A473-C5D26F63FBF9}" destId="{94F13E39-66AE-43B4-B592-397CB8654DF4}" srcOrd="0" destOrd="0" presId="urn:microsoft.com/office/officeart/2005/8/layout/hierarchy3"/>
    <dgm:cxn modelId="{DAFB3E1B-75BA-4933-AAF1-0CAE211F6B75}" type="presOf" srcId="{C501C392-36C5-4530-B2EF-B05528CFBD42}" destId="{93668328-BAFE-4B15-8132-61DE10BB34AE}" srcOrd="1" destOrd="0" presId="urn:microsoft.com/office/officeart/2005/8/layout/hierarchy3"/>
    <dgm:cxn modelId="{FCAA731E-94AB-437A-B743-CE24E0D88094}" type="presOf" srcId="{11CEFD7F-649D-416B-A4B5-645D79DEA24F}" destId="{D5D06A92-FB35-4F7A-872A-6542CDF28981}" srcOrd="1" destOrd="0" presId="urn:microsoft.com/office/officeart/2005/8/layout/hierarchy3"/>
    <dgm:cxn modelId="{B09A3125-E460-4777-88F1-AA2421539192}" srcId="{7F7EF5B8-E93F-4D54-9CC1-69CAC14DE82D}" destId="{11CEFD7F-649D-416B-A4B5-645D79DEA24F}" srcOrd="2" destOrd="0" parTransId="{C3849032-A22D-4362-8F13-5AA61E32C254}" sibTransId="{AD8F8BCE-E11C-4600-8BDD-33CCDD6B942A}"/>
    <dgm:cxn modelId="{C1D24C25-9F7E-44AF-85A5-1EB60296B08E}" type="presOf" srcId="{4B67FE21-2EEF-4DEA-8AC6-5B5E9106CE50}" destId="{CB082EFC-4AD1-459E-99FA-7A435DFE7C17}" srcOrd="0" destOrd="0" presId="urn:microsoft.com/office/officeart/2005/8/layout/hierarchy3"/>
    <dgm:cxn modelId="{19C47328-DFC6-425D-B1CB-98E99FECAF4D}" type="presOf" srcId="{11CEFD7F-649D-416B-A4B5-645D79DEA24F}" destId="{9C8CC307-6EF9-4AE1-9ABC-2D96FCAF3FA2}" srcOrd="0" destOrd="0" presId="urn:microsoft.com/office/officeart/2005/8/layout/hierarchy3"/>
    <dgm:cxn modelId="{8209002A-FCA8-424D-8B63-A47E1A016F79}" srcId="{C501C392-36C5-4530-B2EF-B05528CFBD42}" destId="{F08D224C-D42C-4A77-B445-E3934BDBF093}" srcOrd="2" destOrd="0" parTransId="{39710A39-4E29-4EA3-9C72-F8C652ADB3EC}" sibTransId="{C8CD7CAE-7F9C-4A4C-AA3C-B4D6E04159C4}"/>
    <dgm:cxn modelId="{1D3A592B-1CBA-42EA-AC54-D97268E6D3B8}" type="presOf" srcId="{ED92E973-404F-4DA7-9016-9EB380A2290F}" destId="{17B4CB78-72B5-4C5B-A379-63E01E9CAC68}" srcOrd="0" destOrd="0" presId="urn:microsoft.com/office/officeart/2005/8/layout/hierarchy3"/>
    <dgm:cxn modelId="{0C2A242C-5CEA-4987-906D-2BCB0F238C32}" type="presOf" srcId="{37369691-D9D9-46B6-B2E6-D5FD94C2C8AE}" destId="{4A2F8B7A-0025-4049-A6D3-D70C004E1A69}" srcOrd="0" destOrd="0" presId="urn:microsoft.com/office/officeart/2005/8/layout/hierarchy3"/>
    <dgm:cxn modelId="{B8DD162D-EDA0-4BEA-85DF-EA082C1565D0}" type="presOf" srcId="{8C52AA79-A346-4C14-AA1F-97EF17CFDA11}" destId="{E0EBB5EC-3C50-4428-AC0E-2151E72B064F}" srcOrd="0" destOrd="0" presId="urn:microsoft.com/office/officeart/2005/8/layout/hierarchy3"/>
    <dgm:cxn modelId="{71FD9135-E69B-44F1-AA5D-2CD9000C5AE2}" type="presOf" srcId="{6E859A72-092A-4145-A061-8991A2A81D24}" destId="{55C91AFE-F36B-4AF9-84EA-B05CDEEB34FF}" srcOrd="0" destOrd="0" presId="urn:microsoft.com/office/officeart/2005/8/layout/hierarchy3"/>
    <dgm:cxn modelId="{832AEC40-5555-483A-ACD9-C2E3628BA5C4}" type="presOf" srcId="{645C98E2-AA02-4130-9CB5-19C300F54264}" destId="{A979AF63-5C45-4551-B21E-B5A30BB827DA}" srcOrd="0" destOrd="0" presId="urn:microsoft.com/office/officeart/2005/8/layout/hierarchy3"/>
    <dgm:cxn modelId="{550AB341-CAB4-4AE5-B8DB-CA0AD0F3088C}" type="presOf" srcId="{E76D463A-A227-41DD-A908-21A61CEF3181}" destId="{7F2903A9-3A9D-46FE-8D7A-C7BE9B07B57B}" srcOrd="0" destOrd="0" presId="urn:microsoft.com/office/officeart/2005/8/layout/hierarchy3"/>
    <dgm:cxn modelId="{D65FDB42-5C5F-4A96-8432-AFB679D1989E}" type="presOf" srcId="{72F757D3-036D-4A51-9B66-855891522E4E}" destId="{9A281D8F-283C-428E-9E6F-2FF0EA829593}" srcOrd="0" destOrd="0" presId="urn:microsoft.com/office/officeart/2005/8/layout/hierarchy3"/>
    <dgm:cxn modelId="{D72B6B63-8169-417B-8B0A-561888E9C9A1}" type="presOf" srcId="{7F7EF5B8-E93F-4D54-9CC1-69CAC14DE82D}" destId="{465EC9D5-FF2D-4C26-A7ED-2A38CAD05440}" srcOrd="0" destOrd="0" presId="urn:microsoft.com/office/officeart/2005/8/layout/hierarchy3"/>
    <dgm:cxn modelId="{DC364D63-ADA8-47B6-8EF1-AB46AE348BAB}" srcId="{7F7EF5B8-E93F-4D54-9CC1-69CAC14DE82D}" destId="{C501C392-36C5-4530-B2EF-B05528CFBD42}" srcOrd="1" destOrd="0" parTransId="{D7F45F7E-CEF5-4F7F-9D90-46512C74A11B}" sibTransId="{30816411-2C4B-46D3-A288-5B2DA85E98AA}"/>
    <dgm:cxn modelId="{B88B1A46-79B4-43E7-91DD-6D84B6E8DF2B}" type="presOf" srcId="{0A448ED9-37C6-413E-B7D4-3DB48A53CAB2}" destId="{0A8E7FE3-3547-41B0-A8E2-95F8ABDBF30C}" srcOrd="1" destOrd="0" presId="urn:microsoft.com/office/officeart/2005/8/layout/hierarchy3"/>
    <dgm:cxn modelId="{28E7506E-369B-4FE6-9432-29AD519C11CF}" type="presOf" srcId="{D1F51721-9405-4A46-8776-6B3B13C59A8C}" destId="{D96C495D-DB85-47A4-B5D5-2917484BF6A2}" srcOrd="0" destOrd="0" presId="urn:microsoft.com/office/officeart/2005/8/layout/hierarchy3"/>
    <dgm:cxn modelId="{83BBEA72-948C-4BB3-BF94-C4F37FC21068}" srcId="{11CEFD7F-649D-416B-A4B5-645D79DEA24F}" destId="{E76D463A-A227-41DD-A908-21A61CEF3181}" srcOrd="0" destOrd="0" parTransId="{6E859A72-092A-4145-A061-8991A2A81D24}" sibTransId="{E12ED9EF-96D0-4BEF-A2C4-F90CE2A5FC5E}"/>
    <dgm:cxn modelId="{D5998854-5DD4-47A5-8773-3EC46D0A9F14}" srcId="{7F7EF5B8-E93F-4D54-9CC1-69CAC14DE82D}" destId="{0A448ED9-37C6-413E-B7D4-3DB48A53CAB2}" srcOrd="0" destOrd="0" parTransId="{7CE0E61B-5F3E-47AE-B848-B77702B380D7}" sibTransId="{F06836F2-9C9A-4D11-B1AC-AB5422203FCD}"/>
    <dgm:cxn modelId="{09C73255-09A8-452F-A5CE-7DB5DC9D68B7}" srcId="{F806726A-3308-4450-8943-558FCB2A2FFC}" destId="{2B2949E0-ED0B-4F40-940A-A563B6799B1E}" srcOrd="2" destOrd="0" parTransId="{37369691-D9D9-46B6-B2E6-D5FD94C2C8AE}" sibTransId="{3715DCD9-411C-4632-A8B2-469E47100951}"/>
    <dgm:cxn modelId="{E2E36F55-8F16-403B-BA68-3F876E3D8C98}" type="presOf" srcId="{1B05AFA5-D268-4ADE-8AB2-4AA71B92A3EA}" destId="{8FC1C278-ED44-4F96-857B-34030D37E6A5}" srcOrd="0" destOrd="0" presId="urn:microsoft.com/office/officeart/2005/8/layout/hierarchy3"/>
    <dgm:cxn modelId="{59673476-B7F6-42BF-91CF-5696A57E0C29}" type="presOf" srcId="{39710A39-4E29-4EA3-9C72-F8C652ADB3EC}" destId="{B1237321-6553-482E-8537-625A4850E791}" srcOrd="0" destOrd="0" presId="urn:microsoft.com/office/officeart/2005/8/layout/hierarchy3"/>
    <dgm:cxn modelId="{3C031357-FED9-4FDF-8C7C-4AA70F4356EC}" srcId="{C501C392-36C5-4530-B2EF-B05528CFBD42}" destId="{777CD31E-163D-4F0A-8FBF-EB1BB6243B4C}" srcOrd="0" destOrd="0" parTransId="{1B05AFA5-D268-4ADE-8AB2-4AA71B92A3EA}" sibTransId="{A53F0D75-4F4E-44C5-8F65-0533CBA0ABAC}"/>
    <dgm:cxn modelId="{C370A37A-E8C8-4F94-A382-9B09A9AE8097}" srcId="{F806726A-3308-4450-8943-558FCB2A2FFC}" destId="{8C52AA79-A346-4C14-AA1F-97EF17CFDA11}" srcOrd="0" destOrd="0" parTransId="{9912DDE0-C413-40E3-8C2C-6515E53DE7B9}" sibTransId="{5D9D797B-2B2D-4B17-8FFC-41BDEB6FA2C7}"/>
    <dgm:cxn modelId="{E98A477C-4025-4C3F-879B-ABF319FC1BD1}" type="presOf" srcId="{4D1F5593-292F-44AB-8BEF-5038990FA75F}" destId="{2971C2B5-B81F-4D8A-A203-D2D6676AFBDD}" srcOrd="0" destOrd="0" presId="urn:microsoft.com/office/officeart/2005/8/layout/hierarchy3"/>
    <dgm:cxn modelId="{DC445585-3344-4B9C-9FFF-0B864428E53A}" type="presOf" srcId="{F806726A-3308-4450-8943-558FCB2A2FFC}" destId="{61A0D332-0697-4D35-9F46-58E35BEB7FD8}" srcOrd="0" destOrd="0" presId="urn:microsoft.com/office/officeart/2005/8/layout/hierarchy3"/>
    <dgm:cxn modelId="{BAAABF8A-36D6-4B12-9203-28F41686F0FF}" type="presOf" srcId="{16D53955-BA9E-493F-8B00-7FA9C0CD2419}" destId="{1E262E2C-146E-4D45-8E85-B4CEE227BF3A}" srcOrd="0" destOrd="0" presId="urn:microsoft.com/office/officeart/2005/8/layout/hierarchy3"/>
    <dgm:cxn modelId="{F7BDC490-C003-45DA-B55E-1172B7D7657F}" type="presOf" srcId="{7492E7F4-C888-4EF1-AC02-ACDF57D46657}" destId="{33D352B0-CE10-4D9A-BD7A-29133E9EA693}" srcOrd="0" destOrd="0" presId="urn:microsoft.com/office/officeart/2005/8/layout/hierarchy3"/>
    <dgm:cxn modelId="{F22B789D-A5C4-48DE-A0FB-22BA6859618E}" type="presOf" srcId="{F806726A-3308-4450-8943-558FCB2A2FFC}" destId="{FB320AFE-C617-4006-800D-6E8A7CD37D37}" srcOrd="1" destOrd="0" presId="urn:microsoft.com/office/officeart/2005/8/layout/hierarchy3"/>
    <dgm:cxn modelId="{3E7DB3B7-1FD9-4B58-AEE5-753DAD57AFE2}" type="presOf" srcId="{4C09F0D8-B58F-4CF3-B49B-735657317000}" destId="{98524376-1A54-4E60-A9A2-E5D71E5FA320}" srcOrd="0" destOrd="0" presId="urn:microsoft.com/office/officeart/2005/8/layout/hierarchy3"/>
    <dgm:cxn modelId="{B8B9C7BD-6D28-4075-91CF-B201F19F84FA}" type="presOf" srcId="{EB97C792-365F-4BE6-B2C8-073815EABE0B}" destId="{E8382189-BE4B-4ED9-B642-0CFFA6F63516}" srcOrd="0" destOrd="0" presId="urn:microsoft.com/office/officeart/2005/8/layout/hierarchy3"/>
    <dgm:cxn modelId="{A9D286C3-5B72-417C-9166-E87F37D4DD71}" type="presOf" srcId="{E5F338A4-83BD-4B92-AD9C-E6FEE4E65A9A}" destId="{6CB84595-79CC-4342-A9D2-BFD259A58B7F}" srcOrd="0" destOrd="0" presId="urn:microsoft.com/office/officeart/2005/8/layout/hierarchy3"/>
    <dgm:cxn modelId="{137062C7-C3D2-4C0F-8F62-6D96E8AEFE57}" srcId="{C501C392-36C5-4530-B2EF-B05528CFBD42}" destId="{645C98E2-AA02-4130-9CB5-19C300F54264}" srcOrd="1" destOrd="0" parTransId="{ED92E973-404F-4DA7-9016-9EB380A2290F}" sibTransId="{3F5386DA-BEC3-45EB-9D04-870C1F7D612D}"/>
    <dgm:cxn modelId="{8ED943CB-6A38-4960-BDA0-59199A953BCF}" srcId="{0A448ED9-37C6-413E-B7D4-3DB48A53CAB2}" destId="{72F757D3-036D-4A51-9B66-855891522E4E}" srcOrd="2" destOrd="0" parTransId="{E5F338A4-83BD-4B92-AD9C-E6FEE4E65A9A}" sibTransId="{3143F856-EF68-49E1-AC23-56B4286D2301}"/>
    <dgm:cxn modelId="{4F3F3DD5-CE97-435E-B91C-11A255045A20}" type="presOf" srcId="{9912DDE0-C413-40E3-8C2C-6515E53DE7B9}" destId="{7D6D203C-F12F-4449-8FA2-F3E29FCE7CBF}" srcOrd="0" destOrd="0" presId="urn:microsoft.com/office/officeart/2005/8/layout/hierarchy3"/>
    <dgm:cxn modelId="{9E4C54DB-A008-48C6-B19C-BE2EDDB4A456}" type="presOf" srcId="{777CD31E-163D-4F0A-8FBF-EB1BB6243B4C}" destId="{17DC221D-3F6B-48FB-BBB2-50D349685707}" srcOrd="0" destOrd="0" presId="urn:microsoft.com/office/officeart/2005/8/layout/hierarchy3"/>
    <dgm:cxn modelId="{8F799EDC-1558-4787-A0E5-D67566869635}" srcId="{0A448ED9-37C6-413E-B7D4-3DB48A53CAB2}" destId="{4D1F5593-292F-44AB-8BEF-5038990FA75F}" srcOrd="0" destOrd="0" parTransId="{4B67FE21-2EEF-4DEA-8AC6-5B5E9106CE50}" sibTransId="{C0C719D1-B956-4B48-B004-4D1CAAFB4E48}"/>
    <dgm:cxn modelId="{85E036E1-CE2F-472F-B97F-20AB0D81BDD2}" type="presOf" srcId="{C501C392-36C5-4530-B2EF-B05528CFBD42}" destId="{0014EDDD-6C29-4915-9876-507FDECBA9A0}" srcOrd="0" destOrd="0" presId="urn:microsoft.com/office/officeart/2005/8/layout/hierarchy3"/>
    <dgm:cxn modelId="{931C78E1-7731-47E8-A115-91FE67D2D961}" srcId="{7F7EF5B8-E93F-4D54-9CC1-69CAC14DE82D}" destId="{F806726A-3308-4450-8943-558FCB2A2FFC}" srcOrd="3" destOrd="0" parTransId="{4E437777-D345-4E30-8723-58F7792249A7}" sibTransId="{94A10A58-763D-4701-89A7-94A36FCE334F}"/>
    <dgm:cxn modelId="{6CFCFBE6-B794-41B4-ACAF-65D416BFD648}" srcId="{0A448ED9-37C6-413E-B7D4-3DB48A53CAB2}" destId="{4C09F0D8-B58F-4CF3-B49B-735657317000}" srcOrd="1" destOrd="0" parTransId="{7492E7F4-C888-4EF1-AC02-ACDF57D46657}" sibTransId="{BEA70A76-3BCB-405C-A8F2-5F50DE3802AD}"/>
    <dgm:cxn modelId="{D82FD9E9-3081-48E8-9924-29FB1E779FA6}" srcId="{F806726A-3308-4450-8943-558FCB2A2FFC}" destId="{9DE79FAF-75A9-4624-A473-C5D26F63FBF9}" srcOrd="1" destOrd="0" parTransId="{EB97C792-365F-4BE6-B2C8-073815EABE0B}" sibTransId="{96C00D96-6922-4206-AAEC-E900BAF5CFEB}"/>
    <dgm:cxn modelId="{B35062F8-A4B8-4D52-AE21-AE5C3DF33AB0}" type="presOf" srcId="{0A448ED9-37C6-413E-B7D4-3DB48A53CAB2}" destId="{01A2DBD4-7AB3-4699-96EC-B0E573BBEB4D}" srcOrd="0" destOrd="0" presId="urn:microsoft.com/office/officeart/2005/8/layout/hierarchy3"/>
    <dgm:cxn modelId="{5AD8D7E4-284A-4C6C-BBE0-0D48323D12BE}" type="presParOf" srcId="{465EC9D5-FF2D-4C26-A7ED-2A38CAD05440}" destId="{E7A54C64-77B1-44EE-A298-92C70778C6CF}" srcOrd="0" destOrd="0" presId="urn:microsoft.com/office/officeart/2005/8/layout/hierarchy3"/>
    <dgm:cxn modelId="{37B357E7-4155-48D1-BF32-9A05335A0238}" type="presParOf" srcId="{E7A54C64-77B1-44EE-A298-92C70778C6CF}" destId="{91DF45C3-BD29-4F64-8CB3-A1597E70C59C}" srcOrd="0" destOrd="0" presId="urn:microsoft.com/office/officeart/2005/8/layout/hierarchy3"/>
    <dgm:cxn modelId="{BB824788-8B58-4235-8150-4F15FD154131}" type="presParOf" srcId="{91DF45C3-BD29-4F64-8CB3-A1597E70C59C}" destId="{01A2DBD4-7AB3-4699-96EC-B0E573BBEB4D}" srcOrd="0" destOrd="0" presId="urn:microsoft.com/office/officeart/2005/8/layout/hierarchy3"/>
    <dgm:cxn modelId="{FB80FD67-7B4F-4B53-B12A-455D9A4FF60D}" type="presParOf" srcId="{91DF45C3-BD29-4F64-8CB3-A1597E70C59C}" destId="{0A8E7FE3-3547-41B0-A8E2-95F8ABDBF30C}" srcOrd="1" destOrd="0" presId="urn:microsoft.com/office/officeart/2005/8/layout/hierarchy3"/>
    <dgm:cxn modelId="{EBBFF767-27B2-419C-B800-BD86AD04352A}" type="presParOf" srcId="{E7A54C64-77B1-44EE-A298-92C70778C6CF}" destId="{F1F9149D-9B61-4DC3-A948-E32D08585421}" srcOrd="1" destOrd="0" presId="urn:microsoft.com/office/officeart/2005/8/layout/hierarchy3"/>
    <dgm:cxn modelId="{35008446-BA48-432F-BCF8-8F5B44314DF7}" type="presParOf" srcId="{F1F9149D-9B61-4DC3-A948-E32D08585421}" destId="{CB082EFC-4AD1-459E-99FA-7A435DFE7C17}" srcOrd="0" destOrd="0" presId="urn:microsoft.com/office/officeart/2005/8/layout/hierarchy3"/>
    <dgm:cxn modelId="{EC7F9078-92AA-4C62-BADA-C4B06831698D}" type="presParOf" srcId="{F1F9149D-9B61-4DC3-A948-E32D08585421}" destId="{2971C2B5-B81F-4D8A-A203-D2D6676AFBDD}" srcOrd="1" destOrd="0" presId="urn:microsoft.com/office/officeart/2005/8/layout/hierarchy3"/>
    <dgm:cxn modelId="{48C5DE82-6E77-433B-812B-C10138D34150}" type="presParOf" srcId="{F1F9149D-9B61-4DC3-A948-E32D08585421}" destId="{33D352B0-CE10-4D9A-BD7A-29133E9EA693}" srcOrd="2" destOrd="0" presId="urn:microsoft.com/office/officeart/2005/8/layout/hierarchy3"/>
    <dgm:cxn modelId="{F440073A-DDE9-41E4-AF72-0C54B7A4D1A1}" type="presParOf" srcId="{F1F9149D-9B61-4DC3-A948-E32D08585421}" destId="{98524376-1A54-4E60-A9A2-E5D71E5FA320}" srcOrd="3" destOrd="0" presId="urn:microsoft.com/office/officeart/2005/8/layout/hierarchy3"/>
    <dgm:cxn modelId="{D7AEFCF5-45FC-4890-96B4-BE31B1735891}" type="presParOf" srcId="{F1F9149D-9B61-4DC3-A948-E32D08585421}" destId="{6CB84595-79CC-4342-A9D2-BFD259A58B7F}" srcOrd="4" destOrd="0" presId="urn:microsoft.com/office/officeart/2005/8/layout/hierarchy3"/>
    <dgm:cxn modelId="{4268FE2A-0CF7-4599-84B9-D2DDC39C0EA5}" type="presParOf" srcId="{F1F9149D-9B61-4DC3-A948-E32D08585421}" destId="{9A281D8F-283C-428E-9E6F-2FF0EA829593}" srcOrd="5" destOrd="0" presId="urn:microsoft.com/office/officeart/2005/8/layout/hierarchy3"/>
    <dgm:cxn modelId="{A6784760-AAB2-4BF2-A793-F0DFAEFB31E8}" type="presParOf" srcId="{465EC9D5-FF2D-4C26-A7ED-2A38CAD05440}" destId="{E5FEEB15-A67D-4C2B-B9A2-3C219DBC5883}" srcOrd="1" destOrd="0" presId="urn:microsoft.com/office/officeart/2005/8/layout/hierarchy3"/>
    <dgm:cxn modelId="{5489BB30-FF96-4FA6-B727-89FC511A1140}" type="presParOf" srcId="{E5FEEB15-A67D-4C2B-B9A2-3C219DBC5883}" destId="{A2A56096-695F-487E-A2F4-67C838E1A3DC}" srcOrd="0" destOrd="0" presId="urn:microsoft.com/office/officeart/2005/8/layout/hierarchy3"/>
    <dgm:cxn modelId="{AFC07096-8195-4125-BFCF-C05799A44567}" type="presParOf" srcId="{A2A56096-695F-487E-A2F4-67C838E1A3DC}" destId="{0014EDDD-6C29-4915-9876-507FDECBA9A0}" srcOrd="0" destOrd="0" presId="urn:microsoft.com/office/officeart/2005/8/layout/hierarchy3"/>
    <dgm:cxn modelId="{B127D401-7825-496F-B228-1B3A48B82920}" type="presParOf" srcId="{A2A56096-695F-487E-A2F4-67C838E1A3DC}" destId="{93668328-BAFE-4B15-8132-61DE10BB34AE}" srcOrd="1" destOrd="0" presId="urn:microsoft.com/office/officeart/2005/8/layout/hierarchy3"/>
    <dgm:cxn modelId="{4A202245-647C-4221-BD5E-9B640897BF65}" type="presParOf" srcId="{E5FEEB15-A67D-4C2B-B9A2-3C219DBC5883}" destId="{F5C6F586-945B-40C8-95E3-73A0638F344B}" srcOrd="1" destOrd="0" presId="urn:microsoft.com/office/officeart/2005/8/layout/hierarchy3"/>
    <dgm:cxn modelId="{4C8C1A5D-2DB7-4352-A02C-ADC51C582470}" type="presParOf" srcId="{F5C6F586-945B-40C8-95E3-73A0638F344B}" destId="{8FC1C278-ED44-4F96-857B-34030D37E6A5}" srcOrd="0" destOrd="0" presId="urn:microsoft.com/office/officeart/2005/8/layout/hierarchy3"/>
    <dgm:cxn modelId="{AD3EB500-1532-475B-BE52-36321769B3DF}" type="presParOf" srcId="{F5C6F586-945B-40C8-95E3-73A0638F344B}" destId="{17DC221D-3F6B-48FB-BBB2-50D349685707}" srcOrd="1" destOrd="0" presId="urn:microsoft.com/office/officeart/2005/8/layout/hierarchy3"/>
    <dgm:cxn modelId="{4AC82397-90FE-4225-B95A-C2B3067D18F0}" type="presParOf" srcId="{F5C6F586-945B-40C8-95E3-73A0638F344B}" destId="{17B4CB78-72B5-4C5B-A379-63E01E9CAC68}" srcOrd="2" destOrd="0" presId="urn:microsoft.com/office/officeart/2005/8/layout/hierarchy3"/>
    <dgm:cxn modelId="{6E8A380E-3B80-4E13-AA79-3E9E56755522}" type="presParOf" srcId="{F5C6F586-945B-40C8-95E3-73A0638F344B}" destId="{A979AF63-5C45-4551-B21E-B5A30BB827DA}" srcOrd="3" destOrd="0" presId="urn:microsoft.com/office/officeart/2005/8/layout/hierarchy3"/>
    <dgm:cxn modelId="{3E767BDD-7754-49E9-AD2E-0B72FFCE5BD0}" type="presParOf" srcId="{F5C6F586-945B-40C8-95E3-73A0638F344B}" destId="{B1237321-6553-482E-8537-625A4850E791}" srcOrd="4" destOrd="0" presId="urn:microsoft.com/office/officeart/2005/8/layout/hierarchy3"/>
    <dgm:cxn modelId="{245750F4-D236-4277-808C-DB39604557D9}" type="presParOf" srcId="{F5C6F586-945B-40C8-95E3-73A0638F344B}" destId="{F775A960-0549-4553-B347-B9B7E6F0037E}" srcOrd="5" destOrd="0" presId="urn:microsoft.com/office/officeart/2005/8/layout/hierarchy3"/>
    <dgm:cxn modelId="{1D063621-E4E7-49E3-A50E-747FEFA8C221}" type="presParOf" srcId="{465EC9D5-FF2D-4C26-A7ED-2A38CAD05440}" destId="{BA57CFFA-F293-43B3-B95F-4DE0B0B73EC4}" srcOrd="2" destOrd="0" presId="urn:microsoft.com/office/officeart/2005/8/layout/hierarchy3"/>
    <dgm:cxn modelId="{C0EE5679-9C67-410A-AA08-0CDA2773D7AD}" type="presParOf" srcId="{BA57CFFA-F293-43B3-B95F-4DE0B0B73EC4}" destId="{CB6B9D9B-A4EF-4E9E-A5F0-B62412847D7C}" srcOrd="0" destOrd="0" presId="urn:microsoft.com/office/officeart/2005/8/layout/hierarchy3"/>
    <dgm:cxn modelId="{1C7842D5-B5FB-4577-AFDA-A4ABA01656F9}" type="presParOf" srcId="{CB6B9D9B-A4EF-4E9E-A5F0-B62412847D7C}" destId="{9C8CC307-6EF9-4AE1-9ABC-2D96FCAF3FA2}" srcOrd="0" destOrd="0" presId="urn:microsoft.com/office/officeart/2005/8/layout/hierarchy3"/>
    <dgm:cxn modelId="{5F664B24-4FD5-43E2-A8D4-0FC6967CB05C}" type="presParOf" srcId="{CB6B9D9B-A4EF-4E9E-A5F0-B62412847D7C}" destId="{D5D06A92-FB35-4F7A-872A-6542CDF28981}" srcOrd="1" destOrd="0" presId="urn:microsoft.com/office/officeart/2005/8/layout/hierarchy3"/>
    <dgm:cxn modelId="{C37D8183-43D6-40BD-BEF4-C35E01C9B2A8}" type="presParOf" srcId="{BA57CFFA-F293-43B3-B95F-4DE0B0B73EC4}" destId="{1896A3B2-2CF8-46B9-A49D-5C189FAB8A8F}" srcOrd="1" destOrd="0" presId="urn:microsoft.com/office/officeart/2005/8/layout/hierarchy3"/>
    <dgm:cxn modelId="{D4D5F453-FC75-427C-8F42-E0D4293197B1}" type="presParOf" srcId="{1896A3B2-2CF8-46B9-A49D-5C189FAB8A8F}" destId="{55C91AFE-F36B-4AF9-84EA-B05CDEEB34FF}" srcOrd="0" destOrd="0" presId="urn:microsoft.com/office/officeart/2005/8/layout/hierarchy3"/>
    <dgm:cxn modelId="{65B86643-2A6F-4145-96DF-4ED388CACBFA}" type="presParOf" srcId="{1896A3B2-2CF8-46B9-A49D-5C189FAB8A8F}" destId="{7F2903A9-3A9D-46FE-8D7A-C7BE9B07B57B}" srcOrd="1" destOrd="0" presId="urn:microsoft.com/office/officeart/2005/8/layout/hierarchy3"/>
    <dgm:cxn modelId="{959C0ED0-2114-4C28-AE6E-3C2F5A341A5B}" type="presParOf" srcId="{1896A3B2-2CF8-46B9-A49D-5C189FAB8A8F}" destId="{D96C495D-DB85-47A4-B5D5-2917484BF6A2}" srcOrd="2" destOrd="0" presId="urn:microsoft.com/office/officeart/2005/8/layout/hierarchy3"/>
    <dgm:cxn modelId="{EFFB1BA1-2261-484C-B465-6D75473B9A05}" type="presParOf" srcId="{1896A3B2-2CF8-46B9-A49D-5C189FAB8A8F}" destId="{1E262E2C-146E-4D45-8E85-B4CEE227BF3A}" srcOrd="3" destOrd="0" presId="urn:microsoft.com/office/officeart/2005/8/layout/hierarchy3"/>
    <dgm:cxn modelId="{4FE7E4EC-2128-4484-9E2B-470BBA35B033}" type="presParOf" srcId="{465EC9D5-FF2D-4C26-A7ED-2A38CAD05440}" destId="{2807360A-A2BC-48C8-B66F-E586B2A71AE8}" srcOrd="3" destOrd="0" presId="urn:microsoft.com/office/officeart/2005/8/layout/hierarchy3"/>
    <dgm:cxn modelId="{5959DEBA-E8D9-42A1-8647-CC00269D56A8}" type="presParOf" srcId="{2807360A-A2BC-48C8-B66F-E586B2A71AE8}" destId="{EDFE6761-63A6-4D2C-8596-47800B3F2B9B}" srcOrd="0" destOrd="0" presId="urn:microsoft.com/office/officeart/2005/8/layout/hierarchy3"/>
    <dgm:cxn modelId="{DC7C2302-FA7E-45A3-AA12-FCDC8638BE7C}" type="presParOf" srcId="{EDFE6761-63A6-4D2C-8596-47800B3F2B9B}" destId="{61A0D332-0697-4D35-9F46-58E35BEB7FD8}" srcOrd="0" destOrd="0" presId="urn:microsoft.com/office/officeart/2005/8/layout/hierarchy3"/>
    <dgm:cxn modelId="{4E63CBF1-8848-4569-AE35-5F93B503C10D}" type="presParOf" srcId="{EDFE6761-63A6-4D2C-8596-47800B3F2B9B}" destId="{FB320AFE-C617-4006-800D-6E8A7CD37D37}" srcOrd="1" destOrd="0" presId="urn:microsoft.com/office/officeart/2005/8/layout/hierarchy3"/>
    <dgm:cxn modelId="{D7F5005F-FE4C-4E13-8923-5A782A7924A1}" type="presParOf" srcId="{2807360A-A2BC-48C8-B66F-E586B2A71AE8}" destId="{2560C73D-740A-4E37-B82D-E6BB3813F80F}" srcOrd="1" destOrd="0" presId="urn:microsoft.com/office/officeart/2005/8/layout/hierarchy3"/>
    <dgm:cxn modelId="{B679E53B-F1C0-4D55-8359-50C0683E1C9D}" type="presParOf" srcId="{2560C73D-740A-4E37-B82D-E6BB3813F80F}" destId="{7D6D203C-F12F-4449-8FA2-F3E29FCE7CBF}" srcOrd="0" destOrd="0" presId="urn:microsoft.com/office/officeart/2005/8/layout/hierarchy3"/>
    <dgm:cxn modelId="{4E0C203A-25D3-44D6-AA7B-9AF0AAE4DBA0}" type="presParOf" srcId="{2560C73D-740A-4E37-B82D-E6BB3813F80F}" destId="{E0EBB5EC-3C50-4428-AC0E-2151E72B064F}" srcOrd="1" destOrd="0" presId="urn:microsoft.com/office/officeart/2005/8/layout/hierarchy3"/>
    <dgm:cxn modelId="{964771F6-D2F7-40F6-A847-A47C266923B5}" type="presParOf" srcId="{2560C73D-740A-4E37-B82D-E6BB3813F80F}" destId="{E8382189-BE4B-4ED9-B642-0CFFA6F63516}" srcOrd="2" destOrd="0" presId="urn:microsoft.com/office/officeart/2005/8/layout/hierarchy3"/>
    <dgm:cxn modelId="{721DE1C6-B1EF-4654-922F-F34753231477}" type="presParOf" srcId="{2560C73D-740A-4E37-B82D-E6BB3813F80F}" destId="{94F13E39-66AE-43B4-B592-397CB8654DF4}" srcOrd="3" destOrd="0" presId="urn:microsoft.com/office/officeart/2005/8/layout/hierarchy3"/>
    <dgm:cxn modelId="{205A461B-7E58-44A6-BBE7-C63B16CEE498}" type="presParOf" srcId="{2560C73D-740A-4E37-B82D-E6BB3813F80F}" destId="{4A2F8B7A-0025-4049-A6D3-D70C004E1A69}" srcOrd="4" destOrd="0" presId="urn:microsoft.com/office/officeart/2005/8/layout/hierarchy3"/>
    <dgm:cxn modelId="{C1C8E511-19C8-4D78-A57E-49EC10EB9C17}" type="presParOf" srcId="{2560C73D-740A-4E37-B82D-E6BB3813F80F}" destId="{0E9662F1-EE07-41D0-ADF2-8495120812BD}"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AD89F9-7782-4F06-8451-2DAF5D569AD2}" type="doc">
      <dgm:prSet loTypeId="urn:microsoft.com/office/officeart/2008/layout/SquareAccentList" loCatId="list" qsTypeId="urn:microsoft.com/office/officeart/2005/8/quickstyle/simple1" qsCatId="simple" csTypeId="urn:microsoft.com/office/officeart/2005/8/colors/colorful2" csCatId="colorful" phldr="1"/>
      <dgm:spPr/>
      <dgm:t>
        <a:bodyPr/>
        <a:lstStyle/>
        <a:p>
          <a:endParaRPr lang="en-US"/>
        </a:p>
      </dgm:t>
    </dgm:pt>
    <dgm:pt modelId="{79EFA63A-E97C-4570-BD07-EA90F0CCEF06}">
      <dgm:prSet phldrT="[Text]" custT="1"/>
      <dgm:spPr/>
      <dgm:t>
        <a:bodyPr/>
        <a:lstStyle/>
        <a:p>
          <a:r>
            <a:rPr lang="en-US" sz="3200" b="0" dirty="0"/>
            <a:t>Users</a:t>
          </a:r>
        </a:p>
      </dgm:t>
    </dgm:pt>
    <dgm:pt modelId="{D745836B-7858-4844-8722-EA25B8923408}" type="parTrans" cxnId="{B9795FD3-3BB4-4482-B68A-E9F05D6AF7E8}">
      <dgm:prSet/>
      <dgm:spPr/>
      <dgm:t>
        <a:bodyPr/>
        <a:lstStyle/>
        <a:p>
          <a:endParaRPr lang="en-US" sz="2400"/>
        </a:p>
      </dgm:t>
    </dgm:pt>
    <dgm:pt modelId="{CB53E55A-52F7-4E99-A4BD-8558BFC96EEC}" type="sibTrans" cxnId="{B9795FD3-3BB4-4482-B68A-E9F05D6AF7E8}">
      <dgm:prSet/>
      <dgm:spPr/>
      <dgm:t>
        <a:bodyPr/>
        <a:lstStyle/>
        <a:p>
          <a:endParaRPr lang="en-US" sz="2400"/>
        </a:p>
      </dgm:t>
    </dgm:pt>
    <dgm:pt modelId="{E6205345-AE45-4084-9A1B-08A937E6A168}">
      <dgm:prSet phldrT="[Text]" custT="1"/>
      <dgm:spPr/>
      <dgm:t>
        <a:bodyPr/>
        <a:lstStyle/>
        <a:p>
          <a:r>
            <a:rPr lang="en-US" sz="2000" dirty="0" err="1"/>
            <a:t>UserID</a:t>
          </a:r>
          <a:endParaRPr lang="en-US" sz="2000" dirty="0"/>
        </a:p>
      </dgm:t>
    </dgm:pt>
    <dgm:pt modelId="{1134DF83-7B9F-40A0-B63D-E5246EE6F556}" type="parTrans" cxnId="{8665940F-1B9A-40E7-BC47-226979E055C8}">
      <dgm:prSet/>
      <dgm:spPr/>
      <dgm:t>
        <a:bodyPr/>
        <a:lstStyle/>
        <a:p>
          <a:endParaRPr lang="en-US" sz="2400"/>
        </a:p>
      </dgm:t>
    </dgm:pt>
    <dgm:pt modelId="{BFE165D4-1B94-425C-BAE4-D84DFDFA1460}" type="sibTrans" cxnId="{8665940F-1B9A-40E7-BC47-226979E055C8}">
      <dgm:prSet/>
      <dgm:spPr/>
      <dgm:t>
        <a:bodyPr/>
        <a:lstStyle/>
        <a:p>
          <a:endParaRPr lang="en-US" sz="2400"/>
        </a:p>
      </dgm:t>
    </dgm:pt>
    <dgm:pt modelId="{ED901523-7275-4465-B770-9E95C5C790F1}">
      <dgm:prSet phldrT="[Text]" custT="1"/>
      <dgm:spPr/>
      <dgm:t>
        <a:bodyPr/>
        <a:lstStyle/>
        <a:p>
          <a:r>
            <a:rPr lang="en-US" sz="2000" dirty="0"/>
            <a:t>Longitude</a:t>
          </a:r>
        </a:p>
      </dgm:t>
    </dgm:pt>
    <dgm:pt modelId="{A67D04A9-2920-46B8-997D-04920351CFFF}" type="parTrans" cxnId="{40824784-61FB-4347-A660-D12DA83D5252}">
      <dgm:prSet/>
      <dgm:spPr/>
      <dgm:t>
        <a:bodyPr/>
        <a:lstStyle/>
        <a:p>
          <a:endParaRPr lang="en-US" sz="2400"/>
        </a:p>
      </dgm:t>
    </dgm:pt>
    <dgm:pt modelId="{B1556D39-844F-4E17-9FCD-101F3588EEFB}" type="sibTrans" cxnId="{40824784-61FB-4347-A660-D12DA83D5252}">
      <dgm:prSet/>
      <dgm:spPr/>
      <dgm:t>
        <a:bodyPr/>
        <a:lstStyle/>
        <a:p>
          <a:endParaRPr lang="en-US" sz="2400"/>
        </a:p>
      </dgm:t>
    </dgm:pt>
    <dgm:pt modelId="{C03DF932-DCE3-4431-A276-D96EB491C56F}">
      <dgm:prSet phldrT="[Text]" custT="1"/>
      <dgm:spPr/>
      <dgm:t>
        <a:bodyPr/>
        <a:lstStyle/>
        <a:p>
          <a:r>
            <a:rPr lang="en-US" sz="3200" b="0" dirty="0"/>
            <a:t>chains</a:t>
          </a:r>
        </a:p>
      </dgm:t>
    </dgm:pt>
    <dgm:pt modelId="{E4BC3B95-A169-42DA-8AF1-774F3881673B}" type="parTrans" cxnId="{FA74AC84-A0BA-4F4B-9903-38185EB15630}">
      <dgm:prSet/>
      <dgm:spPr/>
      <dgm:t>
        <a:bodyPr/>
        <a:lstStyle/>
        <a:p>
          <a:endParaRPr lang="en-US" sz="2400"/>
        </a:p>
      </dgm:t>
    </dgm:pt>
    <dgm:pt modelId="{0821F844-F861-416B-9932-286FEAF8C498}" type="sibTrans" cxnId="{FA74AC84-A0BA-4F4B-9903-38185EB15630}">
      <dgm:prSet/>
      <dgm:spPr/>
      <dgm:t>
        <a:bodyPr/>
        <a:lstStyle/>
        <a:p>
          <a:endParaRPr lang="en-US" sz="2400"/>
        </a:p>
      </dgm:t>
    </dgm:pt>
    <dgm:pt modelId="{ABEB17FF-7F7C-48F6-8750-0527770A736D}">
      <dgm:prSet custT="1"/>
      <dgm:spPr/>
      <dgm:t>
        <a:bodyPr/>
        <a:lstStyle/>
        <a:p>
          <a:r>
            <a:rPr lang="en-US" sz="3200" b="0" dirty="0"/>
            <a:t>Venues</a:t>
          </a:r>
        </a:p>
      </dgm:t>
    </dgm:pt>
    <dgm:pt modelId="{E462F9F1-4AE8-477A-A66D-F694C10CAF18}" type="parTrans" cxnId="{5CAD94D8-9D20-4883-B678-591B677B8611}">
      <dgm:prSet/>
      <dgm:spPr/>
      <dgm:t>
        <a:bodyPr/>
        <a:lstStyle/>
        <a:p>
          <a:endParaRPr lang="en-US" sz="2400"/>
        </a:p>
      </dgm:t>
    </dgm:pt>
    <dgm:pt modelId="{2614BD23-48B5-46DA-9C6C-CAEDD68BA785}" type="sibTrans" cxnId="{5CAD94D8-9D20-4883-B678-591B677B8611}">
      <dgm:prSet/>
      <dgm:spPr/>
      <dgm:t>
        <a:bodyPr/>
        <a:lstStyle/>
        <a:p>
          <a:endParaRPr lang="en-US" sz="2400"/>
        </a:p>
      </dgm:t>
    </dgm:pt>
    <dgm:pt modelId="{8B9E9ECC-F577-438F-AD11-3BE1406C3897}">
      <dgm:prSet custT="1"/>
      <dgm:spPr/>
      <dgm:t>
        <a:bodyPr/>
        <a:lstStyle/>
        <a:p>
          <a:r>
            <a:rPr lang="en-US" altLang="zh-TW" sz="2000" dirty="0" err="1"/>
            <a:t>V</a:t>
          </a:r>
          <a:r>
            <a:rPr lang="en-US" sz="2000" dirty="0" err="1"/>
            <a:t>enueID</a:t>
          </a:r>
          <a:endParaRPr lang="en-US" sz="2000" dirty="0"/>
        </a:p>
      </dgm:t>
    </dgm:pt>
    <dgm:pt modelId="{4F6F7F4B-CB5D-4B11-85BA-A4EA33267944}" type="parTrans" cxnId="{96DBF022-3A19-43FD-B3E4-9E8D2EAF274B}">
      <dgm:prSet/>
      <dgm:spPr/>
      <dgm:t>
        <a:bodyPr/>
        <a:lstStyle/>
        <a:p>
          <a:endParaRPr lang="en-US" sz="2400"/>
        </a:p>
      </dgm:t>
    </dgm:pt>
    <dgm:pt modelId="{AA4AE2FD-A039-4755-9824-1F941C638D2F}" type="sibTrans" cxnId="{96DBF022-3A19-43FD-B3E4-9E8D2EAF274B}">
      <dgm:prSet/>
      <dgm:spPr/>
      <dgm:t>
        <a:bodyPr/>
        <a:lstStyle/>
        <a:p>
          <a:endParaRPr lang="en-US" sz="2400"/>
        </a:p>
      </dgm:t>
    </dgm:pt>
    <dgm:pt modelId="{EBC9793D-7098-447E-9A90-897D41285960}">
      <dgm:prSet custT="1"/>
      <dgm:spPr/>
      <dgm:t>
        <a:bodyPr/>
        <a:lstStyle/>
        <a:p>
          <a:r>
            <a:rPr lang="en-US" sz="3200" b="0" dirty="0"/>
            <a:t>visits</a:t>
          </a:r>
        </a:p>
      </dgm:t>
    </dgm:pt>
    <dgm:pt modelId="{81BD6D77-B63F-4DB6-8E75-5270DAACF07D}" type="parTrans" cxnId="{C6DB9ABC-7AB7-4D23-AEE8-9BD2300B2AEC}">
      <dgm:prSet/>
      <dgm:spPr/>
      <dgm:t>
        <a:bodyPr/>
        <a:lstStyle/>
        <a:p>
          <a:endParaRPr lang="en-US" sz="2400"/>
        </a:p>
      </dgm:t>
    </dgm:pt>
    <dgm:pt modelId="{A115DCA7-74C3-48BB-B21E-86300A58C5C3}" type="sibTrans" cxnId="{C6DB9ABC-7AB7-4D23-AEE8-9BD2300B2AEC}">
      <dgm:prSet/>
      <dgm:spPr/>
      <dgm:t>
        <a:bodyPr/>
        <a:lstStyle/>
        <a:p>
          <a:endParaRPr lang="en-US" sz="2400"/>
        </a:p>
      </dgm:t>
    </dgm:pt>
    <dgm:pt modelId="{403F99B0-1B05-4A8A-AB2E-66379B88F489}">
      <dgm:prSet custT="1"/>
      <dgm:spPr/>
      <dgm:t>
        <a:bodyPr/>
        <a:lstStyle/>
        <a:p>
          <a:r>
            <a:rPr lang="en-US" sz="2000" dirty="0" err="1"/>
            <a:t>UserID</a:t>
          </a:r>
          <a:endParaRPr lang="en-US" sz="2000" dirty="0"/>
        </a:p>
      </dgm:t>
    </dgm:pt>
    <dgm:pt modelId="{23B1D3C7-ED6B-4BBF-A73C-434B6CBD1F73}" type="parTrans" cxnId="{EDBE949B-287A-4DEC-8D92-23DC4A4C4136}">
      <dgm:prSet/>
      <dgm:spPr/>
      <dgm:t>
        <a:bodyPr/>
        <a:lstStyle/>
        <a:p>
          <a:endParaRPr lang="en-US" sz="2400"/>
        </a:p>
      </dgm:t>
    </dgm:pt>
    <dgm:pt modelId="{42DE7370-9F99-4E37-A2EB-64CB3BD5B083}" type="sibTrans" cxnId="{EDBE949B-287A-4DEC-8D92-23DC4A4C4136}">
      <dgm:prSet/>
      <dgm:spPr/>
      <dgm:t>
        <a:bodyPr/>
        <a:lstStyle/>
        <a:p>
          <a:endParaRPr lang="en-US" sz="2400"/>
        </a:p>
      </dgm:t>
    </dgm:pt>
    <dgm:pt modelId="{D4EE1374-DAD1-47D4-81F7-C6028764A7E2}">
      <dgm:prSet custT="1"/>
      <dgm:spPr/>
      <dgm:t>
        <a:bodyPr/>
        <a:lstStyle/>
        <a:p>
          <a:r>
            <a:rPr lang="en-US" altLang="zh-TW" sz="2000" dirty="0" err="1"/>
            <a:t>V</a:t>
          </a:r>
          <a:r>
            <a:rPr lang="en-US" sz="2000" dirty="0" err="1"/>
            <a:t>enueID</a:t>
          </a:r>
          <a:endParaRPr lang="en-US" sz="2000" dirty="0"/>
        </a:p>
      </dgm:t>
    </dgm:pt>
    <dgm:pt modelId="{910AF2DB-A586-4A24-8AB3-23D8FAE264C3}" type="parTrans" cxnId="{180C16AC-BC25-44A6-8687-057A85E6245C}">
      <dgm:prSet/>
      <dgm:spPr/>
      <dgm:t>
        <a:bodyPr/>
        <a:lstStyle/>
        <a:p>
          <a:endParaRPr lang="en-US" sz="2400"/>
        </a:p>
      </dgm:t>
    </dgm:pt>
    <dgm:pt modelId="{A551DDB7-D99A-4395-B0C5-5337F46C7F55}" type="sibTrans" cxnId="{180C16AC-BC25-44A6-8687-057A85E6245C}">
      <dgm:prSet/>
      <dgm:spPr/>
      <dgm:t>
        <a:bodyPr/>
        <a:lstStyle/>
        <a:p>
          <a:endParaRPr lang="en-US" sz="2400"/>
        </a:p>
      </dgm:t>
    </dgm:pt>
    <dgm:pt modelId="{4C2A5209-E1F4-4C62-8470-CE2309AEE7FD}">
      <dgm:prSet phldrT="[Text]" custT="1"/>
      <dgm:spPr/>
      <dgm:t>
        <a:bodyPr/>
        <a:lstStyle/>
        <a:p>
          <a:r>
            <a:rPr lang="en-US" altLang="zh-TW" sz="2000" dirty="0"/>
            <a:t>C</a:t>
          </a:r>
          <a:r>
            <a:rPr lang="en-US" sz="2000" dirty="0"/>
            <a:t>hain</a:t>
          </a:r>
        </a:p>
      </dgm:t>
    </dgm:pt>
    <dgm:pt modelId="{FFA70E0C-635B-461D-AE62-208791800BCC}" type="parTrans" cxnId="{2D4EEFCB-684A-468D-B3DD-55E43BE2023A}">
      <dgm:prSet/>
      <dgm:spPr/>
      <dgm:t>
        <a:bodyPr/>
        <a:lstStyle/>
        <a:p>
          <a:endParaRPr lang="en-US" sz="2400"/>
        </a:p>
      </dgm:t>
    </dgm:pt>
    <dgm:pt modelId="{6E7DC9A4-104B-44CE-83EB-8A1257F480CC}" type="sibTrans" cxnId="{2D4EEFCB-684A-468D-B3DD-55E43BE2023A}">
      <dgm:prSet/>
      <dgm:spPr/>
      <dgm:t>
        <a:bodyPr/>
        <a:lstStyle/>
        <a:p>
          <a:endParaRPr lang="en-US" sz="2400"/>
        </a:p>
      </dgm:t>
    </dgm:pt>
    <dgm:pt modelId="{92EC110B-C5AC-4569-8567-BE43F8525F1D}">
      <dgm:prSet phldrT="[Text]" custT="1"/>
      <dgm:spPr/>
      <dgm:t>
        <a:bodyPr/>
        <a:lstStyle/>
        <a:p>
          <a:r>
            <a:rPr lang="en-US" sz="2000" dirty="0"/>
            <a:t>Latitude</a:t>
          </a:r>
        </a:p>
      </dgm:t>
    </dgm:pt>
    <dgm:pt modelId="{79E138F6-700A-4C37-8B3F-43C64A37C102}" type="parTrans" cxnId="{AF0CC527-A4BB-4AFE-95F5-B0E47B5C3EC6}">
      <dgm:prSet/>
      <dgm:spPr/>
      <dgm:t>
        <a:bodyPr/>
        <a:lstStyle/>
        <a:p>
          <a:endParaRPr lang="en-US" sz="1400"/>
        </a:p>
      </dgm:t>
    </dgm:pt>
    <dgm:pt modelId="{940ED8BF-FCFA-4183-AB28-DAFEE2D519E0}" type="sibTrans" cxnId="{AF0CC527-A4BB-4AFE-95F5-B0E47B5C3EC6}">
      <dgm:prSet/>
      <dgm:spPr/>
      <dgm:t>
        <a:bodyPr/>
        <a:lstStyle/>
        <a:p>
          <a:endParaRPr lang="en-US" sz="1400"/>
        </a:p>
      </dgm:t>
    </dgm:pt>
    <dgm:pt modelId="{6BBBFFCD-7836-4E7C-BBBD-236C3F365501}">
      <dgm:prSet custT="1"/>
      <dgm:spPr/>
      <dgm:t>
        <a:bodyPr/>
        <a:lstStyle/>
        <a:p>
          <a:r>
            <a:rPr lang="en-US" altLang="zh-TW" sz="2000" dirty="0" err="1"/>
            <a:t>V</a:t>
          </a:r>
          <a:r>
            <a:rPr lang="en-US" sz="2000" dirty="0" err="1"/>
            <a:t>enueName</a:t>
          </a:r>
          <a:endParaRPr lang="en-US" sz="2000" dirty="0"/>
        </a:p>
      </dgm:t>
    </dgm:pt>
    <dgm:pt modelId="{F36B5668-02D7-4CD2-BEC3-944334A7006B}" type="parTrans" cxnId="{1C0CB2C6-88FC-428C-8203-9BFA9DB53887}">
      <dgm:prSet/>
      <dgm:spPr/>
      <dgm:t>
        <a:bodyPr/>
        <a:lstStyle/>
        <a:p>
          <a:endParaRPr lang="en-US" sz="1400"/>
        </a:p>
      </dgm:t>
    </dgm:pt>
    <dgm:pt modelId="{A59B14AE-DBA4-465C-8A0E-0978FF08C0B1}" type="sibTrans" cxnId="{1C0CB2C6-88FC-428C-8203-9BFA9DB53887}">
      <dgm:prSet/>
      <dgm:spPr/>
      <dgm:t>
        <a:bodyPr/>
        <a:lstStyle/>
        <a:p>
          <a:endParaRPr lang="en-US" sz="1400"/>
        </a:p>
      </dgm:t>
    </dgm:pt>
    <dgm:pt modelId="{2C746B8A-E9EF-4CDE-82CD-3615794571C9}">
      <dgm:prSet custT="1"/>
      <dgm:spPr/>
      <dgm:t>
        <a:bodyPr/>
        <a:lstStyle/>
        <a:p>
          <a:r>
            <a:rPr lang="en-US" sz="2000" dirty="0"/>
            <a:t>latitude</a:t>
          </a:r>
        </a:p>
      </dgm:t>
    </dgm:pt>
    <dgm:pt modelId="{B213C22A-843D-4826-9D3A-EF7D8414BDBB}" type="parTrans" cxnId="{ADCA8FB5-71B5-4855-841E-9E029A29D3CC}">
      <dgm:prSet/>
      <dgm:spPr/>
      <dgm:t>
        <a:bodyPr/>
        <a:lstStyle/>
        <a:p>
          <a:endParaRPr lang="en-US" sz="1400"/>
        </a:p>
      </dgm:t>
    </dgm:pt>
    <dgm:pt modelId="{A2C4CD5A-93DF-4231-AC79-C940B7F8FAA6}" type="sibTrans" cxnId="{ADCA8FB5-71B5-4855-841E-9E029A29D3CC}">
      <dgm:prSet/>
      <dgm:spPr/>
      <dgm:t>
        <a:bodyPr/>
        <a:lstStyle/>
        <a:p>
          <a:endParaRPr lang="en-US" sz="1400"/>
        </a:p>
      </dgm:t>
    </dgm:pt>
    <dgm:pt modelId="{A3883E97-9447-4B8C-B406-A4FE917E32B0}">
      <dgm:prSet custT="1"/>
      <dgm:spPr/>
      <dgm:t>
        <a:bodyPr/>
        <a:lstStyle/>
        <a:p>
          <a:r>
            <a:rPr lang="en-US" sz="2000" dirty="0"/>
            <a:t>longitude</a:t>
          </a:r>
        </a:p>
      </dgm:t>
    </dgm:pt>
    <dgm:pt modelId="{AAB19F5B-F485-4D58-8E28-9A4BBA5045DE}" type="parTrans" cxnId="{DF1ED71D-4E04-4A52-B405-118985D64885}">
      <dgm:prSet/>
      <dgm:spPr/>
      <dgm:t>
        <a:bodyPr/>
        <a:lstStyle/>
        <a:p>
          <a:endParaRPr lang="en-US" sz="1400"/>
        </a:p>
      </dgm:t>
    </dgm:pt>
    <dgm:pt modelId="{D02787A4-8A8A-47D2-982A-C8BB098CBF8F}" type="sibTrans" cxnId="{DF1ED71D-4E04-4A52-B405-118985D64885}">
      <dgm:prSet/>
      <dgm:spPr/>
      <dgm:t>
        <a:bodyPr/>
        <a:lstStyle/>
        <a:p>
          <a:endParaRPr lang="en-US" sz="1400"/>
        </a:p>
      </dgm:t>
    </dgm:pt>
    <dgm:pt modelId="{72DF4A80-D78A-47AF-A757-2583D584BF8A}" type="pres">
      <dgm:prSet presAssocID="{52AD89F9-7782-4F06-8451-2DAF5D569AD2}" presName="layout" presStyleCnt="0">
        <dgm:presLayoutVars>
          <dgm:chMax/>
          <dgm:chPref/>
          <dgm:dir/>
          <dgm:resizeHandles/>
        </dgm:presLayoutVars>
      </dgm:prSet>
      <dgm:spPr/>
    </dgm:pt>
    <dgm:pt modelId="{B11FAE48-94D3-4DBD-95AA-F7CD7663E529}" type="pres">
      <dgm:prSet presAssocID="{79EFA63A-E97C-4570-BD07-EA90F0CCEF06}" presName="root" presStyleCnt="0">
        <dgm:presLayoutVars>
          <dgm:chMax/>
          <dgm:chPref/>
        </dgm:presLayoutVars>
      </dgm:prSet>
      <dgm:spPr/>
    </dgm:pt>
    <dgm:pt modelId="{9F6B6917-ABB2-46DF-85C0-9E50BB24EAC5}" type="pres">
      <dgm:prSet presAssocID="{79EFA63A-E97C-4570-BD07-EA90F0CCEF06}" presName="rootComposite" presStyleCnt="0">
        <dgm:presLayoutVars/>
      </dgm:prSet>
      <dgm:spPr/>
    </dgm:pt>
    <dgm:pt modelId="{F9964BE0-3442-44F2-97E2-301883D1FE73}" type="pres">
      <dgm:prSet presAssocID="{79EFA63A-E97C-4570-BD07-EA90F0CCEF06}" presName="ParentAccent" presStyleLbl="alignNode1" presStyleIdx="0" presStyleCnt="4"/>
      <dgm:spPr/>
    </dgm:pt>
    <dgm:pt modelId="{9E9BE3ED-A39A-4899-9A74-FCEBBAF3AE7E}" type="pres">
      <dgm:prSet presAssocID="{79EFA63A-E97C-4570-BD07-EA90F0CCEF06}" presName="ParentSmallAccent" presStyleLbl="fgAcc1" presStyleIdx="0" presStyleCnt="4"/>
      <dgm:spPr/>
    </dgm:pt>
    <dgm:pt modelId="{2B69AD06-50DF-484F-926E-3D379C82DDA2}" type="pres">
      <dgm:prSet presAssocID="{79EFA63A-E97C-4570-BD07-EA90F0CCEF06}" presName="Parent" presStyleLbl="revTx" presStyleIdx="0" presStyleCnt="14">
        <dgm:presLayoutVars>
          <dgm:chMax/>
          <dgm:chPref val="4"/>
          <dgm:bulletEnabled val="1"/>
        </dgm:presLayoutVars>
      </dgm:prSet>
      <dgm:spPr/>
    </dgm:pt>
    <dgm:pt modelId="{7CF438D1-9AA0-43F4-9B2A-AE9B85407E21}" type="pres">
      <dgm:prSet presAssocID="{79EFA63A-E97C-4570-BD07-EA90F0CCEF06}" presName="childShape" presStyleCnt="0">
        <dgm:presLayoutVars>
          <dgm:chMax val="0"/>
          <dgm:chPref val="0"/>
        </dgm:presLayoutVars>
      </dgm:prSet>
      <dgm:spPr/>
    </dgm:pt>
    <dgm:pt modelId="{AD0DFA3E-8194-4EE9-96BF-F340170D2DAB}" type="pres">
      <dgm:prSet presAssocID="{E6205345-AE45-4084-9A1B-08A937E6A168}" presName="childComposite" presStyleCnt="0">
        <dgm:presLayoutVars>
          <dgm:chMax val="0"/>
          <dgm:chPref val="0"/>
        </dgm:presLayoutVars>
      </dgm:prSet>
      <dgm:spPr/>
    </dgm:pt>
    <dgm:pt modelId="{308511A5-316D-4792-857B-F85581E785DA}" type="pres">
      <dgm:prSet presAssocID="{E6205345-AE45-4084-9A1B-08A937E6A168}" presName="ChildAccent" presStyleLbl="solidFgAcc1" presStyleIdx="0" presStyleCnt="10"/>
      <dgm:spPr/>
    </dgm:pt>
    <dgm:pt modelId="{BD536BD9-C529-4221-887C-97BBB3292737}" type="pres">
      <dgm:prSet presAssocID="{E6205345-AE45-4084-9A1B-08A937E6A168}" presName="Child" presStyleLbl="revTx" presStyleIdx="1" presStyleCnt="14">
        <dgm:presLayoutVars>
          <dgm:chMax val="0"/>
          <dgm:chPref val="0"/>
          <dgm:bulletEnabled val="1"/>
        </dgm:presLayoutVars>
      </dgm:prSet>
      <dgm:spPr/>
    </dgm:pt>
    <dgm:pt modelId="{126F35E4-7468-441C-ABD5-266810FA9D05}" type="pres">
      <dgm:prSet presAssocID="{92EC110B-C5AC-4569-8567-BE43F8525F1D}" presName="childComposite" presStyleCnt="0">
        <dgm:presLayoutVars>
          <dgm:chMax val="0"/>
          <dgm:chPref val="0"/>
        </dgm:presLayoutVars>
      </dgm:prSet>
      <dgm:spPr/>
    </dgm:pt>
    <dgm:pt modelId="{07A8D3D1-3B2F-44BF-A527-F72A37D21D0C}" type="pres">
      <dgm:prSet presAssocID="{92EC110B-C5AC-4569-8567-BE43F8525F1D}" presName="ChildAccent" presStyleLbl="solidFgAcc1" presStyleIdx="1" presStyleCnt="10"/>
      <dgm:spPr/>
    </dgm:pt>
    <dgm:pt modelId="{0A0D1487-DDEE-4B21-9863-494FAB4D07A1}" type="pres">
      <dgm:prSet presAssocID="{92EC110B-C5AC-4569-8567-BE43F8525F1D}" presName="Child" presStyleLbl="revTx" presStyleIdx="2" presStyleCnt="14">
        <dgm:presLayoutVars>
          <dgm:chMax val="0"/>
          <dgm:chPref val="0"/>
          <dgm:bulletEnabled val="1"/>
        </dgm:presLayoutVars>
      </dgm:prSet>
      <dgm:spPr/>
    </dgm:pt>
    <dgm:pt modelId="{EFA5A0A2-8B9B-43B7-935F-BDF15A3F5D0D}" type="pres">
      <dgm:prSet presAssocID="{ED901523-7275-4465-B770-9E95C5C790F1}" presName="childComposite" presStyleCnt="0">
        <dgm:presLayoutVars>
          <dgm:chMax val="0"/>
          <dgm:chPref val="0"/>
        </dgm:presLayoutVars>
      </dgm:prSet>
      <dgm:spPr/>
    </dgm:pt>
    <dgm:pt modelId="{E824A3D5-BE0B-4C9C-9143-DE9AB846AA9A}" type="pres">
      <dgm:prSet presAssocID="{ED901523-7275-4465-B770-9E95C5C790F1}" presName="ChildAccent" presStyleLbl="solidFgAcc1" presStyleIdx="2" presStyleCnt="10"/>
      <dgm:spPr/>
    </dgm:pt>
    <dgm:pt modelId="{D43C3BAA-32F7-44A0-9A02-C612A4E29DB9}" type="pres">
      <dgm:prSet presAssocID="{ED901523-7275-4465-B770-9E95C5C790F1}" presName="Child" presStyleLbl="revTx" presStyleIdx="3" presStyleCnt="14">
        <dgm:presLayoutVars>
          <dgm:chMax val="0"/>
          <dgm:chPref val="0"/>
          <dgm:bulletEnabled val="1"/>
        </dgm:presLayoutVars>
      </dgm:prSet>
      <dgm:spPr/>
    </dgm:pt>
    <dgm:pt modelId="{CEB73481-8149-4B88-B9C0-643BF401EE10}" type="pres">
      <dgm:prSet presAssocID="{ABEB17FF-7F7C-48F6-8750-0527770A736D}" presName="root" presStyleCnt="0">
        <dgm:presLayoutVars>
          <dgm:chMax/>
          <dgm:chPref/>
        </dgm:presLayoutVars>
      </dgm:prSet>
      <dgm:spPr/>
    </dgm:pt>
    <dgm:pt modelId="{8AF46F17-F1A2-472D-A7AD-4FD4695A105C}" type="pres">
      <dgm:prSet presAssocID="{ABEB17FF-7F7C-48F6-8750-0527770A736D}" presName="rootComposite" presStyleCnt="0">
        <dgm:presLayoutVars/>
      </dgm:prSet>
      <dgm:spPr/>
    </dgm:pt>
    <dgm:pt modelId="{AEB63692-E0C7-4CBA-BBC9-3FA112A0475E}" type="pres">
      <dgm:prSet presAssocID="{ABEB17FF-7F7C-48F6-8750-0527770A736D}" presName="ParentAccent" presStyleLbl="alignNode1" presStyleIdx="1" presStyleCnt="4"/>
      <dgm:spPr/>
    </dgm:pt>
    <dgm:pt modelId="{5B6C5405-ABCE-4CA2-970E-A399D7711C51}" type="pres">
      <dgm:prSet presAssocID="{ABEB17FF-7F7C-48F6-8750-0527770A736D}" presName="ParentSmallAccent" presStyleLbl="fgAcc1" presStyleIdx="1" presStyleCnt="4"/>
      <dgm:spPr/>
    </dgm:pt>
    <dgm:pt modelId="{EC29AB94-73A6-41D4-89CD-8C9BE366C73A}" type="pres">
      <dgm:prSet presAssocID="{ABEB17FF-7F7C-48F6-8750-0527770A736D}" presName="Parent" presStyleLbl="revTx" presStyleIdx="4" presStyleCnt="14">
        <dgm:presLayoutVars>
          <dgm:chMax/>
          <dgm:chPref val="4"/>
          <dgm:bulletEnabled val="1"/>
        </dgm:presLayoutVars>
      </dgm:prSet>
      <dgm:spPr/>
    </dgm:pt>
    <dgm:pt modelId="{C214EECC-DE80-4CF0-BEC5-BBD22C3C8F10}" type="pres">
      <dgm:prSet presAssocID="{ABEB17FF-7F7C-48F6-8750-0527770A736D}" presName="childShape" presStyleCnt="0">
        <dgm:presLayoutVars>
          <dgm:chMax val="0"/>
          <dgm:chPref val="0"/>
        </dgm:presLayoutVars>
      </dgm:prSet>
      <dgm:spPr/>
    </dgm:pt>
    <dgm:pt modelId="{09343C4F-6B47-492B-A8C1-F325D2011684}" type="pres">
      <dgm:prSet presAssocID="{8B9E9ECC-F577-438F-AD11-3BE1406C3897}" presName="childComposite" presStyleCnt="0">
        <dgm:presLayoutVars>
          <dgm:chMax val="0"/>
          <dgm:chPref val="0"/>
        </dgm:presLayoutVars>
      </dgm:prSet>
      <dgm:spPr/>
    </dgm:pt>
    <dgm:pt modelId="{E3F4EA74-3908-432E-913B-00172D1F560A}" type="pres">
      <dgm:prSet presAssocID="{8B9E9ECC-F577-438F-AD11-3BE1406C3897}" presName="ChildAccent" presStyleLbl="solidFgAcc1" presStyleIdx="3" presStyleCnt="10"/>
      <dgm:spPr/>
    </dgm:pt>
    <dgm:pt modelId="{AAD31316-3CAB-416B-B6CC-868E1FEF6019}" type="pres">
      <dgm:prSet presAssocID="{8B9E9ECC-F577-438F-AD11-3BE1406C3897}" presName="Child" presStyleLbl="revTx" presStyleIdx="5" presStyleCnt="14">
        <dgm:presLayoutVars>
          <dgm:chMax val="0"/>
          <dgm:chPref val="0"/>
          <dgm:bulletEnabled val="1"/>
        </dgm:presLayoutVars>
      </dgm:prSet>
      <dgm:spPr/>
    </dgm:pt>
    <dgm:pt modelId="{AA96A943-B2A7-44C9-AD6D-38DFA9ABD979}" type="pres">
      <dgm:prSet presAssocID="{6BBBFFCD-7836-4E7C-BBBD-236C3F365501}" presName="childComposite" presStyleCnt="0">
        <dgm:presLayoutVars>
          <dgm:chMax val="0"/>
          <dgm:chPref val="0"/>
        </dgm:presLayoutVars>
      </dgm:prSet>
      <dgm:spPr/>
    </dgm:pt>
    <dgm:pt modelId="{3B51A35B-7CFA-446E-B6EF-8BEDECD92294}" type="pres">
      <dgm:prSet presAssocID="{6BBBFFCD-7836-4E7C-BBBD-236C3F365501}" presName="ChildAccent" presStyleLbl="solidFgAcc1" presStyleIdx="4" presStyleCnt="10"/>
      <dgm:spPr/>
    </dgm:pt>
    <dgm:pt modelId="{E49D5506-4153-4315-A622-C2B4CF771F0E}" type="pres">
      <dgm:prSet presAssocID="{6BBBFFCD-7836-4E7C-BBBD-236C3F365501}" presName="Child" presStyleLbl="revTx" presStyleIdx="6" presStyleCnt="14">
        <dgm:presLayoutVars>
          <dgm:chMax val="0"/>
          <dgm:chPref val="0"/>
          <dgm:bulletEnabled val="1"/>
        </dgm:presLayoutVars>
      </dgm:prSet>
      <dgm:spPr/>
    </dgm:pt>
    <dgm:pt modelId="{54733A37-D0D7-4A09-8317-A3B6C8C8AB87}" type="pres">
      <dgm:prSet presAssocID="{2C746B8A-E9EF-4CDE-82CD-3615794571C9}" presName="childComposite" presStyleCnt="0">
        <dgm:presLayoutVars>
          <dgm:chMax val="0"/>
          <dgm:chPref val="0"/>
        </dgm:presLayoutVars>
      </dgm:prSet>
      <dgm:spPr/>
    </dgm:pt>
    <dgm:pt modelId="{DBDB431D-7418-4BE6-AD40-EB07BA3E660E}" type="pres">
      <dgm:prSet presAssocID="{2C746B8A-E9EF-4CDE-82CD-3615794571C9}" presName="ChildAccent" presStyleLbl="solidFgAcc1" presStyleIdx="5" presStyleCnt="10"/>
      <dgm:spPr/>
    </dgm:pt>
    <dgm:pt modelId="{67EA0892-4DE7-4510-B387-C157019C2430}" type="pres">
      <dgm:prSet presAssocID="{2C746B8A-E9EF-4CDE-82CD-3615794571C9}" presName="Child" presStyleLbl="revTx" presStyleIdx="7" presStyleCnt="14">
        <dgm:presLayoutVars>
          <dgm:chMax val="0"/>
          <dgm:chPref val="0"/>
          <dgm:bulletEnabled val="1"/>
        </dgm:presLayoutVars>
      </dgm:prSet>
      <dgm:spPr/>
    </dgm:pt>
    <dgm:pt modelId="{0D156F3D-84AA-41F4-AF4D-0F094C3A749E}" type="pres">
      <dgm:prSet presAssocID="{A3883E97-9447-4B8C-B406-A4FE917E32B0}" presName="childComposite" presStyleCnt="0">
        <dgm:presLayoutVars>
          <dgm:chMax val="0"/>
          <dgm:chPref val="0"/>
        </dgm:presLayoutVars>
      </dgm:prSet>
      <dgm:spPr/>
    </dgm:pt>
    <dgm:pt modelId="{87EF1B3C-71DF-44A4-9862-C1BF107E6F72}" type="pres">
      <dgm:prSet presAssocID="{A3883E97-9447-4B8C-B406-A4FE917E32B0}" presName="ChildAccent" presStyleLbl="solidFgAcc1" presStyleIdx="6" presStyleCnt="10"/>
      <dgm:spPr/>
    </dgm:pt>
    <dgm:pt modelId="{46C642A7-0D42-4D09-A09E-004249018A87}" type="pres">
      <dgm:prSet presAssocID="{A3883E97-9447-4B8C-B406-A4FE917E32B0}" presName="Child" presStyleLbl="revTx" presStyleIdx="8" presStyleCnt="14">
        <dgm:presLayoutVars>
          <dgm:chMax val="0"/>
          <dgm:chPref val="0"/>
          <dgm:bulletEnabled val="1"/>
        </dgm:presLayoutVars>
      </dgm:prSet>
      <dgm:spPr/>
    </dgm:pt>
    <dgm:pt modelId="{11C7FDED-578A-4545-BF3A-02B2DF9D7B54}" type="pres">
      <dgm:prSet presAssocID="{EBC9793D-7098-447E-9A90-897D41285960}" presName="root" presStyleCnt="0">
        <dgm:presLayoutVars>
          <dgm:chMax/>
          <dgm:chPref/>
        </dgm:presLayoutVars>
      </dgm:prSet>
      <dgm:spPr/>
    </dgm:pt>
    <dgm:pt modelId="{C53EB9A2-695D-4E77-B7DB-E681CD27BF98}" type="pres">
      <dgm:prSet presAssocID="{EBC9793D-7098-447E-9A90-897D41285960}" presName="rootComposite" presStyleCnt="0">
        <dgm:presLayoutVars/>
      </dgm:prSet>
      <dgm:spPr/>
    </dgm:pt>
    <dgm:pt modelId="{9EB242B2-6AD6-4946-B270-484FB2399AE1}" type="pres">
      <dgm:prSet presAssocID="{EBC9793D-7098-447E-9A90-897D41285960}" presName="ParentAccent" presStyleLbl="alignNode1" presStyleIdx="2" presStyleCnt="4"/>
      <dgm:spPr/>
    </dgm:pt>
    <dgm:pt modelId="{B0950852-A07E-4877-8657-2C7EAF11145C}" type="pres">
      <dgm:prSet presAssocID="{EBC9793D-7098-447E-9A90-897D41285960}" presName="ParentSmallAccent" presStyleLbl="fgAcc1" presStyleIdx="2" presStyleCnt="4"/>
      <dgm:spPr/>
    </dgm:pt>
    <dgm:pt modelId="{B63295EF-61FA-4331-94B4-C7A56266D7A7}" type="pres">
      <dgm:prSet presAssocID="{EBC9793D-7098-447E-9A90-897D41285960}" presName="Parent" presStyleLbl="revTx" presStyleIdx="9" presStyleCnt="14">
        <dgm:presLayoutVars>
          <dgm:chMax/>
          <dgm:chPref val="4"/>
          <dgm:bulletEnabled val="1"/>
        </dgm:presLayoutVars>
      </dgm:prSet>
      <dgm:spPr/>
    </dgm:pt>
    <dgm:pt modelId="{D7EFB59E-40B8-471C-BEB3-95D8CEA792C0}" type="pres">
      <dgm:prSet presAssocID="{EBC9793D-7098-447E-9A90-897D41285960}" presName="childShape" presStyleCnt="0">
        <dgm:presLayoutVars>
          <dgm:chMax val="0"/>
          <dgm:chPref val="0"/>
        </dgm:presLayoutVars>
      </dgm:prSet>
      <dgm:spPr/>
    </dgm:pt>
    <dgm:pt modelId="{4D468112-BCA9-4A05-9DA7-FCADBB962172}" type="pres">
      <dgm:prSet presAssocID="{403F99B0-1B05-4A8A-AB2E-66379B88F489}" presName="childComposite" presStyleCnt="0">
        <dgm:presLayoutVars>
          <dgm:chMax val="0"/>
          <dgm:chPref val="0"/>
        </dgm:presLayoutVars>
      </dgm:prSet>
      <dgm:spPr/>
    </dgm:pt>
    <dgm:pt modelId="{797FB806-916F-4185-8124-377C02AEDF30}" type="pres">
      <dgm:prSet presAssocID="{403F99B0-1B05-4A8A-AB2E-66379B88F489}" presName="ChildAccent" presStyleLbl="solidFgAcc1" presStyleIdx="7" presStyleCnt="10"/>
      <dgm:spPr/>
    </dgm:pt>
    <dgm:pt modelId="{6B5F46CB-3152-4E44-8A7C-0A0F9D8A04C3}" type="pres">
      <dgm:prSet presAssocID="{403F99B0-1B05-4A8A-AB2E-66379B88F489}" presName="Child" presStyleLbl="revTx" presStyleIdx="10" presStyleCnt="14">
        <dgm:presLayoutVars>
          <dgm:chMax val="0"/>
          <dgm:chPref val="0"/>
          <dgm:bulletEnabled val="1"/>
        </dgm:presLayoutVars>
      </dgm:prSet>
      <dgm:spPr/>
    </dgm:pt>
    <dgm:pt modelId="{E0D95F57-5F7D-421E-97F0-A3493142011C}" type="pres">
      <dgm:prSet presAssocID="{D4EE1374-DAD1-47D4-81F7-C6028764A7E2}" presName="childComposite" presStyleCnt="0">
        <dgm:presLayoutVars>
          <dgm:chMax val="0"/>
          <dgm:chPref val="0"/>
        </dgm:presLayoutVars>
      </dgm:prSet>
      <dgm:spPr/>
    </dgm:pt>
    <dgm:pt modelId="{683AFAF0-3840-4317-8006-DF00338BBB26}" type="pres">
      <dgm:prSet presAssocID="{D4EE1374-DAD1-47D4-81F7-C6028764A7E2}" presName="ChildAccent" presStyleLbl="solidFgAcc1" presStyleIdx="8" presStyleCnt="10"/>
      <dgm:spPr/>
    </dgm:pt>
    <dgm:pt modelId="{2E33939A-57E8-4395-8CBB-0A69F60A73A1}" type="pres">
      <dgm:prSet presAssocID="{D4EE1374-DAD1-47D4-81F7-C6028764A7E2}" presName="Child" presStyleLbl="revTx" presStyleIdx="11" presStyleCnt="14">
        <dgm:presLayoutVars>
          <dgm:chMax val="0"/>
          <dgm:chPref val="0"/>
          <dgm:bulletEnabled val="1"/>
        </dgm:presLayoutVars>
      </dgm:prSet>
      <dgm:spPr/>
    </dgm:pt>
    <dgm:pt modelId="{B172F307-A424-4C9D-A5C7-E2F20F3BC040}" type="pres">
      <dgm:prSet presAssocID="{C03DF932-DCE3-4431-A276-D96EB491C56F}" presName="root" presStyleCnt="0">
        <dgm:presLayoutVars>
          <dgm:chMax/>
          <dgm:chPref/>
        </dgm:presLayoutVars>
      </dgm:prSet>
      <dgm:spPr/>
    </dgm:pt>
    <dgm:pt modelId="{7009F300-AC49-405F-847C-942F5CEB1874}" type="pres">
      <dgm:prSet presAssocID="{C03DF932-DCE3-4431-A276-D96EB491C56F}" presName="rootComposite" presStyleCnt="0">
        <dgm:presLayoutVars/>
      </dgm:prSet>
      <dgm:spPr/>
    </dgm:pt>
    <dgm:pt modelId="{37459626-3F4A-4487-BFD3-70C117165CF1}" type="pres">
      <dgm:prSet presAssocID="{C03DF932-DCE3-4431-A276-D96EB491C56F}" presName="ParentAccent" presStyleLbl="alignNode1" presStyleIdx="3" presStyleCnt="4"/>
      <dgm:spPr/>
    </dgm:pt>
    <dgm:pt modelId="{ADE2DC57-98CF-49CA-BFBF-ECAE1B14CFCC}" type="pres">
      <dgm:prSet presAssocID="{C03DF932-DCE3-4431-A276-D96EB491C56F}" presName="ParentSmallAccent" presStyleLbl="fgAcc1" presStyleIdx="3" presStyleCnt="4"/>
      <dgm:spPr/>
    </dgm:pt>
    <dgm:pt modelId="{ABF21918-AB43-4CED-9B15-B1B3D1767AC8}" type="pres">
      <dgm:prSet presAssocID="{C03DF932-DCE3-4431-A276-D96EB491C56F}" presName="Parent" presStyleLbl="revTx" presStyleIdx="12" presStyleCnt="14">
        <dgm:presLayoutVars>
          <dgm:chMax/>
          <dgm:chPref val="4"/>
          <dgm:bulletEnabled val="1"/>
        </dgm:presLayoutVars>
      </dgm:prSet>
      <dgm:spPr/>
    </dgm:pt>
    <dgm:pt modelId="{F112CFD9-43F8-4EDE-9BE8-9AC24A730DD5}" type="pres">
      <dgm:prSet presAssocID="{C03DF932-DCE3-4431-A276-D96EB491C56F}" presName="childShape" presStyleCnt="0">
        <dgm:presLayoutVars>
          <dgm:chMax val="0"/>
          <dgm:chPref val="0"/>
        </dgm:presLayoutVars>
      </dgm:prSet>
      <dgm:spPr/>
    </dgm:pt>
    <dgm:pt modelId="{194FE3FE-FD30-4382-B191-ECEC1295A807}" type="pres">
      <dgm:prSet presAssocID="{4C2A5209-E1F4-4C62-8470-CE2309AEE7FD}" presName="childComposite" presStyleCnt="0">
        <dgm:presLayoutVars>
          <dgm:chMax val="0"/>
          <dgm:chPref val="0"/>
        </dgm:presLayoutVars>
      </dgm:prSet>
      <dgm:spPr/>
    </dgm:pt>
    <dgm:pt modelId="{A89FC81D-1953-432D-9370-5DF45F17D0CA}" type="pres">
      <dgm:prSet presAssocID="{4C2A5209-E1F4-4C62-8470-CE2309AEE7FD}" presName="ChildAccent" presStyleLbl="solidFgAcc1" presStyleIdx="9" presStyleCnt="10"/>
      <dgm:spPr/>
    </dgm:pt>
    <dgm:pt modelId="{F9A5D1B3-5C4A-44AA-BF87-7154189D5D2D}" type="pres">
      <dgm:prSet presAssocID="{4C2A5209-E1F4-4C62-8470-CE2309AEE7FD}" presName="Child" presStyleLbl="revTx" presStyleIdx="13" presStyleCnt="14">
        <dgm:presLayoutVars>
          <dgm:chMax val="0"/>
          <dgm:chPref val="0"/>
          <dgm:bulletEnabled val="1"/>
        </dgm:presLayoutVars>
      </dgm:prSet>
      <dgm:spPr/>
    </dgm:pt>
  </dgm:ptLst>
  <dgm:cxnLst>
    <dgm:cxn modelId="{6FEB1E08-72F6-49FF-85E0-18D3F2F26869}" type="presOf" srcId="{EBC9793D-7098-447E-9A90-897D41285960}" destId="{B63295EF-61FA-4331-94B4-C7A56266D7A7}" srcOrd="0" destOrd="0" presId="urn:microsoft.com/office/officeart/2008/layout/SquareAccentList"/>
    <dgm:cxn modelId="{7C5D0609-7892-4021-AFAB-1C2F1DB0DD0B}" type="presOf" srcId="{52AD89F9-7782-4F06-8451-2DAF5D569AD2}" destId="{72DF4A80-D78A-47AF-A757-2583D584BF8A}" srcOrd="0" destOrd="0" presId="urn:microsoft.com/office/officeart/2008/layout/SquareAccentList"/>
    <dgm:cxn modelId="{8665940F-1B9A-40E7-BC47-226979E055C8}" srcId="{79EFA63A-E97C-4570-BD07-EA90F0CCEF06}" destId="{E6205345-AE45-4084-9A1B-08A937E6A168}" srcOrd="0" destOrd="0" parTransId="{1134DF83-7B9F-40A0-B63D-E5246EE6F556}" sibTransId="{BFE165D4-1B94-425C-BAE4-D84DFDFA1460}"/>
    <dgm:cxn modelId="{DF1ED71D-4E04-4A52-B405-118985D64885}" srcId="{ABEB17FF-7F7C-48F6-8750-0527770A736D}" destId="{A3883E97-9447-4B8C-B406-A4FE917E32B0}" srcOrd="3" destOrd="0" parTransId="{AAB19F5B-F485-4D58-8E28-9A4BBA5045DE}" sibTransId="{D02787A4-8A8A-47D2-982A-C8BB098CBF8F}"/>
    <dgm:cxn modelId="{96DBF022-3A19-43FD-B3E4-9E8D2EAF274B}" srcId="{ABEB17FF-7F7C-48F6-8750-0527770A736D}" destId="{8B9E9ECC-F577-438F-AD11-3BE1406C3897}" srcOrd="0" destOrd="0" parTransId="{4F6F7F4B-CB5D-4B11-85BA-A4EA33267944}" sibTransId="{AA4AE2FD-A039-4755-9824-1F941C638D2F}"/>
    <dgm:cxn modelId="{CF64FC24-BA4B-4A00-BCE0-D564FB04C557}" type="presOf" srcId="{E6205345-AE45-4084-9A1B-08A937E6A168}" destId="{BD536BD9-C529-4221-887C-97BBB3292737}" srcOrd="0" destOrd="0" presId="urn:microsoft.com/office/officeart/2008/layout/SquareAccentList"/>
    <dgm:cxn modelId="{AF0CC527-A4BB-4AFE-95F5-B0E47B5C3EC6}" srcId="{79EFA63A-E97C-4570-BD07-EA90F0CCEF06}" destId="{92EC110B-C5AC-4569-8567-BE43F8525F1D}" srcOrd="1" destOrd="0" parTransId="{79E138F6-700A-4C37-8B3F-43C64A37C102}" sibTransId="{940ED8BF-FCFA-4183-AB28-DAFEE2D519E0}"/>
    <dgm:cxn modelId="{268D1429-4BA8-4A6D-B247-C6E4F6482A9D}" type="presOf" srcId="{D4EE1374-DAD1-47D4-81F7-C6028764A7E2}" destId="{2E33939A-57E8-4395-8CBB-0A69F60A73A1}" srcOrd="0" destOrd="0" presId="urn:microsoft.com/office/officeart/2008/layout/SquareAccentList"/>
    <dgm:cxn modelId="{C06FC55D-342D-42DE-8383-EDDD4DE8B34E}" type="presOf" srcId="{2C746B8A-E9EF-4CDE-82CD-3615794571C9}" destId="{67EA0892-4DE7-4510-B387-C157019C2430}" srcOrd="0" destOrd="0" presId="urn:microsoft.com/office/officeart/2008/layout/SquareAccentList"/>
    <dgm:cxn modelId="{7BCBF25D-3305-4F66-B5EA-1DC5D9CD4AD9}" type="presOf" srcId="{4C2A5209-E1F4-4C62-8470-CE2309AEE7FD}" destId="{F9A5D1B3-5C4A-44AA-BF87-7154189D5D2D}" srcOrd="0" destOrd="0" presId="urn:microsoft.com/office/officeart/2008/layout/SquareAccentList"/>
    <dgm:cxn modelId="{C9512452-C83B-40E2-8352-02EB2BBD4B74}" type="presOf" srcId="{ED901523-7275-4465-B770-9E95C5C790F1}" destId="{D43C3BAA-32F7-44A0-9A02-C612A4E29DB9}" srcOrd="0" destOrd="0" presId="urn:microsoft.com/office/officeart/2008/layout/SquareAccentList"/>
    <dgm:cxn modelId="{1CDEBB72-CC02-4565-BB61-D4005FE1927B}" type="presOf" srcId="{79EFA63A-E97C-4570-BD07-EA90F0CCEF06}" destId="{2B69AD06-50DF-484F-926E-3D379C82DDA2}" srcOrd="0" destOrd="0" presId="urn:microsoft.com/office/officeart/2008/layout/SquareAccentList"/>
    <dgm:cxn modelId="{98EED554-1DB7-420B-BC07-A5ACA1CA30D8}" type="presOf" srcId="{A3883E97-9447-4B8C-B406-A4FE917E32B0}" destId="{46C642A7-0D42-4D09-A09E-004249018A87}" srcOrd="0" destOrd="0" presId="urn:microsoft.com/office/officeart/2008/layout/SquareAccentList"/>
    <dgm:cxn modelId="{A586BD57-211F-4F2D-94CF-8914CB6451A6}" type="presOf" srcId="{8B9E9ECC-F577-438F-AD11-3BE1406C3897}" destId="{AAD31316-3CAB-416B-B6CC-868E1FEF6019}" srcOrd="0" destOrd="0" presId="urn:microsoft.com/office/officeart/2008/layout/SquareAccentList"/>
    <dgm:cxn modelId="{9D4B727E-A6C2-4B34-83BB-1811133BD32B}" type="presOf" srcId="{ABEB17FF-7F7C-48F6-8750-0527770A736D}" destId="{EC29AB94-73A6-41D4-89CD-8C9BE366C73A}" srcOrd="0" destOrd="0" presId="urn:microsoft.com/office/officeart/2008/layout/SquareAccentList"/>
    <dgm:cxn modelId="{40824784-61FB-4347-A660-D12DA83D5252}" srcId="{79EFA63A-E97C-4570-BD07-EA90F0CCEF06}" destId="{ED901523-7275-4465-B770-9E95C5C790F1}" srcOrd="2" destOrd="0" parTransId="{A67D04A9-2920-46B8-997D-04920351CFFF}" sibTransId="{B1556D39-844F-4E17-9FCD-101F3588EEFB}"/>
    <dgm:cxn modelId="{FA74AC84-A0BA-4F4B-9903-38185EB15630}" srcId="{52AD89F9-7782-4F06-8451-2DAF5D569AD2}" destId="{C03DF932-DCE3-4431-A276-D96EB491C56F}" srcOrd="3" destOrd="0" parTransId="{E4BC3B95-A169-42DA-8AF1-774F3881673B}" sibTransId="{0821F844-F861-416B-9932-286FEAF8C498}"/>
    <dgm:cxn modelId="{D3E5138A-3F6E-469F-8EFC-52FFD40C005B}" type="presOf" srcId="{92EC110B-C5AC-4569-8567-BE43F8525F1D}" destId="{0A0D1487-DDEE-4B21-9863-494FAB4D07A1}" srcOrd="0" destOrd="0" presId="urn:microsoft.com/office/officeart/2008/layout/SquareAccentList"/>
    <dgm:cxn modelId="{1727638F-5CA6-4E06-AA12-1E1208274793}" type="presOf" srcId="{403F99B0-1B05-4A8A-AB2E-66379B88F489}" destId="{6B5F46CB-3152-4E44-8A7C-0A0F9D8A04C3}" srcOrd="0" destOrd="0" presId="urn:microsoft.com/office/officeart/2008/layout/SquareAccentList"/>
    <dgm:cxn modelId="{EDBE949B-287A-4DEC-8D92-23DC4A4C4136}" srcId="{EBC9793D-7098-447E-9A90-897D41285960}" destId="{403F99B0-1B05-4A8A-AB2E-66379B88F489}" srcOrd="0" destOrd="0" parTransId="{23B1D3C7-ED6B-4BBF-A73C-434B6CBD1F73}" sibTransId="{42DE7370-9F99-4E37-A2EB-64CB3BD5B083}"/>
    <dgm:cxn modelId="{331B49A6-BBA7-4366-81CE-3945B8846DDE}" type="presOf" srcId="{C03DF932-DCE3-4431-A276-D96EB491C56F}" destId="{ABF21918-AB43-4CED-9B15-B1B3D1767AC8}" srcOrd="0" destOrd="0" presId="urn:microsoft.com/office/officeart/2008/layout/SquareAccentList"/>
    <dgm:cxn modelId="{180C16AC-BC25-44A6-8687-057A85E6245C}" srcId="{EBC9793D-7098-447E-9A90-897D41285960}" destId="{D4EE1374-DAD1-47D4-81F7-C6028764A7E2}" srcOrd="1" destOrd="0" parTransId="{910AF2DB-A586-4A24-8AB3-23D8FAE264C3}" sibTransId="{A551DDB7-D99A-4395-B0C5-5337F46C7F55}"/>
    <dgm:cxn modelId="{ADCA8FB5-71B5-4855-841E-9E029A29D3CC}" srcId="{ABEB17FF-7F7C-48F6-8750-0527770A736D}" destId="{2C746B8A-E9EF-4CDE-82CD-3615794571C9}" srcOrd="2" destOrd="0" parTransId="{B213C22A-843D-4826-9D3A-EF7D8414BDBB}" sibTransId="{A2C4CD5A-93DF-4231-AC79-C940B7F8FAA6}"/>
    <dgm:cxn modelId="{C6DB9ABC-7AB7-4D23-AEE8-9BD2300B2AEC}" srcId="{52AD89F9-7782-4F06-8451-2DAF5D569AD2}" destId="{EBC9793D-7098-447E-9A90-897D41285960}" srcOrd="2" destOrd="0" parTransId="{81BD6D77-B63F-4DB6-8E75-5270DAACF07D}" sibTransId="{A115DCA7-74C3-48BB-B21E-86300A58C5C3}"/>
    <dgm:cxn modelId="{1C0CB2C6-88FC-428C-8203-9BFA9DB53887}" srcId="{ABEB17FF-7F7C-48F6-8750-0527770A736D}" destId="{6BBBFFCD-7836-4E7C-BBBD-236C3F365501}" srcOrd="1" destOrd="0" parTransId="{F36B5668-02D7-4CD2-BEC3-944334A7006B}" sibTransId="{A59B14AE-DBA4-465C-8A0E-0978FF08C0B1}"/>
    <dgm:cxn modelId="{2D4EEFCB-684A-468D-B3DD-55E43BE2023A}" srcId="{C03DF932-DCE3-4431-A276-D96EB491C56F}" destId="{4C2A5209-E1F4-4C62-8470-CE2309AEE7FD}" srcOrd="0" destOrd="0" parTransId="{FFA70E0C-635B-461D-AE62-208791800BCC}" sibTransId="{6E7DC9A4-104B-44CE-83EB-8A1257F480CC}"/>
    <dgm:cxn modelId="{C77904D3-A79C-4A58-8607-9EE8FA262F0F}" type="presOf" srcId="{6BBBFFCD-7836-4E7C-BBBD-236C3F365501}" destId="{E49D5506-4153-4315-A622-C2B4CF771F0E}" srcOrd="0" destOrd="0" presId="urn:microsoft.com/office/officeart/2008/layout/SquareAccentList"/>
    <dgm:cxn modelId="{B9795FD3-3BB4-4482-B68A-E9F05D6AF7E8}" srcId="{52AD89F9-7782-4F06-8451-2DAF5D569AD2}" destId="{79EFA63A-E97C-4570-BD07-EA90F0CCEF06}" srcOrd="0" destOrd="0" parTransId="{D745836B-7858-4844-8722-EA25B8923408}" sibTransId="{CB53E55A-52F7-4E99-A4BD-8558BFC96EEC}"/>
    <dgm:cxn modelId="{5CAD94D8-9D20-4883-B678-591B677B8611}" srcId="{52AD89F9-7782-4F06-8451-2DAF5D569AD2}" destId="{ABEB17FF-7F7C-48F6-8750-0527770A736D}" srcOrd="1" destOrd="0" parTransId="{E462F9F1-4AE8-477A-A66D-F694C10CAF18}" sibTransId="{2614BD23-48B5-46DA-9C6C-CAEDD68BA785}"/>
    <dgm:cxn modelId="{353E9FDA-056F-47C0-B377-A6736BD83F97}" type="presParOf" srcId="{72DF4A80-D78A-47AF-A757-2583D584BF8A}" destId="{B11FAE48-94D3-4DBD-95AA-F7CD7663E529}" srcOrd="0" destOrd="0" presId="urn:microsoft.com/office/officeart/2008/layout/SquareAccentList"/>
    <dgm:cxn modelId="{CCBEB4A5-3614-4EAD-B76B-8D02039D4275}" type="presParOf" srcId="{B11FAE48-94D3-4DBD-95AA-F7CD7663E529}" destId="{9F6B6917-ABB2-46DF-85C0-9E50BB24EAC5}" srcOrd="0" destOrd="0" presId="urn:microsoft.com/office/officeart/2008/layout/SquareAccentList"/>
    <dgm:cxn modelId="{DF22BA8C-888B-4AB3-A736-A06B6AA9E800}" type="presParOf" srcId="{9F6B6917-ABB2-46DF-85C0-9E50BB24EAC5}" destId="{F9964BE0-3442-44F2-97E2-301883D1FE73}" srcOrd="0" destOrd="0" presId="urn:microsoft.com/office/officeart/2008/layout/SquareAccentList"/>
    <dgm:cxn modelId="{C7E82E89-17E4-49D7-9AFA-DA045EF9CCEE}" type="presParOf" srcId="{9F6B6917-ABB2-46DF-85C0-9E50BB24EAC5}" destId="{9E9BE3ED-A39A-4899-9A74-FCEBBAF3AE7E}" srcOrd="1" destOrd="0" presId="urn:microsoft.com/office/officeart/2008/layout/SquareAccentList"/>
    <dgm:cxn modelId="{55D5A8BF-5EB7-4254-9664-BE63860DE8D3}" type="presParOf" srcId="{9F6B6917-ABB2-46DF-85C0-9E50BB24EAC5}" destId="{2B69AD06-50DF-484F-926E-3D379C82DDA2}" srcOrd="2" destOrd="0" presId="urn:microsoft.com/office/officeart/2008/layout/SquareAccentList"/>
    <dgm:cxn modelId="{7DCE22FE-2DAE-4EDB-AD2D-70DB732E87DF}" type="presParOf" srcId="{B11FAE48-94D3-4DBD-95AA-F7CD7663E529}" destId="{7CF438D1-9AA0-43F4-9B2A-AE9B85407E21}" srcOrd="1" destOrd="0" presId="urn:microsoft.com/office/officeart/2008/layout/SquareAccentList"/>
    <dgm:cxn modelId="{E84E934D-6DD3-4DB0-BDFB-42B5A713732F}" type="presParOf" srcId="{7CF438D1-9AA0-43F4-9B2A-AE9B85407E21}" destId="{AD0DFA3E-8194-4EE9-96BF-F340170D2DAB}" srcOrd="0" destOrd="0" presId="urn:microsoft.com/office/officeart/2008/layout/SquareAccentList"/>
    <dgm:cxn modelId="{C74C4B3F-E11A-48B7-90B0-998C275BADF3}" type="presParOf" srcId="{AD0DFA3E-8194-4EE9-96BF-F340170D2DAB}" destId="{308511A5-316D-4792-857B-F85581E785DA}" srcOrd="0" destOrd="0" presId="urn:microsoft.com/office/officeart/2008/layout/SquareAccentList"/>
    <dgm:cxn modelId="{2CA382DA-363A-4CAF-8856-A0CF3DD9C58A}" type="presParOf" srcId="{AD0DFA3E-8194-4EE9-96BF-F340170D2DAB}" destId="{BD536BD9-C529-4221-887C-97BBB3292737}" srcOrd="1" destOrd="0" presId="urn:microsoft.com/office/officeart/2008/layout/SquareAccentList"/>
    <dgm:cxn modelId="{1AB526EF-4EF1-45A3-8227-F168FCF2EC55}" type="presParOf" srcId="{7CF438D1-9AA0-43F4-9B2A-AE9B85407E21}" destId="{126F35E4-7468-441C-ABD5-266810FA9D05}" srcOrd="1" destOrd="0" presId="urn:microsoft.com/office/officeart/2008/layout/SquareAccentList"/>
    <dgm:cxn modelId="{F0C83EED-C05F-48A1-AC24-9765C0B0F1D2}" type="presParOf" srcId="{126F35E4-7468-441C-ABD5-266810FA9D05}" destId="{07A8D3D1-3B2F-44BF-A527-F72A37D21D0C}" srcOrd="0" destOrd="0" presId="urn:microsoft.com/office/officeart/2008/layout/SquareAccentList"/>
    <dgm:cxn modelId="{650E9602-1CF8-4815-B91A-A6AEC31564AD}" type="presParOf" srcId="{126F35E4-7468-441C-ABD5-266810FA9D05}" destId="{0A0D1487-DDEE-4B21-9863-494FAB4D07A1}" srcOrd="1" destOrd="0" presId="urn:microsoft.com/office/officeart/2008/layout/SquareAccentList"/>
    <dgm:cxn modelId="{441B5F4D-ECD3-4943-8785-E769699D9DCE}" type="presParOf" srcId="{7CF438D1-9AA0-43F4-9B2A-AE9B85407E21}" destId="{EFA5A0A2-8B9B-43B7-935F-BDF15A3F5D0D}" srcOrd="2" destOrd="0" presId="urn:microsoft.com/office/officeart/2008/layout/SquareAccentList"/>
    <dgm:cxn modelId="{0E880C38-9C69-46A9-A10C-E41D4695733B}" type="presParOf" srcId="{EFA5A0A2-8B9B-43B7-935F-BDF15A3F5D0D}" destId="{E824A3D5-BE0B-4C9C-9143-DE9AB846AA9A}" srcOrd="0" destOrd="0" presId="urn:microsoft.com/office/officeart/2008/layout/SquareAccentList"/>
    <dgm:cxn modelId="{D164471D-E0D3-4689-83D1-888B6C550FA1}" type="presParOf" srcId="{EFA5A0A2-8B9B-43B7-935F-BDF15A3F5D0D}" destId="{D43C3BAA-32F7-44A0-9A02-C612A4E29DB9}" srcOrd="1" destOrd="0" presId="urn:microsoft.com/office/officeart/2008/layout/SquareAccentList"/>
    <dgm:cxn modelId="{2C00E2C5-EAA0-4834-B27C-E77764367DDD}" type="presParOf" srcId="{72DF4A80-D78A-47AF-A757-2583D584BF8A}" destId="{CEB73481-8149-4B88-B9C0-643BF401EE10}" srcOrd="1" destOrd="0" presId="urn:microsoft.com/office/officeart/2008/layout/SquareAccentList"/>
    <dgm:cxn modelId="{BBA08E83-F40F-4007-8FAB-58EACF8DDA0E}" type="presParOf" srcId="{CEB73481-8149-4B88-B9C0-643BF401EE10}" destId="{8AF46F17-F1A2-472D-A7AD-4FD4695A105C}" srcOrd="0" destOrd="0" presId="urn:microsoft.com/office/officeart/2008/layout/SquareAccentList"/>
    <dgm:cxn modelId="{786DC580-AF72-44DF-BE88-F54109079C97}" type="presParOf" srcId="{8AF46F17-F1A2-472D-A7AD-4FD4695A105C}" destId="{AEB63692-E0C7-4CBA-BBC9-3FA112A0475E}" srcOrd="0" destOrd="0" presId="urn:microsoft.com/office/officeart/2008/layout/SquareAccentList"/>
    <dgm:cxn modelId="{E84F4BB9-C616-47BE-AD80-518A87CCD855}" type="presParOf" srcId="{8AF46F17-F1A2-472D-A7AD-4FD4695A105C}" destId="{5B6C5405-ABCE-4CA2-970E-A399D7711C51}" srcOrd="1" destOrd="0" presId="urn:microsoft.com/office/officeart/2008/layout/SquareAccentList"/>
    <dgm:cxn modelId="{098AB807-FA98-4396-A748-1C5642C81FAE}" type="presParOf" srcId="{8AF46F17-F1A2-472D-A7AD-4FD4695A105C}" destId="{EC29AB94-73A6-41D4-89CD-8C9BE366C73A}" srcOrd="2" destOrd="0" presId="urn:microsoft.com/office/officeart/2008/layout/SquareAccentList"/>
    <dgm:cxn modelId="{EF5B847F-36E3-4348-AA36-81F2461C4C34}" type="presParOf" srcId="{CEB73481-8149-4B88-B9C0-643BF401EE10}" destId="{C214EECC-DE80-4CF0-BEC5-BBD22C3C8F10}" srcOrd="1" destOrd="0" presId="urn:microsoft.com/office/officeart/2008/layout/SquareAccentList"/>
    <dgm:cxn modelId="{63FC56C7-1203-4BA2-ABE4-96FF4DEE3913}" type="presParOf" srcId="{C214EECC-DE80-4CF0-BEC5-BBD22C3C8F10}" destId="{09343C4F-6B47-492B-A8C1-F325D2011684}" srcOrd="0" destOrd="0" presId="urn:microsoft.com/office/officeart/2008/layout/SquareAccentList"/>
    <dgm:cxn modelId="{D060BC11-8187-4207-B7CB-BAF9C9BC0372}" type="presParOf" srcId="{09343C4F-6B47-492B-A8C1-F325D2011684}" destId="{E3F4EA74-3908-432E-913B-00172D1F560A}" srcOrd="0" destOrd="0" presId="urn:microsoft.com/office/officeart/2008/layout/SquareAccentList"/>
    <dgm:cxn modelId="{C7E9AF02-B4FA-41F3-A978-547BCBA867DD}" type="presParOf" srcId="{09343C4F-6B47-492B-A8C1-F325D2011684}" destId="{AAD31316-3CAB-416B-B6CC-868E1FEF6019}" srcOrd="1" destOrd="0" presId="urn:microsoft.com/office/officeart/2008/layout/SquareAccentList"/>
    <dgm:cxn modelId="{54413383-CC19-44E5-AAC4-C6AE1C9AF1FB}" type="presParOf" srcId="{C214EECC-DE80-4CF0-BEC5-BBD22C3C8F10}" destId="{AA96A943-B2A7-44C9-AD6D-38DFA9ABD979}" srcOrd="1" destOrd="0" presId="urn:microsoft.com/office/officeart/2008/layout/SquareAccentList"/>
    <dgm:cxn modelId="{E29AAAFE-095B-4A1B-A505-346EAAE44D7E}" type="presParOf" srcId="{AA96A943-B2A7-44C9-AD6D-38DFA9ABD979}" destId="{3B51A35B-7CFA-446E-B6EF-8BEDECD92294}" srcOrd="0" destOrd="0" presId="urn:microsoft.com/office/officeart/2008/layout/SquareAccentList"/>
    <dgm:cxn modelId="{21AF21A3-C622-4762-A9E7-8F787C5F192B}" type="presParOf" srcId="{AA96A943-B2A7-44C9-AD6D-38DFA9ABD979}" destId="{E49D5506-4153-4315-A622-C2B4CF771F0E}" srcOrd="1" destOrd="0" presId="urn:microsoft.com/office/officeart/2008/layout/SquareAccentList"/>
    <dgm:cxn modelId="{1AEB5231-7FE2-41F7-98C7-E9ECE75AFAA5}" type="presParOf" srcId="{C214EECC-DE80-4CF0-BEC5-BBD22C3C8F10}" destId="{54733A37-D0D7-4A09-8317-A3B6C8C8AB87}" srcOrd="2" destOrd="0" presId="urn:microsoft.com/office/officeart/2008/layout/SquareAccentList"/>
    <dgm:cxn modelId="{D0BB8D82-F225-4034-BFC3-AFBA027C651F}" type="presParOf" srcId="{54733A37-D0D7-4A09-8317-A3B6C8C8AB87}" destId="{DBDB431D-7418-4BE6-AD40-EB07BA3E660E}" srcOrd="0" destOrd="0" presId="urn:microsoft.com/office/officeart/2008/layout/SquareAccentList"/>
    <dgm:cxn modelId="{16BD46B8-5952-4C76-8151-24F67EC6CF3C}" type="presParOf" srcId="{54733A37-D0D7-4A09-8317-A3B6C8C8AB87}" destId="{67EA0892-4DE7-4510-B387-C157019C2430}" srcOrd="1" destOrd="0" presId="urn:microsoft.com/office/officeart/2008/layout/SquareAccentList"/>
    <dgm:cxn modelId="{56B5C5F5-A711-4062-AC1D-2432AAA57438}" type="presParOf" srcId="{C214EECC-DE80-4CF0-BEC5-BBD22C3C8F10}" destId="{0D156F3D-84AA-41F4-AF4D-0F094C3A749E}" srcOrd="3" destOrd="0" presId="urn:microsoft.com/office/officeart/2008/layout/SquareAccentList"/>
    <dgm:cxn modelId="{84BF6150-0E65-4BC7-A799-316341EA35F4}" type="presParOf" srcId="{0D156F3D-84AA-41F4-AF4D-0F094C3A749E}" destId="{87EF1B3C-71DF-44A4-9862-C1BF107E6F72}" srcOrd="0" destOrd="0" presId="urn:microsoft.com/office/officeart/2008/layout/SquareAccentList"/>
    <dgm:cxn modelId="{E46A460A-8A27-4F60-A2F6-2C5F6B820231}" type="presParOf" srcId="{0D156F3D-84AA-41F4-AF4D-0F094C3A749E}" destId="{46C642A7-0D42-4D09-A09E-004249018A87}" srcOrd="1" destOrd="0" presId="urn:microsoft.com/office/officeart/2008/layout/SquareAccentList"/>
    <dgm:cxn modelId="{7B8C965E-9E92-4300-9DD5-E55F2822E674}" type="presParOf" srcId="{72DF4A80-D78A-47AF-A757-2583D584BF8A}" destId="{11C7FDED-578A-4545-BF3A-02B2DF9D7B54}" srcOrd="2" destOrd="0" presId="urn:microsoft.com/office/officeart/2008/layout/SquareAccentList"/>
    <dgm:cxn modelId="{B7AAD5DE-8107-463D-85DF-5B0DBC84BDC8}" type="presParOf" srcId="{11C7FDED-578A-4545-BF3A-02B2DF9D7B54}" destId="{C53EB9A2-695D-4E77-B7DB-E681CD27BF98}" srcOrd="0" destOrd="0" presId="urn:microsoft.com/office/officeart/2008/layout/SquareAccentList"/>
    <dgm:cxn modelId="{C80C8B58-C87E-4986-BF68-2F1F59B4C674}" type="presParOf" srcId="{C53EB9A2-695D-4E77-B7DB-E681CD27BF98}" destId="{9EB242B2-6AD6-4946-B270-484FB2399AE1}" srcOrd="0" destOrd="0" presId="urn:microsoft.com/office/officeart/2008/layout/SquareAccentList"/>
    <dgm:cxn modelId="{60126FF0-D856-4F8A-8D90-8848D8AF9207}" type="presParOf" srcId="{C53EB9A2-695D-4E77-B7DB-E681CD27BF98}" destId="{B0950852-A07E-4877-8657-2C7EAF11145C}" srcOrd="1" destOrd="0" presId="urn:microsoft.com/office/officeart/2008/layout/SquareAccentList"/>
    <dgm:cxn modelId="{878C7813-5817-4C8F-A6D3-C76F817E238D}" type="presParOf" srcId="{C53EB9A2-695D-4E77-B7DB-E681CD27BF98}" destId="{B63295EF-61FA-4331-94B4-C7A56266D7A7}" srcOrd="2" destOrd="0" presId="urn:microsoft.com/office/officeart/2008/layout/SquareAccentList"/>
    <dgm:cxn modelId="{D31D8584-22B0-4B71-BD43-AD41FCE7449A}" type="presParOf" srcId="{11C7FDED-578A-4545-BF3A-02B2DF9D7B54}" destId="{D7EFB59E-40B8-471C-BEB3-95D8CEA792C0}" srcOrd="1" destOrd="0" presId="urn:microsoft.com/office/officeart/2008/layout/SquareAccentList"/>
    <dgm:cxn modelId="{2738F834-4D27-4E17-9131-7BA43D39F45F}" type="presParOf" srcId="{D7EFB59E-40B8-471C-BEB3-95D8CEA792C0}" destId="{4D468112-BCA9-4A05-9DA7-FCADBB962172}" srcOrd="0" destOrd="0" presId="urn:microsoft.com/office/officeart/2008/layout/SquareAccentList"/>
    <dgm:cxn modelId="{637D1A59-8BD5-44C4-AC7F-F150BA49D14C}" type="presParOf" srcId="{4D468112-BCA9-4A05-9DA7-FCADBB962172}" destId="{797FB806-916F-4185-8124-377C02AEDF30}" srcOrd="0" destOrd="0" presId="urn:microsoft.com/office/officeart/2008/layout/SquareAccentList"/>
    <dgm:cxn modelId="{14FDFA5B-D2CE-412C-A1A4-C2F9CEDE778E}" type="presParOf" srcId="{4D468112-BCA9-4A05-9DA7-FCADBB962172}" destId="{6B5F46CB-3152-4E44-8A7C-0A0F9D8A04C3}" srcOrd="1" destOrd="0" presId="urn:microsoft.com/office/officeart/2008/layout/SquareAccentList"/>
    <dgm:cxn modelId="{88D8AEF4-3EB5-400A-9932-1E837F8E0E78}" type="presParOf" srcId="{D7EFB59E-40B8-471C-BEB3-95D8CEA792C0}" destId="{E0D95F57-5F7D-421E-97F0-A3493142011C}" srcOrd="1" destOrd="0" presId="urn:microsoft.com/office/officeart/2008/layout/SquareAccentList"/>
    <dgm:cxn modelId="{827E649C-A096-4446-A2DC-6A46A8AABE5F}" type="presParOf" srcId="{E0D95F57-5F7D-421E-97F0-A3493142011C}" destId="{683AFAF0-3840-4317-8006-DF00338BBB26}" srcOrd="0" destOrd="0" presId="urn:microsoft.com/office/officeart/2008/layout/SquareAccentList"/>
    <dgm:cxn modelId="{40DA6318-38A4-4E8E-9BFD-55BD8BB85F8E}" type="presParOf" srcId="{E0D95F57-5F7D-421E-97F0-A3493142011C}" destId="{2E33939A-57E8-4395-8CBB-0A69F60A73A1}" srcOrd="1" destOrd="0" presId="urn:microsoft.com/office/officeart/2008/layout/SquareAccentList"/>
    <dgm:cxn modelId="{194D708C-9A77-4B6F-AD16-E4D019958E30}" type="presParOf" srcId="{72DF4A80-D78A-47AF-A757-2583D584BF8A}" destId="{B172F307-A424-4C9D-A5C7-E2F20F3BC040}" srcOrd="3" destOrd="0" presId="urn:microsoft.com/office/officeart/2008/layout/SquareAccentList"/>
    <dgm:cxn modelId="{DB8964B5-DE28-40E7-A942-91DAF280439E}" type="presParOf" srcId="{B172F307-A424-4C9D-A5C7-E2F20F3BC040}" destId="{7009F300-AC49-405F-847C-942F5CEB1874}" srcOrd="0" destOrd="0" presId="urn:microsoft.com/office/officeart/2008/layout/SquareAccentList"/>
    <dgm:cxn modelId="{504CBED8-0253-4895-96FA-EF67722DBA75}" type="presParOf" srcId="{7009F300-AC49-405F-847C-942F5CEB1874}" destId="{37459626-3F4A-4487-BFD3-70C117165CF1}" srcOrd="0" destOrd="0" presId="urn:microsoft.com/office/officeart/2008/layout/SquareAccentList"/>
    <dgm:cxn modelId="{AD27385C-4A18-4A68-BE24-AA85B0891F1F}" type="presParOf" srcId="{7009F300-AC49-405F-847C-942F5CEB1874}" destId="{ADE2DC57-98CF-49CA-BFBF-ECAE1B14CFCC}" srcOrd="1" destOrd="0" presId="urn:microsoft.com/office/officeart/2008/layout/SquareAccentList"/>
    <dgm:cxn modelId="{8C7F0DE2-09C9-4BB6-A666-06135466DEEB}" type="presParOf" srcId="{7009F300-AC49-405F-847C-942F5CEB1874}" destId="{ABF21918-AB43-4CED-9B15-B1B3D1767AC8}" srcOrd="2" destOrd="0" presId="urn:microsoft.com/office/officeart/2008/layout/SquareAccentList"/>
    <dgm:cxn modelId="{63F6B739-DC09-43EB-BCBF-C3FCA50EC7D8}" type="presParOf" srcId="{B172F307-A424-4C9D-A5C7-E2F20F3BC040}" destId="{F112CFD9-43F8-4EDE-9BE8-9AC24A730DD5}" srcOrd="1" destOrd="0" presId="urn:microsoft.com/office/officeart/2008/layout/SquareAccentList"/>
    <dgm:cxn modelId="{C07A2FEC-6D3E-40B5-ABDC-5C32441FF720}" type="presParOf" srcId="{F112CFD9-43F8-4EDE-9BE8-9AC24A730DD5}" destId="{194FE3FE-FD30-4382-B191-ECEC1295A807}" srcOrd="0" destOrd="0" presId="urn:microsoft.com/office/officeart/2008/layout/SquareAccentList"/>
    <dgm:cxn modelId="{EB420A52-AA61-4990-82EB-A4A6FDE0A2AD}" type="presParOf" srcId="{194FE3FE-FD30-4382-B191-ECEC1295A807}" destId="{A89FC81D-1953-432D-9370-5DF45F17D0CA}" srcOrd="0" destOrd="0" presId="urn:microsoft.com/office/officeart/2008/layout/SquareAccentList"/>
    <dgm:cxn modelId="{92783D11-D319-4000-AF78-86E3A92AD070}" type="presParOf" srcId="{194FE3FE-FD30-4382-B191-ECEC1295A807}" destId="{F9A5D1B3-5C4A-44AA-BF87-7154189D5D2D}"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6D8ECA-0B2D-478D-9BC9-1420B8657DAD}" type="doc">
      <dgm:prSet loTypeId="urn:microsoft.com/office/officeart/2005/8/layout/radial6" loCatId="cycle" qsTypeId="urn:microsoft.com/office/officeart/2005/8/quickstyle/simple1" qsCatId="simple" csTypeId="urn:microsoft.com/office/officeart/2005/8/colors/colorful5" csCatId="colorful" phldr="1"/>
      <dgm:spPr/>
      <dgm:t>
        <a:bodyPr/>
        <a:lstStyle/>
        <a:p>
          <a:endParaRPr lang="en-US"/>
        </a:p>
      </dgm:t>
    </dgm:pt>
    <dgm:pt modelId="{60FF3A06-0EBB-4DC0-B195-B33CD19FB686}">
      <dgm:prSet phldrT="[Text]" custT="1"/>
      <dgm:spPr/>
      <dgm:t>
        <a:bodyPr/>
        <a:lstStyle/>
        <a:p>
          <a:r>
            <a:rPr lang="en-US" altLang="zh-CN" sz="3200" dirty="0"/>
            <a:t>Excel Inc</a:t>
          </a:r>
          <a:endParaRPr lang="en-US" sz="3200" dirty="0"/>
        </a:p>
      </dgm:t>
    </dgm:pt>
    <dgm:pt modelId="{4781F407-5C17-454C-BBD7-F4DDFBD85E10}" type="parTrans" cxnId="{5486700C-9BE1-4A7E-A704-AB42F2CF5807}">
      <dgm:prSet/>
      <dgm:spPr/>
      <dgm:t>
        <a:bodyPr/>
        <a:lstStyle/>
        <a:p>
          <a:endParaRPr lang="en-US"/>
        </a:p>
      </dgm:t>
    </dgm:pt>
    <dgm:pt modelId="{D7132F5B-FD39-40DB-BA57-EAC4A4DECDB0}" type="sibTrans" cxnId="{5486700C-9BE1-4A7E-A704-AB42F2CF5807}">
      <dgm:prSet/>
      <dgm:spPr/>
      <dgm:t>
        <a:bodyPr/>
        <a:lstStyle/>
        <a:p>
          <a:endParaRPr lang="en-US"/>
        </a:p>
      </dgm:t>
    </dgm:pt>
    <dgm:pt modelId="{50409879-C696-49A0-96B1-C1246E70251B}">
      <dgm:prSet phldrT="[Text]" custT="1"/>
      <dgm:spPr/>
      <dgm:t>
        <a:bodyPr/>
        <a:lstStyle/>
        <a:p>
          <a:pPr>
            <a:buSzPts val="2000"/>
            <a:buNone/>
          </a:pPr>
          <a:r>
            <a:rPr lang="en-US" altLang="zh-CN" sz="1900" dirty="0"/>
            <a:t>More customers and visits</a:t>
          </a:r>
          <a:endParaRPr lang="en-US" sz="1900" dirty="0"/>
        </a:p>
      </dgm:t>
    </dgm:pt>
    <dgm:pt modelId="{5062D2DC-6AD7-43DF-ADB7-5BE850F28E20}" type="parTrans" cxnId="{1566A760-3D5C-4565-91D6-194F37A5182B}">
      <dgm:prSet/>
      <dgm:spPr/>
      <dgm:t>
        <a:bodyPr/>
        <a:lstStyle/>
        <a:p>
          <a:endParaRPr lang="en-US"/>
        </a:p>
      </dgm:t>
    </dgm:pt>
    <dgm:pt modelId="{BA4E8BBA-1121-493C-998F-4C442A292F34}" type="sibTrans" cxnId="{1566A760-3D5C-4565-91D6-194F37A5182B}">
      <dgm:prSet/>
      <dgm:spPr/>
      <dgm:t>
        <a:bodyPr/>
        <a:lstStyle/>
        <a:p>
          <a:endParaRPr lang="en-US"/>
        </a:p>
      </dgm:t>
    </dgm:pt>
    <dgm:pt modelId="{9D269D31-CA8E-4313-AF57-A09320B1465D}">
      <dgm:prSet phldrT="[Text]" custT="1"/>
      <dgm:spPr/>
      <dgm:t>
        <a:bodyPr/>
        <a:lstStyle/>
        <a:p>
          <a:r>
            <a:rPr lang="en-US" altLang="zh-CN" sz="1900" dirty="0"/>
            <a:t>More loyal customer</a:t>
          </a:r>
          <a:endParaRPr lang="en-US" sz="1900" dirty="0"/>
        </a:p>
      </dgm:t>
    </dgm:pt>
    <dgm:pt modelId="{28B19362-C66B-4037-81A4-A0062502F0BA}" type="parTrans" cxnId="{85E734BB-4F1D-4C0A-89EC-62F9FD439FBF}">
      <dgm:prSet/>
      <dgm:spPr/>
      <dgm:t>
        <a:bodyPr/>
        <a:lstStyle/>
        <a:p>
          <a:endParaRPr lang="en-US"/>
        </a:p>
      </dgm:t>
    </dgm:pt>
    <dgm:pt modelId="{140E10A4-688C-4D93-A9B9-9023597BB803}" type="sibTrans" cxnId="{85E734BB-4F1D-4C0A-89EC-62F9FD439FBF}">
      <dgm:prSet/>
      <dgm:spPr/>
      <dgm:t>
        <a:bodyPr/>
        <a:lstStyle/>
        <a:p>
          <a:endParaRPr lang="en-US"/>
        </a:p>
      </dgm:t>
    </dgm:pt>
    <dgm:pt modelId="{879C4288-7F5D-4ED6-AED7-D86FBD13D627}">
      <dgm:prSet phldrT="[Text]" custT="1"/>
      <dgm:spPr/>
      <dgm:t>
        <a:bodyPr/>
        <a:lstStyle/>
        <a:p>
          <a:r>
            <a:rPr lang="en-US" altLang="zh-CN" sz="1900" dirty="0" err="1"/>
            <a:t>Albleware</a:t>
          </a:r>
          <a:r>
            <a:rPr lang="en-US" altLang="zh-CN" sz="1900" dirty="0"/>
            <a:t> and  Collards</a:t>
          </a:r>
          <a:endParaRPr lang="en-US" sz="1900" dirty="0"/>
        </a:p>
      </dgm:t>
    </dgm:pt>
    <dgm:pt modelId="{84D1ABBB-D1D5-458D-A8E3-1DA6B5B279FE}" type="parTrans" cxnId="{B09EAC5C-D5E0-4FE1-AC17-B4FB6E6BC6D6}">
      <dgm:prSet/>
      <dgm:spPr/>
      <dgm:t>
        <a:bodyPr/>
        <a:lstStyle/>
        <a:p>
          <a:endParaRPr lang="en-US"/>
        </a:p>
      </dgm:t>
    </dgm:pt>
    <dgm:pt modelId="{68A1F3C2-0C59-47DD-A660-BE7B283AABEC}" type="sibTrans" cxnId="{B09EAC5C-D5E0-4FE1-AC17-B4FB6E6BC6D6}">
      <dgm:prSet/>
      <dgm:spPr/>
      <dgm:t>
        <a:bodyPr/>
        <a:lstStyle/>
        <a:p>
          <a:endParaRPr lang="en-US"/>
        </a:p>
      </dgm:t>
    </dgm:pt>
    <dgm:pt modelId="{8D20E189-3B11-40B5-8534-E567C86C59D5}">
      <dgm:prSet phldrT="[Text]" custT="1"/>
      <dgm:spPr/>
      <dgm:t>
        <a:bodyPr/>
        <a:lstStyle/>
        <a:p>
          <a:r>
            <a:rPr lang="en-US" altLang="zh-CN" sz="1900" dirty="0"/>
            <a:t>55% of  short visits</a:t>
          </a:r>
          <a:endParaRPr lang="en-US" sz="1900" dirty="0"/>
        </a:p>
      </dgm:t>
    </dgm:pt>
    <dgm:pt modelId="{111DF9E8-D163-4748-826E-00BE0BD5A5B1}" type="parTrans" cxnId="{B6DF068E-7AEE-41C6-9E37-74645AA8EE8F}">
      <dgm:prSet/>
      <dgm:spPr/>
      <dgm:t>
        <a:bodyPr/>
        <a:lstStyle/>
        <a:p>
          <a:endParaRPr lang="en-US"/>
        </a:p>
      </dgm:t>
    </dgm:pt>
    <dgm:pt modelId="{BCC70DF2-1489-48D2-8F6B-A5E125175B7F}" type="sibTrans" cxnId="{B6DF068E-7AEE-41C6-9E37-74645AA8EE8F}">
      <dgm:prSet/>
      <dgm:spPr/>
      <dgm:t>
        <a:bodyPr/>
        <a:lstStyle/>
        <a:p>
          <a:endParaRPr lang="en-US"/>
        </a:p>
      </dgm:t>
    </dgm:pt>
    <dgm:pt modelId="{559CC4BD-382B-47C3-BE83-AE8FFF95C6D2}">
      <dgm:prSet custT="1"/>
      <dgm:spPr/>
      <dgm:t>
        <a:bodyPr/>
        <a:lstStyle/>
        <a:p>
          <a:r>
            <a:rPr lang="en-US" sz="1900" dirty="0"/>
            <a:t>More Frequent Shopper</a:t>
          </a:r>
        </a:p>
      </dgm:t>
    </dgm:pt>
    <dgm:pt modelId="{FE7F19C5-0738-44E4-86D9-66E10331622E}" type="parTrans" cxnId="{AE14AF60-724F-44E3-90D2-71EAB75B3559}">
      <dgm:prSet/>
      <dgm:spPr/>
      <dgm:t>
        <a:bodyPr/>
        <a:lstStyle/>
        <a:p>
          <a:endParaRPr lang="en-US"/>
        </a:p>
      </dgm:t>
    </dgm:pt>
    <dgm:pt modelId="{C581DD5B-48AA-4C01-A2C6-52B918351BB5}" type="sibTrans" cxnId="{AE14AF60-724F-44E3-90D2-71EAB75B3559}">
      <dgm:prSet/>
      <dgm:spPr/>
      <dgm:t>
        <a:bodyPr/>
        <a:lstStyle/>
        <a:p>
          <a:endParaRPr lang="en-US"/>
        </a:p>
      </dgm:t>
    </dgm:pt>
    <dgm:pt modelId="{3DA75FA8-3807-485D-B56E-95E411054AE6}">
      <dgm:prSet/>
      <dgm:spPr/>
      <dgm:t>
        <a:bodyPr/>
        <a:lstStyle/>
        <a:p>
          <a:endParaRPr lang="en-US" dirty="0"/>
        </a:p>
      </dgm:t>
    </dgm:pt>
    <dgm:pt modelId="{4D46B2E4-089B-4B21-87CE-3C7F355CB816}" type="parTrans" cxnId="{7E2BA43F-3263-4E3D-B623-600AC6DF167C}">
      <dgm:prSet/>
      <dgm:spPr/>
      <dgm:t>
        <a:bodyPr/>
        <a:lstStyle/>
        <a:p>
          <a:endParaRPr lang="en-US"/>
        </a:p>
      </dgm:t>
    </dgm:pt>
    <dgm:pt modelId="{8FEB7FBB-04FA-4AFA-8D9D-A770E36A8923}" type="sibTrans" cxnId="{7E2BA43F-3263-4E3D-B623-600AC6DF167C}">
      <dgm:prSet/>
      <dgm:spPr/>
      <dgm:t>
        <a:bodyPr/>
        <a:lstStyle/>
        <a:p>
          <a:endParaRPr lang="en-US"/>
        </a:p>
      </dgm:t>
    </dgm:pt>
    <dgm:pt modelId="{246DAF01-8355-4EE3-BC30-1D0C34C87D5B}" type="pres">
      <dgm:prSet presAssocID="{E46D8ECA-0B2D-478D-9BC9-1420B8657DAD}" presName="Name0" presStyleCnt="0">
        <dgm:presLayoutVars>
          <dgm:chMax val="1"/>
          <dgm:dir/>
          <dgm:animLvl val="ctr"/>
          <dgm:resizeHandles val="exact"/>
        </dgm:presLayoutVars>
      </dgm:prSet>
      <dgm:spPr/>
    </dgm:pt>
    <dgm:pt modelId="{53026519-36E5-4A5B-8DF0-5901B9CF93CC}" type="pres">
      <dgm:prSet presAssocID="{60FF3A06-0EBB-4DC0-B195-B33CD19FB686}" presName="centerShape" presStyleLbl="node0" presStyleIdx="0" presStyleCnt="1"/>
      <dgm:spPr/>
    </dgm:pt>
    <dgm:pt modelId="{C6C098C3-9BA0-4D5E-9BCB-C926407C48EA}" type="pres">
      <dgm:prSet presAssocID="{50409879-C696-49A0-96B1-C1246E70251B}" presName="node" presStyleLbl="node1" presStyleIdx="0" presStyleCnt="5" custScaleX="133594" custScaleY="133666">
        <dgm:presLayoutVars>
          <dgm:bulletEnabled val="1"/>
        </dgm:presLayoutVars>
      </dgm:prSet>
      <dgm:spPr/>
    </dgm:pt>
    <dgm:pt modelId="{D4880767-BE50-4964-9637-49644DD6C688}" type="pres">
      <dgm:prSet presAssocID="{50409879-C696-49A0-96B1-C1246E70251B}" presName="dummy" presStyleCnt="0"/>
      <dgm:spPr/>
    </dgm:pt>
    <dgm:pt modelId="{F0BCE1AA-673D-41CB-A548-EF81D54C30C6}" type="pres">
      <dgm:prSet presAssocID="{BA4E8BBA-1121-493C-998F-4C442A292F34}" presName="sibTrans" presStyleLbl="sibTrans2D1" presStyleIdx="0" presStyleCnt="5"/>
      <dgm:spPr/>
    </dgm:pt>
    <dgm:pt modelId="{EBAFEA01-E56E-44B4-9017-AFE0A42D41FC}" type="pres">
      <dgm:prSet presAssocID="{9D269D31-CA8E-4313-AF57-A09320B1465D}" presName="node" presStyleLbl="node1" presStyleIdx="1" presStyleCnt="5" custScaleX="133594" custScaleY="133666">
        <dgm:presLayoutVars>
          <dgm:bulletEnabled val="1"/>
        </dgm:presLayoutVars>
      </dgm:prSet>
      <dgm:spPr/>
    </dgm:pt>
    <dgm:pt modelId="{1CC425AE-D2E3-4F7D-9BD0-FE56A3FB11EA}" type="pres">
      <dgm:prSet presAssocID="{9D269D31-CA8E-4313-AF57-A09320B1465D}" presName="dummy" presStyleCnt="0"/>
      <dgm:spPr/>
    </dgm:pt>
    <dgm:pt modelId="{1E8C3C80-F8D8-4A70-AF3B-358A2AE972C9}" type="pres">
      <dgm:prSet presAssocID="{140E10A4-688C-4D93-A9B9-9023597BB803}" presName="sibTrans" presStyleLbl="sibTrans2D1" presStyleIdx="1" presStyleCnt="5"/>
      <dgm:spPr/>
    </dgm:pt>
    <dgm:pt modelId="{19783797-93B7-4537-A979-3AFC033A30DB}" type="pres">
      <dgm:prSet presAssocID="{879C4288-7F5D-4ED6-AED7-D86FBD13D627}" presName="node" presStyleLbl="node1" presStyleIdx="2" presStyleCnt="5" custScaleX="133594" custScaleY="133666">
        <dgm:presLayoutVars>
          <dgm:bulletEnabled val="1"/>
        </dgm:presLayoutVars>
      </dgm:prSet>
      <dgm:spPr/>
    </dgm:pt>
    <dgm:pt modelId="{F0E0F508-19A6-43FC-88D3-0343BD14724F}" type="pres">
      <dgm:prSet presAssocID="{879C4288-7F5D-4ED6-AED7-D86FBD13D627}" presName="dummy" presStyleCnt="0"/>
      <dgm:spPr/>
    </dgm:pt>
    <dgm:pt modelId="{659252BD-5B01-4CA8-837C-8D06953F5F31}" type="pres">
      <dgm:prSet presAssocID="{68A1F3C2-0C59-47DD-A660-BE7B283AABEC}" presName="sibTrans" presStyleLbl="sibTrans2D1" presStyleIdx="2" presStyleCnt="5"/>
      <dgm:spPr/>
    </dgm:pt>
    <dgm:pt modelId="{B4AB348D-0380-4C91-8529-624DC83FE46E}" type="pres">
      <dgm:prSet presAssocID="{8D20E189-3B11-40B5-8534-E567C86C59D5}" presName="node" presStyleLbl="node1" presStyleIdx="3" presStyleCnt="5" custScaleX="133594" custScaleY="133666">
        <dgm:presLayoutVars>
          <dgm:bulletEnabled val="1"/>
        </dgm:presLayoutVars>
      </dgm:prSet>
      <dgm:spPr/>
    </dgm:pt>
    <dgm:pt modelId="{EEA5883B-5383-4725-9E1A-49A104825E50}" type="pres">
      <dgm:prSet presAssocID="{8D20E189-3B11-40B5-8534-E567C86C59D5}" presName="dummy" presStyleCnt="0"/>
      <dgm:spPr/>
    </dgm:pt>
    <dgm:pt modelId="{A3C4466D-3860-44B7-A062-48FCE37B8BF8}" type="pres">
      <dgm:prSet presAssocID="{BCC70DF2-1489-48D2-8F6B-A5E125175B7F}" presName="sibTrans" presStyleLbl="sibTrans2D1" presStyleIdx="3" presStyleCnt="5"/>
      <dgm:spPr/>
    </dgm:pt>
    <dgm:pt modelId="{174430CA-FBBF-40E1-B276-379C53AD0F6C}" type="pres">
      <dgm:prSet presAssocID="{559CC4BD-382B-47C3-BE83-AE8FFF95C6D2}" presName="node" presStyleLbl="node1" presStyleIdx="4" presStyleCnt="5" custScaleX="133313" custScaleY="137787">
        <dgm:presLayoutVars>
          <dgm:bulletEnabled val="1"/>
        </dgm:presLayoutVars>
      </dgm:prSet>
      <dgm:spPr/>
    </dgm:pt>
    <dgm:pt modelId="{67419080-57C6-404D-92F3-4AD6984055D6}" type="pres">
      <dgm:prSet presAssocID="{559CC4BD-382B-47C3-BE83-AE8FFF95C6D2}" presName="dummy" presStyleCnt="0"/>
      <dgm:spPr/>
    </dgm:pt>
    <dgm:pt modelId="{16BCC07F-1F9A-4002-A56E-8AD5B1BECE97}" type="pres">
      <dgm:prSet presAssocID="{C581DD5B-48AA-4C01-A2C6-52B918351BB5}" presName="sibTrans" presStyleLbl="sibTrans2D1" presStyleIdx="4" presStyleCnt="5"/>
      <dgm:spPr/>
    </dgm:pt>
  </dgm:ptLst>
  <dgm:cxnLst>
    <dgm:cxn modelId="{72887303-305D-4E34-9645-E35B3E5D43D4}" type="presOf" srcId="{68A1F3C2-0C59-47DD-A660-BE7B283AABEC}" destId="{659252BD-5B01-4CA8-837C-8D06953F5F31}" srcOrd="0" destOrd="0" presId="urn:microsoft.com/office/officeart/2005/8/layout/radial6"/>
    <dgm:cxn modelId="{C01AFF0A-2D34-4265-845A-958D9CCA1335}" type="presOf" srcId="{C581DD5B-48AA-4C01-A2C6-52B918351BB5}" destId="{16BCC07F-1F9A-4002-A56E-8AD5B1BECE97}" srcOrd="0" destOrd="0" presId="urn:microsoft.com/office/officeart/2005/8/layout/radial6"/>
    <dgm:cxn modelId="{5486700C-9BE1-4A7E-A704-AB42F2CF5807}" srcId="{E46D8ECA-0B2D-478D-9BC9-1420B8657DAD}" destId="{60FF3A06-0EBB-4DC0-B195-B33CD19FB686}" srcOrd="0" destOrd="0" parTransId="{4781F407-5C17-454C-BBD7-F4DDFBD85E10}" sibTransId="{D7132F5B-FD39-40DB-BA57-EAC4A4DECDB0}"/>
    <dgm:cxn modelId="{EA39360F-7927-42DB-813E-121A2C51921C}" type="presOf" srcId="{60FF3A06-0EBB-4DC0-B195-B33CD19FB686}" destId="{53026519-36E5-4A5B-8DF0-5901B9CF93CC}" srcOrd="0" destOrd="0" presId="urn:microsoft.com/office/officeart/2005/8/layout/radial6"/>
    <dgm:cxn modelId="{F2184A38-A42E-488F-AE12-E7881E905B41}" type="presOf" srcId="{879C4288-7F5D-4ED6-AED7-D86FBD13D627}" destId="{19783797-93B7-4537-A979-3AFC033A30DB}" srcOrd="0" destOrd="0" presId="urn:microsoft.com/office/officeart/2005/8/layout/radial6"/>
    <dgm:cxn modelId="{7E2BA43F-3263-4E3D-B623-600AC6DF167C}" srcId="{E46D8ECA-0B2D-478D-9BC9-1420B8657DAD}" destId="{3DA75FA8-3807-485D-B56E-95E411054AE6}" srcOrd="1" destOrd="0" parTransId="{4D46B2E4-089B-4B21-87CE-3C7F355CB816}" sibTransId="{8FEB7FBB-04FA-4AFA-8D9D-A770E36A8923}"/>
    <dgm:cxn modelId="{9F133240-1ED7-4058-B76A-7BB951CC89E1}" type="presOf" srcId="{BCC70DF2-1489-48D2-8F6B-A5E125175B7F}" destId="{A3C4466D-3860-44B7-A062-48FCE37B8BF8}" srcOrd="0" destOrd="0" presId="urn:microsoft.com/office/officeart/2005/8/layout/radial6"/>
    <dgm:cxn modelId="{B09EAC5C-D5E0-4FE1-AC17-B4FB6E6BC6D6}" srcId="{60FF3A06-0EBB-4DC0-B195-B33CD19FB686}" destId="{879C4288-7F5D-4ED6-AED7-D86FBD13D627}" srcOrd="2" destOrd="0" parTransId="{84D1ABBB-D1D5-458D-A8E3-1DA6B5B279FE}" sibTransId="{68A1F3C2-0C59-47DD-A660-BE7B283AABEC}"/>
    <dgm:cxn modelId="{1566A760-3D5C-4565-91D6-194F37A5182B}" srcId="{60FF3A06-0EBB-4DC0-B195-B33CD19FB686}" destId="{50409879-C696-49A0-96B1-C1246E70251B}" srcOrd="0" destOrd="0" parTransId="{5062D2DC-6AD7-43DF-ADB7-5BE850F28E20}" sibTransId="{BA4E8BBA-1121-493C-998F-4C442A292F34}"/>
    <dgm:cxn modelId="{AE14AF60-724F-44E3-90D2-71EAB75B3559}" srcId="{60FF3A06-0EBB-4DC0-B195-B33CD19FB686}" destId="{559CC4BD-382B-47C3-BE83-AE8FFF95C6D2}" srcOrd="4" destOrd="0" parTransId="{FE7F19C5-0738-44E4-86D9-66E10331622E}" sibTransId="{C581DD5B-48AA-4C01-A2C6-52B918351BB5}"/>
    <dgm:cxn modelId="{B6DF068E-7AEE-41C6-9E37-74645AA8EE8F}" srcId="{60FF3A06-0EBB-4DC0-B195-B33CD19FB686}" destId="{8D20E189-3B11-40B5-8534-E567C86C59D5}" srcOrd="3" destOrd="0" parTransId="{111DF9E8-D163-4748-826E-00BE0BD5A5B1}" sibTransId="{BCC70DF2-1489-48D2-8F6B-A5E125175B7F}"/>
    <dgm:cxn modelId="{1BEC459A-D578-46A3-830A-3CDB4809E1DB}" type="presOf" srcId="{559CC4BD-382B-47C3-BE83-AE8FFF95C6D2}" destId="{174430CA-FBBF-40E1-B276-379C53AD0F6C}" srcOrd="0" destOrd="0" presId="urn:microsoft.com/office/officeart/2005/8/layout/radial6"/>
    <dgm:cxn modelId="{CB4FA5A8-430E-4ED1-A7ED-66D4B9F6D1FF}" type="presOf" srcId="{50409879-C696-49A0-96B1-C1246E70251B}" destId="{C6C098C3-9BA0-4D5E-9BCB-C926407C48EA}" srcOrd="0" destOrd="0" presId="urn:microsoft.com/office/officeart/2005/8/layout/radial6"/>
    <dgm:cxn modelId="{85E734BB-4F1D-4C0A-89EC-62F9FD439FBF}" srcId="{60FF3A06-0EBB-4DC0-B195-B33CD19FB686}" destId="{9D269D31-CA8E-4313-AF57-A09320B1465D}" srcOrd="1" destOrd="0" parTransId="{28B19362-C66B-4037-81A4-A0062502F0BA}" sibTransId="{140E10A4-688C-4D93-A9B9-9023597BB803}"/>
    <dgm:cxn modelId="{1BC8D4D0-1E06-4F8B-A39F-AE2C5AF20EF9}" type="presOf" srcId="{8D20E189-3B11-40B5-8534-E567C86C59D5}" destId="{B4AB348D-0380-4C91-8529-624DC83FE46E}" srcOrd="0" destOrd="0" presId="urn:microsoft.com/office/officeart/2005/8/layout/radial6"/>
    <dgm:cxn modelId="{B28B56E0-76E4-4FB7-B8D4-032A1F42FD7A}" type="presOf" srcId="{140E10A4-688C-4D93-A9B9-9023597BB803}" destId="{1E8C3C80-F8D8-4A70-AF3B-358A2AE972C9}" srcOrd="0" destOrd="0" presId="urn:microsoft.com/office/officeart/2005/8/layout/radial6"/>
    <dgm:cxn modelId="{EF3106EA-CB85-4722-A046-AE625759109B}" type="presOf" srcId="{BA4E8BBA-1121-493C-998F-4C442A292F34}" destId="{F0BCE1AA-673D-41CB-A548-EF81D54C30C6}" srcOrd="0" destOrd="0" presId="urn:microsoft.com/office/officeart/2005/8/layout/radial6"/>
    <dgm:cxn modelId="{ED8473EB-6BFE-49E4-AEE0-E8353758018C}" type="presOf" srcId="{9D269D31-CA8E-4313-AF57-A09320B1465D}" destId="{EBAFEA01-E56E-44B4-9017-AFE0A42D41FC}" srcOrd="0" destOrd="0" presId="urn:microsoft.com/office/officeart/2005/8/layout/radial6"/>
    <dgm:cxn modelId="{9819A8FF-2542-4758-9625-A8FAE09986DC}" type="presOf" srcId="{E46D8ECA-0B2D-478D-9BC9-1420B8657DAD}" destId="{246DAF01-8355-4EE3-BC30-1D0C34C87D5B}" srcOrd="0" destOrd="0" presId="urn:microsoft.com/office/officeart/2005/8/layout/radial6"/>
    <dgm:cxn modelId="{B6AA9546-5883-450E-A196-FAD6A8A8DC32}" type="presParOf" srcId="{246DAF01-8355-4EE3-BC30-1D0C34C87D5B}" destId="{53026519-36E5-4A5B-8DF0-5901B9CF93CC}" srcOrd="0" destOrd="0" presId="urn:microsoft.com/office/officeart/2005/8/layout/radial6"/>
    <dgm:cxn modelId="{2D23E0AB-38CC-4AE4-9AFC-EC1BACFEBBD7}" type="presParOf" srcId="{246DAF01-8355-4EE3-BC30-1D0C34C87D5B}" destId="{C6C098C3-9BA0-4D5E-9BCB-C926407C48EA}" srcOrd="1" destOrd="0" presId="urn:microsoft.com/office/officeart/2005/8/layout/radial6"/>
    <dgm:cxn modelId="{596D1AB5-075B-4BA8-8D62-86AF8C02A1D8}" type="presParOf" srcId="{246DAF01-8355-4EE3-BC30-1D0C34C87D5B}" destId="{D4880767-BE50-4964-9637-49644DD6C688}" srcOrd="2" destOrd="0" presId="urn:microsoft.com/office/officeart/2005/8/layout/radial6"/>
    <dgm:cxn modelId="{92D65905-DE9F-4A58-9A1F-8CA0696F19FC}" type="presParOf" srcId="{246DAF01-8355-4EE3-BC30-1D0C34C87D5B}" destId="{F0BCE1AA-673D-41CB-A548-EF81D54C30C6}" srcOrd="3" destOrd="0" presId="urn:microsoft.com/office/officeart/2005/8/layout/radial6"/>
    <dgm:cxn modelId="{3DFA4E02-1CA7-4878-8C16-AF1591B36F88}" type="presParOf" srcId="{246DAF01-8355-4EE3-BC30-1D0C34C87D5B}" destId="{EBAFEA01-E56E-44B4-9017-AFE0A42D41FC}" srcOrd="4" destOrd="0" presId="urn:microsoft.com/office/officeart/2005/8/layout/radial6"/>
    <dgm:cxn modelId="{292423B4-87CF-4FF5-9FC5-F99F15A6CA9B}" type="presParOf" srcId="{246DAF01-8355-4EE3-BC30-1D0C34C87D5B}" destId="{1CC425AE-D2E3-4F7D-9BD0-FE56A3FB11EA}" srcOrd="5" destOrd="0" presId="urn:microsoft.com/office/officeart/2005/8/layout/radial6"/>
    <dgm:cxn modelId="{56D07547-FDD6-4E0B-A90A-373EF9E6E50B}" type="presParOf" srcId="{246DAF01-8355-4EE3-BC30-1D0C34C87D5B}" destId="{1E8C3C80-F8D8-4A70-AF3B-358A2AE972C9}" srcOrd="6" destOrd="0" presId="urn:microsoft.com/office/officeart/2005/8/layout/radial6"/>
    <dgm:cxn modelId="{B31EDF7D-C239-4ADD-88B5-8D81342D593C}" type="presParOf" srcId="{246DAF01-8355-4EE3-BC30-1D0C34C87D5B}" destId="{19783797-93B7-4537-A979-3AFC033A30DB}" srcOrd="7" destOrd="0" presId="urn:microsoft.com/office/officeart/2005/8/layout/radial6"/>
    <dgm:cxn modelId="{7F8BA3CF-A423-478A-A2E6-5F301BB19129}" type="presParOf" srcId="{246DAF01-8355-4EE3-BC30-1D0C34C87D5B}" destId="{F0E0F508-19A6-43FC-88D3-0343BD14724F}" srcOrd="8" destOrd="0" presId="urn:microsoft.com/office/officeart/2005/8/layout/radial6"/>
    <dgm:cxn modelId="{C93A3599-0051-43CA-A9C5-0BACFF00B17C}" type="presParOf" srcId="{246DAF01-8355-4EE3-BC30-1D0C34C87D5B}" destId="{659252BD-5B01-4CA8-837C-8D06953F5F31}" srcOrd="9" destOrd="0" presId="urn:microsoft.com/office/officeart/2005/8/layout/radial6"/>
    <dgm:cxn modelId="{5CD5A232-2C36-4EB2-BC02-E78A3D2AB331}" type="presParOf" srcId="{246DAF01-8355-4EE3-BC30-1D0C34C87D5B}" destId="{B4AB348D-0380-4C91-8529-624DC83FE46E}" srcOrd="10" destOrd="0" presId="urn:microsoft.com/office/officeart/2005/8/layout/radial6"/>
    <dgm:cxn modelId="{6C0C0217-CDAE-4E15-BA41-0F3E7A744FC9}" type="presParOf" srcId="{246DAF01-8355-4EE3-BC30-1D0C34C87D5B}" destId="{EEA5883B-5383-4725-9E1A-49A104825E50}" srcOrd="11" destOrd="0" presId="urn:microsoft.com/office/officeart/2005/8/layout/radial6"/>
    <dgm:cxn modelId="{42A330EB-DC5F-437E-ABBC-57E33E56AD88}" type="presParOf" srcId="{246DAF01-8355-4EE3-BC30-1D0C34C87D5B}" destId="{A3C4466D-3860-44B7-A062-48FCE37B8BF8}" srcOrd="12" destOrd="0" presId="urn:microsoft.com/office/officeart/2005/8/layout/radial6"/>
    <dgm:cxn modelId="{560EDC18-8071-4AC7-9067-AB05A09CEC26}" type="presParOf" srcId="{246DAF01-8355-4EE3-BC30-1D0C34C87D5B}" destId="{174430CA-FBBF-40E1-B276-379C53AD0F6C}" srcOrd="13" destOrd="0" presId="urn:microsoft.com/office/officeart/2005/8/layout/radial6"/>
    <dgm:cxn modelId="{D1B0D0B8-A171-46CC-ACDD-E7F8DFA7087A}" type="presParOf" srcId="{246DAF01-8355-4EE3-BC30-1D0C34C87D5B}" destId="{67419080-57C6-404D-92F3-4AD6984055D6}" srcOrd="14" destOrd="0" presId="urn:microsoft.com/office/officeart/2005/8/layout/radial6"/>
    <dgm:cxn modelId="{19A9DB1E-8ECF-429F-AD3D-C75D95C1B2B6}" type="presParOf" srcId="{246DAF01-8355-4EE3-BC30-1D0C34C87D5B}" destId="{16BCC07F-1F9A-4002-A56E-8AD5B1BECE97}"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95E2BC-51EA-40BC-8E13-552614860C6A}"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02078C70-AE28-46A7-9830-BC3E8CC0C0D1}">
      <dgm:prSet phldrT="[Text]" custT="1"/>
      <dgm:spPr/>
      <dgm:t>
        <a:bodyPr/>
        <a:lstStyle/>
        <a:p>
          <a:pPr>
            <a:buNone/>
          </a:pPr>
          <a:r>
            <a:rPr lang="en-US" sz="2400" b="1">
              <a:latin typeface="Calibri"/>
              <a:ea typeface="Calibri"/>
              <a:cs typeface="Calibri"/>
              <a:sym typeface="Calibri"/>
            </a:rPr>
            <a:t>Segmentation 1</a:t>
          </a:r>
          <a:endParaRPr lang="en-US" sz="2400" dirty="0"/>
        </a:p>
      </dgm:t>
    </dgm:pt>
    <dgm:pt modelId="{241789F8-0231-4055-9B31-3310DC4198DC}" type="parTrans" cxnId="{3F627EA0-63F8-4702-B26A-60F8ADEFA76E}">
      <dgm:prSet/>
      <dgm:spPr/>
      <dgm:t>
        <a:bodyPr/>
        <a:lstStyle/>
        <a:p>
          <a:endParaRPr lang="en-US"/>
        </a:p>
      </dgm:t>
    </dgm:pt>
    <dgm:pt modelId="{BF5ADC1B-EA3A-45A4-8616-66567703DAC9}" type="sibTrans" cxnId="{3F627EA0-63F8-4702-B26A-60F8ADEFA76E}">
      <dgm:prSet/>
      <dgm:spPr/>
      <dgm:t>
        <a:bodyPr/>
        <a:lstStyle/>
        <a:p>
          <a:endParaRPr lang="en-US"/>
        </a:p>
      </dgm:t>
    </dgm:pt>
    <dgm:pt modelId="{6549D3B9-BA04-41A0-98EB-205992774893}">
      <dgm:prSet phldrT="[Text]" custT="1"/>
      <dgm:spPr/>
      <dgm:t>
        <a:bodyPr/>
        <a:lstStyle/>
        <a:p>
          <a:pPr>
            <a:buNone/>
          </a:pPr>
          <a:r>
            <a:rPr lang="en-US" sz="1800">
              <a:latin typeface="Calibri"/>
              <a:ea typeface="Calibri"/>
              <a:cs typeface="Calibri"/>
              <a:sym typeface="Calibri"/>
            </a:rPr>
            <a:t>3-4 Y/O Males</a:t>
          </a:r>
          <a:endParaRPr lang="en-US" sz="1800" dirty="0"/>
        </a:p>
      </dgm:t>
    </dgm:pt>
    <dgm:pt modelId="{FD442681-DD21-4622-BA9D-8D36AEB2D341}" type="parTrans" cxnId="{A0C2BF38-45A5-44A7-8E5B-701EB37E42FE}">
      <dgm:prSet/>
      <dgm:spPr/>
      <dgm:t>
        <a:bodyPr/>
        <a:lstStyle/>
        <a:p>
          <a:endParaRPr lang="en-US"/>
        </a:p>
      </dgm:t>
    </dgm:pt>
    <dgm:pt modelId="{459C961C-A0C6-4858-B941-9FF94244B85F}" type="sibTrans" cxnId="{A0C2BF38-45A5-44A7-8E5B-701EB37E42FE}">
      <dgm:prSet/>
      <dgm:spPr/>
      <dgm:t>
        <a:bodyPr/>
        <a:lstStyle/>
        <a:p>
          <a:endParaRPr lang="en-US"/>
        </a:p>
      </dgm:t>
    </dgm:pt>
    <dgm:pt modelId="{B25080E4-6227-47E4-ABF2-04310487E707}">
      <dgm:prSet phldrT="[Text]" custT="1"/>
      <dgm:spPr/>
      <dgm:t>
        <a:bodyPr/>
        <a:lstStyle/>
        <a:p>
          <a:pPr>
            <a:buNone/>
          </a:pPr>
          <a:r>
            <a:rPr lang="en-US" sz="1800" dirty="0">
              <a:latin typeface="Calibri"/>
              <a:ea typeface="Calibri"/>
              <a:cs typeface="Calibri"/>
              <a:sym typeface="Calibri"/>
            </a:rPr>
            <a:t>Prefers a Larger Horse</a:t>
          </a:r>
          <a:endParaRPr lang="en-US" sz="1800" dirty="0"/>
        </a:p>
      </dgm:t>
    </dgm:pt>
    <dgm:pt modelId="{B8C32F69-B412-4E3B-BBA8-625CC7463868}" type="parTrans" cxnId="{9DA740BA-DAF3-47B5-B50D-5F846A1D7029}">
      <dgm:prSet/>
      <dgm:spPr/>
      <dgm:t>
        <a:bodyPr/>
        <a:lstStyle/>
        <a:p>
          <a:endParaRPr lang="en-US"/>
        </a:p>
      </dgm:t>
    </dgm:pt>
    <dgm:pt modelId="{39637815-5045-46E5-8F39-139C86415FC8}" type="sibTrans" cxnId="{9DA740BA-DAF3-47B5-B50D-5F846A1D7029}">
      <dgm:prSet/>
      <dgm:spPr/>
      <dgm:t>
        <a:bodyPr/>
        <a:lstStyle/>
        <a:p>
          <a:endParaRPr lang="en-US"/>
        </a:p>
      </dgm:t>
    </dgm:pt>
    <dgm:pt modelId="{5FE81371-8D1A-465D-9704-76C3C8D5A543}">
      <dgm:prSet phldrT="[Text]" custT="1"/>
      <dgm:spPr/>
      <dgm:t>
        <a:bodyPr/>
        <a:lstStyle/>
        <a:p>
          <a:pPr>
            <a:buNone/>
          </a:pPr>
          <a:r>
            <a:rPr lang="en-US" sz="2400" b="1">
              <a:latin typeface="Calibri"/>
              <a:ea typeface="Calibri"/>
              <a:cs typeface="Calibri"/>
              <a:sym typeface="Calibri"/>
            </a:rPr>
            <a:t>Segmentation 2</a:t>
          </a:r>
          <a:endParaRPr lang="en-US" sz="2400" dirty="0"/>
        </a:p>
      </dgm:t>
    </dgm:pt>
    <dgm:pt modelId="{3362BC83-3F65-4D53-96CA-38C315A272C9}" type="parTrans" cxnId="{5DA41B23-C4C4-4854-B01D-94306F70F46A}">
      <dgm:prSet/>
      <dgm:spPr/>
      <dgm:t>
        <a:bodyPr/>
        <a:lstStyle/>
        <a:p>
          <a:endParaRPr lang="en-US"/>
        </a:p>
      </dgm:t>
    </dgm:pt>
    <dgm:pt modelId="{8C6AFE13-5FA8-42C7-8954-4CE382D53E90}" type="sibTrans" cxnId="{5DA41B23-C4C4-4854-B01D-94306F70F46A}">
      <dgm:prSet/>
      <dgm:spPr/>
      <dgm:t>
        <a:bodyPr/>
        <a:lstStyle/>
        <a:p>
          <a:endParaRPr lang="en-US"/>
        </a:p>
      </dgm:t>
    </dgm:pt>
    <dgm:pt modelId="{5CDFB5C0-468C-4624-9240-D586ECEB95F9}">
      <dgm:prSet phldrT="[Text]" custT="1"/>
      <dgm:spPr/>
      <dgm:t>
        <a:bodyPr/>
        <a:lstStyle/>
        <a:p>
          <a:pPr>
            <a:buNone/>
          </a:pPr>
          <a:r>
            <a:rPr lang="en-US" sz="1800">
              <a:latin typeface="Calibri"/>
              <a:ea typeface="Calibri"/>
              <a:cs typeface="Calibri"/>
              <a:sym typeface="Calibri"/>
            </a:rPr>
            <a:t>1-2 Y/O Child</a:t>
          </a:r>
          <a:endParaRPr lang="en-US" sz="1800" dirty="0"/>
        </a:p>
      </dgm:t>
    </dgm:pt>
    <dgm:pt modelId="{FABF6612-5497-4570-B6D6-3919028BA7AD}" type="parTrans" cxnId="{DF6A48DD-21EF-4BE2-BDBE-A8EF985FC825}">
      <dgm:prSet/>
      <dgm:spPr/>
      <dgm:t>
        <a:bodyPr/>
        <a:lstStyle/>
        <a:p>
          <a:endParaRPr lang="en-US"/>
        </a:p>
      </dgm:t>
    </dgm:pt>
    <dgm:pt modelId="{78D83FF0-27B7-496E-8BBD-E730B38145F3}" type="sibTrans" cxnId="{DF6A48DD-21EF-4BE2-BDBE-A8EF985FC825}">
      <dgm:prSet/>
      <dgm:spPr/>
      <dgm:t>
        <a:bodyPr/>
        <a:lstStyle/>
        <a:p>
          <a:endParaRPr lang="en-US"/>
        </a:p>
      </dgm:t>
    </dgm:pt>
    <dgm:pt modelId="{156FE775-F900-482F-953B-2E367EABEAA5}">
      <dgm:prSet phldrT="[Text]" custT="1"/>
      <dgm:spPr/>
      <dgm:t>
        <a:bodyPr/>
        <a:lstStyle/>
        <a:p>
          <a:pPr>
            <a:buNone/>
          </a:pPr>
          <a:r>
            <a:rPr lang="en-US" sz="1800">
              <a:latin typeface="Calibri"/>
              <a:ea typeface="Calibri"/>
              <a:cs typeface="Calibri"/>
              <a:sym typeface="Calibri"/>
            </a:rPr>
            <a:t>Prefers a Smaller Horse</a:t>
          </a:r>
          <a:endParaRPr lang="en-US" sz="1800" dirty="0"/>
        </a:p>
      </dgm:t>
    </dgm:pt>
    <dgm:pt modelId="{047C2600-F646-4448-B68D-A463AC90A192}" type="parTrans" cxnId="{381B6632-E149-4CA4-BC48-3301E606D896}">
      <dgm:prSet/>
      <dgm:spPr/>
      <dgm:t>
        <a:bodyPr/>
        <a:lstStyle/>
        <a:p>
          <a:endParaRPr lang="en-US"/>
        </a:p>
      </dgm:t>
    </dgm:pt>
    <dgm:pt modelId="{24EDDA31-9E6C-4381-9983-61BCFE4843A6}" type="sibTrans" cxnId="{381B6632-E149-4CA4-BC48-3301E606D896}">
      <dgm:prSet/>
      <dgm:spPr/>
      <dgm:t>
        <a:bodyPr/>
        <a:lstStyle/>
        <a:p>
          <a:endParaRPr lang="en-US"/>
        </a:p>
      </dgm:t>
    </dgm:pt>
    <dgm:pt modelId="{394C8B4C-0629-4A83-AF98-762E32F06816}">
      <dgm:prSet phldrT="[Text]" custT="1"/>
      <dgm:spPr/>
      <dgm:t>
        <a:bodyPr/>
        <a:lstStyle/>
        <a:p>
          <a:pPr>
            <a:buNone/>
          </a:pPr>
          <a:r>
            <a:rPr lang="en-US" sz="2400" b="1">
              <a:latin typeface="Calibri"/>
              <a:ea typeface="Calibri"/>
              <a:cs typeface="Calibri"/>
              <a:sym typeface="Calibri"/>
            </a:rPr>
            <a:t>Segmentation 3</a:t>
          </a:r>
          <a:endParaRPr lang="en-US" sz="2400" dirty="0"/>
        </a:p>
      </dgm:t>
    </dgm:pt>
    <dgm:pt modelId="{E4E41DE1-D79E-44BA-964A-BC6364968A8B}" type="parTrans" cxnId="{1FCBED6E-D0CB-478C-A889-161D2CEF5217}">
      <dgm:prSet/>
      <dgm:spPr/>
      <dgm:t>
        <a:bodyPr/>
        <a:lstStyle/>
        <a:p>
          <a:endParaRPr lang="en-US"/>
        </a:p>
      </dgm:t>
    </dgm:pt>
    <dgm:pt modelId="{7B43A022-B9C3-41DA-B7A5-294F347C73AC}" type="sibTrans" cxnId="{1FCBED6E-D0CB-478C-A889-161D2CEF5217}">
      <dgm:prSet/>
      <dgm:spPr/>
      <dgm:t>
        <a:bodyPr/>
        <a:lstStyle/>
        <a:p>
          <a:endParaRPr lang="en-US"/>
        </a:p>
      </dgm:t>
    </dgm:pt>
    <dgm:pt modelId="{0ADAAB2F-0FA1-41B4-A1BD-1603F94CFAA7}">
      <dgm:prSet phldrT="[Text]" custT="1"/>
      <dgm:spPr/>
      <dgm:t>
        <a:bodyPr/>
        <a:lstStyle/>
        <a:p>
          <a:pPr>
            <a:buNone/>
          </a:pPr>
          <a:r>
            <a:rPr lang="en-US" sz="1800">
              <a:latin typeface="Calibri"/>
              <a:ea typeface="Calibri"/>
              <a:cs typeface="Calibri"/>
              <a:sym typeface="Calibri"/>
            </a:rPr>
            <a:t>3-4 Y/O Females</a:t>
          </a:r>
          <a:endParaRPr lang="en-US" sz="1800" dirty="0"/>
        </a:p>
      </dgm:t>
    </dgm:pt>
    <dgm:pt modelId="{E19BD689-EE04-4C95-A7A3-DCC820DBC8E6}" type="parTrans" cxnId="{36A05B38-1223-41BE-92F9-8F5E8E109467}">
      <dgm:prSet/>
      <dgm:spPr/>
      <dgm:t>
        <a:bodyPr/>
        <a:lstStyle/>
        <a:p>
          <a:endParaRPr lang="en-US"/>
        </a:p>
      </dgm:t>
    </dgm:pt>
    <dgm:pt modelId="{262F63E0-F38D-4083-BC94-4ECF986FC88B}" type="sibTrans" cxnId="{36A05B38-1223-41BE-92F9-8F5E8E109467}">
      <dgm:prSet/>
      <dgm:spPr/>
      <dgm:t>
        <a:bodyPr/>
        <a:lstStyle/>
        <a:p>
          <a:endParaRPr lang="en-US"/>
        </a:p>
      </dgm:t>
    </dgm:pt>
    <dgm:pt modelId="{579506CE-6E65-4B3A-94DD-A93357332DCB}">
      <dgm:prSet phldrT="[Text]" custT="1"/>
      <dgm:spPr/>
      <dgm:t>
        <a:bodyPr/>
        <a:lstStyle/>
        <a:p>
          <a:pPr>
            <a:buNone/>
          </a:pPr>
          <a:r>
            <a:rPr lang="en-US" sz="1800">
              <a:latin typeface="Calibri"/>
              <a:ea typeface="Calibri"/>
              <a:cs typeface="Calibri"/>
              <a:sym typeface="Calibri"/>
            </a:rPr>
            <a:t>Prefers a Larger Horse</a:t>
          </a:r>
          <a:endParaRPr lang="en-US" sz="1800" dirty="0"/>
        </a:p>
      </dgm:t>
    </dgm:pt>
    <dgm:pt modelId="{82598F6C-0E48-469F-968E-F9DE124CB936}" type="parTrans" cxnId="{D5FC1933-27CA-41E1-84E2-EA6C973C38A2}">
      <dgm:prSet/>
      <dgm:spPr/>
      <dgm:t>
        <a:bodyPr/>
        <a:lstStyle/>
        <a:p>
          <a:endParaRPr lang="en-US"/>
        </a:p>
      </dgm:t>
    </dgm:pt>
    <dgm:pt modelId="{A9E82822-3412-45B4-AF0D-22059227CDB8}" type="sibTrans" cxnId="{D5FC1933-27CA-41E1-84E2-EA6C973C38A2}">
      <dgm:prSet/>
      <dgm:spPr/>
      <dgm:t>
        <a:bodyPr/>
        <a:lstStyle/>
        <a:p>
          <a:endParaRPr lang="en-US"/>
        </a:p>
      </dgm:t>
    </dgm:pt>
    <dgm:pt modelId="{1AB3E332-05D5-47A2-A0FB-0C3EDF6BF9D1}">
      <dgm:prSet phldrT="[Text]" custT="1"/>
      <dgm:spPr/>
      <dgm:t>
        <a:bodyPr/>
        <a:lstStyle/>
        <a:p>
          <a:pPr>
            <a:buNone/>
          </a:pPr>
          <a:r>
            <a:rPr lang="en-US" sz="1800">
              <a:latin typeface="Calibri"/>
              <a:ea typeface="Calibri"/>
              <a:cs typeface="Calibri"/>
              <a:sym typeface="Calibri"/>
            </a:rPr>
            <a:t>Bouncing/Racing Horse</a:t>
          </a:r>
          <a:endParaRPr lang="en-US" sz="1800" dirty="0"/>
        </a:p>
      </dgm:t>
    </dgm:pt>
    <dgm:pt modelId="{12AC6EF5-72E2-4F85-B6BC-02321AEB0728}" type="parTrans" cxnId="{CDA09903-F3B5-42CA-B3A0-BD4682A6CE07}">
      <dgm:prSet/>
      <dgm:spPr/>
      <dgm:t>
        <a:bodyPr/>
        <a:lstStyle/>
        <a:p>
          <a:endParaRPr lang="en-US"/>
        </a:p>
      </dgm:t>
    </dgm:pt>
    <dgm:pt modelId="{D77E1BBD-7107-419E-B0B1-72F94201AB77}" type="sibTrans" cxnId="{CDA09903-F3B5-42CA-B3A0-BD4682A6CE07}">
      <dgm:prSet/>
      <dgm:spPr/>
      <dgm:t>
        <a:bodyPr/>
        <a:lstStyle/>
        <a:p>
          <a:endParaRPr lang="en-US"/>
        </a:p>
      </dgm:t>
    </dgm:pt>
    <dgm:pt modelId="{7BB61F92-C69B-40B3-96EC-B69FDDEDE636}">
      <dgm:prSet phldrT="[Text]" custT="1"/>
      <dgm:spPr/>
      <dgm:t>
        <a:bodyPr/>
        <a:lstStyle/>
        <a:p>
          <a:pPr>
            <a:buNone/>
          </a:pPr>
          <a:r>
            <a:rPr lang="en-US" sz="1800">
              <a:latin typeface="Calibri"/>
              <a:ea typeface="Calibri"/>
              <a:cs typeface="Calibri"/>
              <a:sym typeface="Calibri"/>
            </a:rPr>
            <a:t>Highly Price Sensitive</a:t>
          </a:r>
          <a:endParaRPr lang="en-US" sz="1800" dirty="0"/>
        </a:p>
      </dgm:t>
    </dgm:pt>
    <dgm:pt modelId="{844F2B96-9984-42DA-BD55-11A9D4EADB78}" type="parTrans" cxnId="{B0A68A86-DD3C-494D-A287-DE3FF809A188}">
      <dgm:prSet/>
      <dgm:spPr/>
      <dgm:t>
        <a:bodyPr/>
        <a:lstStyle/>
        <a:p>
          <a:endParaRPr lang="en-US"/>
        </a:p>
      </dgm:t>
    </dgm:pt>
    <dgm:pt modelId="{213356CD-EDB2-4476-9625-1DEC73BB748E}" type="sibTrans" cxnId="{B0A68A86-DD3C-494D-A287-DE3FF809A188}">
      <dgm:prSet/>
      <dgm:spPr/>
      <dgm:t>
        <a:bodyPr/>
        <a:lstStyle/>
        <a:p>
          <a:endParaRPr lang="en-US"/>
        </a:p>
      </dgm:t>
    </dgm:pt>
    <dgm:pt modelId="{F4580217-F430-435F-B0DD-94233993C743}">
      <dgm:prSet phldrT="[Text]" custT="1"/>
      <dgm:spPr/>
      <dgm:t>
        <a:bodyPr/>
        <a:lstStyle/>
        <a:p>
          <a:pPr>
            <a:buNone/>
          </a:pPr>
          <a:r>
            <a:rPr lang="en-US" sz="1800" dirty="0">
              <a:latin typeface="Calibri"/>
              <a:ea typeface="Calibri"/>
              <a:cs typeface="Calibri"/>
              <a:sym typeface="Calibri"/>
            </a:rPr>
            <a:t>Would like a Glamorous/Rocking Horse</a:t>
          </a:r>
          <a:endParaRPr lang="en-US" sz="1800" dirty="0"/>
        </a:p>
      </dgm:t>
    </dgm:pt>
    <dgm:pt modelId="{893BFA81-A77B-452A-B76F-8C878CCDC697}" type="parTrans" cxnId="{46386D11-6C1F-49AB-B56D-6096E95054C7}">
      <dgm:prSet/>
      <dgm:spPr/>
      <dgm:t>
        <a:bodyPr/>
        <a:lstStyle/>
        <a:p>
          <a:endParaRPr lang="en-US"/>
        </a:p>
      </dgm:t>
    </dgm:pt>
    <dgm:pt modelId="{967C4A1F-BE98-4137-BC73-0003F17207AB}" type="sibTrans" cxnId="{46386D11-6C1F-49AB-B56D-6096E95054C7}">
      <dgm:prSet/>
      <dgm:spPr/>
      <dgm:t>
        <a:bodyPr/>
        <a:lstStyle/>
        <a:p>
          <a:endParaRPr lang="en-US"/>
        </a:p>
      </dgm:t>
    </dgm:pt>
    <dgm:pt modelId="{BFD3FF4A-E440-4B39-8C62-E395BF3DEF0D}">
      <dgm:prSet phldrT="[Text]" custT="1"/>
      <dgm:spPr/>
      <dgm:t>
        <a:bodyPr/>
        <a:lstStyle/>
        <a:p>
          <a:pPr>
            <a:buNone/>
          </a:pPr>
          <a:r>
            <a:rPr lang="en-US" sz="1800">
              <a:latin typeface="Calibri"/>
              <a:ea typeface="Calibri"/>
              <a:cs typeface="Calibri"/>
              <a:sym typeface="Calibri"/>
            </a:rPr>
            <a:t>Not Price Sensitive</a:t>
          </a:r>
          <a:endParaRPr lang="en-US" sz="1800" dirty="0"/>
        </a:p>
      </dgm:t>
    </dgm:pt>
    <dgm:pt modelId="{AAA15E5D-FCED-41F1-886F-D1F07A54897F}" type="parTrans" cxnId="{3029B8C8-1E22-4AE9-9193-301913CBE1E2}">
      <dgm:prSet/>
      <dgm:spPr/>
      <dgm:t>
        <a:bodyPr/>
        <a:lstStyle/>
        <a:p>
          <a:endParaRPr lang="en-US"/>
        </a:p>
      </dgm:t>
    </dgm:pt>
    <dgm:pt modelId="{19E1E10E-F9F6-471F-AA46-C805FF112225}" type="sibTrans" cxnId="{3029B8C8-1E22-4AE9-9193-301913CBE1E2}">
      <dgm:prSet/>
      <dgm:spPr/>
      <dgm:t>
        <a:bodyPr/>
        <a:lstStyle/>
        <a:p>
          <a:endParaRPr lang="en-US"/>
        </a:p>
      </dgm:t>
    </dgm:pt>
    <dgm:pt modelId="{F60303E4-0E3E-41E5-883A-48BBF9912166}">
      <dgm:prSet phldrT="[Text]" custT="1"/>
      <dgm:spPr/>
      <dgm:t>
        <a:bodyPr/>
        <a:lstStyle/>
        <a:p>
          <a:pPr>
            <a:buNone/>
          </a:pPr>
          <a:r>
            <a:rPr lang="en-US" sz="1800" dirty="0">
              <a:latin typeface="Calibri"/>
              <a:ea typeface="Calibri"/>
              <a:cs typeface="Calibri"/>
              <a:sym typeface="Calibri"/>
            </a:rPr>
            <a:t>Prefers a rocking horse as it can be less dangerous</a:t>
          </a:r>
          <a:endParaRPr lang="en-US" sz="1800" dirty="0"/>
        </a:p>
      </dgm:t>
    </dgm:pt>
    <dgm:pt modelId="{6B081D97-E40B-490B-A476-19BC8F428FA9}" type="parTrans" cxnId="{64EFE8A7-3F8D-4B72-ABC8-9B01CE31C7C8}">
      <dgm:prSet/>
      <dgm:spPr/>
      <dgm:t>
        <a:bodyPr/>
        <a:lstStyle/>
        <a:p>
          <a:endParaRPr lang="en-US"/>
        </a:p>
      </dgm:t>
    </dgm:pt>
    <dgm:pt modelId="{69CB487A-D093-419C-9C4B-8360EE6BE5B3}" type="sibTrans" cxnId="{64EFE8A7-3F8D-4B72-ABC8-9B01CE31C7C8}">
      <dgm:prSet/>
      <dgm:spPr/>
      <dgm:t>
        <a:bodyPr/>
        <a:lstStyle/>
        <a:p>
          <a:endParaRPr lang="en-US"/>
        </a:p>
      </dgm:t>
    </dgm:pt>
    <dgm:pt modelId="{62C8C4E0-8A7E-47C5-B9ED-6175059E2EFE}" type="pres">
      <dgm:prSet presAssocID="{3995E2BC-51EA-40BC-8E13-552614860C6A}" presName="Name0" presStyleCnt="0">
        <dgm:presLayoutVars>
          <dgm:dir/>
          <dgm:animLvl val="lvl"/>
          <dgm:resizeHandles val="exact"/>
        </dgm:presLayoutVars>
      </dgm:prSet>
      <dgm:spPr/>
    </dgm:pt>
    <dgm:pt modelId="{AD3FDDEF-3EFB-4666-9D0F-4557CA49034A}" type="pres">
      <dgm:prSet presAssocID="{02078C70-AE28-46A7-9830-BC3E8CC0C0D1}" presName="linNode" presStyleCnt="0"/>
      <dgm:spPr/>
    </dgm:pt>
    <dgm:pt modelId="{FC01A13A-7575-4C85-B0F7-F0807C8411A1}" type="pres">
      <dgm:prSet presAssocID="{02078C70-AE28-46A7-9830-BC3E8CC0C0D1}" presName="parentText" presStyleLbl="node1" presStyleIdx="0" presStyleCnt="3" custScaleX="62697">
        <dgm:presLayoutVars>
          <dgm:chMax val="1"/>
          <dgm:bulletEnabled val="1"/>
        </dgm:presLayoutVars>
      </dgm:prSet>
      <dgm:spPr/>
    </dgm:pt>
    <dgm:pt modelId="{27FC463F-2B6A-4D6B-AF12-CB563E264344}" type="pres">
      <dgm:prSet presAssocID="{02078C70-AE28-46A7-9830-BC3E8CC0C0D1}" presName="descendantText" presStyleLbl="alignAccFollowNode1" presStyleIdx="0" presStyleCnt="3">
        <dgm:presLayoutVars>
          <dgm:bulletEnabled val="1"/>
        </dgm:presLayoutVars>
      </dgm:prSet>
      <dgm:spPr/>
    </dgm:pt>
    <dgm:pt modelId="{7DDC40BD-7E09-44CD-A4A2-50383B6E8B25}" type="pres">
      <dgm:prSet presAssocID="{BF5ADC1B-EA3A-45A4-8616-66567703DAC9}" presName="sp" presStyleCnt="0"/>
      <dgm:spPr/>
    </dgm:pt>
    <dgm:pt modelId="{E9C61F65-4A43-4CE2-B572-C04C37B4D465}" type="pres">
      <dgm:prSet presAssocID="{5FE81371-8D1A-465D-9704-76C3C8D5A543}" presName="linNode" presStyleCnt="0"/>
      <dgm:spPr/>
    </dgm:pt>
    <dgm:pt modelId="{22B7C4F4-C7D7-4695-AEDB-2A3A03203056}" type="pres">
      <dgm:prSet presAssocID="{5FE81371-8D1A-465D-9704-76C3C8D5A543}" presName="parentText" presStyleLbl="node1" presStyleIdx="1" presStyleCnt="3" custScaleX="62697">
        <dgm:presLayoutVars>
          <dgm:chMax val="1"/>
          <dgm:bulletEnabled val="1"/>
        </dgm:presLayoutVars>
      </dgm:prSet>
      <dgm:spPr/>
    </dgm:pt>
    <dgm:pt modelId="{C23463DF-ED91-49A9-8224-08F1AB990FE9}" type="pres">
      <dgm:prSet presAssocID="{5FE81371-8D1A-465D-9704-76C3C8D5A543}" presName="descendantText" presStyleLbl="alignAccFollowNode1" presStyleIdx="1" presStyleCnt="3">
        <dgm:presLayoutVars>
          <dgm:bulletEnabled val="1"/>
        </dgm:presLayoutVars>
      </dgm:prSet>
      <dgm:spPr/>
    </dgm:pt>
    <dgm:pt modelId="{4D911B2B-8DA8-449F-9F97-AF28892FBB2B}" type="pres">
      <dgm:prSet presAssocID="{8C6AFE13-5FA8-42C7-8954-4CE382D53E90}" presName="sp" presStyleCnt="0"/>
      <dgm:spPr/>
    </dgm:pt>
    <dgm:pt modelId="{A481D6F5-F3C0-4215-9CA7-44B76CEEAB33}" type="pres">
      <dgm:prSet presAssocID="{394C8B4C-0629-4A83-AF98-762E32F06816}" presName="linNode" presStyleCnt="0"/>
      <dgm:spPr/>
    </dgm:pt>
    <dgm:pt modelId="{D60591D7-A5FF-4E95-B9E4-9007A0A611B5}" type="pres">
      <dgm:prSet presAssocID="{394C8B4C-0629-4A83-AF98-762E32F06816}" presName="parentText" presStyleLbl="node1" presStyleIdx="2" presStyleCnt="3" custScaleX="62697">
        <dgm:presLayoutVars>
          <dgm:chMax val="1"/>
          <dgm:bulletEnabled val="1"/>
        </dgm:presLayoutVars>
      </dgm:prSet>
      <dgm:spPr/>
    </dgm:pt>
    <dgm:pt modelId="{706B08DC-4F55-4BC8-9C83-38FF3B92B2CE}" type="pres">
      <dgm:prSet presAssocID="{394C8B4C-0629-4A83-AF98-762E32F06816}" presName="descendantText" presStyleLbl="alignAccFollowNode1" presStyleIdx="2" presStyleCnt="3">
        <dgm:presLayoutVars>
          <dgm:bulletEnabled val="1"/>
        </dgm:presLayoutVars>
      </dgm:prSet>
      <dgm:spPr/>
    </dgm:pt>
  </dgm:ptLst>
  <dgm:cxnLst>
    <dgm:cxn modelId="{74791D02-2CA5-4449-AA6E-05D447212FF1}" type="presOf" srcId="{F4580217-F430-435F-B0DD-94233993C743}" destId="{706B08DC-4F55-4BC8-9C83-38FF3B92B2CE}" srcOrd="0" destOrd="2" presId="urn:microsoft.com/office/officeart/2005/8/layout/vList5"/>
    <dgm:cxn modelId="{CDA09903-F3B5-42CA-B3A0-BD4682A6CE07}" srcId="{02078C70-AE28-46A7-9830-BC3E8CC0C0D1}" destId="{1AB3E332-05D5-47A2-A0FB-0C3EDF6BF9D1}" srcOrd="2" destOrd="0" parTransId="{12AC6EF5-72E2-4F85-B6BC-02321AEB0728}" sibTransId="{D77E1BBD-7107-419E-B0B1-72F94201AB77}"/>
    <dgm:cxn modelId="{34412009-61ED-435B-842C-E031E434F510}" type="presOf" srcId="{1AB3E332-05D5-47A2-A0FB-0C3EDF6BF9D1}" destId="{27FC463F-2B6A-4D6B-AF12-CB563E264344}" srcOrd="0" destOrd="2" presId="urn:microsoft.com/office/officeart/2005/8/layout/vList5"/>
    <dgm:cxn modelId="{6B65C50F-E033-43B8-9F7A-59ECC7FAEE22}" type="presOf" srcId="{394C8B4C-0629-4A83-AF98-762E32F06816}" destId="{D60591D7-A5FF-4E95-B9E4-9007A0A611B5}" srcOrd="0" destOrd="0" presId="urn:microsoft.com/office/officeart/2005/8/layout/vList5"/>
    <dgm:cxn modelId="{46386D11-6C1F-49AB-B56D-6096E95054C7}" srcId="{394C8B4C-0629-4A83-AF98-762E32F06816}" destId="{F4580217-F430-435F-B0DD-94233993C743}" srcOrd="2" destOrd="0" parTransId="{893BFA81-A77B-452A-B76F-8C878CCDC697}" sibTransId="{967C4A1F-BE98-4137-BC73-0003F17207AB}"/>
    <dgm:cxn modelId="{50CA1F19-05D0-4898-95C4-6A46B036CA3A}" type="presOf" srcId="{F60303E4-0E3E-41E5-883A-48BBF9912166}" destId="{C23463DF-ED91-49A9-8224-08F1AB990FE9}" srcOrd="0" destOrd="2" presId="urn:microsoft.com/office/officeart/2005/8/layout/vList5"/>
    <dgm:cxn modelId="{1601E31F-6268-4956-8686-433FC1B95463}" type="presOf" srcId="{7BB61F92-C69B-40B3-96EC-B69FDDEDE636}" destId="{27FC463F-2B6A-4D6B-AF12-CB563E264344}" srcOrd="0" destOrd="3" presId="urn:microsoft.com/office/officeart/2005/8/layout/vList5"/>
    <dgm:cxn modelId="{5DA41B23-C4C4-4854-B01D-94306F70F46A}" srcId="{3995E2BC-51EA-40BC-8E13-552614860C6A}" destId="{5FE81371-8D1A-465D-9704-76C3C8D5A543}" srcOrd="1" destOrd="0" parTransId="{3362BC83-3F65-4D53-96CA-38C315A272C9}" sibTransId="{8C6AFE13-5FA8-42C7-8954-4CE382D53E90}"/>
    <dgm:cxn modelId="{F32AC727-67EB-431B-B96D-CB2369E82EC4}" type="presOf" srcId="{0ADAAB2F-0FA1-41B4-A1BD-1603F94CFAA7}" destId="{706B08DC-4F55-4BC8-9C83-38FF3B92B2CE}" srcOrd="0" destOrd="0" presId="urn:microsoft.com/office/officeart/2005/8/layout/vList5"/>
    <dgm:cxn modelId="{381B6632-E149-4CA4-BC48-3301E606D896}" srcId="{5FE81371-8D1A-465D-9704-76C3C8D5A543}" destId="{156FE775-F900-482F-953B-2E367EABEAA5}" srcOrd="1" destOrd="0" parTransId="{047C2600-F646-4448-B68D-A463AC90A192}" sibTransId="{24EDDA31-9E6C-4381-9983-61BCFE4843A6}"/>
    <dgm:cxn modelId="{D5FC1933-27CA-41E1-84E2-EA6C973C38A2}" srcId="{394C8B4C-0629-4A83-AF98-762E32F06816}" destId="{579506CE-6E65-4B3A-94DD-A93357332DCB}" srcOrd="1" destOrd="0" parTransId="{82598F6C-0E48-469F-968E-F9DE124CB936}" sibTransId="{A9E82822-3412-45B4-AF0D-22059227CDB8}"/>
    <dgm:cxn modelId="{36A05B38-1223-41BE-92F9-8F5E8E109467}" srcId="{394C8B4C-0629-4A83-AF98-762E32F06816}" destId="{0ADAAB2F-0FA1-41B4-A1BD-1603F94CFAA7}" srcOrd="0" destOrd="0" parTransId="{E19BD689-EE04-4C95-A7A3-DCC820DBC8E6}" sibTransId="{262F63E0-F38D-4083-BC94-4ECF986FC88B}"/>
    <dgm:cxn modelId="{A0C2BF38-45A5-44A7-8E5B-701EB37E42FE}" srcId="{02078C70-AE28-46A7-9830-BC3E8CC0C0D1}" destId="{6549D3B9-BA04-41A0-98EB-205992774893}" srcOrd="0" destOrd="0" parTransId="{FD442681-DD21-4622-BA9D-8D36AEB2D341}" sibTransId="{459C961C-A0C6-4858-B941-9FF94244B85F}"/>
    <dgm:cxn modelId="{BE41F83F-809B-42EF-962D-D3B50CE7C48A}" type="presOf" srcId="{156FE775-F900-482F-953B-2E367EABEAA5}" destId="{C23463DF-ED91-49A9-8224-08F1AB990FE9}" srcOrd="0" destOrd="1" presId="urn:microsoft.com/office/officeart/2005/8/layout/vList5"/>
    <dgm:cxn modelId="{D8A85441-876D-4397-AAEF-8F25A81A9423}" type="presOf" srcId="{5CDFB5C0-468C-4624-9240-D586ECEB95F9}" destId="{C23463DF-ED91-49A9-8224-08F1AB990FE9}" srcOrd="0" destOrd="0" presId="urn:microsoft.com/office/officeart/2005/8/layout/vList5"/>
    <dgm:cxn modelId="{1FCBED6E-D0CB-478C-A889-161D2CEF5217}" srcId="{3995E2BC-51EA-40BC-8E13-552614860C6A}" destId="{394C8B4C-0629-4A83-AF98-762E32F06816}" srcOrd="2" destOrd="0" parTransId="{E4E41DE1-D79E-44BA-964A-BC6364968A8B}" sibTransId="{7B43A022-B9C3-41DA-B7A5-294F347C73AC}"/>
    <dgm:cxn modelId="{97058A78-0109-4967-80AD-488F0A9CF859}" type="presOf" srcId="{579506CE-6E65-4B3A-94DD-A93357332DCB}" destId="{706B08DC-4F55-4BC8-9C83-38FF3B92B2CE}" srcOrd="0" destOrd="1" presId="urn:microsoft.com/office/officeart/2005/8/layout/vList5"/>
    <dgm:cxn modelId="{8B0EE75A-3DFB-4F48-A8FE-2F853730808F}" type="presOf" srcId="{BFD3FF4A-E440-4B39-8C62-E395BF3DEF0D}" destId="{706B08DC-4F55-4BC8-9C83-38FF3B92B2CE}" srcOrd="0" destOrd="3" presId="urn:microsoft.com/office/officeart/2005/8/layout/vList5"/>
    <dgm:cxn modelId="{B0A68A86-DD3C-494D-A287-DE3FF809A188}" srcId="{02078C70-AE28-46A7-9830-BC3E8CC0C0D1}" destId="{7BB61F92-C69B-40B3-96EC-B69FDDEDE636}" srcOrd="3" destOrd="0" parTransId="{844F2B96-9984-42DA-BD55-11A9D4EADB78}" sibTransId="{213356CD-EDB2-4476-9625-1DEC73BB748E}"/>
    <dgm:cxn modelId="{4C6F2987-E4D8-49B8-ADF9-AF327C6728CF}" type="presOf" srcId="{B25080E4-6227-47E4-ABF2-04310487E707}" destId="{27FC463F-2B6A-4D6B-AF12-CB563E264344}" srcOrd="0" destOrd="1" presId="urn:microsoft.com/office/officeart/2005/8/layout/vList5"/>
    <dgm:cxn modelId="{3F627EA0-63F8-4702-B26A-60F8ADEFA76E}" srcId="{3995E2BC-51EA-40BC-8E13-552614860C6A}" destId="{02078C70-AE28-46A7-9830-BC3E8CC0C0D1}" srcOrd="0" destOrd="0" parTransId="{241789F8-0231-4055-9B31-3310DC4198DC}" sibTransId="{BF5ADC1B-EA3A-45A4-8616-66567703DAC9}"/>
    <dgm:cxn modelId="{64EFE8A7-3F8D-4B72-ABC8-9B01CE31C7C8}" srcId="{5FE81371-8D1A-465D-9704-76C3C8D5A543}" destId="{F60303E4-0E3E-41E5-883A-48BBF9912166}" srcOrd="2" destOrd="0" parTransId="{6B081D97-E40B-490B-A476-19BC8F428FA9}" sibTransId="{69CB487A-D093-419C-9C4B-8360EE6BE5B3}"/>
    <dgm:cxn modelId="{DB88BFB2-B852-4EED-B0F0-2E761E710C0F}" type="presOf" srcId="{02078C70-AE28-46A7-9830-BC3E8CC0C0D1}" destId="{FC01A13A-7575-4C85-B0F7-F0807C8411A1}" srcOrd="0" destOrd="0" presId="urn:microsoft.com/office/officeart/2005/8/layout/vList5"/>
    <dgm:cxn modelId="{5CD84BB5-0809-4609-B24C-A3700DA1A954}" type="presOf" srcId="{5FE81371-8D1A-465D-9704-76C3C8D5A543}" destId="{22B7C4F4-C7D7-4695-AEDB-2A3A03203056}" srcOrd="0" destOrd="0" presId="urn:microsoft.com/office/officeart/2005/8/layout/vList5"/>
    <dgm:cxn modelId="{9DA740BA-DAF3-47B5-B50D-5F846A1D7029}" srcId="{02078C70-AE28-46A7-9830-BC3E8CC0C0D1}" destId="{B25080E4-6227-47E4-ABF2-04310487E707}" srcOrd="1" destOrd="0" parTransId="{B8C32F69-B412-4E3B-BBA8-625CC7463868}" sibTransId="{39637815-5045-46E5-8F39-139C86415FC8}"/>
    <dgm:cxn modelId="{25E14EC8-86F7-43A2-900C-37F683B27C6C}" type="presOf" srcId="{3995E2BC-51EA-40BC-8E13-552614860C6A}" destId="{62C8C4E0-8A7E-47C5-B9ED-6175059E2EFE}" srcOrd="0" destOrd="0" presId="urn:microsoft.com/office/officeart/2005/8/layout/vList5"/>
    <dgm:cxn modelId="{3029B8C8-1E22-4AE9-9193-301913CBE1E2}" srcId="{394C8B4C-0629-4A83-AF98-762E32F06816}" destId="{BFD3FF4A-E440-4B39-8C62-E395BF3DEF0D}" srcOrd="3" destOrd="0" parTransId="{AAA15E5D-FCED-41F1-886F-D1F07A54897F}" sibTransId="{19E1E10E-F9F6-471F-AA46-C805FF112225}"/>
    <dgm:cxn modelId="{DF6A48DD-21EF-4BE2-BDBE-A8EF985FC825}" srcId="{5FE81371-8D1A-465D-9704-76C3C8D5A543}" destId="{5CDFB5C0-468C-4624-9240-D586ECEB95F9}" srcOrd="0" destOrd="0" parTransId="{FABF6612-5497-4570-B6D6-3919028BA7AD}" sibTransId="{78D83FF0-27B7-496E-8BBD-E730B38145F3}"/>
    <dgm:cxn modelId="{54254BF1-2C38-4907-BE19-324B0CDEA8A1}" type="presOf" srcId="{6549D3B9-BA04-41A0-98EB-205992774893}" destId="{27FC463F-2B6A-4D6B-AF12-CB563E264344}" srcOrd="0" destOrd="0" presId="urn:microsoft.com/office/officeart/2005/8/layout/vList5"/>
    <dgm:cxn modelId="{1A4F07F6-4971-4B75-BCFB-A19DB04EE278}" type="presParOf" srcId="{62C8C4E0-8A7E-47C5-B9ED-6175059E2EFE}" destId="{AD3FDDEF-3EFB-4666-9D0F-4557CA49034A}" srcOrd="0" destOrd="0" presId="urn:microsoft.com/office/officeart/2005/8/layout/vList5"/>
    <dgm:cxn modelId="{874C38D9-FBAA-4FBF-BA82-499AC7845899}" type="presParOf" srcId="{AD3FDDEF-3EFB-4666-9D0F-4557CA49034A}" destId="{FC01A13A-7575-4C85-B0F7-F0807C8411A1}" srcOrd="0" destOrd="0" presId="urn:microsoft.com/office/officeart/2005/8/layout/vList5"/>
    <dgm:cxn modelId="{6EF9CB51-F761-4A09-B584-C4AB90FA6470}" type="presParOf" srcId="{AD3FDDEF-3EFB-4666-9D0F-4557CA49034A}" destId="{27FC463F-2B6A-4D6B-AF12-CB563E264344}" srcOrd="1" destOrd="0" presId="urn:microsoft.com/office/officeart/2005/8/layout/vList5"/>
    <dgm:cxn modelId="{5CE0AFDF-E57A-48BE-A429-5D01FD73875A}" type="presParOf" srcId="{62C8C4E0-8A7E-47C5-B9ED-6175059E2EFE}" destId="{7DDC40BD-7E09-44CD-A4A2-50383B6E8B25}" srcOrd="1" destOrd="0" presId="urn:microsoft.com/office/officeart/2005/8/layout/vList5"/>
    <dgm:cxn modelId="{A690C6DC-E99A-43AD-A393-D7A98E35ABE9}" type="presParOf" srcId="{62C8C4E0-8A7E-47C5-B9ED-6175059E2EFE}" destId="{E9C61F65-4A43-4CE2-B572-C04C37B4D465}" srcOrd="2" destOrd="0" presId="urn:microsoft.com/office/officeart/2005/8/layout/vList5"/>
    <dgm:cxn modelId="{837DD803-4C70-4075-A63B-0AD0BA0A4B79}" type="presParOf" srcId="{E9C61F65-4A43-4CE2-B572-C04C37B4D465}" destId="{22B7C4F4-C7D7-4695-AEDB-2A3A03203056}" srcOrd="0" destOrd="0" presId="urn:microsoft.com/office/officeart/2005/8/layout/vList5"/>
    <dgm:cxn modelId="{F9B0A252-0145-41ED-8C68-F1B9384187E7}" type="presParOf" srcId="{E9C61F65-4A43-4CE2-B572-C04C37B4D465}" destId="{C23463DF-ED91-49A9-8224-08F1AB990FE9}" srcOrd="1" destOrd="0" presId="urn:microsoft.com/office/officeart/2005/8/layout/vList5"/>
    <dgm:cxn modelId="{46DE95C4-42A6-4F19-B986-32A0E1670ECB}" type="presParOf" srcId="{62C8C4E0-8A7E-47C5-B9ED-6175059E2EFE}" destId="{4D911B2B-8DA8-449F-9F97-AF28892FBB2B}" srcOrd="3" destOrd="0" presId="urn:microsoft.com/office/officeart/2005/8/layout/vList5"/>
    <dgm:cxn modelId="{89A3E1B5-A468-48CA-8AA4-2997F8E12ACE}" type="presParOf" srcId="{62C8C4E0-8A7E-47C5-B9ED-6175059E2EFE}" destId="{A481D6F5-F3C0-4215-9CA7-44B76CEEAB33}" srcOrd="4" destOrd="0" presId="urn:microsoft.com/office/officeart/2005/8/layout/vList5"/>
    <dgm:cxn modelId="{D2A5C2EE-53A9-40B3-A8E5-A06B8FB068AB}" type="presParOf" srcId="{A481D6F5-F3C0-4215-9CA7-44B76CEEAB33}" destId="{D60591D7-A5FF-4E95-B9E4-9007A0A611B5}" srcOrd="0" destOrd="0" presId="urn:microsoft.com/office/officeart/2005/8/layout/vList5"/>
    <dgm:cxn modelId="{3BDEC6A9-70FA-4F8C-9CCD-13218C7CE904}" type="presParOf" srcId="{A481D6F5-F3C0-4215-9CA7-44B76CEEAB33}" destId="{706B08DC-4F55-4BC8-9C83-38FF3B92B2C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E89A904-B3BF-4054-BBC9-1632EE79716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58EAD964-CBCC-4677-ADAF-88818427A1E7}">
      <dgm:prSet phldrT="[Text]"/>
      <dgm:spPr/>
      <dgm:t>
        <a:bodyPr/>
        <a:lstStyle/>
        <a:p>
          <a:r>
            <a:rPr lang="en-US" dirty="0"/>
            <a:t>KNN &amp; ANN model</a:t>
          </a:r>
        </a:p>
      </dgm:t>
    </dgm:pt>
    <dgm:pt modelId="{BC98B790-63F4-435A-BF17-F88AE684B4E0}" type="parTrans" cxnId="{BD134C1D-F357-496F-92A0-D3B2213492DF}">
      <dgm:prSet/>
      <dgm:spPr/>
      <dgm:t>
        <a:bodyPr/>
        <a:lstStyle/>
        <a:p>
          <a:endParaRPr lang="en-US"/>
        </a:p>
      </dgm:t>
    </dgm:pt>
    <dgm:pt modelId="{A3DE1AE6-D889-4F0B-A5C1-76159512067D}" type="sibTrans" cxnId="{BD134C1D-F357-496F-92A0-D3B2213492DF}">
      <dgm:prSet/>
      <dgm:spPr/>
      <dgm:t>
        <a:bodyPr/>
        <a:lstStyle/>
        <a:p>
          <a:endParaRPr lang="en-US"/>
        </a:p>
      </dgm:t>
    </dgm:pt>
    <dgm:pt modelId="{1B27DC0E-100A-4AEA-A6A7-75CE6F2FC1FB}">
      <dgm:prSet phldrT="[Text]" custT="1"/>
      <dgm:spPr/>
      <dgm:t>
        <a:bodyPr/>
        <a:lstStyle/>
        <a:p>
          <a:pPr>
            <a:buClr>
              <a:schemeClr val="dk2"/>
            </a:buClr>
            <a:buSzPts val="1200"/>
            <a:buFont typeface="Antic"/>
            <a:buChar char="○"/>
          </a:pPr>
          <a:r>
            <a:rPr lang="en-US" sz="2000" kern="1200" spc="-50" baseline="0" dirty="0">
              <a:solidFill>
                <a:srgbClr val="000000"/>
              </a:solidFill>
              <a:latin typeface="+mj-lt"/>
              <a:ea typeface="+mn-ea"/>
              <a:cs typeface="+mn-cs"/>
              <a:sym typeface="Antic"/>
            </a:rPr>
            <a:t>k-nearest neighbors</a:t>
          </a:r>
          <a:endParaRPr lang="en-US" sz="2000" kern="1200" spc="-50" baseline="0" dirty="0">
            <a:solidFill>
              <a:srgbClr val="000000"/>
            </a:solidFill>
            <a:latin typeface="+mj-lt"/>
            <a:ea typeface="+mn-ea"/>
            <a:cs typeface="+mn-cs"/>
          </a:endParaRPr>
        </a:p>
      </dgm:t>
    </dgm:pt>
    <dgm:pt modelId="{BA842893-3ADF-4325-80C9-C0CFA184EC8A}" type="parTrans" cxnId="{01B1C624-30EA-4F12-9F8F-A019179C2857}">
      <dgm:prSet/>
      <dgm:spPr/>
      <dgm:t>
        <a:bodyPr/>
        <a:lstStyle/>
        <a:p>
          <a:endParaRPr lang="en-US"/>
        </a:p>
      </dgm:t>
    </dgm:pt>
    <dgm:pt modelId="{B0B16994-0B2B-470E-9241-55301A26E7DD}" type="sibTrans" cxnId="{01B1C624-30EA-4F12-9F8F-A019179C2857}">
      <dgm:prSet/>
      <dgm:spPr/>
      <dgm:t>
        <a:bodyPr/>
        <a:lstStyle/>
        <a:p>
          <a:endParaRPr lang="en-US"/>
        </a:p>
      </dgm:t>
    </dgm:pt>
    <dgm:pt modelId="{9DEC0229-AC7A-48E7-81EA-D8C905C033C5}">
      <dgm:prSet phldrT="[Text]" custT="1"/>
      <dgm:spPr/>
      <dgm:t>
        <a:bodyPr/>
        <a:lstStyle/>
        <a:p>
          <a:pPr>
            <a:buClr>
              <a:schemeClr val="dk2"/>
            </a:buClr>
            <a:buSzPts val="1200"/>
            <a:buFont typeface="Antic"/>
            <a:buChar char="○"/>
          </a:pPr>
          <a:r>
            <a:rPr lang="en-US" sz="2000" kern="1200" spc="-50" baseline="0" dirty="0">
              <a:solidFill>
                <a:srgbClr val="000000"/>
              </a:solidFill>
              <a:latin typeface="+mj-lt"/>
              <a:ea typeface="+mn-ea"/>
              <a:cs typeface="+mn-cs"/>
              <a:sym typeface="Antic"/>
            </a:rPr>
            <a:t>Artificial neural network</a:t>
          </a:r>
          <a:endParaRPr lang="en-US" sz="2000" kern="1200" spc="-50" baseline="0" dirty="0">
            <a:solidFill>
              <a:srgbClr val="000000"/>
            </a:solidFill>
            <a:latin typeface="+mj-lt"/>
            <a:ea typeface="+mn-ea"/>
            <a:cs typeface="+mn-cs"/>
          </a:endParaRPr>
        </a:p>
      </dgm:t>
    </dgm:pt>
    <dgm:pt modelId="{FEDB7BCA-EB8F-4FF9-A222-F832C030635A}" type="parTrans" cxnId="{A3F54A52-139C-441A-8BBB-A35A859C20C9}">
      <dgm:prSet/>
      <dgm:spPr/>
      <dgm:t>
        <a:bodyPr/>
        <a:lstStyle/>
        <a:p>
          <a:endParaRPr lang="en-US"/>
        </a:p>
      </dgm:t>
    </dgm:pt>
    <dgm:pt modelId="{77938948-10AC-4251-8DAD-90D332950B24}" type="sibTrans" cxnId="{A3F54A52-139C-441A-8BBB-A35A859C20C9}">
      <dgm:prSet/>
      <dgm:spPr/>
      <dgm:t>
        <a:bodyPr/>
        <a:lstStyle/>
        <a:p>
          <a:endParaRPr lang="en-US"/>
        </a:p>
      </dgm:t>
    </dgm:pt>
    <dgm:pt modelId="{384ECF46-E38C-4AEB-ADE2-F4DF85EE39A9}">
      <dgm:prSet phldrT="[Text]"/>
      <dgm:spPr/>
      <dgm:t>
        <a:bodyPr/>
        <a:lstStyle/>
        <a:p>
          <a:r>
            <a:rPr lang="en-US" dirty="0"/>
            <a:t>Linear based model</a:t>
          </a:r>
        </a:p>
      </dgm:t>
    </dgm:pt>
    <dgm:pt modelId="{E4A1E52F-0E10-42E5-B14F-47DE25CC9A4D}" type="parTrans" cxnId="{9A3DEFD4-8BE7-4AA3-B1B6-838A6447D6BC}">
      <dgm:prSet/>
      <dgm:spPr/>
      <dgm:t>
        <a:bodyPr/>
        <a:lstStyle/>
        <a:p>
          <a:endParaRPr lang="en-US"/>
        </a:p>
      </dgm:t>
    </dgm:pt>
    <dgm:pt modelId="{82B06B28-D53A-430D-A4E2-BA9CEF235BB7}" type="sibTrans" cxnId="{9A3DEFD4-8BE7-4AA3-B1B6-838A6447D6BC}">
      <dgm:prSet/>
      <dgm:spPr/>
      <dgm:t>
        <a:bodyPr/>
        <a:lstStyle/>
        <a:p>
          <a:endParaRPr lang="en-US"/>
        </a:p>
      </dgm:t>
    </dgm:pt>
    <dgm:pt modelId="{2BD9514B-5F3D-45D5-AAE7-89A9E210EE6E}">
      <dgm:prSet phldrT="[Text]" custT="1"/>
      <dgm:spPr/>
      <dgm:t>
        <a:bodyPr/>
        <a:lstStyle/>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rPr>
            <a:t>Linear Discriminant Analysis (LDA)</a:t>
          </a:r>
        </a:p>
      </dgm:t>
    </dgm:pt>
    <dgm:pt modelId="{C6658B8B-2F57-4BAE-B2C4-157D027D6A95}" type="parTrans" cxnId="{BB589F94-8E1C-4178-90ED-64871C2A1E26}">
      <dgm:prSet/>
      <dgm:spPr/>
      <dgm:t>
        <a:bodyPr/>
        <a:lstStyle/>
        <a:p>
          <a:endParaRPr lang="en-US"/>
        </a:p>
      </dgm:t>
    </dgm:pt>
    <dgm:pt modelId="{84B55890-9934-4C8A-AD42-B2FDA67B815A}" type="sibTrans" cxnId="{BB589F94-8E1C-4178-90ED-64871C2A1E26}">
      <dgm:prSet/>
      <dgm:spPr/>
      <dgm:t>
        <a:bodyPr/>
        <a:lstStyle/>
        <a:p>
          <a:endParaRPr lang="en-US"/>
        </a:p>
      </dgm:t>
    </dgm:pt>
    <dgm:pt modelId="{0AADAFD8-D063-450E-8600-43B1A28CE74A}">
      <dgm:prSet phldrT="[Text]" custT="1"/>
      <dgm:spPr/>
      <dgm:t>
        <a:bodyPr/>
        <a:lstStyle/>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rPr>
            <a:t>Negative Binomial Regression (NB)</a:t>
          </a:r>
        </a:p>
      </dgm:t>
    </dgm:pt>
    <dgm:pt modelId="{EE655754-D455-42BE-B083-07664442FC48}" type="parTrans" cxnId="{AB6B773A-45BD-4E93-BA96-900D3A8CE12E}">
      <dgm:prSet/>
      <dgm:spPr/>
      <dgm:t>
        <a:bodyPr/>
        <a:lstStyle/>
        <a:p>
          <a:endParaRPr lang="en-US"/>
        </a:p>
      </dgm:t>
    </dgm:pt>
    <dgm:pt modelId="{BCD5D0C9-2855-48D1-BA64-873712288E3F}" type="sibTrans" cxnId="{AB6B773A-45BD-4E93-BA96-900D3A8CE12E}">
      <dgm:prSet/>
      <dgm:spPr/>
      <dgm:t>
        <a:bodyPr/>
        <a:lstStyle/>
        <a:p>
          <a:endParaRPr lang="en-US"/>
        </a:p>
      </dgm:t>
    </dgm:pt>
    <dgm:pt modelId="{0A2C2589-844A-4B03-9455-B8E7E0860574}">
      <dgm:prSet phldrT="[Text]"/>
      <dgm:spPr/>
      <dgm:t>
        <a:bodyPr/>
        <a:lstStyle/>
        <a:p>
          <a:r>
            <a:rPr lang="en-US"/>
            <a:t>Tree based Model</a:t>
          </a:r>
          <a:endParaRPr lang="en-US" dirty="0"/>
        </a:p>
      </dgm:t>
    </dgm:pt>
    <dgm:pt modelId="{7F5D09F6-2580-40FF-9768-39B92E1CDDE4}" type="parTrans" cxnId="{7137CD0A-0B67-42D9-9C95-517A362C20DA}">
      <dgm:prSet/>
      <dgm:spPr/>
      <dgm:t>
        <a:bodyPr/>
        <a:lstStyle/>
        <a:p>
          <a:endParaRPr lang="en-US"/>
        </a:p>
      </dgm:t>
    </dgm:pt>
    <dgm:pt modelId="{F9E5F834-EBF2-4EA1-AEE5-8DDEF6EDB8FD}" type="sibTrans" cxnId="{7137CD0A-0B67-42D9-9C95-517A362C20DA}">
      <dgm:prSet/>
      <dgm:spPr/>
      <dgm:t>
        <a:bodyPr/>
        <a:lstStyle/>
        <a:p>
          <a:endParaRPr lang="en-US"/>
        </a:p>
      </dgm:t>
    </dgm:pt>
    <dgm:pt modelId="{E248C46C-D382-4D16-A554-74B23D55DA3A}">
      <dgm:prSet phldrT="[Text]" custT="1"/>
      <dgm:spPr/>
      <dgm:t>
        <a:bodyPr/>
        <a:lstStyle/>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sym typeface="Antic"/>
            </a:rPr>
            <a:t>Decision Tree</a:t>
          </a:r>
          <a:endParaRPr lang="en-US" sz="2000" kern="1200" spc="-50" baseline="0" dirty="0">
            <a:solidFill>
              <a:srgbClr val="000000"/>
            </a:solidFill>
            <a:latin typeface="Century Schoolbook" panose="02040604050505020304"/>
            <a:ea typeface="+mn-ea"/>
            <a:cs typeface="+mn-cs"/>
          </a:endParaRPr>
        </a:p>
      </dgm:t>
    </dgm:pt>
    <dgm:pt modelId="{00138087-F0AD-44DA-BCC8-49B77D0344A7}" type="parTrans" cxnId="{83ECA174-A57C-426C-8EDC-9A773D283DB8}">
      <dgm:prSet/>
      <dgm:spPr/>
      <dgm:t>
        <a:bodyPr/>
        <a:lstStyle/>
        <a:p>
          <a:endParaRPr lang="en-US"/>
        </a:p>
      </dgm:t>
    </dgm:pt>
    <dgm:pt modelId="{03659C29-B15F-452D-AD34-CA78FE2F28D7}" type="sibTrans" cxnId="{83ECA174-A57C-426C-8EDC-9A773D283DB8}">
      <dgm:prSet/>
      <dgm:spPr/>
      <dgm:t>
        <a:bodyPr/>
        <a:lstStyle/>
        <a:p>
          <a:endParaRPr lang="en-US"/>
        </a:p>
      </dgm:t>
    </dgm:pt>
    <dgm:pt modelId="{7AD4742A-09B1-49D4-9ABD-24F79CB9F0E9}">
      <dgm:prSet custT="1"/>
      <dgm:spPr/>
      <dgm:t>
        <a:bodyPr/>
        <a:lstStyle/>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rPr>
            <a:t>Support Vector Classifier (SVC)</a:t>
          </a:r>
        </a:p>
      </dgm:t>
    </dgm:pt>
    <dgm:pt modelId="{5943F23C-4271-426B-9BAA-F6330A3A07F0}" type="parTrans" cxnId="{47A6E74B-78E8-4DD4-B430-0DC8586DB328}">
      <dgm:prSet/>
      <dgm:spPr/>
      <dgm:t>
        <a:bodyPr/>
        <a:lstStyle/>
        <a:p>
          <a:endParaRPr lang="en-US"/>
        </a:p>
      </dgm:t>
    </dgm:pt>
    <dgm:pt modelId="{BE295FF8-B3B2-4C92-ABA6-B40A29A86D1A}" type="sibTrans" cxnId="{47A6E74B-78E8-4DD4-B430-0DC8586DB328}">
      <dgm:prSet/>
      <dgm:spPr/>
      <dgm:t>
        <a:bodyPr/>
        <a:lstStyle/>
        <a:p>
          <a:endParaRPr lang="en-US"/>
        </a:p>
      </dgm:t>
    </dgm:pt>
    <dgm:pt modelId="{5A49D6A7-FE93-4EC6-95F3-0C9AB7E565CF}">
      <dgm:prSet custT="1"/>
      <dgm:spPr/>
      <dgm:t>
        <a:bodyPr/>
        <a:lstStyle/>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rPr>
            <a:t>Logistic Regression</a:t>
          </a:r>
        </a:p>
      </dgm:t>
    </dgm:pt>
    <dgm:pt modelId="{80A8BA54-3DBE-491A-8311-C26FCA2C84E5}" type="parTrans" cxnId="{7A1A43A6-D64A-4F8E-B779-8CD5C3E58CF6}">
      <dgm:prSet/>
      <dgm:spPr/>
      <dgm:t>
        <a:bodyPr/>
        <a:lstStyle/>
        <a:p>
          <a:endParaRPr lang="en-US"/>
        </a:p>
      </dgm:t>
    </dgm:pt>
    <dgm:pt modelId="{AB33D31C-1297-4741-A081-2062B8D37AFC}" type="sibTrans" cxnId="{7A1A43A6-D64A-4F8E-B779-8CD5C3E58CF6}">
      <dgm:prSet/>
      <dgm:spPr/>
      <dgm:t>
        <a:bodyPr/>
        <a:lstStyle/>
        <a:p>
          <a:endParaRPr lang="en-US"/>
        </a:p>
      </dgm:t>
    </dgm:pt>
    <dgm:pt modelId="{6CBF5353-A308-4E0F-A84C-3C97B12079DD}">
      <dgm:prSet custT="1"/>
      <dgm:spPr/>
      <dgm:t>
        <a:bodyPr/>
        <a:lstStyle/>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sym typeface="Antic"/>
            </a:rPr>
            <a:t>Random Forest</a:t>
          </a:r>
          <a:endParaRPr lang="en-US" sz="2000" kern="1200" spc="-50" baseline="0" dirty="0">
            <a:solidFill>
              <a:srgbClr val="000000"/>
            </a:solidFill>
            <a:latin typeface="Century Schoolbook" panose="02040604050505020304"/>
            <a:ea typeface="+mn-ea"/>
            <a:cs typeface="+mn-cs"/>
          </a:endParaRPr>
        </a:p>
      </dgm:t>
    </dgm:pt>
    <dgm:pt modelId="{105E8806-EADD-41C6-9563-113E5409AF5C}" type="parTrans" cxnId="{E2AE11C2-1ABA-4C4B-A9C0-D48D1C363693}">
      <dgm:prSet/>
      <dgm:spPr/>
      <dgm:t>
        <a:bodyPr/>
        <a:lstStyle/>
        <a:p>
          <a:endParaRPr lang="en-US"/>
        </a:p>
      </dgm:t>
    </dgm:pt>
    <dgm:pt modelId="{31B83EDC-B167-4756-84B6-41AF03F60E9E}" type="sibTrans" cxnId="{E2AE11C2-1ABA-4C4B-A9C0-D48D1C363693}">
      <dgm:prSet/>
      <dgm:spPr/>
      <dgm:t>
        <a:bodyPr/>
        <a:lstStyle/>
        <a:p>
          <a:endParaRPr lang="en-US"/>
        </a:p>
      </dgm:t>
    </dgm:pt>
    <dgm:pt modelId="{56DDBD65-8FFA-4A34-9F8D-8AAB420DBB89}">
      <dgm:prSet custT="1"/>
      <dgm:spPr/>
      <dgm:t>
        <a:bodyPr/>
        <a:lstStyle/>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sym typeface="Antic"/>
            </a:rPr>
            <a:t>Boosting</a:t>
          </a:r>
          <a:endParaRPr lang="en-US" sz="2000" kern="1200" spc="-50" baseline="0" dirty="0">
            <a:solidFill>
              <a:srgbClr val="000000"/>
            </a:solidFill>
            <a:latin typeface="Century Schoolbook" panose="02040604050505020304"/>
            <a:ea typeface="+mn-ea"/>
            <a:cs typeface="+mn-cs"/>
          </a:endParaRPr>
        </a:p>
      </dgm:t>
    </dgm:pt>
    <dgm:pt modelId="{D6979D13-152D-400D-A2E7-D120DA5639A9}" type="parTrans" cxnId="{FA8FBD3E-AC65-4B7E-BDA7-D2C03C9F8473}">
      <dgm:prSet/>
      <dgm:spPr/>
      <dgm:t>
        <a:bodyPr/>
        <a:lstStyle/>
        <a:p>
          <a:endParaRPr lang="en-US"/>
        </a:p>
      </dgm:t>
    </dgm:pt>
    <dgm:pt modelId="{C3A3A99B-411D-48B5-A055-658093883E4A}" type="sibTrans" cxnId="{FA8FBD3E-AC65-4B7E-BDA7-D2C03C9F8473}">
      <dgm:prSet/>
      <dgm:spPr/>
      <dgm:t>
        <a:bodyPr/>
        <a:lstStyle/>
        <a:p>
          <a:endParaRPr lang="en-US"/>
        </a:p>
      </dgm:t>
    </dgm:pt>
    <dgm:pt modelId="{7BCEB342-ACFF-4E7A-86E8-BD7080FAB550}">
      <dgm:prSet custT="1"/>
      <dgm:spPr/>
      <dgm:t>
        <a:bodyPr/>
        <a:lstStyle/>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sym typeface="Antic"/>
            </a:rPr>
            <a:t>Bagging</a:t>
          </a:r>
          <a:endParaRPr lang="en-US" sz="2000" kern="1200" spc="-50" baseline="0" dirty="0">
            <a:solidFill>
              <a:srgbClr val="000000"/>
            </a:solidFill>
            <a:latin typeface="Century Schoolbook" panose="02040604050505020304"/>
            <a:ea typeface="+mn-ea"/>
            <a:cs typeface="+mn-cs"/>
          </a:endParaRPr>
        </a:p>
      </dgm:t>
    </dgm:pt>
    <dgm:pt modelId="{03DEE2F3-F920-4D36-9C93-43ECF5E4F838}" type="parTrans" cxnId="{49BF1F2F-93EB-4274-843F-87BD92588ECC}">
      <dgm:prSet/>
      <dgm:spPr/>
      <dgm:t>
        <a:bodyPr/>
        <a:lstStyle/>
        <a:p>
          <a:endParaRPr lang="en-US"/>
        </a:p>
      </dgm:t>
    </dgm:pt>
    <dgm:pt modelId="{CBFA3AE7-299C-40C2-9C81-ED929BA2921F}" type="sibTrans" cxnId="{49BF1F2F-93EB-4274-843F-87BD92588ECC}">
      <dgm:prSet/>
      <dgm:spPr/>
      <dgm:t>
        <a:bodyPr/>
        <a:lstStyle/>
        <a:p>
          <a:endParaRPr lang="en-US"/>
        </a:p>
      </dgm:t>
    </dgm:pt>
    <dgm:pt modelId="{E8D84079-AEA9-4A06-956F-612C02E97F88}" type="pres">
      <dgm:prSet presAssocID="{BE89A904-B3BF-4054-BBC9-1632EE797162}" presName="Name0" presStyleCnt="0">
        <dgm:presLayoutVars>
          <dgm:dir/>
          <dgm:animLvl val="lvl"/>
          <dgm:resizeHandles val="exact"/>
        </dgm:presLayoutVars>
      </dgm:prSet>
      <dgm:spPr/>
    </dgm:pt>
    <dgm:pt modelId="{B36ECDED-7A49-4BA7-877E-79CC2959C33C}" type="pres">
      <dgm:prSet presAssocID="{58EAD964-CBCC-4677-ADAF-88818427A1E7}" presName="composite" presStyleCnt="0"/>
      <dgm:spPr/>
    </dgm:pt>
    <dgm:pt modelId="{A73A1ED8-0FE0-423A-96F6-060D22AD5351}" type="pres">
      <dgm:prSet presAssocID="{58EAD964-CBCC-4677-ADAF-88818427A1E7}" presName="parTx" presStyleLbl="alignNode1" presStyleIdx="0" presStyleCnt="3">
        <dgm:presLayoutVars>
          <dgm:chMax val="0"/>
          <dgm:chPref val="0"/>
          <dgm:bulletEnabled val="1"/>
        </dgm:presLayoutVars>
      </dgm:prSet>
      <dgm:spPr/>
    </dgm:pt>
    <dgm:pt modelId="{85D53884-A9BC-455D-B67B-09FB61E09F1A}" type="pres">
      <dgm:prSet presAssocID="{58EAD964-CBCC-4677-ADAF-88818427A1E7}" presName="desTx" presStyleLbl="alignAccFollowNode1" presStyleIdx="0" presStyleCnt="3">
        <dgm:presLayoutVars>
          <dgm:bulletEnabled val="1"/>
        </dgm:presLayoutVars>
      </dgm:prSet>
      <dgm:spPr/>
    </dgm:pt>
    <dgm:pt modelId="{582507E1-DF60-4014-8341-E4A79D8EDBA5}" type="pres">
      <dgm:prSet presAssocID="{A3DE1AE6-D889-4F0B-A5C1-76159512067D}" presName="space" presStyleCnt="0"/>
      <dgm:spPr/>
    </dgm:pt>
    <dgm:pt modelId="{0B6374D4-A49B-4464-A628-353405C9D943}" type="pres">
      <dgm:prSet presAssocID="{384ECF46-E38C-4AEB-ADE2-F4DF85EE39A9}" presName="composite" presStyleCnt="0"/>
      <dgm:spPr/>
    </dgm:pt>
    <dgm:pt modelId="{A0E527F2-2552-46DA-A22F-0C1143E7D8D2}" type="pres">
      <dgm:prSet presAssocID="{384ECF46-E38C-4AEB-ADE2-F4DF85EE39A9}" presName="parTx" presStyleLbl="alignNode1" presStyleIdx="1" presStyleCnt="3">
        <dgm:presLayoutVars>
          <dgm:chMax val="0"/>
          <dgm:chPref val="0"/>
          <dgm:bulletEnabled val="1"/>
        </dgm:presLayoutVars>
      </dgm:prSet>
      <dgm:spPr/>
    </dgm:pt>
    <dgm:pt modelId="{F9F22A9E-E121-461E-B07F-BBBA4E44A8C6}" type="pres">
      <dgm:prSet presAssocID="{384ECF46-E38C-4AEB-ADE2-F4DF85EE39A9}" presName="desTx" presStyleLbl="alignAccFollowNode1" presStyleIdx="1" presStyleCnt="3">
        <dgm:presLayoutVars>
          <dgm:bulletEnabled val="1"/>
        </dgm:presLayoutVars>
      </dgm:prSet>
      <dgm:spPr/>
    </dgm:pt>
    <dgm:pt modelId="{0CFA7920-4336-4FD7-B4EE-874BE088ECE9}" type="pres">
      <dgm:prSet presAssocID="{82B06B28-D53A-430D-A4E2-BA9CEF235BB7}" presName="space" presStyleCnt="0"/>
      <dgm:spPr/>
    </dgm:pt>
    <dgm:pt modelId="{1747B4F4-D083-46FE-AAE0-3BAB7C239CB7}" type="pres">
      <dgm:prSet presAssocID="{0A2C2589-844A-4B03-9455-B8E7E0860574}" presName="composite" presStyleCnt="0"/>
      <dgm:spPr/>
    </dgm:pt>
    <dgm:pt modelId="{352B78E3-678E-438B-8BAE-0595221CE81F}" type="pres">
      <dgm:prSet presAssocID="{0A2C2589-844A-4B03-9455-B8E7E0860574}" presName="parTx" presStyleLbl="alignNode1" presStyleIdx="2" presStyleCnt="3">
        <dgm:presLayoutVars>
          <dgm:chMax val="0"/>
          <dgm:chPref val="0"/>
          <dgm:bulletEnabled val="1"/>
        </dgm:presLayoutVars>
      </dgm:prSet>
      <dgm:spPr/>
    </dgm:pt>
    <dgm:pt modelId="{D8D344F2-AFC9-4B2A-B0C3-24D0194A1AA2}" type="pres">
      <dgm:prSet presAssocID="{0A2C2589-844A-4B03-9455-B8E7E0860574}" presName="desTx" presStyleLbl="alignAccFollowNode1" presStyleIdx="2" presStyleCnt="3">
        <dgm:presLayoutVars>
          <dgm:bulletEnabled val="1"/>
        </dgm:presLayoutVars>
      </dgm:prSet>
      <dgm:spPr/>
    </dgm:pt>
  </dgm:ptLst>
  <dgm:cxnLst>
    <dgm:cxn modelId="{7137CD0A-0B67-42D9-9C95-517A362C20DA}" srcId="{BE89A904-B3BF-4054-BBC9-1632EE797162}" destId="{0A2C2589-844A-4B03-9455-B8E7E0860574}" srcOrd="2" destOrd="0" parTransId="{7F5D09F6-2580-40FF-9768-39B92E1CDDE4}" sibTransId="{F9E5F834-EBF2-4EA1-AEE5-8DDEF6EDB8FD}"/>
    <dgm:cxn modelId="{3394790E-C117-448C-9851-F43FB85D66C9}" type="presOf" srcId="{BE89A904-B3BF-4054-BBC9-1632EE797162}" destId="{E8D84079-AEA9-4A06-956F-612C02E97F88}" srcOrd="0" destOrd="0" presId="urn:microsoft.com/office/officeart/2005/8/layout/hList1"/>
    <dgm:cxn modelId="{BD134C1D-F357-496F-92A0-D3B2213492DF}" srcId="{BE89A904-B3BF-4054-BBC9-1632EE797162}" destId="{58EAD964-CBCC-4677-ADAF-88818427A1E7}" srcOrd="0" destOrd="0" parTransId="{BC98B790-63F4-435A-BF17-F88AE684B4E0}" sibTransId="{A3DE1AE6-D889-4F0B-A5C1-76159512067D}"/>
    <dgm:cxn modelId="{01B1C624-30EA-4F12-9F8F-A019179C2857}" srcId="{58EAD964-CBCC-4677-ADAF-88818427A1E7}" destId="{1B27DC0E-100A-4AEA-A6A7-75CE6F2FC1FB}" srcOrd="0" destOrd="0" parTransId="{BA842893-3ADF-4325-80C9-C0CFA184EC8A}" sibTransId="{B0B16994-0B2B-470E-9241-55301A26E7DD}"/>
    <dgm:cxn modelId="{49BF1F2F-93EB-4274-843F-87BD92588ECC}" srcId="{0A2C2589-844A-4B03-9455-B8E7E0860574}" destId="{7BCEB342-ACFF-4E7A-86E8-BD7080FAB550}" srcOrd="3" destOrd="0" parTransId="{03DEE2F3-F920-4D36-9C93-43ECF5E4F838}" sibTransId="{CBFA3AE7-299C-40C2-9C81-ED929BA2921F}"/>
    <dgm:cxn modelId="{C03A3E3A-0028-411B-BBE7-07322D053188}" type="presOf" srcId="{1B27DC0E-100A-4AEA-A6A7-75CE6F2FC1FB}" destId="{85D53884-A9BC-455D-B67B-09FB61E09F1A}" srcOrd="0" destOrd="0" presId="urn:microsoft.com/office/officeart/2005/8/layout/hList1"/>
    <dgm:cxn modelId="{AB6B773A-45BD-4E93-BA96-900D3A8CE12E}" srcId="{384ECF46-E38C-4AEB-ADE2-F4DF85EE39A9}" destId="{0AADAFD8-D063-450E-8600-43B1A28CE74A}" srcOrd="1" destOrd="0" parTransId="{EE655754-D455-42BE-B083-07664442FC48}" sibTransId="{BCD5D0C9-2855-48D1-BA64-873712288E3F}"/>
    <dgm:cxn modelId="{FA8FBD3E-AC65-4B7E-BDA7-D2C03C9F8473}" srcId="{0A2C2589-844A-4B03-9455-B8E7E0860574}" destId="{56DDBD65-8FFA-4A34-9F8D-8AAB420DBB89}" srcOrd="2" destOrd="0" parTransId="{D6979D13-152D-400D-A2E7-D120DA5639A9}" sibTransId="{C3A3A99B-411D-48B5-A055-658093883E4A}"/>
    <dgm:cxn modelId="{AA6A365B-57E8-4027-BED0-A6F322413753}" type="presOf" srcId="{0AADAFD8-D063-450E-8600-43B1A28CE74A}" destId="{F9F22A9E-E121-461E-B07F-BBBA4E44A8C6}" srcOrd="0" destOrd="1" presId="urn:microsoft.com/office/officeart/2005/8/layout/hList1"/>
    <dgm:cxn modelId="{6DEEBD49-1C3E-4B04-BEB8-C1A9DC9E7816}" type="presOf" srcId="{9DEC0229-AC7A-48E7-81EA-D8C905C033C5}" destId="{85D53884-A9BC-455D-B67B-09FB61E09F1A}" srcOrd="0" destOrd="1" presId="urn:microsoft.com/office/officeart/2005/8/layout/hList1"/>
    <dgm:cxn modelId="{47A6E74B-78E8-4DD4-B430-0DC8586DB328}" srcId="{384ECF46-E38C-4AEB-ADE2-F4DF85EE39A9}" destId="{7AD4742A-09B1-49D4-9ABD-24F79CB9F0E9}" srcOrd="2" destOrd="0" parTransId="{5943F23C-4271-426B-9BAA-F6330A3A07F0}" sibTransId="{BE295FF8-B3B2-4C92-ABA6-B40A29A86D1A}"/>
    <dgm:cxn modelId="{7CB0E24F-B9A4-4FED-9B0F-0E9DF98827C3}" type="presOf" srcId="{384ECF46-E38C-4AEB-ADE2-F4DF85EE39A9}" destId="{A0E527F2-2552-46DA-A22F-0C1143E7D8D2}" srcOrd="0" destOrd="0" presId="urn:microsoft.com/office/officeart/2005/8/layout/hList1"/>
    <dgm:cxn modelId="{A96A2972-D410-4860-91C0-2E57F442B82F}" type="presOf" srcId="{58EAD964-CBCC-4677-ADAF-88818427A1E7}" destId="{A73A1ED8-0FE0-423A-96F6-060D22AD5351}" srcOrd="0" destOrd="0" presId="urn:microsoft.com/office/officeart/2005/8/layout/hList1"/>
    <dgm:cxn modelId="{A3F54A52-139C-441A-8BBB-A35A859C20C9}" srcId="{58EAD964-CBCC-4677-ADAF-88818427A1E7}" destId="{9DEC0229-AC7A-48E7-81EA-D8C905C033C5}" srcOrd="1" destOrd="0" parTransId="{FEDB7BCA-EB8F-4FF9-A222-F832C030635A}" sibTransId="{77938948-10AC-4251-8DAD-90D332950B24}"/>
    <dgm:cxn modelId="{83ECA174-A57C-426C-8EDC-9A773D283DB8}" srcId="{0A2C2589-844A-4B03-9455-B8E7E0860574}" destId="{E248C46C-D382-4D16-A554-74B23D55DA3A}" srcOrd="0" destOrd="0" parTransId="{00138087-F0AD-44DA-BCC8-49B77D0344A7}" sibTransId="{03659C29-B15F-452D-AD34-CA78FE2F28D7}"/>
    <dgm:cxn modelId="{C2E5907D-341F-45DA-B127-63D9FFE64F79}" type="presOf" srcId="{56DDBD65-8FFA-4A34-9F8D-8AAB420DBB89}" destId="{D8D344F2-AFC9-4B2A-B0C3-24D0194A1AA2}" srcOrd="0" destOrd="2" presId="urn:microsoft.com/office/officeart/2005/8/layout/hList1"/>
    <dgm:cxn modelId="{2D141082-80EC-4C64-A769-3C616CCA4F24}" type="presOf" srcId="{0A2C2589-844A-4B03-9455-B8E7E0860574}" destId="{352B78E3-678E-438B-8BAE-0595221CE81F}" srcOrd="0" destOrd="0" presId="urn:microsoft.com/office/officeart/2005/8/layout/hList1"/>
    <dgm:cxn modelId="{9670F088-AF00-419E-A55F-F7056EB39C44}" type="presOf" srcId="{5A49D6A7-FE93-4EC6-95F3-0C9AB7E565CF}" destId="{F9F22A9E-E121-461E-B07F-BBBA4E44A8C6}" srcOrd="0" destOrd="3" presId="urn:microsoft.com/office/officeart/2005/8/layout/hList1"/>
    <dgm:cxn modelId="{41E7D389-DEBF-45C9-9B38-7E77B68C91BD}" type="presOf" srcId="{7BCEB342-ACFF-4E7A-86E8-BD7080FAB550}" destId="{D8D344F2-AFC9-4B2A-B0C3-24D0194A1AA2}" srcOrd="0" destOrd="3" presId="urn:microsoft.com/office/officeart/2005/8/layout/hList1"/>
    <dgm:cxn modelId="{BB589F94-8E1C-4178-90ED-64871C2A1E26}" srcId="{384ECF46-E38C-4AEB-ADE2-F4DF85EE39A9}" destId="{2BD9514B-5F3D-45D5-AAE7-89A9E210EE6E}" srcOrd="0" destOrd="0" parTransId="{C6658B8B-2F57-4BAE-B2C4-157D027D6A95}" sibTransId="{84B55890-9934-4C8A-AD42-B2FDA67B815A}"/>
    <dgm:cxn modelId="{EA5BBB96-0738-42D4-B458-9164BD5AB903}" type="presOf" srcId="{E248C46C-D382-4D16-A554-74B23D55DA3A}" destId="{D8D344F2-AFC9-4B2A-B0C3-24D0194A1AA2}" srcOrd="0" destOrd="0" presId="urn:microsoft.com/office/officeart/2005/8/layout/hList1"/>
    <dgm:cxn modelId="{75FDF4A3-456B-4741-BB35-60A265FBBA04}" type="presOf" srcId="{6CBF5353-A308-4E0F-A84C-3C97B12079DD}" destId="{D8D344F2-AFC9-4B2A-B0C3-24D0194A1AA2}" srcOrd="0" destOrd="1" presId="urn:microsoft.com/office/officeart/2005/8/layout/hList1"/>
    <dgm:cxn modelId="{7A1A43A6-D64A-4F8E-B779-8CD5C3E58CF6}" srcId="{384ECF46-E38C-4AEB-ADE2-F4DF85EE39A9}" destId="{5A49D6A7-FE93-4EC6-95F3-0C9AB7E565CF}" srcOrd="3" destOrd="0" parTransId="{80A8BA54-3DBE-491A-8311-C26FCA2C84E5}" sibTransId="{AB33D31C-1297-4741-A081-2062B8D37AFC}"/>
    <dgm:cxn modelId="{E2AE11C2-1ABA-4C4B-A9C0-D48D1C363693}" srcId="{0A2C2589-844A-4B03-9455-B8E7E0860574}" destId="{6CBF5353-A308-4E0F-A84C-3C97B12079DD}" srcOrd="1" destOrd="0" parTransId="{105E8806-EADD-41C6-9563-113E5409AF5C}" sibTransId="{31B83EDC-B167-4756-84B6-41AF03F60E9E}"/>
    <dgm:cxn modelId="{9A3DEFD4-8BE7-4AA3-B1B6-838A6447D6BC}" srcId="{BE89A904-B3BF-4054-BBC9-1632EE797162}" destId="{384ECF46-E38C-4AEB-ADE2-F4DF85EE39A9}" srcOrd="1" destOrd="0" parTransId="{E4A1E52F-0E10-42E5-B14F-47DE25CC9A4D}" sibTransId="{82B06B28-D53A-430D-A4E2-BA9CEF235BB7}"/>
    <dgm:cxn modelId="{A32ECBEC-AD31-4770-96D6-8B6083326CA6}" type="presOf" srcId="{2BD9514B-5F3D-45D5-AAE7-89A9E210EE6E}" destId="{F9F22A9E-E121-461E-B07F-BBBA4E44A8C6}" srcOrd="0" destOrd="0" presId="urn:microsoft.com/office/officeart/2005/8/layout/hList1"/>
    <dgm:cxn modelId="{C4BCDDF0-CA5E-4876-B995-839AF95F2D45}" type="presOf" srcId="{7AD4742A-09B1-49D4-9ABD-24F79CB9F0E9}" destId="{F9F22A9E-E121-461E-B07F-BBBA4E44A8C6}" srcOrd="0" destOrd="2" presId="urn:microsoft.com/office/officeart/2005/8/layout/hList1"/>
    <dgm:cxn modelId="{C33505B6-C93F-4E7D-9A01-1709795CB452}" type="presParOf" srcId="{E8D84079-AEA9-4A06-956F-612C02E97F88}" destId="{B36ECDED-7A49-4BA7-877E-79CC2959C33C}" srcOrd="0" destOrd="0" presId="urn:microsoft.com/office/officeart/2005/8/layout/hList1"/>
    <dgm:cxn modelId="{E7E3DC3E-DF4B-4535-B72B-567ED5C0DCBF}" type="presParOf" srcId="{B36ECDED-7A49-4BA7-877E-79CC2959C33C}" destId="{A73A1ED8-0FE0-423A-96F6-060D22AD5351}" srcOrd="0" destOrd="0" presId="urn:microsoft.com/office/officeart/2005/8/layout/hList1"/>
    <dgm:cxn modelId="{1013BE29-A4FF-4E81-9B35-1BBDE401A4BB}" type="presParOf" srcId="{B36ECDED-7A49-4BA7-877E-79CC2959C33C}" destId="{85D53884-A9BC-455D-B67B-09FB61E09F1A}" srcOrd="1" destOrd="0" presId="urn:microsoft.com/office/officeart/2005/8/layout/hList1"/>
    <dgm:cxn modelId="{10BA1466-8C55-415C-AA7B-52D1F2F208AF}" type="presParOf" srcId="{E8D84079-AEA9-4A06-956F-612C02E97F88}" destId="{582507E1-DF60-4014-8341-E4A79D8EDBA5}" srcOrd="1" destOrd="0" presId="urn:microsoft.com/office/officeart/2005/8/layout/hList1"/>
    <dgm:cxn modelId="{2DE3D048-5FF9-4896-85B8-8FEF9FB242B4}" type="presParOf" srcId="{E8D84079-AEA9-4A06-956F-612C02E97F88}" destId="{0B6374D4-A49B-4464-A628-353405C9D943}" srcOrd="2" destOrd="0" presId="urn:microsoft.com/office/officeart/2005/8/layout/hList1"/>
    <dgm:cxn modelId="{F1F113DD-BB5E-4B5D-8E24-8C1FC5C2803D}" type="presParOf" srcId="{0B6374D4-A49B-4464-A628-353405C9D943}" destId="{A0E527F2-2552-46DA-A22F-0C1143E7D8D2}" srcOrd="0" destOrd="0" presId="urn:microsoft.com/office/officeart/2005/8/layout/hList1"/>
    <dgm:cxn modelId="{9C8ED796-4F35-42B7-816B-955AAD6A033D}" type="presParOf" srcId="{0B6374D4-A49B-4464-A628-353405C9D943}" destId="{F9F22A9E-E121-461E-B07F-BBBA4E44A8C6}" srcOrd="1" destOrd="0" presId="urn:microsoft.com/office/officeart/2005/8/layout/hList1"/>
    <dgm:cxn modelId="{FF932976-C730-4998-81A9-4D4D47C78FEA}" type="presParOf" srcId="{E8D84079-AEA9-4A06-956F-612C02E97F88}" destId="{0CFA7920-4336-4FD7-B4EE-874BE088ECE9}" srcOrd="3" destOrd="0" presId="urn:microsoft.com/office/officeart/2005/8/layout/hList1"/>
    <dgm:cxn modelId="{1F72B231-5FA5-43B8-8E6C-EE7710BE9F5A}" type="presParOf" srcId="{E8D84079-AEA9-4A06-956F-612C02E97F88}" destId="{1747B4F4-D083-46FE-AAE0-3BAB7C239CB7}" srcOrd="4" destOrd="0" presId="urn:microsoft.com/office/officeart/2005/8/layout/hList1"/>
    <dgm:cxn modelId="{EB16497C-58FD-4F77-8F3B-2C9FB3540BD4}" type="presParOf" srcId="{1747B4F4-D083-46FE-AAE0-3BAB7C239CB7}" destId="{352B78E3-678E-438B-8BAE-0595221CE81F}" srcOrd="0" destOrd="0" presId="urn:microsoft.com/office/officeart/2005/8/layout/hList1"/>
    <dgm:cxn modelId="{59A9781A-220F-4A44-A01C-BF3A78885CC5}" type="presParOf" srcId="{1747B4F4-D083-46FE-AAE0-3BAB7C239CB7}" destId="{D8D344F2-AFC9-4B2A-B0C3-24D0194A1A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1E8B69-7573-4E0D-A0FD-4D24356EAA3F}" type="doc">
      <dgm:prSet loTypeId="urn:microsoft.com/office/officeart/2005/8/layout/chevron2" loCatId="list" qsTypeId="urn:microsoft.com/office/officeart/2005/8/quickstyle/simple2" qsCatId="simple" csTypeId="urn:microsoft.com/office/officeart/2005/8/colors/colorful1" csCatId="colorful" phldr="1"/>
      <dgm:spPr/>
      <dgm:t>
        <a:bodyPr/>
        <a:lstStyle/>
        <a:p>
          <a:endParaRPr lang="en-US"/>
        </a:p>
      </dgm:t>
    </dgm:pt>
    <dgm:pt modelId="{DBC191DE-A4C3-4F97-9DBC-3C35B3B6BE6D}">
      <dgm:prSet phldrT="[Text]"/>
      <dgm:spPr/>
      <dgm:t>
        <a:bodyPr/>
        <a:lstStyle/>
        <a:p>
          <a:r>
            <a:rPr lang="en-US" altLang="zh-TW" dirty="0"/>
            <a:t>Topic Extraction</a:t>
          </a:r>
          <a:endParaRPr lang="en-US" dirty="0"/>
        </a:p>
      </dgm:t>
    </dgm:pt>
    <dgm:pt modelId="{E8ED1168-9566-4E14-9F10-DAE6E19AF299}" type="parTrans" cxnId="{B716AC8B-4D48-4E35-ABDA-F28B0B3C4F71}">
      <dgm:prSet/>
      <dgm:spPr/>
      <dgm:t>
        <a:bodyPr/>
        <a:lstStyle/>
        <a:p>
          <a:endParaRPr lang="en-US"/>
        </a:p>
      </dgm:t>
    </dgm:pt>
    <dgm:pt modelId="{D1E4EA5C-AC53-4A04-9ACE-F3454C916DDB}" type="sibTrans" cxnId="{B716AC8B-4D48-4E35-ABDA-F28B0B3C4F71}">
      <dgm:prSet/>
      <dgm:spPr/>
      <dgm:t>
        <a:bodyPr/>
        <a:lstStyle/>
        <a:p>
          <a:endParaRPr lang="en-US"/>
        </a:p>
      </dgm:t>
    </dgm:pt>
    <dgm:pt modelId="{1F38517D-FDF0-41BB-9FA7-9BAB95ED048E}">
      <dgm:prSet phldrT="[Text]"/>
      <dgm:spPr/>
      <dgm:t>
        <a:bodyPr/>
        <a:lstStyle/>
        <a:p>
          <a:r>
            <a:rPr lang="en-US" dirty="0"/>
            <a:t>12895 Twitter post</a:t>
          </a:r>
        </a:p>
      </dgm:t>
    </dgm:pt>
    <dgm:pt modelId="{0F3BBB16-CCEA-4FE7-BB51-4915D0B02AE7}" type="parTrans" cxnId="{4998C638-657B-49B2-9B91-64082028B70A}">
      <dgm:prSet/>
      <dgm:spPr/>
      <dgm:t>
        <a:bodyPr/>
        <a:lstStyle/>
        <a:p>
          <a:endParaRPr lang="en-US"/>
        </a:p>
      </dgm:t>
    </dgm:pt>
    <dgm:pt modelId="{C0D57F05-7ED4-4C63-BFE3-008EE8678AA5}" type="sibTrans" cxnId="{4998C638-657B-49B2-9B91-64082028B70A}">
      <dgm:prSet/>
      <dgm:spPr/>
      <dgm:t>
        <a:bodyPr/>
        <a:lstStyle/>
        <a:p>
          <a:endParaRPr lang="en-US"/>
        </a:p>
      </dgm:t>
    </dgm:pt>
    <dgm:pt modelId="{A7AC4634-98BA-484E-9553-0F3E2B0750E2}">
      <dgm:prSet phldrT="[Text]"/>
      <dgm:spPr/>
      <dgm:t>
        <a:bodyPr/>
        <a:lstStyle/>
        <a:p>
          <a:r>
            <a:rPr lang="en-US" dirty="0"/>
            <a:t>Finding potential topics inside</a:t>
          </a:r>
        </a:p>
      </dgm:t>
    </dgm:pt>
    <dgm:pt modelId="{1F360CCE-9245-4BE6-B057-22086C8F153B}" type="parTrans" cxnId="{4AA60CA8-A90B-4984-8DD4-3EEDD780AEB4}">
      <dgm:prSet/>
      <dgm:spPr/>
      <dgm:t>
        <a:bodyPr/>
        <a:lstStyle/>
        <a:p>
          <a:endParaRPr lang="en-US"/>
        </a:p>
      </dgm:t>
    </dgm:pt>
    <dgm:pt modelId="{322D27F6-D5FC-4AE3-BA79-C4118525F8F8}" type="sibTrans" cxnId="{4AA60CA8-A90B-4984-8DD4-3EEDD780AEB4}">
      <dgm:prSet/>
      <dgm:spPr/>
      <dgm:t>
        <a:bodyPr/>
        <a:lstStyle/>
        <a:p>
          <a:endParaRPr lang="en-US"/>
        </a:p>
      </dgm:t>
    </dgm:pt>
    <dgm:pt modelId="{F7208B22-2DD6-4E8E-A225-7E311F840F5B}">
      <dgm:prSet phldrT="[Text]"/>
      <dgm:spPr/>
      <dgm:t>
        <a:bodyPr/>
        <a:lstStyle/>
        <a:p>
          <a:r>
            <a:rPr lang="en-US" dirty="0"/>
            <a:t>LSD/ NMF models were used</a:t>
          </a:r>
        </a:p>
      </dgm:t>
    </dgm:pt>
    <dgm:pt modelId="{9807123F-9C7A-4C83-B5C9-351B82E99E08}" type="parTrans" cxnId="{AAA36C9C-2188-4775-8320-C18ACE5E498E}">
      <dgm:prSet/>
      <dgm:spPr/>
      <dgm:t>
        <a:bodyPr/>
        <a:lstStyle/>
        <a:p>
          <a:endParaRPr lang="en-US"/>
        </a:p>
      </dgm:t>
    </dgm:pt>
    <dgm:pt modelId="{6017A4D9-8B53-4D44-9B76-C2A71C14CD59}" type="sibTrans" cxnId="{AAA36C9C-2188-4775-8320-C18ACE5E498E}">
      <dgm:prSet/>
      <dgm:spPr/>
      <dgm:t>
        <a:bodyPr/>
        <a:lstStyle/>
        <a:p>
          <a:endParaRPr lang="en-US"/>
        </a:p>
      </dgm:t>
    </dgm:pt>
    <dgm:pt modelId="{A3DF6CF8-4E4C-4B14-8850-DF2F817F9352}">
      <dgm:prSet phldrT="[Text]"/>
      <dgm:spPr/>
      <dgm:t>
        <a:bodyPr/>
        <a:lstStyle/>
        <a:p>
          <a:r>
            <a:rPr lang="en-US" dirty="0"/>
            <a:t>Volume</a:t>
          </a:r>
          <a:r>
            <a:rPr lang="zh-TW" altLang="en-US" dirty="0"/>
            <a:t> </a:t>
          </a:r>
          <a:r>
            <a:rPr lang="en-US" altLang="zh-TW" dirty="0"/>
            <a:t>Analysis</a:t>
          </a:r>
          <a:endParaRPr lang="en-US" dirty="0"/>
        </a:p>
      </dgm:t>
    </dgm:pt>
    <dgm:pt modelId="{9B8E4DB7-3183-462C-A528-BEE8C892962B}" type="parTrans" cxnId="{5F637286-3332-4026-B91E-03FCC1A91C59}">
      <dgm:prSet/>
      <dgm:spPr/>
      <dgm:t>
        <a:bodyPr/>
        <a:lstStyle/>
        <a:p>
          <a:endParaRPr lang="en-US"/>
        </a:p>
      </dgm:t>
    </dgm:pt>
    <dgm:pt modelId="{A0D2E8C4-E7A1-44F5-B262-181783ACE32D}" type="sibTrans" cxnId="{5F637286-3332-4026-B91E-03FCC1A91C59}">
      <dgm:prSet/>
      <dgm:spPr/>
      <dgm:t>
        <a:bodyPr/>
        <a:lstStyle/>
        <a:p>
          <a:endParaRPr lang="en-US"/>
        </a:p>
      </dgm:t>
    </dgm:pt>
    <dgm:pt modelId="{24638A41-7FF0-4DA9-9F1B-86B672EDC6AF}">
      <dgm:prSet phldrT="[Text]"/>
      <dgm:spPr/>
      <dgm:t>
        <a:bodyPr/>
        <a:lstStyle/>
        <a:p>
          <a:r>
            <a:rPr lang="en-US" dirty="0"/>
            <a:t>5 years Facebook Post </a:t>
          </a:r>
        </a:p>
      </dgm:t>
    </dgm:pt>
    <dgm:pt modelId="{46ECEA26-F9A6-4B34-AEDE-1B46165FCCDA}" type="parTrans" cxnId="{91600B62-BB3B-4328-925C-D812C9596715}">
      <dgm:prSet/>
      <dgm:spPr/>
      <dgm:t>
        <a:bodyPr/>
        <a:lstStyle/>
        <a:p>
          <a:endParaRPr lang="en-US"/>
        </a:p>
      </dgm:t>
    </dgm:pt>
    <dgm:pt modelId="{056A5362-6C8E-430C-8BBC-7B01EBA6157C}" type="sibTrans" cxnId="{91600B62-BB3B-4328-925C-D812C9596715}">
      <dgm:prSet/>
      <dgm:spPr/>
      <dgm:t>
        <a:bodyPr/>
        <a:lstStyle/>
        <a:p>
          <a:endParaRPr lang="en-US"/>
        </a:p>
      </dgm:t>
    </dgm:pt>
    <dgm:pt modelId="{8D113A4C-0EE5-4AA9-82AC-3C3DCBE30DDE}">
      <dgm:prSet phldrT="[Text]"/>
      <dgm:spPr/>
      <dgm:t>
        <a:bodyPr/>
        <a:lstStyle/>
        <a:p>
          <a:r>
            <a:rPr lang="en-US" dirty="0"/>
            <a:t>Calculate overall food discussion volume</a:t>
          </a:r>
        </a:p>
      </dgm:t>
    </dgm:pt>
    <dgm:pt modelId="{14A9D005-93F2-484D-A763-9C4E2F5ABAF1}" type="parTrans" cxnId="{BF9C226D-5E08-4D1A-83F5-08F3DFAFC4E1}">
      <dgm:prSet/>
      <dgm:spPr/>
      <dgm:t>
        <a:bodyPr/>
        <a:lstStyle/>
        <a:p>
          <a:endParaRPr lang="en-US"/>
        </a:p>
      </dgm:t>
    </dgm:pt>
    <dgm:pt modelId="{F08C98CF-517D-4EA7-8CAB-710A6A416BDA}" type="sibTrans" cxnId="{BF9C226D-5E08-4D1A-83F5-08F3DFAFC4E1}">
      <dgm:prSet/>
      <dgm:spPr/>
      <dgm:t>
        <a:bodyPr/>
        <a:lstStyle/>
        <a:p>
          <a:endParaRPr lang="en-US"/>
        </a:p>
      </dgm:t>
    </dgm:pt>
    <dgm:pt modelId="{EE741B7A-7ED5-4BF5-A341-0ED1E8AB9FD8}">
      <dgm:prSet phldrT="[Text]"/>
      <dgm:spPr/>
      <dgm:t>
        <a:bodyPr/>
        <a:lstStyle/>
        <a:p>
          <a:r>
            <a:rPr lang="en-US" dirty="0"/>
            <a:t>Analyze discussion volume on cauliflower rice</a:t>
          </a:r>
        </a:p>
      </dgm:t>
    </dgm:pt>
    <dgm:pt modelId="{76751E50-BF24-4DE1-B299-703FA38CFAD4}" type="parTrans" cxnId="{552EE739-8ABB-44E4-9776-2C7539AFA445}">
      <dgm:prSet/>
      <dgm:spPr/>
      <dgm:t>
        <a:bodyPr/>
        <a:lstStyle/>
        <a:p>
          <a:endParaRPr lang="en-US"/>
        </a:p>
      </dgm:t>
    </dgm:pt>
    <dgm:pt modelId="{8C75EEEA-F94C-4460-B531-754021587C5D}" type="sibTrans" cxnId="{552EE739-8ABB-44E4-9776-2C7539AFA445}">
      <dgm:prSet/>
      <dgm:spPr/>
      <dgm:t>
        <a:bodyPr/>
        <a:lstStyle/>
        <a:p>
          <a:endParaRPr lang="en-US"/>
        </a:p>
      </dgm:t>
    </dgm:pt>
    <dgm:pt modelId="{C5B21386-3C15-4009-958C-0C720D599FC3}" type="pres">
      <dgm:prSet presAssocID="{751E8B69-7573-4E0D-A0FD-4D24356EAA3F}" presName="linearFlow" presStyleCnt="0">
        <dgm:presLayoutVars>
          <dgm:dir/>
          <dgm:animLvl val="lvl"/>
          <dgm:resizeHandles val="exact"/>
        </dgm:presLayoutVars>
      </dgm:prSet>
      <dgm:spPr/>
    </dgm:pt>
    <dgm:pt modelId="{5B4129AB-00E5-4BB2-AA6C-B33430435145}" type="pres">
      <dgm:prSet presAssocID="{DBC191DE-A4C3-4F97-9DBC-3C35B3B6BE6D}" presName="composite" presStyleCnt="0"/>
      <dgm:spPr/>
    </dgm:pt>
    <dgm:pt modelId="{90086327-8FBE-4D32-89EC-C096C4C244CD}" type="pres">
      <dgm:prSet presAssocID="{DBC191DE-A4C3-4F97-9DBC-3C35B3B6BE6D}" presName="parentText" presStyleLbl="alignNode1" presStyleIdx="0" presStyleCnt="2">
        <dgm:presLayoutVars>
          <dgm:chMax val="1"/>
          <dgm:bulletEnabled val="1"/>
        </dgm:presLayoutVars>
      </dgm:prSet>
      <dgm:spPr/>
    </dgm:pt>
    <dgm:pt modelId="{4661D49C-5E9F-4B6A-B6F5-7777DE120514}" type="pres">
      <dgm:prSet presAssocID="{DBC191DE-A4C3-4F97-9DBC-3C35B3B6BE6D}" presName="descendantText" presStyleLbl="alignAcc1" presStyleIdx="0" presStyleCnt="2">
        <dgm:presLayoutVars>
          <dgm:bulletEnabled val="1"/>
        </dgm:presLayoutVars>
      </dgm:prSet>
      <dgm:spPr/>
    </dgm:pt>
    <dgm:pt modelId="{BB89C47F-3D8C-4275-AC6B-BA6CA84EDB1F}" type="pres">
      <dgm:prSet presAssocID="{D1E4EA5C-AC53-4A04-9ACE-F3454C916DDB}" presName="sp" presStyleCnt="0"/>
      <dgm:spPr/>
    </dgm:pt>
    <dgm:pt modelId="{025FD50E-AE1A-40E6-A7AA-A8EF79C91765}" type="pres">
      <dgm:prSet presAssocID="{A3DF6CF8-4E4C-4B14-8850-DF2F817F9352}" presName="composite" presStyleCnt="0"/>
      <dgm:spPr/>
    </dgm:pt>
    <dgm:pt modelId="{A6FFCA15-67C7-4CF2-938D-79D20ACA648A}" type="pres">
      <dgm:prSet presAssocID="{A3DF6CF8-4E4C-4B14-8850-DF2F817F9352}" presName="parentText" presStyleLbl="alignNode1" presStyleIdx="1" presStyleCnt="2">
        <dgm:presLayoutVars>
          <dgm:chMax val="1"/>
          <dgm:bulletEnabled val="1"/>
        </dgm:presLayoutVars>
      </dgm:prSet>
      <dgm:spPr/>
    </dgm:pt>
    <dgm:pt modelId="{06C5C34B-94A9-40E3-BC9E-C11594E0B9B5}" type="pres">
      <dgm:prSet presAssocID="{A3DF6CF8-4E4C-4B14-8850-DF2F817F9352}" presName="descendantText" presStyleLbl="alignAcc1" presStyleIdx="1" presStyleCnt="2">
        <dgm:presLayoutVars>
          <dgm:bulletEnabled val="1"/>
        </dgm:presLayoutVars>
      </dgm:prSet>
      <dgm:spPr/>
    </dgm:pt>
  </dgm:ptLst>
  <dgm:cxnLst>
    <dgm:cxn modelId="{59E91B2C-51B5-40EA-99B6-97A2E4E4D58C}" type="presOf" srcId="{DBC191DE-A4C3-4F97-9DBC-3C35B3B6BE6D}" destId="{90086327-8FBE-4D32-89EC-C096C4C244CD}" srcOrd="0" destOrd="0" presId="urn:microsoft.com/office/officeart/2005/8/layout/chevron2"/>
    <dgm:cxn modelId="{4998C638-657B-49B2-9B91-64082028B70A}" srcId="{DBC191DE-A4C3-4F97-9DBC-3C35B3B6BE6D}" destId="{1F38517D-FDF0-41BB-9FA7-9BAB95ED048E}" srcOrd="0" destOrd="0" parTransId="{0F3BBB16-CCEA-4FE7-BB51-4915D0B02AE7}" sibTransId="{C0D57F05-7ED4-4C63-BFE3-008EE8678AA5}"/>
    <dgm:cxn modelId="{552EE739-8ABB-44E4-9776-2C7539AFA445}" srcId="{A3DF6CF8-4E4C-4B14-8850-DF2F817F9352}" destId="{EE741B7A-7ED5-4BF5-A341-0ED1E8AB9FD8}" srcOrd="2" destOrd="0" parTransId="{76751E50-BF24-4DE1-B299-703FA38CFAD4}" sibTransId="{8C75EEEA-F94C-4460-B531-754021587C5D}"/>
    <dgm:cxn modelId="{91600B62-BB3B-4328-925C-D812C9596715}" srcId="{A3DF6CF8-4E4C-4B14-8850-DF2F817F9352}" destId="{24638A41-7FF0-4DA9-9F1B-86B672EDC6AF}" srcOrd="0" destOrd="0" parTransId="{46ECEA26-F9A6-4B34-AEDE-1B46165FCCDA}" sibTransId="{056A5362-6C8E-430C-8BBC-7B01EBA6157C}"/>
    <dgm:cxn modelId="{BF9C226D-5E08-4D1A-83F5-08F3DFAFC4E1}" srcId="{A3DF6CF8-4E4C-4B14-8850-DF2F817F9352}" destId="{8D113A4C-0EE5-4AA9-82AC-3C3DCBE30DDE}" srcOrd="1" destOrd="0" parTransId="{14A9D005-93F2-484D-A763-9C4E2F5ABAF1}" sibTransId="{F08C98CF-517D-4EA7-8CAB-710A6A416BDA}"/>
    <dgm:cxn modelId="{2AD10B50-DBA6-43DF-A65F-088C52D4A269}" type="presOf" srcId="{A3DF6CF8-4E4C-4B14-8850-DF2F817F9352}" destId="{A6FFCA15-67C7-4CF2-938D-79D20ACA648A}" srcOrd="0" destOrd="0" presId="urn:microsoft.com/office/officeart/2005/8/layout/chevron2"/>
    <dgm:cxn modelId="{F28B3378-C779-438C-BA57-84BF71F630C8}" type="presOf" srcId="{F7208B22-2DD6-4E8E-A225-7E311F840F5B}" destId="{4661D49C-5E9F-4B6A-B6F5-7777DE120514}" srcOrd="0" destOrd="2" presId="urn:microsoft.com/office/officeart/2005/8/layout/chevron2"/>
    <dgm:cxn modelId="{BA1EAF7D-4E90-4277-B409-CC71DDCE7431}" type="presOf" srcId="{751E8B69-7573-4E0D-A0FD-4D24356EAA3F}" destId="{C5B21386-3C15-4009-958C-0C720D599FC3}" srcOrd="0" destOrd="0" presId="urn:microsoft.com/office/officeart/2005/8/layout/chevron2"/>
    <dgm:cxn modelId="{5F637286-3332-4026-B91E-03FCC1A91C59}" srcId="{751E8B69-7573-4E0D-A0FD-4D24356EAA3F}" destId="{A3DF6CF8-4E4C-4B14-8850-DF2F817F9352}" srcOrd="1" destOrd="0" parTransId="{9B8E4DB7-3183-462C-A528-BEE8C892962B}" sibTransId="{A0D2E8C4-E7A1-44F5-B262-181783ACE32D}"/>
    <dgm:cxn modelId="{B716AC8B-4D48-4E35-ABDA-F28B0B3C4F71}" srcId="{751E8B69-7573-4E0D-A0FD-4D24356EAA3F}" destId="{DBC191DE-A4C3-4F97-9DBC-3C35B3B6BE6D}" srcOrd="0" destOrd="0" parTransId="{E8ED1168-9566-4E14-9F10-DAE6E19AF299}" sibTransId="{D1E4EA5C-AC53-4A04-9ACE-F3454C916DDB}"/>
    <dgm:cxn modelId="{AAA36C9C-2188-4775-8320-C18ACE5E498E}" srcId="{DBC191DE-A4C3-4F97-9DBC-3C35B3B6BE6D}" destId="{F7208B22-2DD6-4E8E-A225-7E311F840F5B}" srcOrd="2" destOrd="0" parTransId="{9807123F-9C7A-4C83-B5C9-351B82E99E08}" sibTransId="{6017A4D9-8B53-4D44-9B76-C2A71C14CD59}"/>
    <dgm:cxn modelId="{4AA60CA8-A90B-4984-8DD4-3EEDD780AEB4}" srcId="{DBC191DE-A4C3-4F97-9DBC-3C35B3B6BE6D}" destId="{A7AC4634-98BA-484E-9553-0F3E2B0750E2}" srcOrd="1" destOrd="0" parTransId="{1F360CCE-9245-4BE6-B057-22086C8F153B}" sibTransId="{322D27F6-D5FC-4AE3-BA79-C4118525F8F8}"/>
    <dgm:cxn modelId="{3B1F78A8-0AEE-4F7D-9D00-C70C8C88E3A1}" type="presOf" srcId="{1F38517D-FDF0-41BB-9FA7-9BAB95ED048E}" destId="{4661D49C-5E9F-4B6A-B6F5-7777DE120514}" srcOrd="0" destOrd="0" presId="urn:microsoft.com/office/officeart/2005/8/layout/chevron2"/>
    <dgm:cxn modelId="{48C5AEB6-9BFB-4E06-892B-B531681F1918}" type="presOf" srcId="{A7AC4634-98BA-484E-9553-0F3E2B0750E2}" destId="{4661D49C-5E9F-4B6A-B6F5-7777DE120514}" srcOrd="0" destOrd="1" presId="urn:microsoft.com/office/officeart/2005/8/layout/chevron2"/>
    <dgm:cxn modelId="{8C859CCA-CBA4-4785-89A3-B4EDF89CCA48}" type="presOf" srcId="{8D113A4C-0EE5-4AA9-82AC-3C3DCBE30DDE}" destId="{06C5C34B-94A9-40E3-BC9E-C11594E0B9B5}" srcOrd="0" destOrd="1" presId="urn:microsoft.com/office/officeart/2005/8/layout/chevron2"/>
    <dgm:cxn modelId="{CF502FEE-BD85-4CF7-84DE-E6D559F6D435}" type="presOf" srcId="{EE741B7A-7ED5-4BF5-A341-0ED1E8AB9FD8}" destId="{06C5C34B-94A9-40E3-BC9E-C11594E0B9B5}" srcOrd="0" destOrd="2" presId="urn:microsoft.com/office/officeart/2005/8/layout/chevron2"/>
    <dgm:cxn modelId="{4DE2A6FA-D2AE-4F59-B9E5-C38321FA8897}" type="presOf" srcId="{24638A41-7FF0-4DA9-9F1B-86B672EDC6AF}" destId="{06C5C34B-94A9-40E3-BC9E-C11594E0B9B5}" srcOrd="0" destOrd="0" presId="urn:microsoft.com/office/officeart/2005/8/layout/chevron2"/>
    <dgm:cxn modelId="{9FD55A5C-9554-4869-A75E-6CAE3BF3E960}" type="presParOf" srcId="{C5B21386-3C15-4009-958C-0C720D599FC3}" destId="{5B4129AB-00E5-4BB2-AA6C-B33430435145}" srcOrd="0" destOrd="0" presId="urn:microsoft.com/office/officeart/2005/8/layout/chevron2"/>
    <dgm:cxn modelId="{78E3CBD5-B402-43BB-A79F-A098E8E6CD5F}" type="presParOf" srcId="{5B4129AB-00E5-4BB2-AA6C-B33430435145}" destId="{90086327-8FBE-4D32-89EC-C096C4C244CD}" srcOrd="0" destOrd="0" presId="urn:microsoft.com/office/officeart/2005/8/layout/chevron2"/>
    <dgm:cxn modelId="{59547794-D99A-4FCA-815A-1A1F19A97262}" type="presParOf" srcId="{5B4129AB-00E5-4BB2-AA6C-B33430435145}" destId="{4661D49C-5E9F-4B6A-B6F5-7777DE120514}" srcOrd="1" destOrd="0" presId="urn:microsoft.com/office/officeart/2005/8/layout/chevron2"/>
    <dgm:cxn modelId="{CA176EBD-8120-43C7-B24D-5517E834FE09}" type="presParOf" srcId="{C5B21386-3C15-4009-958C-0C720D599FC3}" destId="{BB89C47F-3D8C-4275-AC6B-BA6CA84EDB1F}" srcOrd="1" destOrd="0" presId="urn:microsoft.com/office/officeart/2005/8/layout/chevron2"/>
    <dgm:cxn modelId="{76045090-A1B5-4292-B7FC-D87F1CF35A94}" type="presParOf" srcId="{C5B21386-3C15-4009-958C-0C720D599FC3}" destId="{025FD50E-AE1A-40E6-A7AA-A8EF79C91765}" srcOrd="2" destOrd="0" presId="urn:microsoft.com/office/officeart/2005/8/layout/chevron2"/>
    <dgm:cxn modelId="{8BDE9896-2EA7-4DD5-94E6-0C4DC30E29D8}" type="presParOf" srcId="{025FD50E-AE1A-40E6-A7AA-A8EF79C91765}" destId="{A6FFCA15-67C7-4CF2-938D-79D20ACA648A}" srcOrd="0" destOrd="0" presId="urn:microsoft.com/office/officeart/2005/8/layout/chevron2"/>
    <dgm:cxn modelId="{44012407-E2E6-4B94-836C-9838765D9E4D}" type="presParOf" srcId="{025FD50E-AE1A-40E6-A7AA-A8EF79C91765}" destId="{06C5C34B-94A9-40E3-BC9E-C11594E0B9B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E879D-65F7-4F52-8207-8D771058F503}">
      <dsp:nvSpPr>
        <dsp:cNvPr id="0" name=""/>
        <dsp:cNvSpPr/>
      </dsp:nvSpPr>
      <dsp:spPr>
        <a:xfrm>
          <a:off x="1221978" y="2645"/>
          <a:ext cx="2706687" cy="1624012"/>
        </a:xfrm>
        <a:prstGeom prst="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b="1" i="0" kern="1200" dirty="0">
              <a:latin typeface="+mj-ea"/>
              <a:ea typeface="+mj-ea"/>
            </a:rPr>
            <a:t>強鹿公司相關企業</a:t>
          </a:r>
          <a:endParaRPr lang="en-US" altLang="zh-TW" sz="2400" b="1" i="0" kern="1200" dirty="0">
            <a:latin typeface="+mj-ea"/>
            <a:ea typeface="+mj-ea"/>
          </a:endParaRPr>
        </a:p>
        <a:p>
          <a:pPr marL="0" lvl="0" indent="0" algn="ctr" defTabSz="1066800">
            <a:lnSpc>
              <a:spcPct val="90000"/>
            </a:lnSpc>
            <a:spcBef>
              <a:spcPct val="0"/>
            </a:spcBef>
            <a:spcAft>
              <a:spcPct val="35000"/>
            </a:spcAft>
            <a:buNone/>
          </a:pPr>
          <a:r>
            <a:rPr lang="zh-TW" altLang="en-US" sz="2400" b="1" i="0" kern="1200" dirty="0">
              <a:latin typeface="+mj-ea"/>
              <a:ea typeface="+mj-ea"/>
            </a:rPr>
            <a:t>電話系統效率評估</a:t>
          </a:r>
          <a:endParaRPr lang="en-US" sz="2400" b="1" kern="1200" dirty="0">
            <a:latin typeface="+mj-ea"/>
            <a:ea typeface="+mj-ea"/>
          </a:endParaRPr>
        </a:p>
      </dsp:txBody>
      <dsp:txXfrm>
        <a:off x="1221978" y="2645"/>
        <a:ext cx="2706687" cy="1624012"/>
      </dsp:txXfrm>
    </dsp:sp>
    <dsp:sp modelId="{DCE9543D-C34E-4EF3-B7AE-567ACFE1DDB4}">
      <dsp:nvSpPr>
        <dsp:cNvPr id="0" name=""/>
        <dsp:cNvSpPr/>
      </dsp:nvSpPr>
      <dsp:spPr>
        <a:xfrm>
          <a:off x="4199334" y="2645"/>
          <a:ext cx="2706687" cy="1624012"/>
        </a:xfrm>
        <a:prstGeom prst="rect">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latin typeface="+mj-ea"/>
              <a:ea typeface="+mj-ea"/>
            </a:rPr>
            <a:t>連鎖超市顧客分析</a:t>
          </a:r>
          <a:endParaRPr lang="en-US" sz="2400" b="1" kern="1200" dirty="0">
            <a:latin typeface="+mj-ea"/>
            <a:ea typeface="+mj-ea"/>
          </a:endParaRPr>
        </a:p>
      </dsp:txBody>
      <dsp:txXfrm>
        <a:off x="4199334" y="2645"/>
        <a:ext cx="2706687" cy="1624012"/>
      </dsp:txXfrm>
    </dsp:sp>
    <dsp:sp modelId="{7586639C-E21A-443A-A19D-53EBDD859A33}">
      <dsp:nvSpPr>
        <dsp:cNvPr id="0" name=""/>
        <dsp:cNvSpPr/>
      </dsp:nvSpPr>
      <dsp:spPr>
        <a:xfrm>
          <a:off x="1221978" y="1897327"/>
          <a:ext cx="2706687" cy="1624012"/>
        </a:xfrm>
        <a:prstGeom prst="rec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latin typeface="+mj-ea"/>
              <a:ea typeface="+mj-ea"/>
            </a:rPr>
            <a:t>玩具公司顧客與定價模型分析</a:t>
          </a:r>
          <a:endParaRPr lang="en-US" sz="2400" b="1" kern="1200" dirty="0">
            <a:latin typeface="+mj-ea"/>
            <a:ea typeface="+mj-ea"/>
          </a:endParaRPr>
        </a:p>
      </dsp:txBody>
      <dsp:txXfrm>
        <a:off x="1221978" y="1897327"/>
        <a:ext cx="2706687" cy="1624012"/>
      </dsp:txXfrm>
    </dsp:sp>
    <dsp:sp modelId="{06675025-331D-403D-984E-65CE7B207719}">
      <dsp:nvSpPr>
        <dsp:cNvPr id="0" name=""/>
        <dsp:cNvSpPr/>
      </dsp:nvSpPr>
      <dsp:spPr>
        <a:xfrm>
          <a:off x="4199334" y="1897327"/>
          <a:ext cx="2706687" cy="1624012"/>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latin typeface="+mj-ea"/>
              <a:ea typeface="+mj-ea"/>
            </a:rPr>
            <a:t>房貸風險預測實例</a:t>
          </a:r>
          <a:endParaRPr lang="en-US" altLang="zh-TW" sz="2400" b="1" kern="1200" dirty="0">
            <a:latin typeface="+mj-ea"/>
            <a:ea typeface="+mj-ea"/>
          </a:endParaRPr>
        </a:p>
      </dsp:txBody>
      <dsp:txXfrm>
        <a:off x="4199334" y="1897327"/>
        <a:ext cx="2706687" cy="1624012"/>
      </dsp:txXfrm>
    </dsp:sp>
    <dsp:sp modelId="{3C61E887-1052-4A6B-99D0-67A4B82BD66E}">
      <dsp:nvSpPr>
        <dsp:cNvPr id="0" name=""/>
        <dsp:cNvSpPr/>
      </dsp:nvSpPr>
      <dsp:spPr>
        <a:xfrm>
          <a:off x="1221978" y="3792008"/>
          <a:ext cx="2706687" cy="1624012"/>
        </a:xfrm>
        <a:prstGeom prst="rect">
          <a:avLst/>
        </a:prstGeom>
        <a:solidFill>
          <a:schemeClr val="accent6">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latin typeface="+mj-ea"/>
              <a:ea typeface="+mj-ea"/>
            </a:rPr>
            <a:t>網路討論文本分析</a:t>
          </a:r>
          <a:endParaRPr lang="en-US" altLang="zh-TW" sz="2400" b="1" kern="1200" dirty="0">
            <a:latin typeface="+mj-ea"/>
            <a:ea typeface="+mj-ea"/>
          </a:endParaRPr>
        </a:p>
      </dsp:txBody>
      <dsp:txXfrm>
        <a:off x="1221978" y="3792008"/>
        <a:ext cx="2706687" cy="1624012"/>
      </dsp:txXfrm>
    </dsp:sp>
    <dsp:sp modelId="{13215745-151C-49DF-B1CB-9E597D7AED66}">
      <dsp:nvSpPr>
        <dsp:cNvPr id="0" name=""/>
        <dsp:cNvSpPr/>
      </dsp:nvSpPr>
      <dsp:spPr>
        <a:xfrm>
          <a:off x="4199334" y="3792008"/>
          <a:ext cx="2706687" cy="1624012"/>
        </a:xfrm>
        <a:prstGeom prst="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solidFill>
                <a:srgbClr val="FFFFFF"/>
              </a:solidFill>
              <a:latin typeface="新細明體" panose="02020500000000000000" pitchFamily="18" charset="-120"/>
              <a:ea typeface="新細明體" panose="02020500000000000000" pitchFamily="18" charset="-120"/>
              <a:cs typeface="+mn-cs"/>
            </a:rPr>
            <a:t>汽水定價與競爭者分析</a:t>
          </a:r>
          <a:endParaRPr lang="en-US" altLang="zh-TW" sz="2400" b="1" kern="1200" dirty="0">
            <a:solidFill>
              <a:srgbClr val="FFFFFF"/>
            </a:solidFill>
            <a:latin typeface="新細明體" panose="02020500000000000000" pitchFamily="18" charset="-120"/>
            <a:ea typeface="新細明體" panose="02020500000000000000" pitchFamily="18" charset="-120"/>
            <a:cs typeface="+mn-cs"/>
          </a:endParaRPr>
        </a:p>
      </dsp:txBody>
      <dsp:txXfrm>
        <a:off x="4199334" y="3792008"/>
        <a:ext cx="2706687" cy="1624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F8430-E8F2-4AD1-A614-174B769DA2A2}">
      <dsp:nvSpPr>
        <dsp:cNvPr id="0" name=""/>
        <dsp:cNvSpPr/>
      </dsp:nvSpPr>
      <dsp:spPr>
        <a:xfrm>
          <a:off x="7161815" y="2561556"/>
          <a:ext cx="1624063" cy="386453"/>
        </a:xfrm>
        <a:custGeom>
          <a:avLst/>
          <a:gdLst/>
          <a:ahLst/>
          <a:cxnLst/>
          <a:rect l="0" t="0" r="0" b="0"/>
          <a:pathLst>
            <a:path>
              <a:moveTo>
                <a:pt x="0" y="0"/>
              </a:moveTo>
              <a:lnTo>
                <a:pt x="0" y="263356"/>
              </a:lnTo>
              <a:lnTo>
                <a:pt x="1624063" y="263356"/>
              </a:lnTo>
              <a:lnTo>
                <a:pt x="1624063" y="38645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AC6474-AD58-43F6-BE05-09E9A287B147}">
      <dsp:nvSpPr>
        <dsp:cNvPr id="0" name=""/>
        <dsp:cNvSpPr/>
      </dsp:nvSpPr>
      <dsp:spPr>
        <a:xfrm>
          <a:off x="7116095" y="2561556"/>
          <a:ext cx="91440" cy="386453"/>
        </a:xfrm>
        <a:custGeom>
          <a:avLst/>
          <a:gdLst/>
          <a:ahLst/>
          <a:cxnLst/>
          <a:rect l="0" t="0" r="0" b="0"/>
          <a:pathLst>
            <a:path>
              <a:moveTo>
                <a:pt x="45720" y="0"/>
              </a:moveTo>
              <a:lnTo>
                <a:pt x="45720" y="38645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246F28-F47D-4A13-A00D-05B2C1CE4FA0}">
      <dsp:nvSpPr>
        <dsp:cNvPr id="0" name=""/>
        <dsp:cNvSpPr/>
      </dsp:nvSpPr>
      <dsp:spPr>
        <a:xfrm>
          <a:off x="5537751" y="2561556"/>
          <a:ext cx="1624063" cy="386453"/>
        </a:xfrm>
        <a:custGeom>
          <a:avLst/>
          <a:gdLst/>
          <a:ahLst/>
          <a:cxnLst/>
          <a:rect l="0" t="0" r="0" b="0"/>
          <a:pathLst>
            <a:path>
              <a:moveTo>
                <a:pt x="1624063" y="0"/>
              </a:moveTo>
              <a:lnTo>
                <a:pt x="1624063" y="263356"/>
              </a:lnTo>
              <a:lnTo>
                <a:pt x="0" y="263356"/>
              </a:lnTo>
              <a:lnTo>
                <a:pt x="0" y="38645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202A3-DE0E-4405-8219-AD40CD563A99}">
      <dsp:nvSpPr>
        <dsp:cNvPr id="0" name=""/>
        <dsp:cNvSpPr/>
      </dsp:nvSpPr>
      <dsp:spPr>
        <a:xfrm>
          <a:off x="4725719" y="1331328"/>
          <a:ext cx="2436095" cy="386453"/>
        </a:xfrm>
        <a:custGeom>
          <a:avLst/>
          <a:gdLst/>
          <a:ahLst/>
          <a:cxnLst/>
          <a:rect l="0" t="0" r="0" b="0"/>
          <a:pathLst>
            <a:path>
              <a:moveTo>
                <a:pt x="0" y="0"/>
              </a:moveTo>
              <a:lnTo>
                <a:pt x="0" y="263356"/>
              </a:lnTo>
              <a:lnTo>
                <a:pt x="2436095" y="263356"/>
              </a:lnTo>
              <a:lnTo>
                <a:pt x="2436095" y="386453"/>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70030-CA7E-4B47-9031-855101FAA60F}">
      <dsp:nvSpPr>
        <dsp:cNvPr id="0" name=""/>
        <dsp:cNvSpPr/>
      </dsp:nvSpPr>
      <dsp:spPr>
        <a:xfrm>
          <a:off x="2289624" y="2561556"/>
          <a:ext cx="1624063" cy="386453"/>
        </a:xfrm>
        <a:custGeom>
          <a:avLst/>
          <a:gdLst/>
          <a:ahLst/>
          <a:cxnLst/>
          <a:rect l="0" t="0" r="0" b="0"/>
          <a:pathLst>
            <a:path>
              <a:moveTo>
                <a:pt x="0" y="0"/>
              </a:moveTo>
              <a:lnTo>
                <a:pt x="0" y="263356"/>
              </a:lnTo>
              <a:lnTo>
                <a:pt x="1624063" y="263356"/>
              </a:lnTo>
              <a:lnTo>
                <a:pt x="1624063" y="38645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BA5914-ED84-4EBA-BDE2-0826ECE043A6}">
      <dsp:nvSpPr>
        <dsp:cNvPr id="0" name=""/>
        <dsp:cNvSpPr/>
      </dsp:nvSpPr>
      <dsp:spPr>
        <a:xfrm>
          <a:off x="2243904" y="2561556"/>
          <a:ext cx="91440" cy="386453"/>
        </a:xfrm>
        <a:custGeom>
          <a:avLst/>
          <a:gdLst/>
          <a:ahLst/>
          <a:cxnLst/>
          <a:rect l="0" t="0" r="0" b="0"/>
          <a:pathLst>
            <a:path>
              <a:moveTo>
                <a:pt x="45720" y="0"/>
              </a:moveTo>
              <a:lnTo>
                <a:pt x="45720" y="38645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54A4BC-AA9B-4981-986A-53C63EFEAA2F}">
      <dsp:nvSpPr>
        <dsp:cNvPr id="0" name=""/>
        <dsp:cNvSpPr/>
      </dsp:nvSpPr>
      <dsp:spPr>
        <a:xfrm>
          <a:off x="665561" y="2561556"/>
          <a:ext cx="1624063" cy="386453"/>
        </a:xfrm>
        <a:custGeom>
          <a:avLst/>
          <a:gdLst/>
          <a:ahLst/>
          <a:cxnLst/>
          <a:rect l="0" t="0" r="0" b="0"/>
          <a:pathLst>
            <a:path>
              <a:moveTo>
                <a:pt x="1624063" y="0"/>
              </a:moveTo>
              <a:lnTo>
                <a:pt x="1624063" y="263356"/>
              </a:lnTo>
              <a:lnTo>
                <a:pt x="0" y="263356"/>
              </a:lnTo>
              <a:lnTo>
                <a:pt x="0" y="38645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B26592-6756-479D-B8D0-3213CC5DA3AA}">
      <dsp:nvSpPr>
        <dsp:cNvPr id="0" name=""/>
        <dsp:cNvSpPr/>
      </dsp:nvSpPr>
      <dsp:spPr>
        <a:xfrm>
          <a:off x="2289624" y="1331328"/>
          <a:ext cx="2436095" cy="386453"/>
        </a:xfrm>
        <a:custGeom>
          <a:avLst/>
          <a:gdLst/>
          <a:ahLst/>
          <a:cxnLst/>
          <a:rect l="0" t="0" r="0" b="0"/>
          <a:pathLst>
            <a:path>
              <a:moveTo>
                <a:pt x="2436095" y="0"/>
              </a:moveTo>
              <a:lnTo>
                <a:pt x="2436095" y="263356"/>
              </a:lnTo>
              <a:lnTo>
                <a:pt x="0" y="263356"/>
              </a:lnTo>
              <a:lnTo>
                <a:pt x="0" y="386453"/>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FACF44-77A6-47E2-B191-8A2562B2CD59}">
      <dsp:nvSpPr>
        <dsp:cNvPr id="0" name=""/>
        <dsp:cNvSpPr/>
      </dsp:nvSpPr>
      <dsp:spPr>
        <a:xfrm>
          <a:off x="4061330" y="487554"/>
          <a:ext cx="1328779" cy="84377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E11C9051-30AD-4B71-9DC0-3B05A1D44C4B}">
      <dsp:nvSpPr>
        <dsp:cNvPr id="0" name=""/>
        <dsp:cNvSpPr/>
      </dsp:nvSpPr>
      <dsp:spPr>
        <a:xfrm>
          <a:off x="4208972" y="627814"/>
          <a:ext cx="1328779" cy="8437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Univers Condensed"/>
            </a:rPr>
            <a:t>Original data</a:t>
          </a:r>
          <a:endParaRPr lang="en-US" sz="1800" kern="1200"/>
        </a:p>
      </dsp:txBody>
      <dsp:txXfrm>
        <a:off x="4233685" y="652527"/>
        <a:ext cx="1279353" cy="794348"/>
      </dsp:txXfrm>
    </dsp:sp>
    <dsp:sp modelId="{A49D000D-22D7-4B94-BA01-4FC55EEB9507}">
      <dsp:nvSpPr>
        <dsp:cNvPr id="0" name=""/>
        <dsp:cNvSpPr/>
      </dsp:nvSpPr>
      <dsp:spPr>
        <a:xfrm>
          <a:off x="1625235" y="1717782"/>
          <a:ext cx="1328779" cy="84377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F14BD923-F28D-4FC9-98C4-8E8D1914BB77}">
      <dsp:nvSpPr>
        <dsp:cNvPr id="0" name=""/>
        <dsp:cNvSpPr/>
      </dsp:nvSpPr>
      <dsp:spPr>
        <a:xfrm>
          <a:off x="1772877" y="1858042"/>
          <a:ext cx="1328779" cy="8437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t>Data Frame 1</a:t>
          </a:r>
        </a:p>
      </dsp:txBody>
      <dsp:txXfrm>
        <a:off x="1797590" y="1882755"/>
        <a:ext cx="1279353" cy="794348"/>
      </dsp:txXfrm>
    </dsp:sp>
    <dsp:sp modelId="{1AD5A698-0449-48F1-8627-5D97C31C1BB6}">
      <dsp:nvSpPr>
        <dsp:cNvPr id="0" name=""/>
        <dsp:cNvSpPr/>
      </dsp:nvSpPr>
      <dsp:spPr>
        <a:xfrm>
          <a:off x="1171" y="2948010"/>
          <a:ext cx="1328779" cy="84377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4074BE12-8AA4-4D43-B496-ABF6E2193026}">
      <dsp:nvSpPr>
        <dsp:cNvPr id="0" name=""/>
        <dsp:cNvSpPr/>
      </dsp:nvSpPr>
      <dsp:spPr>
        <a:xfrm>
          <a:off x="148813" y="3088270"/>
          <a:ext cx="1328779" cy="8437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a:latin typeface="Univers Condensed"/>
            </a:rPr>
            <a:t>Weekday</a:t>
          </a:r>
        </a:p>
      </dsp:txBody>
      <dsp:txXfrm>
        <a:off x="173526" y="3112983"/>
        <a:ext cx="1279353" cy="794348"/>
      </dsp:txXfrm>
    </dsp:sp>
    <dsp:sp modelId="{027A0830-4DAE-41F9-9FBF-6163301B22EA}">
      <dsp:nvSpPr>
        <dsp:cNvPr id="0" name=""/>
        <dsp:cNvSpPr/>
      </dsp:nvSpPr>
      <dsp:spPr>
        <a:xfrm>
          <a:off x="1625235" y="2948010"/>
          <a:ext cx="1328779" cy="84377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11B73531-BAD1-47AF-9EB2-A78D4A9D079B}">
      <dsp:nvSpPr>
        <dsp:cNvPr id="0" name=""/>
        <dsp:cNvSpPr/>
      </dsp:nvSpPr>
      <dsp:spPr>
        <a:xfrm>
          <a:off x="1772877" y="3088270"/>
          <a:ext cx="1328779" cy="8437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a:latin typeface="Univers Condensed"/>
            </a:rPr>
            <a:t>Regions</a:t>
          </a:r>
        </a:p>
      </dsp:txBody>
      <dsp:txXfrm>
        <a:off x="1797590" y="3112983"/>
        <a:ext cx="1279353" cy="794348"/>
      </dsp:txXfrm>
    </dsp:sp>
    <dsp:sp modelId="{E34BABAF-E4E8-48E3-A98F-75503887FAF6}">
      <dsp:nvSpPr>
        <dsp:cNvPr id="0" name=""/>
        <dsp:cNvSpPr/>
      </dsp:nvSpPr>
      <dsp:spPr>
        <a:xfrm>
          <a:off x="3249298" y="2948010"/>
          <a:ext cx="1328779" cy="84377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4C57D37C-7F8D-45ED-8B56-E84EE9B9748B}">
      <dsp:nvSpPr>
        <dsp:cNvPr id="0" name=""/>
        <dsp:cNvSpPr/>
      </dsp:nvSpPr>
      <dsp:spPr>
        <a:xfrm>
          <a:off x="3396940" y="3088270"/>
          <a:ext cx="1328779" cy="8437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a:latin typeface="Univers Condensed"/>
            </a:rPr>
            <a:t>Months</a:t>
          </a:r>
        </a:p>
      </dsp:txBody>
      <dsp:txXfrm>
        <a:off x="3421653" y="3112983"/>
        <a:ext cx="1279353" cy="794348"/>
      </dsp:txXfrm>
    </dsp:sp>
    <dsp:sp modelId="{C2FA50EA-68DB-4419-8599-DE5354A3C71C}">
      <dsp:nvSpPr>
        <dsp:cNvPr id="0" name=""/>
        <dsp:cNvSpPr/>
      </dsp:nvSpPr>
      <dsp:spPr>
        <a:xfrm>
          <a:off x="6497425" y="1717782"/>
          <a:ext cx="1328779" cy="84377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4C7A9BE1-3293-4200-883E-463836D7186A}">
      <dsp:nvSpPr>
        <dsp:cNvPr id="0" name=""/>
        <dsp:cNvSpPr/>
      </dsp:nvSpPr>
      <dsp:spPr>
        <a:xfrm>
          <a:off x="6645067" y="1858042"/>
          <a:ext cx="1328779" cy="8437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t>Data Frame </a:t>
          </a:r>
          <a:r>
            <a:rPr lang="en-US" sz="1800" b="1" kern="1200">
              <a:latin typeface="Univers Condensed"/>
            </a:rPr>
            <a:t>2</a:t>
          </a:r>
          <a:endParaRPr lang="en-US" sz="1800" kern="1200"/>
        </a:p>
      </dsp:txBody>
      <dsp:txXfrm>
        <a:off x="6669780" y="1882755"/>
        <a:ext cx="1279353" cy="794348"/>
      </dsp:txXfrm>
    </dsp:sp>
    <dsp:sp modelId="{A4742720-4BC6-4771-878E-D26811351AF1}">
      <dsp:nvSpPr>
        <dsp:cNvPr id="0" name=""/>
        <dsp:cNvSpPr/>
      </dsp:nvSpPr>
      <dsp:spPr>
        <a:xfrm>
          <a:off x="4873362" y="2948010"/>
          <a:ext cx="1328779" cy="84377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E8834303-3651-4ADE-806D-A5033AE4FF48}">
      <dsp:nvSpPr>
        <dsp:cNvPr id="0" name=""/>
        <dsp:cNvSpPr/>
      </dsp:nvSpPr>
      <dsp:spPr>
        <a:xfrm>
          <a:off x="5021004" y="3088270"/>
          <a:ext cx="1328779" cy="8437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Univers Condensed"/>
            </a:rPr>
            <a:t>Department</a:t>
          </a:r>
          <a:endParaRPr lang="en-US" sz="1800" kern="1200"/>
        </a:p>
      </dsp:txBody>
      <dsp:txXfrm>
        <a:off x="5045717" y="3112983"/>
        <a:ext cx="1279353" cy="794348"/>
      </dsp:txXfrm>
    </dsp:sp>
    <dsp:sp modelId="{19B37433-2BB8-4683-A9FC-3A812B311C76}">
      <dsp:nvSpPr>
        <dsp:cNvPr id="0" name=""/>
        <dsp:cNvSpPr/>
      </dsp:nvSpPr>
      <dsp:spPr>
        <a:xfrm>
          <a:off x="6497425" y="2948010"/>
          <a:ext cx="1328779" cy="84377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6CB7C1E4-7955-4DD1-8D30-4145E7311066}">
      <dsp:nvSpPr>
        <dsp:cNvPr id="0" name=""/>
        <dsp:cNvSpPr/>
      </dsp:nvSpPr>
      <dsp:spPr>
        <a:xfrm>
          <a:off x="6645067" y="3088270"/>
          <a:ext cx="1328779" cy="8437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Univers Condensed"/>
            </a:rPr>
            <a:t>Internal/ External</a:t>
          </a:r>
        </a:p>
      </dsp:txBody>
      <dsp:txXfrm>
        <a:off x="6669780" y="3112983"/>
        <a:ext cx="1279353" cy="794348"/>
      </dsp:txXfrm>
    </dsp:sp>
    <dsp:sp modelId="{8FE99858-DDD0-4222-80FB-41D7A87CDE08}">
      <dsp:nvSpPr>
        <dsp:cNvPr id="0" name=""/>
        <dsp:cNvSpPr/>
      </dsp:nvSpPr>
      <dsp:spPr>
        <a:xfrm>
          <a:off x="8121488" y="2948010"/>
          <a:ext cx="1328779" cy="84377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2D08F8D6-47DF-475B-BC7A-7DD08A2BEDA3}">
      <dsp:nvSpPr>
        <dsp:cNvPr id="0" name=""/>
        <dsp:cNvSpPr/>
      </dsp:nvSpPr>
      <dsp:spPr>
        <a:xfrm>
          <a:off x="8269131" y="3088270"/>
          <a:ext cx="1328779" cy="8437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Univers Condensed"/>
            </a:rPr>
            <a:t>Staffing Condition</a:t>
          </a:r>
        </a:p>
      </dsp:txBody>
      <dsp:txXfrm>
        <a:off x="8293844" y="3112983"/>
        <a:ext cx="1279353" cy="7943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2F862-4D61-486C-B90D-36AEB1F0BF5B}">
      <dsp:nvSpPr>
        <dsp:cNvPr id="0" name=""/>
        <dsp:cNvSpPr/>
      </dsp:nvSpPr>
      <dsp:spPr>
        <a:xfrm>
          <a:off x="1020553" y="2627"/>
          <a:ext cx="3274129" cy="1964477"/>
        </a:xfrm>
        <a:prstGeom prst="rect">
          <a:avLst/>
        </a:prstGeom>
        <a:solidFill>
          <a:schemeClr val="accent2">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b="0" kern="1200" dirty="0"/>
            <a:t>Most calls are answered by departments other than the intended target</a:t>
          </a:r>
        </a:p>
      </dsp:txBody>
      <dsp:txXfrm>
        <a:off x="1020553" y="2627"/>
        <a:ext cx="3274129" cy="1964477"/>
      </dsp:txXfrm>
    </dsp:sp>
    <dsp:sp modelId="{CEFA67CA-FBCD-4DEE-BD45-45A864212E9E}">
      <dsp:nvSpPr>
        <dsp:cNvPr id="0" name=""/>
        <dsp:cNvSpPr/>
      </dsp:nvSpPr>
      <dsp:spPr>
        <a:xfrm>
          <a:off x="4622095" y="2627"/>
          <a:ext cx="3274129" cy="1964477"/>
        </a:xfrm>
        <a:prstGeom prst="rect">
          <a:avLst/>
        </a:prstGeom>
        <a:solidFill>
          <a:schemeClr val="accent2">
            <a:hueOff val="-2474889"/>
            <a:satOff val="807"/>
            <a:lumOff val="-719"/>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b="0" kern="1200" dirty="0"/>
            <a:t>Missing rate for cross calls is higher than target calls</a:t>
          </a:r>
        </a:p>
      </dsp:txBody>
      <dsp:txXfrm>
        <a:off x="4622095" y="2627"/>
        <a:ext cx="3274129" cy="1964477"/>
      </dsp:txXfrm>
    </dsp:sp>
    <dsp:sp modelId="{538902CF-461A-41D4-AC09-C779D89E73EF}">
      <dsp:nvSpPr>
        <dsp:cNvPr id="0" name=""/>
        <dsp:cNvSpPr/>
      </dsp:nvSpPr>
      <dsp:spPr>
        <a:xfrm>
          <a:off x="1020553" y="2294518"/>
          <a:ext cx="3274129" cy="1964477"/>
        </a:xfrm>
        <a:prstGeom prst="rect">
          <a:avLst/>
        </a:prstGeom>
        <a:solidFill>
          <a:schemeClr val="accent2">
            <a:hueOff val="-4949778"/>
            <a:satOff val="1615"/>
            <a:lumOff val="-1438"/>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b="0" kern="1200" dirty="0"/>
            <a:t>Small branches suffer more on cross missing calls </a:t>
          </a:r>
        </a:p>
      </dsp:txBody>
      <dsp:txXfrm>
        <a:off x="1020553" y="2294518"/>
        <a:ext cx="3274129" cy="1964477"/>
      </dsp:txXfrm>
    </dsp:sp>
    <dsp:sp modelId="{B01B5C2A-594D-4B80-B737-AA42CE2A813B}">
      <dsp:nvSpPr>
        <dsp:cNvPr id="0" name=""/>
        <dsp:cNvSpPr/>
      </dsp:nvSpPr>
      <dsp:spPr>
        <a:xfrm>
          <a:off x="4622095" y="2294518"/>
          <a:ext cx="3274129" cy="1964477"/>
        </a:xfrm>
        <a:prstGeom prst="rect">
          <a:avLst/>
        </a:prstGeom>
        <a:solidFill>
          <a:schemeClr val="accent2">
            <a:hueOff val="-7424668"/>
            <a:satOff val="2422"/>
            <a:lumOff val="-2157"/>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b="0" kern="1200"/>
            <a:t>Branch performance varies on different weekdays in different months</a:t>
          </a:r>
          <a:endParaRPr lang="en-US" sz="2500" b="0" kern="1200" dirty="0"/>
        </a:p>
      </dsp:txBody>
      <dsp:txXfrm>
        <a:off x="4622095" y="2294518"/>
        <a:ext cx="3274129" cy="1964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2DBD4-7AB3-4699-96EC-B0E573BBEB4D}">
      <dsp:nvSpPr>
        <dsp:cNvPr id="0" name=""/>
        <dsp:cNvSpPr/>
      </dsp:nvSpPr>
      <dsp:spPr>
        <a:xfrm>
          <a:off x="1653" y="216257"/>
          <a:ext cx="1900323" cy="950161"/>
        </a:xfrm>
        <a:prstGeom prst="roundRect">
          <a:avLst>
            <a:gd name="adj" fmla="val 10000"/>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Staff </a:t>
          </a:r>
          <a:br>
            <a:rPr lang="en-US" sz="2400" kern="1200" dirty="0"/>
          </a:br>
          <a:r>
            <a:rPr lang="en-US" sz="2400" kern="1200" dirty="0"/>
            <a:t>training</a:t>
          </a:r>
        </a:p>
      </dsp:txBody>
      <dsp:txXfrm>
        <a:off x="29482" y="244086"/>
        <a:ext cx="1844665" cy="894503"/>
      </dsp:txXfrm>
    </dsp:sp>
    <dsp:sp modelId="{CB082EFC-4AD1-459E-99FA-7A435DFE7C17}">
      <dsp:nvSpPr>
        <dsp:cNvPr id="0" name=""/>
        <dsp:cNvSpPr/>
      </dsp:nvSpPr>
      <dsp:spPr>
        <a:xfrm>
          <a:off x="191685" y="1166419"/>
          <a:ext cx="190032" cy="712621"/>
        </a:xfrm>
        <a:custGeom>
          <a:avLst/>
          <a:gdLst/>
          <a:ahLst/>
          <a:cxnLst/>
          <a:rect l="0" t="0" r="0" b="0"/>
          <a:pathLst>
            <a:path>
              <a:moveTo>
                <a:pt x="0" y="0"/>
              </a:moveTo>
              <a:lnTo>
                <a:pt x="0" y="712621"/>
              </a:lnTo>
              <a:lnTo>
                <a:pt x="190032" y="712621"/>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71C2B5-B81F-4D8A-A203-D2D6676AFBDD}">
      <dsp:nvSpPr>
        <dsp:cNvPr id="0" name=""/>
        <dsp:cNvSpPr/>
      </dsp:nvSpPr>
      <dsp:spPr>
        <a:xfrm>
          <a:off x="381718" y="1403960"/>
          <a:ext cx="1520258" cy="950161"/>
        </a:xfrm>
        <a:prstGeom prst="roundRect">
          <a:avLst>
            <a:gd name="adj" fmla="val 10000"/>
          </a:avLst>
        </a:prstGeom>
        <a:solidFill>
          <a:schemeClr val="lt1">
            <a:alpha val="90000"/>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Arial"/>
            <a:buNone/>
          </a:pPr>
          <a:r>
            <a:rPr lang="en-US" sz="1600" kern="1200" dirty="0"/>
            <a:t>Allow employees to answer overall questions</a:t>
          </a:r>
        </a:p>
      </dsp:txBody>
      <dsp:txXfrm>
        <a:off x="409547" y="1431789"/>
        <a:ext cx="1464600" cy="894503"/>
      </dsp:txXfrm>
    </dsp:sp>
    <dsp:sp modelId="{33D352B0-CE10-4D9A-BD7A-29133E9EA693}">
      <dsp:nvSpPr>
        <dsp:cNvPr id="0" name=""/>
        <dsp:cNvSpPr/>
      </dsp:nvSpPr>
      <dsp:spPr>
        <a:xfrm>
          <a:off x="191685" y="1166419"/>
          <a:ext cx="190032" cy="1900323"/>
        </a:xfrm>
        <a:custGeom>
          <a:avLst/>
          <a:gdLst/>
          <a:ahLst/>
          <a:cxnLst/>
          <a:rect l="0" t="0" r="0" b="0"/>
          <a:pathLst>
            <a:path>
              <a:moveTo>
                <a:pt x="0" y="0"/>
              </a:moveTo>
              <a:lnTo>
                <a:pt x="0" y="1900323"/>
              </a:lnTo>
              <a:lnTo>
                <a:pt x="190032" y="1900323"/>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524376-1A54-4E60-A9A2-E5D71E5FA320}">
      <dsp:nvSpPr>
        <dsp:cNvPr id="0" name=""/>
        <dsp:cNvSpPr/>
      </dsp:nvSpPr>
      <dsp:spPr>
        <a:xfrm>
          <a:off x="381718" y="2591662"/>
          <a:ext cx="1520258" cy="950161"/>
        </a:xfrm>
        <a:prstGeom prst="roundRect">
          <a:avLst>
            <a:gd name="adj" fmla="val 10000"/>
          </a:avLst>
        </a:prstGeom>
        <a:solidFill>
          <a:schemeClr val="lt1">
            <a:alpha val="90000"/>
            <a:hueOff val="0"/>
            <a:satOff val="0"/>
            <a:lumOff val="0"/>
            <a:alphaOff val="0"/>
          </a:schemeClr>
        </a:solidFill>
        <a:ln w="13970" cap="flat" cmpd="sng" algn="ctr">
          <a:solidFill>
            <a:schemeClr val="accent2">
              <a:hueOff val="-742467"/>
              <a:satOff val="242"/>
              <a:lumOff val="-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Especially target on Small size branches</a:t>
          </a:r>
        </a:p>
      </dsp:txBody>
      <dsp:txXfrm>
        <a:off x="409547" y="2619491"/>
        <a:ext cx="1464600" cy="894503"/>
      </dsp:txXfrm>
    </dsp:sp>
    <dsp:sp modelId="{6CB84595-79CC-4342-A9D2-BFD259A58B7F}">
      <dsp:nvSpPr>
        <dsp:cNvPr id="0" name=""/>
        <dsp:cNvSpPr/>
      </dsp:nvSpPr>
      <dsp:spPr>
        <a:xfrm>
          <a:off x="191685" y="1166419"/>
          <a:ext cx="190032" cy="3088025"/>
        </a:xfrm>
        <a:custGeom>
          <a:avLst/>
          <a:gdLst/>
          <a:ahLst/>
          <a:cxnLst/>
          <a:rect l="0" t="0" r="0" b="0"/>
          <a:pathLst>
            <a:path>
              <a:moveTo>
                <a:pt x="0" y="0"/>
              </a:moveTo>
              <a:lnTo>
                <a:pt x="0" y="3088025"/>
              </a:lnTo>
              <a:lnTo>
                <a:pt x="190032" y="3088025"/>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281D8F-283C-428E-9E6F-2FF0EA829593}">
      <dsp:nvSpPr>
        <dsp:cNvPr id="0" name=""/>
        <dsp:cNvSpPr/>
      </dsp:nvSpPr>
      <dsp:spPr>
        <a:xfrm>
          <a:off x="381718" y="3779364"/>
          <a:ext cx="1520258" cy="950161"/>
        </a:xfrm>
        <a:prstGeom prst="roundRect">
          <a:avLst>
            <a:gd name="adj" fmla="val 10000"/>
          </a:avLst>
        </a:prstGeom>
        <a:solidFill>
          <a:schemeClr val="lt1">
            <a:alpha val="90000"/>
            <a:hueOff val="0"/>
            <a:satOff val="0"/>
            <a:lumOff val="0"/>
            <a:alphaOff val="0"/>
          </a:schemeClr>
        </a:solidFill>
        <a:ln w="13970" cap="flat" cmpd="sng" algn="ctr">
          <a:solidFill>
            <a:schemeClr val="accent2">
              <a:hueOff val="-1484934"/>
              <a:satOff val="484"/>
              <a:lumOff val="-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Evaluate at regional level</a:t>
          </a:r>
        </a:p>
      </dsp:txBody>
      <dsp:txXfrm>
        <a:off x="409547" y="3807193"/>
        <a:ext cx="1464600" cy="894503"/>
      </dsp:txXfrm>
    </dsp:sp>
    <dsp:sp modelId="{0014EDDD-6C29-4915-9876-507FDECBA9A0}">
      <dsp:nvSpPr>
        <dsp:cNvPr id="0" name=""/>
        <dsp:cNvSpPr/>
      </dsp:nvSpPr>
      <dsp:spPr>
        <a:xfrm>
          <a:off x="2377057" y="216257"/>
          <a:ext cx="1900323" cy="950161"/>
        </a:xfrm>
        <a:prstGeom prst="roundRect">
          <a:avLst>
            <a:gd name="adj" fmla="val 10000"/>
          </a:avLst>
        </a:prstGeom>
        <a:solidFill>
          <a:schemeClr val="accent2">
            <a:hueOff val="-2474889"/>
            <a:satOff val="807"/>
            <a:lumOff val="-71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Call Center</a:t>
          </a:r>
        </a:p>
      </dsp:txBody>
      <dsp:txXfrm>
        <a:off x="2404886" y="244086"/>
        <a:ext cx="1844665" cy="894503"/>
      </dsp:txXfrm>
    </dsp:sp>
    <dsp:sp modelId="{8FC1C278-ED44-4F96-857B-34030D37E6A5}">
      <dsp:nvSpPr>
        <dsp:cNvPr id="0" name=""/>
        <dsp:cNvSpPr/>
      </dsp:nvSpPr>
      <dsp:spPr>
        <a:xfrm>
          <a:off x="2567090" y="1166419"/>
          <a:ext cx="190032" cy="712621"/>
        </a:xfrm>
        <a:custGeom>
          <a:avLst/>
          <a:gdLst/>
          <a:ahLst/>
          <a:cxnLst/>
          <a:rect l="0" t="0" r="0" b="0"/>
          <a:pathLst>
            <a:path>
              <a:moveTo>
                <a:pt x="0" y="0"/>
              </a:moveTo>
              <a:lnTo>
                <a:pt x="0" y="712621"/>
              </a:lnTo>
              <a:lnTo>
                <a:pt x="190032" y="712621"/>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DC221D-3F6B-48FB-BBB2-50D349685707}">
      <dsp:nvSpPr>
        <dsp:cNvPr id="0" name=""/>
        <dsp:cNvSpPr/>
      </dsp:nvSpPr>
      <dsp:spPr>
        <a:xfrm>
          <a:off x="2757122" y="1403960"/>
          <a:ext cx="1520258" cy="950161"/>
        </a:xfrm>
        <a:prstGeom prst="roundRect">
          <a:avLst>
            <a:gd name="adj" fmla="val 10000"/>
          </a:avLst>
        </a:prstGeom>
        <a:solidFill>
          <a:schemeClr val="lt1">
            <a:alpha val="90000"/>
            <a:hueOff val="0"/>
            <a:satOff val="0"/>
            <a:lumOff val="0"/>
            <a:alphaOff val="0"/>
          </a:schemeClr>
        </a:solidFill>
        <a:ln w="13970" cap="flat" cmpd="sng" algn="ctr">
          <a:solidFill>
            <a:schemeClr val="accent2">
              <a:hueOff val="-2227400"/>
              <a:satOff val="727"/>
              <a:lumOff val="-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622300">
            <a:lnSpc>
              <a:spcPct val="90000"/>
            </a:lnSpc>
            <a:spcBef>
              <a:spcPct val="0"/>
            </a:spcBef>
            <a:spcAft>
              <a:spcPct val="35000"/>
            </a:spcAft>
            <a:buFont typeface="Arial"/>
            <a:buNone/>
          </a:pPr>
          <a:r>
            <a:rPr lang="en-US" sz="1600" kern="1200" dirty="0">
              <a:solidFill>
                <a:srgbClr val="000000">
                  <a:hueOff val="0"/>
                  <a:satOff val="0"/>
                  <a:lumOff val="0"/>
                  <a:alphaOff val="0"/>
                </a:srgbClr>
              </a:solidFill>
              <a:latin typeface="Century Schoolbook" panose="02040604050505020304"/>
              <a:ea typeface="+mn-ea"/>
              <a:cs typeface="+mn-cs"/>
            </a:rPr>
            <a:t>Establishment for general questions</a:t>
          </a:r>
        </a:p>
      </dsp:txBody>
      <dsp:txXfrm>
        <a:off x="2784951" y="1431789"/>
        <a:ext cx="1464600" cy="894503"/>
      </dsp:txXfrm>
    </dsp:sp>
    <dsp:sp modelId="{17B4CB78-72B5-4C5B-A379-63E01E9CAC68}">
      <dsp:nvSpPr>
        <dsp:cNvPr id="0" name=""/>
        <dsp:cNvSpPr/>
      </dsp:nvSpPr>
      <dsp:spPr>
        <a:xfrm>
          <a:off x="2567090" y="1166419"/>
          <a:ext cx="190032" cy="1900323"/>
        </a:xfrm>
        <a:custGeom>
          <a:avLst/>
          <a:gdLst/>
          <a:ahLst/>
          <a:cxnLst/>
          <a:rect l="0" t="0" r="0" b="0"/>
          <a:pathLst>
            <a:path>
              <a:moveTo>
                <a:pt x="0" y="0"/>
              </a:moveTo>
              <a:lnTo>
                <a:pt x="0" y="1900323"/>
              </a:lnTo>
              <a:lnTo>
                <a:pt x="190032" y="1900323"/>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9AF63-5C45-4551-B21E-B5A30BB827DA}">
      <dsp:nvSpPr>
        <dsp:cNvPr id="0" name=""/>
        <dsp:cNvSpPr/>
      </dsp:nvSpPr>
      <dsp:spPr>
        <a:xfrm>
          <a:off x="2757122" y="2591662"/>
          <a:ext cx="1520258" cy="950161"/>
        </a:xfrm>
        <a:prstGeom prst="roundRect">
          <a:avLst>
            <a:gd name="adj" fmla="val 10000"/>
          </a:avLst>
        </a:prstGeom>
        <a:solidFill>
          <a:schemeClr val="lt1">
            <a:alpha val="90000"/>
            <a:hueOff val="0"/>
            <a:satOff val="0"/>
            <a:lumOff val="0"/>
            <a:alphaOff val="0"/>
          </a:schemeClr>
        </a:solidFill>
        <a:ln w="13970" cap="flat" cmpd="sng" algn="ctr">
          <a:solidFill>
            <a:schemeClr val="accent2">
              <a:hueOff val="-2969867"/>
              <a:satOff val="969"/>
              <a:lumOff val="-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Easing the pressure for small branches</a:t>
          </a:r>
        </a:p>
      </dsp:txBody>
      <dsp:txXfrm>
        <a:off x="2784951" y="2619491"/>
        <a:ext cx="1464600" cy="894503"/>
      </dsp:txXfrm>
    </dsp:sp>
    <dsp:sp modelId="{B1237321-6553-482E-8537-625A4850E791}">
      <dsp:nvSpPr>
        <dsp:cNvPr id="0" name=""/>
        <dsp:cNvSpPr/>
      </dsp:nvSpPr>
      <dsp:spPr>
        <a:xfrm>
          <a:off x="2567090" y="1166419"/>
          <a:ext cx="190032" cy="3088025"/>
        </a:xfrm>
        <a:custGeom>
          <a:avLst/>
          <a:gdLst/>
          <a:ahLst/>
          <a:cxnLst/>
          <a:rect l="0" t="0" r="0" b="0"/>
          <a:pathLst>
            <a:path>
              <a:moveTo>
                <a:pt x="0" y="0"/>
              </a:moveTo>
              <a:lnTo>
                <a:pt x="0" y="3088025"/>
              </a:lnTo>
              <a:lnTo>
                <a:pt x="190032" y="3088025"/>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75A960-0549-4553-B347-B9B7E6F0037E}">
      <dsp:nvSpPr>
        <dsp:cNvPr id="0" name=""/>
        <dsp:cNvSpPr/>
      </dsp:nvSpPr>
      <dsp:spPr>
        <a:xfrm>
          <a:off x="2757122" y="3779364"/>
          <a:ext cx="1520258" cy="950161"/>
        </a:xfrm>
        <a:prstGeom prst="roundRect">
          <a:avLst>
            <a:gd name="adj" fmla="val 10000"/>
          </a:avLst>
        </a:prstGeom>
        <a:solidFill>
          <a:schemeClr val="lt1">
            <a:alpha val="90000"/>
            <a:hueOff val="0"/>
            <a:satOff val="0"/>
            <a:lumOff val="0"/>
            <a:alphaOff val="0"/>
          </a:schemeClr>
        </a:solidFill>
        <a:ln w="13970" cap="flat" cmpd="sng" algn="ctr">
          <a:solidFill>
            <a:schemeClr val="accent2">
              <a:hueOff val="-3712334"/>
              <a:satOff val="1211"/>
              <a:lumOff val="-10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Splitting call to other branches/departments</a:t>
          </a:r>
        </a:p>
      </dsp:txBody>
      <dsp:txXfrm>
        <a:off x="2784951" y="3807193"/>
        <a:ext cx="1464600" cy="894503"/>
      </dsp:txXfrm>
    </dsp:sp>
    <dsp:sp modelId="{9C8CC307-6EF9-4AE1-9ABC-2D96FCAF3FA2}">
      <dsp:nvSpPr>
        <dsp:cNvPr id="0" name=""/>
        <dsp:cNvSpPr/>
      </dsp:nvSpPr>
      <dsp:spPr>
        <a:xfrm>
          <a:off x="4752461" y="216257"/>
          <a:ext cx="1900323" cy="950161"/>
        </a:xfrm>
        <a:prstGeom prst="roundRect">
          <a:avLst>
            <a:gd name="adj" fmla="val 10000"/>
          </a:avLst>
        </a:prstGeom>
        <a:solidFill>
          <a:schemeClr val="accent2">
            <a:hueOff val="-4949778"/>
            <a:satOff val="1615"/>
            <a:lumOff val="-143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Staff </a:t>
          </a:r>
          <a:br>
            <a:rPr lang="en-US" sz="2400" kern="1200" dirty="0"/>
          </a:br>
          <a:r>
            <a:rPr lang="en-US" sz="2400" kern="1200" dirty="0"/>
            <a:t>Deployment</a:t>
          </a:r>
        </a:p>
      </dsp:txBody>
      <dsp:txXfrm>
        <a:off x="4780290" y="244086"/>
        <a:ext cx="1844665" cy="894503"/>
      </dsp:txXfrm>
    </dsp:sp>
    <dsp:sp modelId="{55C91AFE-F36B-4AF9-84EA-B05CDEEB34FF}">
      <dsp:nvSpPr>
        <dsp:cNvPr id="0" name=""/>
        <dsp:cNvSpPr/>
      </dsp:nvSpPr>
      <dsp:spPr>
        <a:xfrm>
          <a:off x="4942494" y="1166419"/>
          <a:ext cx="190032" cy="712621"/>
        </a:xfrm>
        <a:custGeom>
          <a:avLst/>
          <a:gdLst/>
          <a:ahLst/>
          <a:cxnLst/>
          <a:rect l="0" t="0" r="0" b="0"/>
          <a:pathLst>
            <a:path>
              <a:moveTo>
                <a:pt x="0" y="0"/>
              </a:moveTo>
              <a:lnTo>
                <a:pt x="0" y="712621"/>
              </a:lnTo>
              <a:lnTo>
                <a:pt x="190032" y="712621"/>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2903A9-3A9D-46FE-8D7A-C7BE9B07B57B}">
      <dsp:nvSpPr>
        <dsp:cNvPr id="0" name=""/>
        <dsp:cNvSpPr/>
      </dsp:nvSpPr>
      <dsp:spPr>
        <a:xfrm>
          <a:off x="5132526" y="1403960"/>
          <a:ext cx="1520258" cy="950161"/>
        </a:xfrm>
        <a:prstGeom prst="roundRect">
          <a:avLst>
            <a:gd name="adj" fmla="val 10000"/>
          </a:avLst>
        </a:prstGeom>
        <a:solidFill>
          <a:schemeClr val="lt1">
            <a:alpha val="90000"/>
            <a:hueOff val="0"/>
            <a:satOff val="0"/>
            <a:lumOff val="0"/>
            <a:alphaOff val="0"/>
          </a:schemeClr>
        </a:solidFill>
        <a:ln w="13970" cap="flat" cmpd="sng" algn="ctr">
          <a:solidFill>
            <a:schemeClr val="accent2">
              <a:hueOff val="-4454801"/>
              <a:satOff val="1453"/>
              <a:lumOff val="-1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Arial"/>
            <a:buNone/>
          </a:pPr>
          <a:r>
            <a:rPr lang="en-US" sz="1600" kern="1200" dirty="0"/>
            <a:t>Relocate staffs from one region to another  </a:t>
          </a:r>
        </a:p>
      </dsp:txBody>
      <dsp:txXfrm>
        <a:off x="5160355" y="1431789"/>
        <a:ext cx="1464600" cy="894503"/>
      </dsp:txXfrm>
    </dsp:sp>
    <dsp:sp modelId="{D96C495D-DB85-47A4-B5D5-2917484BF6A2}">
      <dsp:nvSpPr>
        <dsp:cNvPr id="0" name=""/>
        <dsp:cNvSpPr/>
      </dsp:nvSpPr>
      <dsp:spPr>
        <a:xfrm>
          <a:off x="4942494" y="1166419"/>
          <a:ext cx="190032" cy="1900323"/>
        </a:xfrm>
        <a:custGeom>
          <a:avLst/>
          <a:gdLst/>
          <a:ahLst/>
          <a:cxnLst/>
          <a:rect l="0" t="0" r="0" b="0"/>
          <a:pathLst>
            <a:path>
              <a:moveTo>
                <a:pt x="0" y="0"/>
              </a:moveTo>
              <a:lnTo>
                <a:pt x="0" y="1900323"/>
              </a:lnTo>
              <a:lnTo>
                <a:pt x="190032" y="1900323"/>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262E2C-146E-4D45-8E85-B4CEE227BF3A}">
      <dsp:nvSpPr>
        <dsp:cNvPr id="0" name=""/>
        <dsp:cNvSpPr/>
      </dsp:nvSpPr>
      <dsp:spPr>
        <a:xfrm>
          <a:off x="5132526" y="2591662"/>
          <a:ext cx="1520258" cy="950161"/>
        </a:xfrm>
        <a:prstGeom prst="roundRect">
          <a:avLst>
            <a:gd name="adj" fmla="val 10000"/>
          </a:avLst>
        </a:prstGeom>
        <a:solidFill>
          <a:schemeClr val="lt1">
            <a:alpha val="90000"/>
            <a:hueOff val="0"/>
            <a:satOff val="0"/>
            <a:lumOff val="0"/>
            <a:alphaOff val="0"/>
          </a:schemeClr>
        </a:solidFill>
        <a:ln w="13970" cap="flat" cmpd="sng" algn="ctr">
          <a:solidFill>
            <a:schemeClr val="accent2">
              <a:hueOff val="-5197267"/>
              <a:satOff val="1695"/>
              <a:lumOff val="-151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Flexible working locations in the same state</a:t>
          </a:r>
        </a:p>
      </dsp:txBody>
      <dsp:txXfrm>
        <a:off x="5160355" y="2619491"/>
        <a:ext cx="1464600" cy="894503"/>
      </dsp:txXfrm>
    </dsp:sp>
    <dsp:sp modelId="{61A0D332-0697-4D35-9F46-58E35BEB7FD8}">
      <dsp:nvSpPr>
        <dsp:cNvPr id="0" name=""/>
        <dsp:cNvSpPr/>
      </dsp:nvSpPr>
      <dsp:spPr>
        <a:xfrm>
          <a:off x="7127866" y="216257"/>
          <a:ext cx="1900323" cy="950161"/>
        </a:xfrm>
        <a:prstGeom prst="roundRect">
          <a:avLst>
            <a:gd name="adj" fmla="val 10000"/>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a:p>
          <a:pPr marL="0" lvl="0" indent="0" algn="ctr" defTabSz="1022350">
            <a:lnSpc>
              <a:spcPct val="90000"/>
            </a:lnSpc>
            <a:spcBef>
              <a:spcPct val="0"/>
            </a:spcBef>
            <a:spcAft>
              <a:spcPct val="35000"/>
            </a:spcAft>
            <a:buNone/>
          </a:pPr>
          <a:r>
            <a:rPr lang="en-US" sz="2400" kern="1200" dirty="0"/>
            <a:t>Shifts reschedulin</a:t>
          </a:r>
          <a:r>
            <a:rPr lang="en-US" sz="2300" kern="1200" dirty="0"/>
            <a:t>g </a:t>
          </a:r>
        </a:p>
      </dsp:txBody>
      <dsp:txXfrm>
        <a:off x="7155695" y="244086"/>
        <a:ext cx="1844665" cy="894503"/>
      </dsp:txXfrm>
    </dsp:sp>
    <dsp:sp modelId="{7D6D203C-F12F-4449-8FA2-F3E29FCE7CBF}">
      <dsp:nvSpPr>
        <dsp:cNvPr id="0" name=""/>
        <dsp:cNvSpPr/>
      </dsp:nvSpPr>
      <dsp:spPr>
        <a:xfrm>
          <a:off x="7317898" y="1166419"/>
          <a:ext cx="190032" cy="712621"/>
        </a:xfrm>
        <a:custGeom>
          <a:avLst/>
          <a:gdLst/>
          <a:ahLst/>
          <a:cxnLst/>
          <a:rect l="0" t="0" r="0" b="0"/>
          <a:pathLst>
            <a:path>
              <a:moveTo>
                <a:pt x="0" y="0"/>
              </a:moveTo>
              <a:lnTo>
                <a:pt x="0" y="712621"/>
              </a:lnTo>
              <a:lnTo>
                <a:pt x="190032" y="712621"/>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EBB5EC-3C50-4428-AC0E-2151E72B064F}">
      <dsp:nvSpPr>
        <dsp:cNvPr id="0" name=""/>
        <dsp:cNvSpPr/>
      </dsp:nvSpPr>
      <dsp:spPr>
        <a:xfrm>
          <a:off x="7507930" y="1403960"/>
          <a:ext cx="1520258" cy="950161"/>
        </a:xfrm>
        <a:prstGeom prst="roundRect">
          <a:avLst>
            <a:gd name="adj" fmla="val 10000"/>
          </a:avLst>
        </a:prstGeom>
        <a:solidFill>
          <a:schemeClr val="lt1">
            <a:alpha val="90000"/>
            <a:hueOff val="0"/>
            <a:satOff val="0"/>
            <a:lumOff val="0"/>
            <a:alphaOff val="0"/>
          </a:schemeClr>
        </a:solidFill>
        <a:ln w="13970" cap="flat" cmpd="sng" algn="ctr">
          <a:solidFill>
            <a:schemeClr val="accent2">
              <a:hueOff val="-5939734"/>
              <a:satOff val="1938"/>
              <a:lumOff val="-1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Arial"/>
            <a:buNone/>
          </a:pPr>
          <a:r>
            <a:rPr lang="en-US" sz="1600" kern="1200" dirty="0"/>
            <a:t>Shut down phone system during weekends</a:t>
          </a:r>
        </a:p>
      </dsp:txBody>
      <dsp:txXfrm>
        <a:off x="7535759" y="1431789"/>
        <a:ext cx="1464600" cy="894503"/>
      </dsp:txXfrm>
    </dsp:sp>
    <dsp:sp modelId="{E8382189-BE4B-4ED9-B642-0CFFA6F63516}">
      <dsp:nvSpPr>
        <dsp:cNvPr id="0" name=""/>
        <dsp:cNvSpPr/>
      </dsp:nvSpPr>
      <dsp:spPr>
        <a:xfrm>
          <a:off x="7317898" y="1166419"/>
          <a:ext cx="190032" cy="1900323"/>
        </a:xfrm>
        <a:custGeom>
          <a:avLst/>
          <a:gdLst/>
          <a:ahLst/>
          <a:cxnLst/>
          <a:rect l="0" t="0" r="0" b="0"/>
          <a:pathLst>
            <a:path>
              <a:moveTo>
                <a:pt x="0" y="0"/>
              </a:moveTo>
              <a:lnTo>
                <a:pt x="0" y="1900323"/>
              </a:lnTo>
              <a:lnTo>
                <a:pt x="190032" y="1900323"/>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F13E39-66AE-43B4-B592-397CB8654DF4}">
      <dsp:nvSpPr>
        <dsp:cNvPr id="0" name=""/>
        <dsp:cNvSpPr/>
      </dsp:nvSpPr>
      <dsp:spPr>
        <a:xfrm>
          <a:off x="7507930" y="2591662"/>
          <a:ext cx="1520258" cy="950161"/>
        </a:xfrm>
        <a:prstGeom prst="roundRect">
          <a:avLst>
            <a:gd name="adj" fmla="val 10000"/>
          </a:avLst>
        </a:prstGeom>
        <a:solidFill>
          <a:schemeClr val="lt1">
            <a:alpha val="90000"/>
            <a:hueOff val="0"/>
            <a:satOff val="0"/>
            <a:lumOff val="0"/>
            <a:alphaOff val="0"/>
          </a:schemeClr>
        </a:solidFill>
        <a:ln w="13970" cap="flat" cmpd="sng" algn="ctr">
          <a:solidFill>
            <a:schemeClr val="accent2">
              <a:hueOff val="-6682201"/>
              <a:satOff val="2180"/>
              <a:lumOff val="-19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Work shifts during weekdays</a:t>
          </a:r>
        </a:p>
      </dsp:txBody>
      <dsp:txXfrm>
        <a:off x="7535759" y="2619491"/>
        <a:ext cx="1464600" cy="894503"/>
      </dsp:txXfrm>
    </dsp:sp>
    <dsp:sp modelId="{4A2F8B7A-0025-4049-A6D3-D70C004E1A69}">
      <dsp:nvSpPr>
        <dsp:cNvPr id="0" name=""/>
        <dsp:cNvSpPr/>
      </dsp:nvSpPr>
      <dsp:spPr>
        <a:xfrm>
          <a:off x="7317898" y="1166419"/>
          <a:ext cx="190032" cy="3088025"/>
        </a:xfrm>
        <a:custGeom>
          <a:avLst/>
          <a:gdLst/>
          <a:ahLst/>
          <a:cxnLst/>
          <a:rect l="0" t="0" r="0" b="0"/>
          <a:pathLst>
            <a:path>
              <a:moveTo>
                <a:pt x="0" y="0"/>
              </a:moveTo>
              <a:lnTo>
                <a:pt x="0" y="3088025"/>
              </a:lnTo>
              <a:lnTo>
                <a:pt x="190032" y="3088025"/>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9662F1-EE07-41D0-ADF2-8495120812BD}">
      <dsp:nvSpPr>
        <dsp:cNvPr id="0" name=""/>
        <dsp:cNvSpPr/>
      </dsp:nvSpPr>
      <dsp:spPr>
        <a:xfrm>
          <a:off x="7507930" y="3779364"/>
          <a:ext cx="1520258" cy="950161"/>
        </a:xfrm>
        <a:prstGeom prst="roundRect">
          <a:avLst>
            <a:gd name="adj" fmla="val 10000"/>
          </a:avLst>
        </a:prstGeom>
        <a:solidFill>
          <a:schemeClr val="lt1">
            <a:alpha val="90000"/>
            <a:hueOff val="0"/>
            <a:satOff val="0"/>
            <a:lumOff val="0"/>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Work efficiency on Mondays and Fridays</a:t>
          </a:r>
        </a:p>
      </dsp:txBody>
      <dsp:txXfrm>
        <a:off x="7535759" y="3807193"/>
        <a:ext cx="1464600" cy="8945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64BE0-3442-44F2-97E2-301883D1FE73}">
      <dsp:nvSpPr>
        <dsp:cNvPr id="0" name=""/>
        <dsp:cNvSpPr/>
      </dsp:nvSpPr>
      <dsp:spPr>
        <a:xfrm>
          <a:off x="4453" y="480410"/>
          <a:ext cx="2273126" cy="267426"/>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9BE3ED-A39A-4899-9A74-FCEBBAF3AE7E}">
      <dsp:nvSpPr>
        <dsp:cNvPr id="0" name=""/>
        <dsp:cNvSpPr/>
      </dsp:nvSpPr>
      <dsp:spPr>
        <a:xfrm>
          <a:off x="4453" y="580845"/>
          <a:ext cx="166992" cy="166992"/>
        </a:xfrm>
        <a:prstGeom prst="rect">
          <a:avLst/>
        </a:prstGeom>
        <a:solidFill>
          <a:schemeClr val="lt1">
            <a:alpha val="90000"/>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69AD06-50DF-484F-926E-3D379C82DDA2}">
      <dsp:nvSpPr>
        <dsp:cNvPr id="0" name=""/>
        <dsp:cNvSpPr/>
      </dsp:nvSpPr>
      <dsp:spPr>
        <a:xfrm>
          <a:off x="4453" y="0"/>
          <a:ext cx="2273126" cy="480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b="0" kern="1200" dirty="0"/>
            <a:t>Users</a:t>
          </a:r>
        </a:p>
      </dsp:txBody>
      <dsp:txXfrm>
        <a:off x="4453" y="0"/>
        <a:ext cx="2273126" cy="480410"/>
      </dsp:txXfrm>
    </dsp:sp>
    <dsp:sp modelId="{308511A5-316D-4792-857B-F85581E785DA}">
      <dsp:nvSpPr>
        <dsp:cNvPr id="0" name=""/>
        <dsp:cNvSpPr/>
      </dsp:nvSpPr>
      <dsp:spPr>
        <a:xfrm>
          <a:off x="4453" y="970098"/>
          <a:ext cx="166987" cy="166987"/>
        </a:xfrm>
        <a:prstGeom prst="rect">
          <a:avLst/>
        </a:prstGeom>
        <a:solidFill>
          <a:schemeClr val="lt1">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536BD9-C529-4221-887C-97BBB3292737}">
      <dsp:nvSpPr>
        <dsp:cNvPr id="0" name=""/>
        <dsp:cNvSpPr/>
      </dsp:nvSpPr>
      <dsp:spPr>
        <a:xfrm>
          <a:off x="163572" y="858968"/>
          <a:ext cx="2114007" cy="38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err="1"/>
            <a:t>UserID</a:t>
          </a:r>
          <a:endParaRPr lang="en-US" sz="2000" kern="1200" dirty="0"/>
        </a:p>
      </dsp:txBody>
      <dsp:txXfrm>
        <a:off x="163572" y="858968"/>
        <a:ext cx="2114007" cy="389249"/>
      </dsp:txXfrm>
    </dsp:sp>
    <dsp:sp modelId="{07A8D3D1-3B2F-44BF-A527-F72A37D21D0C}">
      <dsp:nvSpPr>
        <dsp:cNvPr id="0" name=""/>
        <dsp:cNvSpPr/>
      </dsp:nvSpPr>
      <dsp:spPr>
        <a:xfrm>
          <a:off x="4453" y="1359348"/>
          <a:ext cx="166987" cy="166987"/>
        </a:xfrm>
        <a:prstGeom prst="rect">
          <a:avLst/>
        </a:prstGeom>
        <a:solidFill>
          <a:schemeClr val="lt1">
            <a:hueOff val="0"/>
            <a:satOff val="0"/>
            <a:lumOff val="0"/>
            <a:alphaOff val="0"/>
          </a:schemeClr>
        </a:solidFill>
        <a:ln w="13970" cap="flat" cmpd="sng" algn="ctr">
          <a:solidFill>
            <a:schemeClr val="accent2">
              <a:hueOff val="-824963"/>
              <a:satOff val="269"/>
              <a:lumOff val="-240"/>
              <a:alphaOff val="0"/>
            </a:schemeClr>
          </a:solidFill>
          <a:prstDash val="solid"/>
        </a:ln>
        <a:effectLst/>
      </dsp:spPr>
      <dsp:style>
        <a:lnRef idx="2">
          <a:scrgbClr r="0" g="0" b="0"/>
        </a:lnRef>
        <a:fillRef idx="1">
          <a:scrgbClr r="0" g="0" b="0"/>
        </a:fillRef>
        <a:effectRef idx="0">
          <a:scrgbClr r="0" g="0" b="0"/>
        </a:effectRef>
        <a:fontRef idx="minor"/>
      </dsp:style>
    </dsp:sp>
    <dsp:sp modelId="{0A0D1487-DDEE-4B21-9863-494FAB4D07A1}">
      <dsp:nvSpPr>
        <dsp:cNvPr id="0" name=""/>
        <dsp:cNvSpPr/>
      </dsp:nvSpPr>
      <dsp:spPr>
        <a:xfrm>
          <a:off x="163572" y="1248217"/>
          <a:ext cx="2114007" cy="38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Latitude</a:t>
          </a:r>
        </a:p>
      </dsp:txBody>
      <dsp:txXfrm>
        <a:off x="163572" y="1248217"/>
        <a:ext cx="2114007" cy="389249"/>
      </dsp:txXfrm>
    </dsp:sp>
    <dsp:sp modelId="{E824A3D5-BE0B-4C9C-9143-DE9AB846AA9A}">
      <dsp:nvSpPr>
        <dsp:cNvPr id="0" name=""/>
        <dsp:cNvSpPr/>
      </dsp:nvSpPr>
      <dsp:spPr>
        <a:xfrm>
          <a:off x="4453" y="1748597"/>
          <a:ext cx="166987" cy="166987"/>
        </a:xfrm>
        <a:prstGeom prst="rect">
          <a:avLst/>
        </a:prstGeom>
        <a:solidFill>
          <a:schemeClr val="lt1">
            <a:hueOff val="0"/>
            <a:satOff val="0"/>
            <a:lumOff val="0"/>
            <a:alphaOff val="0"/>
          </a:schemeClr>
        </a:solidFill>
        <a:ln w="13970" cap="flat" cmpd="sng" algn="ctr">
          <a:solidFill>
            <a:schemeClr val="accent2">
              <a:hueOff val="-1649926"/>
              <a:satOff val="538"/>
              <a:lumOff val="-479"/>
              <a:alphaOff val="0"/>
            </a:schemeClr>
          </a:solidFill>
          <a:prstDash val="solid"/>
        </a:ln>
        <a:effectLst/>
      </dsp:spPr>
      <dsp:style>
        <a:lnRef idx="2">
          <a:scrgbClr r="0" g="0" b="0"/>
        </a:lnRef>
        <a:fillRef idx="1">
          <a:scrgbClr r="0" g="0" b="0"/>
        </a:fillRef>
        <a:effectRef idx="0">
          <a:scrgbClr r="0" g="0" b="0"/>
        </a:effectRef>
        <a:fontRef idx="minor"/>
      </dsp:style>
    </dsp:sp>
    <dsp:sp modelId="{D43C3BAA-32F7-44A0-9A02-C612A4E29DB9}">
      <dsp:nvSpPr>
        <dsp:cNvPr id="0" name=""/>
        <dsp:cNvSpPr/>
      </dsp:nvSpPr>
      <dsp:spPr>
        <a:xfrm>
          <a:off x="163572" y="1637466"/>
          <a:ext cx="2114007" cy="38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Longitude</a:t>
          </a:r>
        </a:p>
      </dsp:txBody>
      <dsp:txXfrm>
        <a:off x="163572" y="1637466"/>
        <a:ext cx="2114007" cy="389249"/>
      </dsp:txXfrm>
    </dsp:sp>
    <dsp:sp modelId="{AEB63692-E0C7-4CBA-BBC9-3FA112A0475E}">
      <dsp:nvSpPr>
        <dsp:cNvPr id="0" name=""/>
        <dsp:cNvSpPr/>
      </dsp:nvSpPr>
      <dsp:spPr>
        <a:xfrm>
          <a:off x="2391236" y="480410"/>
          <a:ext cx="2273126" cy="267426"/>
        </a:xfrm>
        <a:prstGeom prst="rect">
          <a:avLst/>
        </a:prstGeom>
        <a:solidFill>
          <a:schemeClr val="accent2">
            <a:hueOff val="-2474889"/>
            <a:satOff val="807"/>
            <a:lumOff val="-719"/>
            <a:alphaOff val="0"/>
          </a:schemeClr>
        </a:solidFill>
        <a:ln w="13970" cap="flat" cmpd="sng" algn="ctr">
          <a:solidFill>
            <a:schemeClr val="accent2">
              <a:hueOff val="-2474889"/>
              <a:satOff val="807"/>
              <a:lumOff val="-7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6C5405-ABCE-4CA2-970E-A399D7711C51}">
      <dsp:nvSpPr>
        <dsp:cNvPr id="0" name=""/>
        <dsp:cNvSpPr/>
      </dsp:nvSpPr>
      <dsp:spPr>
        <a:xfrm>
          <a:off x="2391236" y="580845"/>
          <a:ext cx="166992" cy="166992"/>
        </a:xfrm>
        <a:prstGeom prst="rect">
          <a:avLst/>
        </a:prstGeom>
        <a:solidFill>
          <a:schemeClr val="lt1">
            <a:alpha val="90000"/>
            <a:hueOff val="0"/>
            <a:satOff val="0"/>
            <a:lumOff val="0"/>
            <a:alphaOff val="0"/>
          </a:schemeClr>
        </a:solidFill>
        <a:ln w="13970" cap="flat" cmpd="sng" algn="ctr">
          <a:solidFill>
            <a:schemeClr val="accent2">
              <a:hueOff val="-2474889"/>
              <a:satOff val="807"/>
              <a:lumOff val="-719"/>
              <a:alphaOff val="0"/>
            </a:schemeClr>
          </a:solidFill>
          <a:prstDash val="solid"/>
        </a:ln>
        <a:effectLst/>
      </dsp:spPr>
      <dsp:style>
        <a:lnRef idx="2">
          <a:scrgbClr r="0" g="0" b="0"/>
        </a:lnRef>
        <a:fillRef idx="1">
          <a:scrgbClr r="0" g="0" b="0"/>
        </a:fillRef>
        <a:effectRef idx="0">
          <a:scrgbClr r="0" g="0" b="0"/>
        </a:effectRef>
        <a:fontRef idx="minor"/>
      </dsp:style>
    </dsp:sp>
    <dsp:sp modelId="{EC29AB94-73A6-41D4-89CD-8C9BE366C73A}">
      <dsp:nvSpPr>
        <dsp:cNvPr id="0" name=""/>
        <dsp:cNvSpPr/>
      </dsp:nvSpPr>
      <dsp:spPr>
        <a:xfrm>
          <a:off x="2391236" y="0"/>
          <a:ext cx="2273126" cy="480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b="0" kern="1200" dirty="0"/>
            <a:t>Venues</a:t>
          </a:r>
        </a:p>
      </dsp:txBody>
      <dsp:txXfrm>
        <a:off x="2391236" y="0"/>
        <a:ext cx="2273126" cy="480410"/>
      </dsp:txXfrm>
    </dsp:sp>
    <dsp:sp modelId="{E3F4EA74-3908-432E-913B-00172D1F560A}">
      <dsp:nvSpPr>
        <dsp:cNvPr id="0" name=""/>
        <dsp:cNvSpPr/>
      </dsp:nvSpPr>
      <dsp:spPr>
        <a:xfrm>
          <a:off x="2391236" y="970098"/>
          <a:ext cx="166987" cy="166987"/>
        </a:xfrm>
        <a:prstGeom prst="rect">
          <a:avLst/>
        </a:prstGeom>
        <a:solidFill>
          <a:schemeClr val="lt1">
            <a:hueOff val="0"/>
            <a:satOff val="0"/>
            <a:lumOff val="0"/>
            <a:alphaOff val="0"/>
          </a:schemeClr>
        </a:solidFill>
        <a:ln w="13970" cap="flat" cmpd="sng" algn="ctr">
          <a:solidFill>
            <a:schemeClr val="accent2">
              <a:hueOff val="-2474889"/>
              <a:satOff val="807"/>
              <a:lumOff val="-719"/>
              <a:alphaOff val="0"/>
            </a:schemeClr>
          </a:solidFill>
          <a:prstDash val="solid"/>
        </a:ln>
        <a:effectLst/>
      </dsp:spPr>
      <dsp:style>
        <a:lnRef idx="2">
          <a:scrgbClr r="0" g="0" b="0"/>
        </a:lnRef>
        <a:fillRef idx="1">
          <a:scrgbClr r="0" g="0" b="0"/>
        </a:fillRef>
        <a:effectRef idx="0">
          <a:scrgbClr r="0" g="0" b="0"/>
        </a:effectRef>
        <a:fontRef idx="minor"/>
      </dsp:style>
    </dsp:sp>
    <dsp:sp modelId="{AAD31316-3CAB-416B-B6CC-868E1FEF6019}">
      <dsp:nvSpPr>
        <dsp:cNvPr id="0" name=""/>
        <dsp:cNvSpPr/>
      </dsp:nvSpPr>
      <dsp:spPr>
        <a:xfrm>
          <a:off x="2550355" y="858968"/>
          <a:ext cx="2114007" cy="38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altLang="zh-TW" sz="2000" kern="1200" dirty="0" err="1"/>
            <a:t>V</a:t>
          </a:r>
          <a:r>
            <a:rPr lang="en-US" sz="2000" kern="1200" dirty="0" err="1"/>
            <a:t>enueID</a:t>
          </a:r>
          <a:endParaRPr lang="en-US" sz="2000" kern="1200" dirty="0"/>
        </a:p>
      </dsp:txBody>
      <dsp:txXfrm>
        <a:off x="2550355" y="858968"/>
        <a:ext cx="2114007" cy="389249"/>
      </dsp:txXfrm>
    </dsp:sp>
    <dsp:sp modelId="{3B51A35B-7CFA-446E-B6EF-8BEDECD92294}">
      <dsp:nvSpPr>
        <dsp:cNvPr id="0" name=""/>
        <dsp:cNvSpPr/>
      </dsp:nvSpPr>
      <dsp:spPr>
        <a:xfrm>
          <a:off x="2391236" y="1359348"/>
          <a:ext cx="166987" cy="166987"/>
        </a:xfrm>
        <a:prstGeom prst="rect">
          <a:avLst/>
        </a:prstGeom>
        <a:solidFill>
          <a:schemeClr val="lt1">
            <a:hueOff val="0"/>
            <a:satOff val="0"/>
            <a:lumOff val="0"/>
            <a:alphaOff val="0"/>
          </a:schemeClr>
        </a:solidFill>
        <a:ln w="13970" cap="flat" cmpd="sng" algn="ctr">
          <a:solidFill>
            <a:schemeClr val="accent2">
              <a:hueOff val="-3299852"/>
              <a:satOff val="1076"/>
              <a:lumOff val="-959"/>
              <a:alphaOff val="0"/>
            </a:schemeClr>
          </a:solidFill>
          <a:prstDash val="solid"/>
        </a:ln>
        <a:effectLst/>
      </dsp:spPr>
      <dsp:style>
        <a:lnRef idx="2">
          <a:scrgbClr r="0" g="0" b="0"/>
        </a:lnRef>
        <a:fillRef idx="1">
          <a:scrgbClr r="0" g="0" b="0"/>
        </a:fillRef>
        <a:effectRef idx="0">
          <a:scrgbClr r="0" g="0" b="0"/>
        </a:effectRef>
        <a:fontRef idx="minor"/>
      </dsp:style>
    </dsp:sp>
    <dsp:sp modelId="{E49D5506-4153-4315-A622-C2B4CF771F0E}">
      <dsp:nvSpPr>
        <dsp:cNvPr id="0" name=""/>
        <dsp:cNvSpPr/>
      </dsp:nvSpPr>
      <dsp:spPr>
        <a:xfrm>
          <a:off x="2550355" y="1248217"/>
          <a:ext cx="2114007" cy="38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altLang="zh-TW" sz="2000" kern="1200" dirty="0" err="1"/>
            <a:t>V</a:t>
          </a:r>
          <a:r>
            <a:rPr lang="en-US" sz="2000" kern="1200" dirty="0" err="1"/>
            <a:t>enueName</a:t>
          </a:r>
          <a:endParaRPr lang="en-US" sz="2000" kern="1200" dirty="0"/>
        </a:p>
      </dsp:txBody>
      <dsp:txXfrm>
        <a:off x="2550355" y="1248217"/>
        <a:ext cx="2114007" cy="389249"/>
      </dsp:txXfrm>
    </dsp:sp>
    <dsp:sp modelId="{DBDB431D-7418-4BE6-AD40-EB07BA3E660E}">
      <dsp:nvSpPr>
        <dsp:cNvPr id="0" name=""/>
        <dsp:cNvSpPr/>
      </dsp:nvSpPr>
      <dsp:spPr>
        <a:xfrm>
          <a:off x="2391236" y="1748597"/>
          <a:ext cx="166987" cy="166987"/>
        </a:xfrm>
        <a:prstGeom prst="rect">
          <a:avLst/>
        </a:prstGeom>
        <a:solidFill>
          <a:schemeClr val="lt1">
            <a:hueOff val="0"/>
            <a:satOff val="0"/>
            <a:lumOff val="0"/>
            <a:alphaOff val="0"/>
          </a:schemeClr>
        </a:solidFill>
        <a:ln w="13970" cap="flat" cmpd="sng" algn="ctr">
          <a:solidFill>
            <a:schemeClr val="accent2">
              <a:hueOff val="-4124816"/>
              <a:satOff val="1346"/>
              <a:lumOff val="-1198"/>
              <a:alphaOff val="0"/>
            </a:schemeClr>
          </a:solidFill>
          <a:prstDash val="solid"/>
        </a:ln>
        <a:effectLst/>
      </dsp:spPr>
      <dsp:style>
        <a:lnRef idx="2">
          <a:scrgbClr r="0" g="0" b="0"/>
        </a:lnRef>
        <a:fillRef idx="1">
          <a:scrgbClr r="0" g="0" b="0"/>
        </a:fillRef>
        <a:effectRef idx="0">
          <a:scrgbClr r="0" g="0" b="0"/>
        </a:effectRef>
        <a:fontRef idx="minor"/>
      </dsp:style>
    </dsp:sp>
    <dsp:sp modelId="{67EA0892-4DE7-4510-B387-C157019C2430}">
      <dsp:nvSpPr>
        <dsp:cNvPr id="0" name=""/>
        <dsp:cNvSpPr/>
      </dsp:nvSpPr>
      <dsp:spPr>
        <a:xfrm>
          <a:off x="2550355" y="1637466"/>
          <a:ext cx="2114007" cy="38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latitude</a:t>
          </a:r>
        </a:p>
      </dsp:txBody>
      <dsp:txXfrm>
        <a:off x="2550355" y="1637466"/>
        <a:ext cx="2114007" cy="389249"/>
      </dsp:txXfrm>
    </dsp:sp>
    <dsp:sp modelId="{87EF1B3C-71DF-44A4-9862-C1BF107E6F72}">
      <dsp:nvSpPr>
        <dsp:cNvPr id="0" name=""/>
        <dsp:cNvSpPr/>
      </dsp:nvSpPr>
      <dsp:spPr>
        <a:xfrm>
          <a:off x="2391236" y="2137846"/>
          <a:ext cx="166987" cy="166987"/>
        </a:xfrm>
        <a:prstGeom prst="rect">
          <a:avLst/>
        </a:prstGeom>
        <a:solidFill>
          <a:schemeClr val="lt1">
            <a:hueOff val="0"/>
            <a:satOff val="0"/>
            <a:lumOff val="0"/>
            <a:alphaOff val="0"/>
          </a:schemeClr>
        </a:solidFill>
        <a:ln w="13970" cap="flat" cmpd="sng" algn="ctr">
          <a:solidFill>
            <a:schemeClr val="accent2">
              <a:hueOff val="-4949778"/>
              <a:satOff val="1615"/>
              <a:lumOff val="-1438"/>
              <a:alphaOff val="0"/>
            </a:schemeClr>
          </a:solidFill>
          <a:prstDash val="solid"/>
        </a:ln>
        <a:effectLst/>
      </dsp:spPr>
      <dsp:style>
        <a:lnRef idx="2">
          <a:scrgbClr r="0" g="0" b="0"/>
        </a:lnRef>
        <a:fillRef idx="1">
          <a:scrgbClr r="0" g="0" b="0"/>
        </a:fillRef>
        <a:effectRef idx="0">
          <a:scrgbClr r="0" g="0" b="0"/>
        </a:effectRef>
        <a:fontRef idx="minor"/>
      </dsp:style>
    </dsp:sp>
    <dsp:sp modelId="{46C642A7-0D42-4D09-A09E-004249018A87}">
      <dsp:nvSpPr>
        <dsp:cNvPr id="0" name=""/>
        <dsp:cNvSpPr/>
      </dsp:nvSpPr>
      <dsp:spPr>
        <a:xfrm>
          <a:off x="2550355" y="2026716"/>
          <a:ext cx="2114007" cy="38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longitude</a:t>
          </a:r>
        </a:p>
      </dsp:txBody>
      <dsp:txXfrm>
        <a:off x="2550355" y="2026716"/>
        <a:ext cx="2114007" cy="389249"/>
      </dsp:txXfrm>
    </dsp:sp>
    <dsp:sp modelId="{9EB242B2-6AD6-4946-B270-484FB2399AE1}">
      <dsp:nvSpPr>
        <dsp:cNvPr id="0" name=""/>
        <dsp:cNvSpPr/>
      </dsp:nvSpPr>
      <dsp:spPr>
        <a:xfrm>
          <a:off x="4778019" y="480410"/>
          <a:ext cx="2273126" cy="267426"/>
        </a:xfrm>
        <a:prstGeom prst="rect">
          <a:avLst/>
        </a:prstGeom>
        <a:solidFill>
          <a:schemeClr val="accent2">
            <a:hueOff val="-4949778"/>
            <a:satOff val="1615"/>
            <a:lumOff val="-1438"/>
            <a:alphaOff val="0"/>
          </a:schemeClr>
        </a:solidFill>
        <a:ln w="13970" cap="flat" cmpd="sng" algn="ctr">
          <a:solidFill>
            <a:schemeClr val="accent2">
              <a:hueOff val="-4949778"/>
              <a:satOff val="1615"/>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950852-A07E-4877-8657-2C7EAF11145C}">
      <dsp:nvSpPr>
        <dsp:cNvPr id="0" name=""/>
        <dsp:cNvSpPr/>
      </dsp:nvSpPr>
      <dsp:spPr>
        <a:xfrm>
          <a:off x="4778019" y="580845"/>
          <a:ext cx="166992" cy="166992"/>
        </a:xfrm>
        <a:prstGeom prst="rect">
          <a:avLst/>
        </a:prstGeom>
        <a:solidFill>
          <a:schemeClr val="lt1">
            <a:alpha val="90000"/>
            <a:hueOff val="0"/>
            <a:satOff val="0"/>
            <a:lumOff val="0"/>
            <a:alphaOff val="0"/>
          </a:schemeClr>
        </a:solidFill>
        <a:ln w="13970" cap="flat" cmpd="sng" algn="ctr">
          <a:solidFill>
            <a:schemeClr val="accent2">
              <a:hueOff val="-4949778"/>
              <a:satOff val="1615"/>
              <a:lumOff val="-1438"/>
              <a:alphaOff val="0"/>
            </a:schemeClr>
          </a:solidFill>
          <a:prstDash val="solid"/>
        </a:ln>
        <a:effectLst/>
      </dsp:spPr>
      <dsp:style>
        <a:lnRef idx="2">
          <a:scrgbClr r="0" g="0" b="0"/>
        </a:lnRef>
        <a:fillRef idx="1">
          <a:scrgbClr r="0" g="0" b="0"/>
        </a:fillRef>
        <a:effectRef idx="0">
          <a:scrgbClr r="0" g="0" b="0"/>
        </a:effectRef>
        <a:fontRef idx="minor"/>
      </dsp:style>
    </dsp:sp>
    <dsp:sp modelId="{B63295EF-61FA-4331-94B4-C7A56266D7A7}">
      <dsp:nvSpPr>
        <dsp:cNvPr id="0" name=""/>
        <dsp:cNvSpPr/>
      </dsp:nvSpPr>
      <dsp:spPr>
        <a:xfrm>
          <a:off x="4778019" y="0"/>
          <a:ext cx="2273126" cy="480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b="0" kern="1200" dirty="0"/>
            <a:t>visits</a:t>
          </a:r>
        </a:p>
      </dsp:txBody>
      <dsp:txXfrm>
        <a:off x="4778019" y="0"/>
        <a:ext cx="2273126" cy="480410"/>
      </dsp:txXfrm>
    </dsp:sp>
    <dsp:sp modelId="{797FB806-916F-4185-8124-377C02AEDF30}">
      <dsp:nvSpPr>
        <dsp:cNvPr id="0" name=""/>
        <dsp:cNvSpPr/>
      </dsp:nvSpPr>
      <dsp:spPr>
        <a:xfrm>
          <a:off x="4778019" y="970098"/>
          <a:ext cx="166987" cy="166987"/>
        </a:xfrm>
        <a:prstGeom prst="rect">
          <a:avLst/>
        </a:prstGeom>
        <a:solidFill>
          <a:schemeClr val="lt1">
            <a:hueOff val="0"/>
            <a:satOff val="0"/>
            <a:lumOff val="0"/>
            <a:alphaOff val="0"/>
          </a:schemeClr>
        </a:solidFill>
        <a:ln w="13970" cap="flat" cmpd="sng" algn="ctr">
          <a:solidFill>
            <a:schemeClr val="accent2">
              <a:hueOff val="-5774742"/>
              <a:satOff val="1884"/>
              <a:lumOff val="-1678"/>
              <a:alphaOff val="0"/>
            </a:schemeClr>
          </a:solidFill>
          <a:prstDash val="solid"/>
        </a:ln>
        <a:effectLst/>
      </dsp:spPr>
      <dsp:style>
        <a:lnRef idx="2">
          <a:scrgbClr r="0" g="0" b="0"/>
        </a:lnRef>
        <a:fillRef idx="1">
          <a:scrgbClr r="0" g="0" b="0"/>
        </a:fillRef>
        <a:effectRef idx="0">
          <a:scrgbClr r="0" g="0" b="0"/>
        </a:effectRef>
        <a:fontRef idx="minor"/>
      </dsp:style>
    </dsp:sp>
    <dsp:sp modelId="{6B5F46CB-3152-4E44-8A7C-0A0F9D8A04C3}">
      <dsp:nvSpPr>
        <dsp:cNvPr id="0" name=""/>
        <dsp:cNvSpPr/>
      </dsp:nvSpPr>
      <dsp:spPr>
        <a:xfrm>
          <a:off x="4937138" y="858968"/>
          <a:ext cx="2114007" cy="38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err="1"/>
            <a:t>UserID</a:t>
          </a:r>
          <a:endParaRPr lang="en-US" sz="2000" kern="1200" dirty="0"/>
        </a:p>
      </dsp:txBody>
      <dsp:txXfrm>
        <a:off x="4937138" y="858968"/>
        <a:ext cx="2114007" cy="389249"/>
      </dsp:txXfrm>
    </dsp:sp>
    <dsp:sp modelId="{683AFAF0-3840-4317-8006-DF00338BBB26}">
      <dsp:nvSpPr>
        <dsp:cNvPr id="0" name=""/>
        <dsp:cNvSpPr/>
      </dsp:nvSpPr>
      <dsp:spPr>
        <a:xfrm>
          <a:off x="4778019" y="1359348"/>
          <a:ext cx="166987" cy="166987"/>
        </a:xfrm>
        <a:prstGeom prst="rect">
          <a:avLst/>
        </a:prstGeom>
        <a:solidFill>
          <a:schemeClr val="lt1">
            <a:hueOff val="0"/>
            <a:satOff val="0"/>
            <a:lumOff val="0"/>
            <a:alphaOff val="0"/>
          </a:schemeClr>
        </a:solidFill>
        <a:ln w="13970" cap="flat" cmpd="sng" algn="ctr">
          <a:solidFill>
            <a:schemeClr val="accent2">
              <a:hueOff val="-6599705"/>
              <a:satOff val="2153"/>
              <a:lumOff val="-1917"/>
              <a:alphaOff val="0"/>
            </a:schemeClr>
          </a:solidFill>
          <a:prstDash val="solid"/>
        </a:ln>
        <a:effectLst/>
      </dsp:spPr>
      <dsp:style>
        <a:lnRef idx="2">
          <a:scrgbClr r="0" g="0" b="0"/>
        </a:lnRef>
        <a:fillRef idx="1">
          <a:scrgbClr r="0" g="0" b="0"/>
        </a:fillRef>
        <a:effectRef idx="0">
          <a:scrgbClr r="0" g="0" b="0"/>
        </a:effectRef>
        <a:fontRef idx="minor"/>
      </dsp:style>
    </dsp:sp>
    <dsp:sp modelId="{2E33939A-57E8-4395-8CBB-0A69F60A73A1}">
      <dsp:nvSpPr>
        <dsp:cNvPr id="0" name=""/>
        <dsp:cNvSpPr/>
      </dsp:nvSpPr>
      <dsp:spPr>
        <a:xfrm>
          <a:off x="4937138" y="1248217"/>
          <a:ext cx="2114007" cy="38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altLang="zh-TW" sz="2000" kern="1200" dirty="0" err="1"/>
            <a:t>V</a:t>
          </a:r>
          <a:r>
            <a:rPr lang="en-US" sz="2000" kern="1200" dirty="0" err="1"/>
            <a:t>enueID</a:t>
          </a:r>
          <a:endParaRPr lang="en-US" sz="2000" kern="1200" dirty="0"/>
        </a:p>
      </dsp:txBody>
      <dsp:txXfrm>
        <a:off x="4937138" y="1248217"/>
        <a:ext cx="2114007" cy="389249"/>
      </dsp:txXfrm>
    </dsp:sp>
    <dsp:sp modelId="{37459626-3F4A-4487-BFD3-70C117165CF1}">
      <dsp:nvSpPr>
        <dsp:cNvPr id="0" name=""/>
        <dsp:cNvSpPr/>
      </dsp:nvSpPr>
      <dsp:spPr>
        <a:xfrm>
          <a:off x="7164802" y="480410"/>
          <a:ext cx="2273126" cy="267426"/>
        </a:xfrm>
        <a:prstGeom prst="rect">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E2DC57-98CF-49CA-BFBF-ECAE1B14CFCC}">
      <dsp:nvSpPr>
        <dsp:cNvPr id="0" name=""/>
        <dsp:cNvSpPr/>
      </dsp:nvSpPr>
      <dsp:spPr>
        <a:xfrm>
          <a:off x="7164802" y="580845"/>
          <a:ext cx="166992" cy="166992"/>
        </a:xfrm>
        <a:prstGeom prst="rect">
          <a:avLst/>
        </a:prstGeom>
        <a:solidFill>
          <a:schemeClr val="lt1">
            <a:alpha val="90000"/>
            <a:hueOff val="0"/>
            <a:satOff val="0"/>
            <a:lumOff val="0"/>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dsp:style>
    </dsp:sp>
    <dsp:sp modelId="{ABF21918-AB43-4CED-9B15-B1B3D1767AC8}">
      <dsp:nvSpPr>
        <dsp:cNvPr id="0" name=""/>
        <dsp:cNvSpPr/>
      </dsp:nvSpPr>
      <dsp:spPr>
        <a:xfrm>
          <a:off x="7164802" y="0"/>
          <a:ext cx="2273126" cy="480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b="0" kern="1200" dirty="0"/>
            <a:t>chains</a:t>
          </a:r>
        </a:p>
      </dsp:txBody>
      <dsp:txXfrm>
        <a:off x="7164802" y="0"/>
        <a:ext cx="2273126" cy="480410"/>
      </dsp:txXfrm>
    </dsp:sp>
    <dsp:sp modelId="{A89FC81D-1953-432D-9370-5DF45F17D0CA}">
      <dsp:nvSpPr>
        <dsp:cNvPr id="0" name=""/>
        <dsp:cNvSpPr/>
      </dsp:nvSpPr>
      <dsp:spPr>
        <a:xfrm>
          <a:off x="7164802" y="970098"/>
          <a:ext cx="166987" cy="166987"/>
        </a:xfrm>
        <a:prstGeom prst="rect">
          <a:avLst/>
        </a:prstGeom>
        <a:solidFill>
          <a:schemeClr val="lt1">
            <a:hueOff val="0"/>
            <a:satOff val="0"/>
            <a:lumOff val="0"/>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dsp:style>
    </dsp:sp>
    <dsp:sp modelId="{F9A5D1B3-5C4A-44AA-BF87-7154189D5D2D}">
      <dsp:nvSpPr>
        <dsp:cNvPr id="0" name=""/>
        <dsp:cNvSpPr/>
      </dsp:nvSpPr>
      <dsp:spPr>
        <a:xfrm>
          <a:off x="7323920" y="858968"/>
          <a:ext cx="2114007" cy="38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altLang="zh-TW" sz="2000" kern="1200" dirty="0"/>
            <a:t>C</a:t>
          </a:r>
          <a:r>
            <a:rPr lang="en-US" sz="2000" kern="1200" dirty="0"/>
            <a:t>hain</a:t>
          </a:r>
        </a:p>
      </dsp:txBody>
      <dsp:txXfrm>
        <a:off x="7323920" y="858968"/>
        <a:ext cx="2114007" cy="3892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CC07F-1F9A-4002-A56E-8AD5B1BECE97}">
      <dsp:nvSpPr>
        <dsp:cNvPr id="0" name=""/>
        <dsp:cNvSpPr/>
      </dsp:nvSpPr>
      <dsp:spPr>
        <a:xfrm>
          <a:off x="1878243" y="611565"/>
          <a:ext cx="3969733" cy="3969733"/>
        </a:xfrm>
        <a:prstGeom prst="blockArc">
          <a:avLst>
            <a:gd name="adj1" fmla="val 11880000"/>
            <a:gd name="adj2" fmla="val 16200000"/>
            <a:gd name="adj3" fmla="val 4637"/>
          </a:avLst>
        </a:prstGeom>
        <a:solidFill>
          <a:schemeClr val="accent5">
            <a:hueOff val="-19069156"/>
            <a:satOff val="5029"/>
            <a:lumOff val="25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C4466D-3860-44B7-A062-48FCE37B8BF8}">
      <dsp:nvSpPr>
        <dsp:cNvPr id="0" name=""/>
        <dsp:cNvSpPr/>
      </dsp:nvSpPr>
      <dsp:spPr>
        <a:xfrm>
          <a:off x="1878243" y="611565"/>
          <a:ext cx="3969733" cy="3969733"/>
        </a:xfrm>
        <a:prstGeom prst="blockArc">
          <a:avLst>
            <a:gd name="adj1" fmla="val 7560000"/>
            <a:gd name="adj2" fmla="val 11880000"/>
            <a:gd name="adj3" fmla="val 4637"/>
          </a:avLst>
        </a:prstGeom>
        <a:solidFill>
          <a:schemeClr val="accent5">
            <a:hueOff val="-14301867"/>
            <a:satOff val="3772"/>
            <a:lumOff val="19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9252BD-5B01-4CA8-837C-8D06953F5F31}">
      <dsp:nvSpPr>
        <dsp:cNvPr id="0" name=""/>
        <dsp:cNvSpPr/>
      </dsp:nvSpPr>
      <dsp:spPr>
        <a:xfrm>
          <a:off x="1878243" y="611565"/>
          <a:ext cx="3969733" cy="3969733"/>
        </a:xfrm>
        <a:prstGeom prst="blockArc">
          <a:avLst>
            <a:gd name="adj1" fmla="val 3240000"/>
            <a:gd name="adj2" fmla="val 7560000"/>
            <a:gd name="adj3" fmla="val 4637"/>
          </a:avLst>
        </a:prstGeom>
        <a:solidFill>
          <a:schemeClr val="accent5">
            <a:hueOff val="-9534578"/>
            <a:satOff val="2515"/>
            <a:lumOff val="127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8C3C80-F8D8-4A70-AF3B-358A2AE972C9}">
      <dsp:nvSpPr>
        <dsp:cNvPr id="0" name=""/>
        <dsp:cNvSpPr/>
      </dsp:nvSpPr>
      <dsp:spPr>
        <a:xfrm>
          <a:off x="1878243" y="611565"/>
          <a:ext cx="3969733" cy="3969733"/>
        </a:xfrm>
        <a:prstGeom prst="blockArc">
          <a:avLst>
            <a:gd name="adj1" fmla="val 20520000"/>
            <a:gd name="adj2" fmla="val 3240000"/>
            <a:gd name="adj3" fmla="val 4637"/>
          </a:avLst>
        </a:prstGeom>
        <a:solidFill>
          <a:schemeClr val="accent5">
            <a:hueOff val="-4767289"/>
            <a:satOff val="1257"/>
            <a:lumOff val="63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BCE1AA-673D-41CB-A548-EF81D54C30C6}">
      <dsp:nvSpPr>
        <dsp:cNvPr id="0" name=""/>
        <dsp:cNvSpPr/>
      </dsp:nvSpPr>
      <dsp:spPr>
        <a:xfrm>
          <a:off x="1878243" y="611565"/>
          <a:ext cx="3969733" cy="3969733"/>
        </a:xfrm>
        <a:prstGeom prst="blockArc">
          <a:avLst>
            <a:gd name="adj1" fmla="val 16200000"/>
            <a:gd name="adj2" fmla="val 20520000"/>
            <a:gd name="adj3" fmla="val 4637"/>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026519-36E5-4A5B-8DF0-5901B9CF93CC}">
      <dsp:nvSpPr>
        <dsp:cNvPr id="0" name=""/>
        <dsp:cNvSpPr/>
      </dsp:nvSpPr>
      <dsp:spPr>
        <a:xfrm>
          <a:off x="2949936" y="1683258"/>
          <a:ext cx="1826347" cy="1826347"/>
        </a:xfrm>
        <a:prstGeom prst="ellipse">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Excel Inc</a:t>
          </a:r>
          <a:endParaRPr lang="en-US" sz="3200" kern="1200" dirty="0"/>
        </a:p>
      </dsp:txBody>
      <dsp:txXfrm>
        <a:off x="3217398" y="1950720"/>
        <a:ext cx="1291423" cy="1291423"/>
      </dsp:txXfrm>
    </dsp:sp>
    <dsp:sp modelId="{C6C098C3-9BA0-4D5E-9BCB-C926407C48EA}">
      <dsp:nvSpPr>
        <dsp:cNvPr id="0" name=""/>
        <dsp:cNvSpPr/>
      </dsp:nvSpPr>
      <dsp:spPr>
        <a:xfrm>
          <a:off x="3009148" y="-196832"/>
          <a:ext cx="1707923" cy="1708844"/>
        </a:xfrm>
        <a:prstGeom prst="ellipse">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SzPts val="2000"/>
            <a:buNone/>
          </a:pPr>
          <a:r>
            <a:rPr lang="en-US" altLang="zh-CN" sz="1900" kern="1200" dirty="0"/>
            <a:t>More customers and visits</a:t>
          </a:r>
          <a:endParaRPr lang="en-US" sz="1900" kern="1200" dirty="0"/>
        </a:p>
      </dsp:txBody>
      <dsp:txXfrm>
        <a:off x="3259268" y="53422"/>
        <a:ext cx="1207683" cy="1208336"/>
      </dsp:txXfrm>
    </dsp:sp>
    <dsp:sp modelId="{EBAFEA01-E56E-44B4-9017-AFE0A42D41FC}">
      <dsp:nvSpPr>
        <dsp:cNvPr id="0" name=""/>
        <dsp:cNvSpPr/>
      </dsp:nvSpPr>
      <dsp:spPr>
        <a:xfrm>
          <a:off x="4853097" y="1142874"/>
          <a:ext cx="1707923" cy="1708844"/>
        </a:xfrm>
        <a:prstGeom prst="ellipse">
          <a:avLst/>
        </a:prstGeom>
        <a:solidFill>
          <a:schemeClr val="accent5">
            <a:hueOff val="-4767289"/>
            <a:satOff val="1257"/>
            <a:lumOff val="63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More loyal customer</a:t>
          </a:r>
          <a:endParaRPr lang="en-US" sz="1900" kern="1200" dirty="0"/>
        </a:p>
      </dsp:txBody>
      <dsp:txXfrm>
        <a:off x="5103217" y="1393128"/>
        <a:ext cx="1207683" cy="1208336"/>
      </dsp:txXfrm>
    </dsp:sp>
    <dsp:sp modelId="{19783797-93B7-4537-A979-3AFC033A30DB}">
      <dsp:nvSpPr>
        <dsp:cNvPr id="0" name=""/>
        <dsp:cNvSpPr/>
      </dsp:nvSpPr>
      <dsp:spPr>
        <a:xfrm>
          <a:off x="4148771" y="3310566"/>
          <a:ext cx="1707923" cy="1708844"/>
        </a:xfrm>
        <a:prstGeom prst="ellipse">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err="1"/>
            <a:t>Albleware</a:t>
          </a:r>
          <a:r>
            <a:rPr lang="en-US" altLang="zh-CN" sz="1900" kern="1200" dirty="0"/>
            <a:t> and  Collards</a:t>
          </a:r>
          <a:endParaRPr lang="en-US" sz="1900" kern="1200" dirty="0"/>
        </a:p>
      </dsp:txBody>
      <dsp:txXfrm>
        <a:off x="4398891" y="3560820"/>
        <a:ext cx="1207683" cy="1208336"/>
      </dsp:txXfrm>
    </dsp:sp>
    <dsp:sp modelId="{B4AB348D-0380-4C91-8529-624DC83FE46E}">
      <dsp:nvSpPr>
        <dsp:cNvPr id="0" name=""/>
        <dsp:cNvSpPr/>
      </dsp:nvSpPr>
      <dsp:spPr>
        <a:xfrm>
          <a:off x="1869525" y="3310566"/>
          <a:ext cx="1707923" cy="1708844"/>
        </a:xfrm>
        <a:prstGeom prst="ellipse">
          <a:avLst/>
        </a:prstGeom>
        <a:solidFill>
          <a:schemeClr val="accent5">
            <a:hueOff val="-14301867"/>
            <a:satOff val="3772"/>
            <a:lumOff val="19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55% of  short visits</a:t>
          </a:r>
          <a:endParaRPr lang="en-US" sz="1900" kern="1200" dirty="0"/>
        </a:p>
      </dsp:txBody>
      <dsp:txXfrm>
        <a:off x="2119645" y="3560820"/>
        <a:ext cx="1207683" cy="1208336"/>
      </dsp:txXfrm>
    </dsp:sp>
    <dsp:sp modelId="{174430CA-FBBF-40E1-B276-379C53AD0F6C}">
      <dsp:nvSpPr>
        <dsp:cNvPr id="0" name=""/>
        <dsp:cNvSpPr/>
      </dsp:nvSpPr>
      <dsp:spPr>
        <a:xfrm>
          <a:off x="1166995" y="1116532"/>
          <a:ext cx="1704331" cy="1761528"/>
        </a:xfrm>
        <a:prstGeom prst="ellipse">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More Frequent Shopper</a:t>
          </a:r>
        </a:p>
      </dsp:txBody>
      <dsp:txXfrm>
        <a:off x="1416588" y="1374502"/>
        <a:ext cx="1205145" cy="12455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C463F-2B6A-4D6B-AF12-CB563E264344}">
      <dsp:nvSpPr>
        <dsp:cNvPr id="0" name=""/>
        <dsp:cNvSpPr/>
      </dsp:nvSpPr>
      <dsp:spPr>
        <a:xfrm rot="5400000">
          <a:off x="5738226" y="-2557341"/>
          <a:ext cx="1199644" cy="6618782"/>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None/>
          </a:pPr>
          <a:r>
            <a:rPr lang="en-US" sz="1800" kern="1200">
              <a:latin typeface="Calibri"/>
              <a:ea typeface="Calibri"/>
              <a:cs typeface="Calibri"/>
              <a:sym typeface="Calibri"/>
            </a:rPr>
            <a:t>3-4 Y/O Males</a:t>
          </a:r>
          <a:endParaRPr lang="en-US" sz="1800" kern="1200" dirty="0"/>
        </a:p>
        <a:p>
          <a:pPr marL="171450" lvl="1" indent="-171450" algn="l" defTabSz="800100">
            <a:lnSpc>
              <a:spcPct val="90000"/>
            </a:lnSpc>
            <a:spcBef>
              <a:spcPct val="0"/>
            </a:spcBef>
            <a:spcAft>
              <a:spcPct val="15000"/>
            </a:spcAft>
            <a:buNone/>
          </a:pPr>
          <a:r>
            <a:rPr lang="en-US" sz="1800" kern="1200" dirty="0">
              <a:latin typeface="Calibri"/>
              <a:ea typeface="Calibri"/>
              <a:cs typeface="Calibri"/>
              <a:sym typeface="Calibri"/>
            </a:rPr>
            <a:t>Prefers a Larger Horse</a:t>
          </a:r>
          <a:endParaRPr lang="en-US" sz="1800" kern="1200" dirty="0"/>
        </a:p>
        <a:p>
          <a:pPr marL="171450" lvl="1" indent="-171450" algn="l" defTabSz="800100">
            <a:lnSpc>
              <a:spcPct val="90000"/>
            </a:lnSpc>
            <a:spcBef>
              <a:spcPct val="0"/>
            </a:spcBef>
            <a:spcAft>
              <a:spcPct val="15000"/>
            </a:spcAft>
            <a:buNone/>
          </a:pPr>
          <a:r>
            <a:rPr lang="en-US" sz="1800" kern="1200">
              <a:latin typeface="Calibri"/>
              <a:ea typeface="Calibri"/>
              <a:cs typeface="Calibri"/>
              <a:sym typeface="Calibri"/>
            </a:rPr>
            <a:t>Bouncing/Racing Horse</a:t>
          </a:r>
          <a:endParaRPr lang="en-US" sz="1800" kern="1200" dirty="0"/>
        </a:p>
        <a:p>
          <a:pPr marL="171450" lvl="1" indent="-171450" algn="l" defTabSz="800100">
            <a:lnSpc>
              <a:spcPct val="90000"/>
            </a:lnSpc>
            <a:spcBef>
              <a:spcPct val="0"/>
            </a:spcBef>
            <a:spcAft>
              <a:spcPct val="15000"/>
            </a:spcAft>
            <a:buNone/>
          </a:pPr>
          <a:r>
            <a:rPr lang="en-US" sz="1800" kern="1200">
              <a:latin typeface="Calibri"/>
              <a:ea typeface="Calibri"/>
              <a:cs typeface="Calibri"/>
              <a:sym typeface="Calibri"/>
            </a:rPr>
            <a:t>Highly Price Sensitive</a:t>
          </a:r>
          <a:endParaRPr lang="en-US" sz="1800" kern="1200" dirty="0"/>
        </a:p>
      </dsp:txBody>
      <dsp:txXfrm rot="-5400000">
        <a:off x="3028657" y="210790"/>
        <a:ext cx="6560220" cy="1082520"/>
      </dsp:txXfrm>
    </dsp:sp>
    <dsp:sp modelId="{FC01A13A-7575-4C85-B0F7-F0807C8411A1}">
      <dsp:nvSpPr>
        <dsp:cNvPr id="0" name=""/>
        <dsp:cNvSpPr/>
      </dsp:nvSpPr>
      <dsp:spPr>
        <a:xfrm>
          <a:off x="694407" y="2272"/>
          <a:ext cx="2334250" cy="1499555"/>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latin typeface="Calibri"/>
              <a:ea typeface="Calibri"/>
              <a:cs typeface="Calibri"/>
              <a:sym typeface="Calibri"/>
            </a:rPr>
            <a:t>Segmentation 1</a:t>
          </a:r>
          <a:endParaRPr lang="en-US" sz="2400" kern="1200" dirty="0"/>
        </a:p>
      </dsp:txBody>
      <dsp:txXfrm>
        <a:off x="767609" y="75474"/>
        <a:ext cx="2187846" cy="1353151"/>
      </dsp:txXfrm>
    </dsp:sp>
    <dsp:sp modelId="{C23463DF-ED91-49A9-8224-08F1AB990FE9}">
      <dsp:nvSpPr>
        <dsp:cNvPr id="0" name=""/>
        <dsp:cNvSpPr/>
      </dsp:nvSpPr>
      <dsp:spPr>
        <a:xfrm rot="5400000">
          <a:off x="5738226" y="-982808"/>
          <a:ext cx="1199644" cy="6618782"/>
        </a:xfrm>
        <a:prstGeom prst="round2SameRect">
          <a:avLst/>
        </a:prstGeom>
        <a:solidFill>
          <a:schemeClr val="accent3">
            <a:tint val="40000"/>
            <a:alpha val="90000"/>
            <a:hueOff val="0"/>
            <a:satOff val="0"/>
            <a:lumOff val="0"/>
            <a:alphaOff val="0"/>
          </a:schemeClr>
        </a:solidFill>
        <a:ln w="1397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None/>
          </a:pPr>
          <a:r>
            <a:rPr lang="en-US" sz="1800" kern="1200">
              <a:latin typeface="Calibri"/>
              <a:ea typeface="Calibri"/>
              <a:cs typeface="Calibri"/>
              <a:sym typeface="Calibri"/>
            </a:rPr>
            <a:t>1-2 Y/O Child</a:t>
          </a:r>
          <a:endParaRPr lang="en-US" sz="1800" kern="1200" dirty="0"/>
        </a:p>
        <a:p>
          <a:pPr marL="171450" lvl="1" indent="-171450" algn="l" defTabSz="800100">
            <a:lnSpc>
              <a:spcPct val="90000"/>
            </a:lnSpc>
            <a:spcBef>
              <a:spcPct val="0"/>
            </a:spcBef>
            <a:spcAft>
              <a:spcPct val="15000"/>
            </a:spcAft>
            <a:buNone/>
          </a:pPr>
          <a:r>
            <a:rPr lang="en-US" sz="1800" kern="1200">
              <a:latin typeface="Calibri"/>
              <a:ea typeface="Calibri"/>
              <a:cs typeface="Calibri"/>
              <a:sym typeface="Calibri"/>
            </a:rPr>
            <a:t>Prefers a Smaller Horse</a:t>
          </a:r>
          <a:endParaRPr lang="en-US" sz="1800" kern="1200" dirty="0"/>
        </a:p>
        <a:p>
          <a:pPr marL="171450" lvl="1" indent="-171450" algn="l" defTabSz="800100">
            <a:lnSpc>
              <a:spcPct val="90000"/>
            </a:lnSpc>
            <a:spcBef>
              <a:spcPct val="0"/>
            </a:spcBef>
            <a:spcAft>
              <a:spcPct val="15000"/>
            </a:spcAft>
            <a:buNone/>
          </a:pPr>
          <a:r>
            <a:rPr lang="en-US" sz="1800" kern="1200" dirty="0">
              <a:latin typeface="Calibri"/>
              <a:ea typeface="Calibri"/>
              <a:cs typeface="Calibri"/>
              <a:sym typeface="Calibri"/>
            </a:rPr>
            <a:t>Prefers a rocking horse as it can be less dangerous</a:t>
          </a:r>
          <a:endParaRPr lang="en-US" sz="1800" kern="1200" dirty="0"/>
        </a:p>
      </dsp:txBody>
      <dsp:txXfrm rot="-5400000">
        <a:off x="3028657" y="1785323"/>
        <a:ext cx="6560220" cy="1082520"/>
      </dsp:txXfrm>
    </dsp:sp>
    <dsp:sp modelId="{22B7C4F4-C7D7-4695-AEDB-2A3A03203056}">
      <dsp:nvSpPr>
        <dsp:cNvPr id="0" name=""/>
        <dsp:cNvSpPr/>
      </dsp:nvSpPr>
      <dsp:spPr>
        <a:xfrm>
          <a:off x="694407" y="1576805"/>
          <a:ext cx="2334250" cy="1499555"/>
        </a:xfrm>
        <a:prstGeom prst="roundRect">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latin typeface="Calibri"/>
              <a:ea typeface="Calibri"/>
              <a:cs typeface="Calibri"/>
              <a:sym typeface="Calibri"/>
            </a:rPr>
            <a:t>Segmentation 2</a:t>
          </a:r>
          <a:endParaRPr lang="en-US" sz="2400" kern="1200" dirty="0"/>
        </a:p>
      </dsp:txBody>
      <dsp:txXfrm>
        <a:off x="767609" y="1650007"/>
        <a:ext cx="2187846" cy="1353151"/>
      </dsp:txXfrm>
    </dsp:sp>
    <dsp:sp modelId="{706B08DC-4F55-4BC8-9C83-38FF3B92B2CE}">
      <dsp:nvSpPr>
        <dsp:cNvPr id="0" name=""/>
        <dsp:cNvSpPr/>
      </dsp:nvSpPr>
      <dsp:spPr>
        <a:xfrm rot="5400000">
          <a:off x="5738226" y="591724"/>
          <a:ext cx="1199644" cy="6618782"/>
        </a:xfrm>
        <a:prstGeom prst="round2SameRect">
          <a:avLst/>
        </a:prstGeom>
        <a:solidFill>
          <a:schemeClr val="accent4">
            <a:tint val="40000"/>
            <a:alpha val="90000"/>
            <a:hueOff val="0"/>
            <a:satOff val="0"/>
            <a:lumOff val="0"/>
            <a:alphaOff val="0"/>
          </a:schemeClr>
        </a:solidFill>
        <a:ln w="1397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None/>
          </a:pPr>
          <a:r>
            <a:rPr lang="en-US" sz="1800" kern="1200">
              <a:latin typeface="Calibri"/>
              <a:ea typeface="Calibri"/>
              <a:cs typeface="Calibri"/>
              <a:sym typeface="Calibri"/>
            </a:rPr>
            <a:t>3-4 Y/O Females</a:t>
          </a:r>
          <a:endParaRPr lang="en-US" sz="1800" kern="1200" dirty="0"/>
        </a:p>
        <a:p>
          <a:pPr marL="171450" lvl="1" indent="-171450" algn="l" defTabSz="800100">
            <a:lnSpc>
              <a:spcPct val="90000"/>
            </a:lnSpc>
            <a:spcBef>
              <a:spcPct val="0"/>
            </a:spcBef>
            <a:spcAft>
              <a:spcPct val="15000"/>
            </a:spcAft>
            <a:buNone/>
          </a:pPr>
          <a:r>
            <a:rPr lang="en-US" sz="1800" kern="1200">
              <a:latin typeface="Calibri"/>
              <a:ea typeface="Calibri"/>
              <a:cs typeface="Calibri"/>
              <a:sym typeface="Calibri"/>
            </a:rPr>
            <a:t>Prefers a Larger Horse</a:t>
          </a:r>
          <a:endParaRPr lang="en-US" sz="1800" kern="1200" dirty="0"/>
        </a:p>
        <a:p>
          <a:pPr marL="171450" lvl="1" indent="-171450" algn="l" defTabSz="800100">
            <a:lnSpc>
              <a:spcPct val="90000"/>
            </a:lnSpc>
            <a:spcBef>
              <a:spcPct val="0"/>
            </a:spcBef>
            <a:spcAft>
              <a:spcPct val="15000"/>
            </a:spcAft>
            <a:buNone/>
          </a:pPr>
          <a:r>
            <a:rPr lang="en-US" sz="1800" kern="1200" dirty="0">
              <a:latin typeface="Calibri"/>
              <a:ea typeface="Calibri"/>
              <a:cs typeface="Calibri"/>
              <a:sym typeface="Calibri"/>
            </a:rPr>
            <a:t>Would like a Glamorous/Rocking Horse</a:t>
          </a:r>
          <a:endParaRPr lang="en-US" sz="1800" kern="1200" dirty="0"/>
        </a:p>
        <a:p>
          <a:pPr marL="171450" lvl="1" indent="-171450" algn="l" defTabSz="800100">
            <a:lnSpc>
              <a:spcPct val="90000"/>
            </a:lnSpc>
            <a:spcBef>
              <a:spcPct val="0"/>
            </a:spcBef>
            <a:spcAft>
              <a:spcPct val="15000"/>
            </a:spcAft>
            <a:buNone/>
          </a:pPr>
          <a:r>
            <a:rPr lang="en-US" sz="1800" kern="1200">
              <a:latin typeface="Calibri"/>
              <a:ea typeface="Calibri"/>
              <a:cs typeface="Calibri"/>
              <a:sym typeface="Calibri"/>
            </a:rPr>
            <a:t>Not Price Sensitive</a:t>
          </a:r>
          <a:endParaRPr lang="en-US" sz="1800" kern="1200" dirty="0"/>
        </a:p>
      </dsp:txBody>
      <dsp:txXfrm rot="-5400000">
        <a:off x="3028657" y="3359855"/>
        <a:ext cx="6560220" cy="1082520"/>
      </dsp:txXfrm>
    </dsp:sp>
    <dsp:sp modelId="{D60591D7-A5FF-4E95-B9E4-9007A0A611B5}">
      <dsp:nvSpPr>
        <dsp:cNvPr id="0" name=""/>
        <dsp:cNvSpPr/>
      </dsp:nvSpPr>
      <dsp:spPr>
        <a:xfrm>
          <a:off x="694407" y="3151338"/>
          <a:ext cx="2334250" cy="1499555"/>
        </a:xfrm>
        <a:prstGeom prst="roundRec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latin typeface="Calibri"/>
              <a:ea typeface="Calibri"/>
              <a:cs typeface="Calibri"/>
              <a:sym typeface="Calibri"/>
            </a:rPr>
            <a:t>Segmentation 3</a:t>
          </a:r>
          <a:endParaRPr lang="en-US" sz="2400" kern="1200" dirty="0"/>
        </a:p>
      </dsp:txBody>
      <dsp:txXfrm>
        <a:off x="767609" y="3224540"/>
        <a:ext cx="2187846" cy="13531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A1ED8-0FE0-423A-96F6-060D22AD5351}">
      <dsp:nvSpPr>
        <dsp:cNvPr id="0" name=""/>
        <dsp:cNvSpPr/>
      </dsp:nvSpPr>
      <dsp:spPr>
        <a:xfrm>
          <a:off x="2540" y="646612"/>
          <a:ext cx="2476500" cy="963975"/>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KNN &amp; ANN model</a:t>
          </a:r>
        </a:p>
      </dsp:txBody>
      <dsp:txXfrm>
        <a:off x="2540" y="646612"/>
        <a:ext cx="2476500" cy="963975"/>
      </dsp:txXfrm>
    </dsp:sp>
    <dsp:sp modelId="{85D53884-A9BC-455D-B67B-09FB61E09F1A}">
      <dsp:nvSpPr>
        <dsp:cNvPr id="0" name=""/>
        <dsp:cNvSpPr/>
      </dsp:nvSpPr>
      <dsp:spPr>
        <a:xfrm>
          <a:off x="2540" y="1610587"/>
          <a:ext cx="2476500" cy="3161467"/>
        </a:xfrm>
        <a:prstGeom prst="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lr>
              <a:schemeClr val="dk2"/>
            </a:buClr>
            <a:buSzPts val="1200"/>
            <a:buFont typeface="Antic"/>
            <a:buChar char="○"/>
          </a:pPr>
          <a:r>
            <a:rPr lang="en-US" sz="2000" kern="1200" spc="-50" baseline="0" dirty="0">
              <a:solidFill>
                <a:srgbClr val="000000"/>
              </a:solidFill>
              <a:latin typeface="+mj-lt"/>
              <a:ea typeface="+mn-ea"/>
              <a:cs typeface="+mn-cs"/>
              <a:sym typeface="Antic"/>
            </a:rPr>
            <a:t>k-nearest neighbors</a:t>
          </a:r>
          <a:endParaRPr lang="en-US" sz="2000" kern="1200" spc="-50" baseline="0" dirty="0">
            <a:solidFill>
              <a:srgbClr val="000000"/>
            </a:solidFill>
            <a:latin typeface="+mj-lt"/>
            <a:ea typeface="+mn-ea"/>
            <a:cs typeface="+mn-cs"/>
          </a:endParaRPr>
        </a:p>
        <a:p>
          <a:pPr marL="228600" lvl="1" indent="-228600" algn="l" defTabSz="889000">
            <a:lnSpc>
              <a:spcPct val="90000"/>
            </a:lnSpc>
            <a:spcBef>
              <a:spcPct val="0"/>
            </a:spcBef>
            <a:spcAft>
              <a:spcPct val="15000"/>
            </a:spcAft>
            <a:buClr>
              <a:schemeClr val="dk2"/>
            </a:buClr>
            <a:buSzPts val="1200"/>
            <a:buFont typeface="Antic"/>
            <a:buChar char="○"/>
          </a:pPr>
          <a:r>
            <a:rPr lang="en-US" sz="2000" kern="1200" spc="-50" baseline="0" dirty="0">
              <a:solidFill>
                <a:srgbClr val="000000"/>
              </a:solidFill>
              <a:latin typeface="+mj-lt"/>
              <a:ea typeface="+mn-ea"/>
              <a:cs typeface="+mn-cs"/>
              <a:sym typeface="Antic"/>
            </a:rPr>
            <a:t>Artificial neural network</a:t>
          </a:r>
          <a:endParaRPr lang="en-US" sz="2000" kern="1200" spc="-50" baseline="0" dirty="0">
            <a:solidFill>
              <a:srgbClr val="000000"/>
            </a:solidFill>
            <a:latin typeface="+mj-lt"/>
            <a:ea typeface="+mn-ea"/>
            <a:cs typeface="+mn-cs"/>
          </a:endParaRPr>
        </a:p>
      </dsp:txBody>
      <dsp:txXfrm>
        <a:off x="2540" y="1610587"/>
        <a:ext cx="2476500" cy="3161467"/>
      </dsp:txXfrm>
    </dsp:sp>
    <dsp:sp modelId="{A0E527F2-2552-46DA-A22F-0C1143E7D8D2}">
      <dsp:nvSpPr>
        <dsp:cNvPr id="0" name=""/>
        <dsp:cNvSpPr/>
      </dsp:nvSpPr>
      <dsp:spPr>
        <a:xfrm>
          <a:off x="2825750" y="646612"/>
          <a:ext cx="2476500" cy="963975"/>
        </a:xfrm>
        <a:prstGeom prst="rect">
          <a:avLst/>
        </a:prstGeom>
        <a:solidFill>
          <a:schemeClr val="accent2">
            <a:hueOff val="-3712334"/>
            <a:satOff val="1211"/>
            <a:lumOff val="-1079"/>
            <a:alphaOff val="0"/>
          </a:schemeClr>
        </a:solidFill>
        <a:ln w="13970" cap="flat" cmpd="sng" algn="ctr">
          <a:solidFill>
            <a:schemeClr val="accent2">
              <a:hueOff val="-3712334"/>
              <a:satOff val="1211"/>
              <a:lumOff val="-1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Linear based model</a:t>
          </a:r>
        </a:p>
      </dsp:txBody>
      <dsp:txXfrm>
        <a:off x="2825750" y="646612"/>
        <a:ext cx="2476500" cy="963975"/>
      </dsp:txXfrm>
    </dsp:sp>
    <dsp:sp modelId="{F9F22A9E-E121-461E-B07F-BBBA4E44A8C6}">
      <dsp:nvSpPr>
        <dsp:cNvPr id="0" name=""/>
        <dsp:cNvSpPr/>
      </dsp:nvSpPr>
      <dsp:spPr>
        <a:xfrm>
          <a:off x="2825750" y="1610587"/>
          <a:ext cx="2476500" cy="3161467"/>
        </a:xfrm>
        <a:prstGeom prst="rect">
          <a:avLst/>
        </a:prstGeom>
        <a:solidFill>
          <a:schemeClr val="accent2">
            <a:tint val="40000"/>
            <a:alpha val="90000"/>
            <a:hueOff val="-3704308"/>
            <a:satOff val="790"/>
            <a:lumOff val="-260"/>
            <a:alphaOff val="0"/>
          </a:schemeClr>
        </a:solidFill>
        <a:ln w="13970" cap="flat" cmpd="sng" algn="ctr">
          <a:solidFill>
            <a:schemeClr val="accent2">
              <a:tint val="40000"/>
              <a:alpha val="90000"/>
              <a:hueOff val="-3704308"/>
              <a:satOff val="790"/>
              <a:lumOff val="-2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rPr>
            <a:t>Linear Discriminant Analysis (LDA)</a:t>
          </a:r>
        </a:p>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rPr>
            <a:t>Negative Binomial Regression (NB)</a:t>
          </a:r>
        </a:p>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rPr>
            <a:t>Support Vector Classifier (SVC)</a:t>
          </a:r>
        </a:p>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rPr>
            <a:t>Logistic Regression</a:t>
          </a:r>
        </a:p>
      </dsp:txBody>
      <dsp:txXfrm>
        <a:off x="2825750" y="1610587"/>
        <a:ext cx="2476500" cy="3161467"/>
      </dsp:txXfrm>
    </dsp:sp>
    <dsp:sp modelId="{352B78E3-678E-438B-8BAE-0595221CE81F}">
      <dsp:nvSpPr>
        <dsp:cNvPr id="0" name=""/>
        <dsp:cNvSpPr/>
      </dsp:nvSpPr>
      <dsp:spPr>
        <a:xfrm>
          <a:off x="5648960" y="646612"/>
          <a:ext cx="2476500" cy="963975"/>
        </a:xfrm>
        <a:prstGeom prst="rect">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Tree based Model</a:t>
          </a:r>
          <a:endParaRPr lang="en-US" sz="2700" kern="1200" dirty="0"/>
        </a:p>
      </dsp:txBody>
      <dsp:txXfrm>
        <a:off x="5648960" y="646612"/>
        <a:ext cx="2476500" cy="963975"/>
      </dsp:txXfrm>
    </dsp:sp>
    <dsp:sp modelId="{D8D344F2-AFC9-4B2A-B0C3-24D0194A1AA2}">
      <dsp:nvSpPr>
        <dsp:cNvPr id="0" name=""/>
        <dsp:cNvSpPr/>
      </dsp:nvSpPr>
      <dsp:spPr>
        <a:xfrm>
          <a:off x="5648960" y="1610587"/>
          <a:ext cx="2476500" cy="3161467"/>
        </a:xfrm>
        <a:prstGeom prst="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sym typeface="Antic"/>
            </a:rPr>
            <a:t>Decision Tree</a:t>
          </a:r>
          <a:endParaRPr lang="en-US" sz="2000" kern="1200" spc="-50" baseline="0" dirty="0">
            <a:solidFill>
              <a:srgbClr val="000000"/>
            </a:solidFill>
            <a:latin typeface="Century Schoolbook" panose="02040604050505020304"/>
            <a:ea typeface="+mn-ea"/>
            <a:cs typeface="+mn-cs"/>
          </a:endParaRPr>
        </a:p>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sym typeface="Antic"/>
            </a:rPr>
            <a:t>Random Forest</a:t>
          </a:r>
          <a:endParaRPr lang="en-US" sz="2000" kern="1200" spc="-50" baseline="0" dirty="0">
            <a:solidFill>
              <a:srgbClr val="000000"/>
            </a:solidFill>
            <a:latin typeface="Century Schoolbook" panose="02040604050505020304"/>
            <a:ea typeface="+mn-ea"/>
            <a:cs typeface="+mn-cs"/>
          </a:endParaRPr>
        </a:p>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sym typeface="Antic"/>
            </a:rPr>
            <a:t>Boosting</a:t>
          </a:r>
          <a:endParaRPr lang="en-US" sz="2000" kern="1200" spc="-50" baseline="0" dirty="0">
            <a:solidFill>
              <a:srgbClr val="000000"/>
            </a:solidFill>
            <a:latin typeface="Century Schoolbook" panose="02040604050505020304"/>
            <a:ea typeface="+mn-ea"/>
            <a:cs typeface="+mn-cs"/>
          </a:endParaRPr>
        </a:p>
        <a:p>
          <a:pPr marL="228600" lvl="1" indent="-228600" algn="l" defTabSz="933450">
            <a:lnSpc>
              <a:spcPct val="90000"/>
            </a:lnSpc>
            <a:spcBef>
              <a:spcPct val="0"/>
            </a:spcBef>
            <a:spcAft>
              <a:spcPct val="15000"/>
            </a:spcAft>
            <a:buClr>
              <a:srgbClr val="46464A"/>
            </a:buClr>
            <a:buSzPts val="1200"/>
            <a:buFont typeface="Antic"/>
            <a:buChar char="○"/>
          </a:pPr>
          <a:r>
            <a:rPr lang="en-US" sz="2000" kern="1200" spc="-50" baseline="0" dirty="0">
              <a:solidFill>
                <a:srgbClr val="000000"/>
              </a:solidFill>
              <a:latin typeface="Century Schoolbook" panose="02040604050505020304"/>
              <a:ea typeface="+mn-ea"/>
              <a:cs typeface="+mn-cs"/>
              <a:sym typeface="Antic"/>
            </a:rPr>
            <a:t>Bagging</a:t>
          </a:r>
          <a:endParaRPr lang="en-US" sz="2000" kern="1200" spc="-50" baseline="0" dirty="0">
            <a:solidFill>
              <a:srgbClr val="000000"/>
            </a:solidFill>
            <a:latin typeface="Century Schoolbook" panose="02040604050505020304"/>
            <a:ea typeface="+mn-ea"/>
            <a:cs typeface="+mn-cs"/>
          </a:endParaRPr>
        </a:p>
      </dsp:txBody>
      <dsp:txXfrm>
        <a:off x="5648960" y="1610587"/>
        <a:ext cx="2476500" cy="31614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86327-8FBE-4D32-89EC-C096C4C244CD}">
      <dsp:nvSpPr>
        <dsp:cNvPr id="0" name=""/>
        <dsp:cNvSpPr/>
      </dsp:nvSpPr>
      <dsp:spPr>
        <a:xfrm rot="5400000">
          <a:off x="-336036" y="339347"/>
          <a:ext cx="2240241" cy="1568168"/>
        </a:xfrm>
        <a:prstGeom prst="chevron">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altLang="zh-TW" sz="2300" kern="1200" dirty="0"/>
            <a:t>Topic Extraction</a:t>
          </a:r>
          <a:endParaRPr lang="en-US" sz="2300" kern="1200" dirty="0"/>
        </a:p>
      </dsp:txBody>
      <dsp:txXfrm rot="-5400000">
        <a:off x="1" y="787394"/>
        <a:ext cx="1568168" cy="672073"/>
      </dsp:txXfrm>
    </dsp:sp>
    <dsp:sp modelId="{4661D49C-5E9F-4B6A-B6F5-7777DE120514}">
      <dsp:nvSpPr>
        <dsp:cNvPr id="0" name=""/>
        <dsp:cNvSpPr/>
      </dsp:nvSpPr>
      <dsp:spPr>
        <a:xfrm rot="5400000">
          <a:off x="4448873" y="-2877393"/>
          <a:ext cx="1456156" cy="7217566"/>
        </a:xfrm>
        <a:prstGeom prst="round2SameRect">
          <a:avLst/>
        </a:prstGeom>
        <a:solidFill>
          <a:schemeClr val="lt1">
            <a:alpha val="90000"/>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12895 Twitter post</a:t>
          </a:r>
        </a:p>
        <a:p>
          <a:pPr marL="228600" lvl="1" indent="-228600" algn="l" defTabSz="1111250">
            <a:lnSpc>
              <a:spcPct val="90000"/>
            </a:lnSpc>
            <a:spcBef>
              <a:spcPct val="0"/>
            </a:spcBef>
            <a:spcAft>
              <a:spcPct val="15000"/>
            </a:spcAft>
            <a:buChar char="•"/>
          </a:pPr>
          <a:r>
            <a:rPr lang="en-US" sz="2500" kern="1200" dirty="0"/>
            <a:t>Finding potential topics inside</a:t>
          </a:r>
        </a:p>
        <a:p>
          <a:pPr marL="228600" lvl="1" indent="-228600" algn="l" defTabSz="1111250">
            <a:lnSpc>
              <a:spcPct val="90000"/>
            </a:lnSpc>
            <a:spcBef>
              <a:spcPct val="0"/>
            </a:spcBef>
            <a:spcAft>
              <a:spcPct val="15000"/>
            </a:spcAft>
            <a:buChar char="•"/>
          </a:pPr>
          <a:r>
            <a:rPr lang="en-US" sz="2500" kern="1200" dirty="0"/>
            <a:t>LSD/ NMF models were used</a:t>
          </a:r>
        </a:p>
      </dsp:txBody>
      <dsp:txXfrm rot="-5400000">
        <a:off x="1568168" y="74396"/>
        <a:ext cx="7146482" cy="1313988"/>
      </dsp:txXfrm>
    </dsp:sp>
    <dsp:sp modelId="{A6FFCA15-67C7-4CF2-938D-79D20ACA648A}">
      <dsp:nvSpPr>
        <dsp:cNvPr id="0" name=""/>
        <dsp:cNvSpPr/>
      </dsp:nvSpPr>
      <dsp:spPr>
        <a:xfrm rot="5400000">
          <a:off x="-336036" y="2293962"/>
          <a:ext cx="2240241" cy="1568168"/>
        </a:xfrm>
        <a:prstGeom prst="chevron">
          <a:avLst/>
        </a:prstGeom>
        <a:solidFill>
          <a:schemeClr val="accent3">
            <a:hueOff val="0"/>
            <a:satOff val="0"/>
            <a:lumOff val="0"/>
            <a:alphaOff val="0"/>
          </a:schemeClr>
        </a:solidFill>
        <a:ln w="1397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Volume</a:t>
          </a:r>
          <a:r>
            <a:rPr lang="zh-TW" altLang="en-US" sz="2300" kern="1200" dirty="0"/>
            <a:t> </a:t>
          </a:r>
          <a:r>
            <a:rPr lang="en-US" altLang="zh-TW" sz="2300" kern="1200" dirty="0"/>
            <a:t>Analysis</a:t>
          </a:r>
          <a:endParaRPr lang="en-US" sz="2300" kern="1200" dirty="0"/>
        </a:p>
      </dsp:txBody>
      <dsp:txXfrm rot="-5400000">
        <a:off x="1" y="2742009"/>
        <a:ext cx="1568168" cy="672073"/>
      </dsp:txXfrm>
    </dsp:sp>
    <dsp:sp modelId="{06C5C34B-94A9-40E3-BC9E-C11594E0B9B5}">
      <dsp:nvSpPr>
        <dsp:cNvPr id="0" name=""/>
        <dsp:cNvSpPr/>
      </dsp:nvSpPr>
      <dsp:spPr>
        <a:xfrm rot="5400000">
          <a:off x="4448873" y="-922778"/>
          <a:ext cx="1456156" cy="7217566"/>
        </a:xfrm>
        <a:prstGeom prst="round2SameRect">
          <a:avLst/>
        </a:prstGeom>
        <a:solidFill>
          <a:schemeClr val="lt1">
            <a:alpha val="90000"/>
            <a:hueOff val="0"/>
            <a:satOff val="0"/>
            <a:lumOff val="0"/>
            <a:alphaOff val="0"/>
          </a:schemeClr>
        </a:solidFill>
        <a:ln w="1397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5 years Facebook Post </a:t>
          </a:r>
        </a:p>
        <a:p>
          <a:pPr marL="228600" lvl="1" indent="-228600" algn="l" defTabSz="1111250">
            <a:lnSpc>
              <a:spcPct val="90000"/>
            </a:lnSpc>
            <a:spcBef>
              <a:spcPct val="0"/>
            </a:spcBef>
            <a:spcAft>
              <a:spcPct val="15000"/>
            </a:spcAft>
            <a:buChar char="•"/>
          </a:pPr>
          <a:r>
            <a:rPr lang="en-US" sz="2500" kern="1200" dirty="0"/>
            <a:t>Calculate overall food discussion volume</a:t>
          </a:r>
        </a:p>
        <a:p>
          <a:pPr marL="228600" lvl="1" indent="-228600" algn="l" defTabSz="1111250">
            <a:lnSpc>
              <a:spcPct val="90000"/>
            </a:lnSpc>
            <a:spcBef>
              <a:spcPct val="0"/>
            </a:spcBef>
            <a:spcAft>
              <a:spcPct val="15000"/>
            </a:spcAft>
            <a:buChar char="•"/>
          </a:pPr>
          <a:r>
            <a:rPr lang="en-US" sz="2500" kern="1200" dirty="0"/>
            <a:t>Analyze discussion volume on cauliflower rice</a:t>
          </a:r>
        </a:p>
      </dsp:txBody>
      <dsp:txXfrm rot="-5400000">
        <a:off x="1568168" y="2029011"/>
        <a:ext cx="7146482" cy="131398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D4F06-6079-4C85-BE7C-DD6042E5C7CD}"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A3D7B-1A10-4FF9-BE92-5F5026649A0E}" type="slidenum">
              <a:rPr lang="en-US" smtClean="0"/>
              <a:t>‹#›</a:t>
            </a:fld>
            <a:endParaRPr lang="en-US"/>
          </a:p>
        </p:txBody>
      </p:sp>
    </p:spTree>
    <p:extLst>
      <p:ext uri="{BB962C8B-B14F-4D97-AF65-F5344CB8AC3E}">
        <p14:creationId xmlns:p14="http://schemas.microsoft.com/office/powerpoint/2010/main" val="4138632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1000"/>
              </a:spcBef>
            </a:pPr>
            <a:endParaRPr lang="en-US" dirty="0"/>
          </a:p>
        </p:txBody>
      </p:sp>
      <p:sp>
        <p:nvSpPr>
          <p:cNvPr id="4" name="Slide Number Placeholder 3"/>
          <p:cNvSpPr>
            <a:spLocks noGrp="1"/>
          </p:cNvSpPr>
          <p:nvPr>
            <p:ph type="sldNum" sz="quarter" idx="5"/>
          </p:nvPr>
        </p:nvSpPr>
        <p:spPr/>
        <p:txBody>
          <a:bodyPr/>
          <a:lstStyle/>
          <a:p>
            <a:fld id="{7C9E5C5A-1F69-41A0-A637-DEDC01F5B6E0}" type="slidenum">
              <a:rPr lang="zh-CN" altLang="en-US" smtClean="0"/>
              <a:t>4</a:t>
            </a:fld>
            <a:endParaRPr lang="zh-CN" altLang="en-US"/>
          </a:p>
        </p:txBody>
      </p:sp>
    </p:spTree>
    <p:extLst>
      <p:ext uri="{BB962C8B-B14F-4D97-AF65-F5344CB8AC3E}">
        <p14:creationId xmlns:p14="http://schemas.microsoft.com/office/powerpoint/2010/main" val="287419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等线"/>
            </a:endParaRPr>
          </a:p>
        </p:txBody>
      </p:sp>
      <p:sp>
        <p:nvSpPr>
          <p:cNvPr id="4" name="Slide Number Placeholder 3"/>
          <p:cNvSpPr>
            <a:spLocks noGrp="1"/>
          </p:cNvSpPr>
          <p:nvPr>
            <p:ph type="sldNum" sz="quarter" idx="5"/>
          </p:nvPr>
        </p:nvSpPr>
        <p:spPr/>
        <p:txBody>
          <a:bodyPr/>
          <a:lstStyle/>
          <a:p>
            <a:fld id="{7C9E5C5A-1F69-41A0-A637-DEDC01F5B6E0}" type="slidenum">
              <a:rPr lang="zh-CN" altLang="en-US" smtClean="0"/>
              <a:t>13</a:t>
            </a:fld>
            <a:endParaRPr lang="zh-CN" altLang="en-US"/>
          </a:p>
        </p:txBody>
      </p:sp>
    </p:spTree>
    <p:extLst>
      <p:ext uri="{BB962C8B-B14F-4D97-AF65-F5344CB8AC3E}">
        <p14:creationId xmlns:p14="http://schemas.microsoft.com/office/powerpoint/2010/main" val="162005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ea typeface="等线"/>
            </a:endParaRPr>
          </a:p>
        </p:txBody>
      </p:sp>
      <p:sp>
        <p:nvSpPr>
          <p:cNvPr id="4" name="灯片编号占位符 3"/>
          <p:cNvSpPr>
            <a:spLocks noGrp="1"/>
          </p:cNvSpPr>
          <p:nvPr>
            <p:ph type="sldNum" sz="quarter" idx="5"/>
          </p:nvPr>
        </p:nvSpPr>
        <p:spPr/>
        <p:txBody>
          <a:bodyPr/>
          <a:lstStyle/>
          <a:p>
            <a:fld id="{7C9E5C5A-1F69-41A0-A637-DEDC01F5B6E0}" type="slidenum">
              <a:rPr lang="zh-CN" altLang="en-US" smtClean="0"/>
              <a:t>14</a:t>
            </a:fld>
            <a:endParaRPr lang="zh-CN" altLang="en-US"/>
          </a:p>
        </p:txBody>
      </p:sp>
    </p:spTree>
    <p:extLst>
      <p:ext uri="{BB962C8B-B14F-4D97-AF65-F5344CB8AC3E}">
        <p14:creationId xmlns:p14="http://schemas.microsoft.com/office/powerpoint/2010/main" val="4166146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adcd19ada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adcd19ada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adcd19ada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adcd19ada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aec550a22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aec550a22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gadcd19adab_0_2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7" name="Google Shape;2157;gadcd19adab_0_2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Thank you Mike for explaining the cross shopping bahvious. I am Jessica Zhang. And I am going to talk about our segmentation analysis.</a:t>
            </a:r>
            <a:endParaRPr/>
          </a:p>
          <a:p>
            <a:pPr marL="0" lvl="0" indent="0" algn="l" rtl="0">
              <a:spcBef>
                <a:spcPts val="0"/>
              </a:spcBef>
              <a:spcAft>
                <a:spcPts val="0"/>
              </a:spcAft>
              <a:buNone/>
            </a:pPr>
            <a:r>
              <a:rPr lang="zh-CN"/>
              <a:t>For the frequency part, as we can see in the table and the graph, for all the chains, not frequent shoppers, which are around 70%, presented in the yellow bar,  takes larger proportion. And among the 5 chians, D has the largest percentage of frequent shoppers while Buildinc has the smallest.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3"/>
        <p:cNvGrpSpPr/>
        <p:nvPr/>
      </p:nvGrpSpPr>
      <p:grpSpPr>
        <a:xfrm>
          <a:off x="0" y="0"/>
          <a:ext cx="0" cy="0"/>
          <a:chOff x="0" y="0"/>
          <a:chExt cx="0" cy="0"/>
        </a:xfrm>
      </p:grpSpPr>
      <p:sp>
        <p:nvSpPr>
          <p:cNvPr id="2164" name="Google Shape;2164;gadcd19adab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5" name="Google Shape;2165;gadcd19adab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8"/>
        <p:cNvGrpSpPr/>
        <p:nvPr/>
      </p:nvGrpSpPr>
      <p:grpSpPr>
        <a:xfrm>
          <a:off x="0" y="0"/>
          <a:ext cx="0" cy="0"/>
          <a:chOff x="0" y="0"/>
          <a:chExt cx="0" cy="0"/>
        </a:xfrm>
      </p:grpSpPr>
      <p:sp>
        <p:nvSpPr>
          <p:cNvPr id="2189" name="Google Shape;2189;gaecb85f49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0" name="Google Shape;2190;gaecb85f49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f7087e56c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af7087e56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studying the coefficients of the respondents’ preference in each segment, we made the following observations. We can see that segment 1 which is in black, is more price sensitive than the others, relatively indifferent about size, prefers Bouncing motion and Racing style more. Segment 2 in red, is less price sensitive, prefers smaller size, Rocking motion, and Racing style more. Similarly segment 3 in green, is the least price sensitive, prefers larger size, Rocking motion, and Glamour style more. Now Michael will talk about the absolute preferences and demographics for each segment.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af7087e56c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af7087e56c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1000"/>
              </a:spcBef>
            </a:pPr>
            <a:endParaRPr lang="en-US" dirty="0"/>
          </a:p>
        </p:txBody>
      </p:sp>
      <p:sp>
        <p:nvSpPr>
          <p:cNvPr id="4" name="Slide Number Placeholder 3"/>
          <p:cNvSpPr>
            <a:spLocks noGrp="1"/>
          </p:cNvSpPr>
          <p:nvPr>
            <p:ph type="sldNum" sz="quarter" idx="5"/>
          </p:nvPr>
        </p:nvSpPr>
        <p:spPr/>
        <p:txBody>
          <a:bodyPr/>
          <a:lstStyle/>
          <a:p>
            <a:fld id="{7C9E5C5A-1F69-41A0-A637-DEDC01F5B6E0}" type="slidenum">
              <a:rPr lang="zh-CN" altLang="en-US" smtClean="0"/>
              <a:t>5</a:t>
            </a:fld>
            <a:endParaRPr lang="zh-CN" altLang="en-US"/>
          </a:p>
        </p:txBody>
      </p:sp>
    </p:spTree>
    <p:extLst>
      <p:ext uri="{BB962C8B-B14F-4D97-AF65-F5344CB8AC3E}">
        <p14:creationId xmlns:p14="http://schemas.microsoft.com/office/powerpoint/2010/main" val="3071941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For our market simulation analysis, we firstly set the scenarios where our competitor would sell toy horse of Profile 7 and EarlyRiders can sell 1 to 3 models of any combination of the other 15 profiles. We input the scenarios to the market simulation function and get the market share and profits under each scenario.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7862635807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g7862635807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According to the analysis result, we found that when EarlyRider sell profile 2 and 15 toy horses, the profits would be highest among all the scenarios. So our recommendations policy is: EarlyRiders sell two new products. One is 18 inches Bouncing Racing Horse with the price of 119.99 dollars and the other one is 26 inches Rocking Glamour horse with the price of 139.99 dollars.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03125887f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03125887f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03125887f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gb03125887f_0_4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03125887f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gb03125887f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9e7c0125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79e7c0125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7C9E5C5A-1F69-41A0-A637-DEDC01F5B6E0}" type="slidenum">
              <a:rPr lang="zh-CN" altLang="en-US" smtClean="0"/>
              <a:t>6</a:t>
            </a:fld>
            <a:endParaRPr lang="zh-CN" altLang="en-US"/>
          </a:p>
        </p:txBody>
      </p:sp>
    </p:spTree>
    <p:extLst>
      <p:ext uri="{BB962C8B-B14F-4D97-AF65-F5344CB8AC3E}">
        <p14:creationId xmlns:p14="http://schemas.microsoft.com/office/powerpoint/2010/main" val="215708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7C9E5C5A-1F69-41A0-A637-DEDC01F5B6E0}" type="slidenum">
              <a:rPr lang="zh-CN" altLang="en-US" smtClean="0"/>
              <a:t>7</a:t>
            </a:fld>
            <a:endParaRPr lang="zh-CN" altLang="en-US"/>
          </a:p>
        </p:txBody>
      </p:sp>
    </p:spTree>
    <p:extLst>
      <p:ext uri="{BB962C8B-B14F-4D97-AF65-F5344CB8AC3E}">
        <p14:creationId xmlns:p14="http://schemas.microsoft.com/office/powerpoint/2010/main" val="281378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7C9E5C5A-1F69-41A0-A637-DEDC01F5B6E0}" type="slidenum">
              <a:rPr lang="zh-CN" altLang="en-US" smtClean="0"/>
              <a:t>8</a:t>
            </a:fld>
            <a:endParaRPr lang="zh-CN" altLang="en-US"/>
          </a:p>
        </p:txBody>
      </p:sp>
    </p:spTree>
    <p:extLst>
      <p:ext uri="{BB962C8B-B14F-4D97-AF65-F5344CB8AC3E}">
        <p14:creationId xmlns:p14="http://schemas.microsoft.com/office/powerpoint/2010/main" val="3567298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7C9E5C5A-1F69-41A0-A637-DEDC01F5B6E0}" type="slidenum">
              <a:rPr lang="zh-CN" altLang="en-US" smtClean="0"/>
              <a:t>9</a:t>
            </a:fld>
            <a:endParaRPr lang="zh-CN" altLang="en-US"/>
          </a:p>
        </p:txBody>
      </p:sp>
    </p:spTree>
    <p:extLst>
      <p:ext uri="{BB962C8B-B14F-4D97-AF65-F5344CB8AC3E}">
        <p14:creationId xmlns:p14="http://schemas.microsoft.com/office/powerpoint/2010/main" val="360563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7C9E5C5A-1F69-41A0-A637-DEDC01F5B6E0}" type="slidenum">
              <a:rPr lang="zh-CN" altLang="en-US" smtClean="0"/>
              <a:t>10</a:t>
            </a:fld>
            <a:endParaRPr lang="zh-CN" altLang="en-US"/>
          </a:p>
        </p:txBody>
      </p:sp>
    </p:spTree>
    <p:extLst>
      <p:ext uri="{BB962C8B-B14F-4D97-AF65-F5344CB8AC3E}">
        <p14:creationId xmlns:p14="http://schemas.microsoft.com/office/powerpoint/2010/main" val="1351003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7C9E5C5A-1F69-41A0-A637-DEDC01F5B6E0}" type="slidenum">
              <a:rPr lang="zh-CN" altLang="en-US" smtClean="0"/>
              <a:t>11</a:t>
            </a:fld>
            <a:endParaRPr lang="zh-CN" altLang="en-US"/>
          </a:p>
        </p:txBody>
      </p:sp>
    </p:spTree>
    <p:extLst>
      <p:ext uri="{BB962C8B-B14F-4D97-AF65-F5344CB8AC3E}">
        <p14:creationId xmlns:p14="http://schemas.microsoft.com/office/powerpoint/2010/main" val="3552236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等线"/>
            </a:endParaRPr>
          </a:p>
        </p:txBody>
      </p:sp>
      <p:sp>
        <p:nvSpPr>
          <p:cNvPr id="4" name="Slide Number Placeholder 3"/>
          <p:cNvSpPr>
            <a:spLocks noGrp="1"/>
          </p:cNvSpPr>
          <p:nvPr>
            <p:ph type="sldNum" sz="quarter" idx="5"/>
          </p:nvPr>
        </p:nvSpPr>
        <p:spPr/>
        <p:txBody>
          <a:bodyPr/>
          <a:lstStyle/>
          <a:p>
            <a:fld id="{7C9E5C5A-1F69-41A0-A637-DEDC01F5B6E0}" type="slidenum">
              <a:rPr lang="zh-CN" altLang="en-US" smtClean="0"/>
              <a:t>12</a:t>
            </a:fld>
            <a:endParaRPr lang="zh-CN" altLang="en-US"/>
          </a:p>
        </p:txBody>
      </p:sp>
    </p:spTree>
    <p:extLst>
      <p:ext uri="{BB962C8B-B14F-4D97-AF65-F5344CB8AC3E}">
        <p14:creationId xmlns:p14="http://schemas.microsoft.com/office/powerpoint/2010/main" val="75214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B665D74-C35F-4AC4-875E-4FFD7904AFFC}" type="datetimeFigureOut">
              <a:rPr lang="en-US" smtClean="0"/>
              <a:t>7/12/2021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45814E4-BF8A-4AAD-BED3-416F9C0CAD6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60599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65D74-C35F-4AC4-875E-4FFD7904AFFC}"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396949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65D74-C35F-4AC4-875E-4FFD7904AFFC}"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2128553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7"/>
        <p:cNvGrpSpPr/>
        <p:nvPr/>
      </p:nvGrpSpPr>
      <p:grpSpPr>
        <a:xfrm>
          <a:off x="0" y="0"/>
          <a:ext cx="0" cy="0"/>
          <a:chOff x="0" y="0"/>
          <a:chExt cx="0" cy="0"/>
        </a:xfrm>
      </p:grpSpPr>
      <p:sp>
        <p:nvSpPr>
          <p:cNvPr id="278" name="Google Shape;278;p3"/>
          <p:cNvSpPr txBox="1">
            <a:spLocks noGrp="1"/>
          </p:cNvSpPr>
          <p:nvPr>
            <p:ph type="title"/>
          </p:nvPr>
        </p:nvSpPr>
        <p:spPr>
          <a:xfrm>
            <a:off x="950133" y="524256"/>
            <a:ext cx="102916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9" name="Google Shape;279;p3"/>
          <p:cNvSpPr txBox="1">
            <a:spLocks noGrp="1"/>
          </p:cNvSpPr>
          <p:nvPr>
            <p:ph type="body" idx="1"/>
          </p:nvPr>
        </p:nvSpPr>
        <p:spPr>
          <a:xfrm>
            <a:off x="950200" y="1388465"/>
            <a:ext cx="10291600" cy="4748000"/>
          </a:xfrm>
          <a:prstGeom prst="rect">
            <a:avLst/>
          </a:prstGeom>
          <a:noFill/>
          <a:ln>
            <a:noFill/>
          </a:ln>
        </p:spPr>
        <p:txBody>
          <a:bodyPr spcFirstLastPara="1" wrap="square" lIns="91425" tIns="91425" rIns="91425" bIns="91425" anchor="t" anchorCtr="0">
            <a:noAutofit/>
          </a:bodyPr>
          <a:lstStyle>
            <a:lvl1pPr marL="609585" lvl="0" indent="-440256" algn="l">
              <a:lnSpc>
                <a:spcPct val="100000"/>
              </a:lnSpc>
              <a:spcBef>
                <a:spcPts val="0"/>
              </a:spcBef>
              <a:spcAft>
                <a:spcPts val="0"/>
              </a:spcAft>
              <a:buClr>
                <a:srgbClr val="2B3E55"/>
              </a:buClr>
              <a:buSzPts val="1600"/>
              <a:buFont typeface="Montserrat"/>
              <a:buChar char="●"/>
              <a:defRPr sz="1600"/>
            </a:lvl1pPr>
            <a:lvl2pPr marL="1219170" lvl="1" indent="-440256" algn="l">
              <a:lnSpc>
                <a:spcPct val="100000"/>
              </a:lnSpc>
              <a:spcBef>
                <a:spcPts val="2133"/>
              </a:spcBef>
              <a:spcAft>
                <a:spcPts val="0"/>
              </a:spcAft>
              <a:buClr>
                <a:srgbClr val="2B3E55"/>
              </a:buClr>
              <a:buSzPts val="1600"/>
              <a:buFont typeface="Montserrat"/>
              <a:buChar char="○"/>
              <a:defRPr sz="1600"/>
            </a:lvl2pPr>
            <a:lvl3pPr marL="1828754" lvl="2" indent="-440256" algn="l">
              <a:lnSpc>
                <a:spcPct val="100000"/>
              </a:lnSpc>
              <a:spcBef>
                <a:spcPts val="2133"/>
              </a:spcBef>
              <a:spcAft>
                <a:spcPts val="0"/>
              </a:spcAft>
              <a:buClr>
                <a:srgbClr val="2B3E55"/>
              </a:buClr>
              <a:buSzPts val="1600"/>
              <a:buFont typeface="Montserrat"/>
              <a:buChar char="■"/>
              <a:defRPr/>
            </a:lvl3pPr>
            <a:lvl4pPr marL="2438339" lvl="3" indent="-440256" algn="l">
              <a:lnSpc>
                <a:spcPct val="100000"/>
              </a:lnSpc>
              <a:spcBef>
                <a:spcPts val="2133"/>
              </a:spcBef>
              <a:spcAft>
                <a:spcPts val="0"/>
              </a:spcAft>
              <a:buClr>
                <a:srgbClr val="2B3E55"/>
              </a:buClr>
              <a:buSzPts val="1600"/>
              <a:buFont typeface="Montserrat"/>
              <a:buChar char="●"/>
              <a:defRPr/>
            </a:lvl4pPr>
            <a:lvl5pPr marL="3047924" lvl="4" indent="-440256" algn="l">
              <a:lnSpc>
                <a:spcPct val="100000"/>
              </a:lnSpc>
              <a:spcBef>
                <a:spcPts val="2133"/>
              </a:spcBef>
              <a:spcAft>
                <a:spcPts val="0"/>
              </a:spcAft>
              <a:buClr>
                <a:srgbClr val="2B3E55"/>
              </a:buClr>
              <a:buSzPts val="1600"/>
              <a:buFont typeface="Montserrat"/>
              <a:buChar char="○"/>
              <a:defRPr/>
            </a:lvl5pPr>
            <a:lvl6pPr marL="3657509" lvl="5" indent="-440256" algn="l">
              <a:lnSpc>
                <a:spcPct val="100000"/>
              </a:lnSpc>
              <a:spcBef>
                <a:spcPts val="2133"/>
              </a:spcBef>
              <a:spcAft>
                <a:spcPts val="0"/>
              </a:spcAft>
              <a:buClr>
                <a:srgbClr val="2B3E55"/>
              </a:buClr>
              <a:buSzPts val="1600"/>
              <a:buFont typeface="Montserrat"/>
              <a:buChar char="■"/>
              <a:defRPr/>
            </a:lvl6pPr>
            <a:lvl7pPr marL="4267093" lvl="6" indent="-440256" algn="l">
              <a:lnSpc>
                <a:spcPct val="100000"/>
              </a:lnSpc>
              <a:spcBef>
                <a:spcPts val="2133"/>
              </a:spcBef>
              <a:spcAft>
                <a:spcPts val="0"/>
              </a:spcAft>
              <a:buClr>
                <a:srgbClr val="2B3E55"/>
              </a:buClr>
              <a:buSzPts val="1600"/>
              <a:buFont typeface="Montserrat"/>
              <a:buChar char="●"/>
              <a:defRPr/>
            </a:lvl7pPr>
            <a:lvl8pPr marL="4876678" lvl="7" indent="-440256" algn="l">
              <a:lnSpc>
                <a:spcPct val="100000"/>
              </a:lnSpc>
              <a:spcBef>
                <a:spcPts val="2133"/>
              </a:spcBef>
              <a:spcAft>
                <a:spcPts val="0"/>
              </a:spcAft>
              <a:buClr>
                <a:srgbClr val="2B3E55"/>
              </a:buClr>
              <a:buSzPts val="1600"/>
              <a:buFont typeface="Montserrat"/>
              <a:buChar char="○"/>
              <a:defRPr/>
            </a:lvl8pPr>
            <a:lvl9pPr marL="5486263" lvl="8" indent="-440256" algn="l">
              <a:lnSpc>
                <a:spcPct val="100000"/>
              </a:lnSpc>
              <a:spcBef>
                <a:spcPts val="2133"/>
              </a:spcBef>
              <a:spcAft>
                <a:spcPts val="2133"/>
              </a:spcAft>
              <a:buClr>
                <a:srgbClr val="2B3E55"/>
              </a:buClr>
              <a:buSzPts val="1600"/>
              <a:buFont typeface="Montserrat"/>
              <a:buChar char="■"/>
              <a:defRPr/>
            </a:lvl9pPr>
          </a:lstStyle>
          <a:p>
            <a:endParaRPr/>
          </a:p>
        </p:txBody>
      </p:sp>
      <p:sp>
        <p:nvSpPr>
          <p:cNvPr id="280" name="Google Shape;280;p3"/>
          <p:cNvSpPr/>
          <p:nvPr/>
        </p:nvSpPr>
        <p:spPr>
          <a:xfrm>
            <a:off x="-190183" y="2332516"/>
            <a:ext cx="584043" cy="500360"/>
          </a:xfrm>
          <a:custGeom>
            <a:avLst/>
            <a:gdLst/>
            <a:ahLst/>
            <a:cxnLst/>
            <a:rect l="l" t="t" r="r" b="b"/>
            <a:pathLst>
              <a:path w="6386" h="5471" extrusionOk="0">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81" name="Google Shape;281;p3"/>
          <p:cNvSpPr/>
          <p:nvPr/>
        </p:nvSpPr>
        <p:spPr>
          <a:xfrm flipH="1">
            <a:off x="11069177" y="567443"/>
            <a:ext cx="586055" cy="501915"/>
          </a:xfrm>
          <a:custGeom>
            <a:avLst/>
            <a:gdLst/>
            <a:ahLst/>
            <a:cxnLst/>
            <a:rect l="l" t="t" r="r" b="b"/>
            <a:pathLst>
              <a:path w="6408" h="5488" extrusionOk="0">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82" name="Google Shape;282;p3"/>
          <p:cNvSpPr/>
          <p:nvPr/>
        </p:nvSpPr>
        <p:spPr>
          <a:xfrm flipH="1">
            <a:off x="10321844" y="763081"/>
            <a:ext cx="129137" cy="110663"/>
          </a:xfrm>
          <a:custGeom>
            <a:avLst/>
            <a:gdLst/>
            <a:ahLst/>
            <a:cxnLst/>
            <a:rect l="l" t="t" r="r" b="b"/>
            <a:pathLst>
              <a:path w="1412" h="1210" extrusionOk="0">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83" name="Google Shape;283;p3"/>
          <p:cNvSpPr/>
          <p:nvPr/>
        </p:nvSpPr>
        <p:spPr>
          <a:xfrm flipH="1">
            <a:off x="184542" y="4006681"/>
            <a:ext cx="129137" cy="110663"/>
          </a:xfrm>
          <a:custGeom>
            <a:avLst/>
            <a:gdLst/>
            <a:ahLst/>
            <a:cxnLst/>
            <a:rect l="l" t="t" r="r" b="b"/>
            <a:pathLst>
              <a:path w="1412" h="1210" extrusionOk="0">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84" name="Google Shape;284;p3"/>
          <p:cNvSpPr/>
          <p:nvPr/>
        </p:nvSpPr>
        <p:spPr>
          <a:xfrm>
            <a:off x="471600" y="4516700"/>
            <a:ext cx="129131" cy="129131"/>
          </a:xfrm>
          <a:custGeom>
            <a:avLst/>
            <a:gdLst/>
            <a:ahLst/>
            <a:cxnLst/>
            <a:rect l="l" t="t" r="r" b="b"/>
            <a:pathLst>
              <a:path w="2779" h="2779" extrusionOk="0">
                <a:moveTo>
                  <a:pt x="1389" y="1"/>
                </a:moveTo>
                <a:lnTo>
                  <a:pt x="0" y="1390"/>
                </a:lnTo>
                <a:lnTo>
                  <a:pt x="1389" y="2779"/>
                </a:lnTo>
                <a:lnTo>
                  <a:pt x="2778" y="1390"/>
                </a:lnTo>
                <a:lnTo>
                  <a:pt x="1389" y="1"/>
                </a:lnTo>
                <a:close/>
              </a:path>
            </a:pathLst>
          </a:cu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85" name="Google Shape;285;p3"/>
          <p:cNvSpPr/>
          <p:nvPr/>
        </p:nvSpPr>
        <p:spPr>
          <a:xfrm>
            <a:off x="11451222" y="3505618"/>
            <a:ext cx="204001" cy="174829"/>
          </a:xfrm>
          <a:custGeom>
            <a:avLst/>
            <a:gdLst/>
            <a:ahLst/>
            <a:cxnLst/>
            <a:rect l="l" t="t" r="r" b="b"/>
            <a:pathLst>
              <a:path w="1412" h="1210" extrusionOk="0">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86" name="Google Shape;286;p3"/>
          <p:cNvSpPr/>
          <p:nvPr/>
        </p:nvSpPr>
        <p:spPr>
          <a:xfrm>
            <a:off x="11888400" y="4168000"/>
            <a:ext cx="129131" cy="129131"/>
          </a:xfrm>
          <a:custGeom>
            <a:avLst/>
            <a:gdLst/>
            <a:ahLst/>
            <a:cxnLst/>
            <a:rect l="l" t="t" r="r" b="b"/>
            <a:pathLst>
              <a:path w="2779" h="2779" extrusionOk="0">
                <a:moveTo>
                  <a:pt x="1389" y="1"/>
                </a:moveTo>
                <a:lnTo>
                  <a:pt x="0" y="1390"/>
                </a:lnTo>
                <a:lnTo>
                  <a:pt x="1389" y="2779"/>
                </a:lnTo>
                <a:lnTo>
                  <a:pt x="2778" y="1390"/>
                </a:lnTo>
                <a:lnTo>
                  <a:pt x="1389" y="1"/>
                </a:lnTo>
                <a:close/>
              </a:path>
            </a:pathLst>
          </a:custGeom>
          <a:no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59224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er 1">
  <p:cSld name="Header 1">
    <p:spTree>
      <p:nvGrpSpPr>
        <p:cNvPr id="1" name="Shape 34"/>
        <p:cNvGrpSpPr/>
        <p:nvPr/>
      </p:nvGrpSpPr>
      <p:grpSpPr>
        <a:xfrm>
          <a:off x="0" y="0"/>
          <a:ext cx="0" cy="0"/>
          <a:chOff x="0" y="0"/>
          <a:chExt cx="0" cy="0"/>
        </a:xfrm>
      </p:grpSpPr>
      <p:sp>
        <p:nvSpPr>
          <p:cNvPr id="35" name="Google Shape;35;p60"/>
          <p:cNvSpPr txBox="1">
            <a:spLocks noGrp="1"/>
          </p:cNvSpPr>
          <p:nvPr>
            <p:ph type="ctrTitle"/>
          </p:nvPr>
        </p:nvSpPr>
        <p:spPr>
          <a:xfrm>
            <a:off x="823492" y="3089667"/>
            <a:ext cx="3294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36" name="Google Shape;36;p60"/>
          <p:cNvSpPr txBox="1">
            <a:spLocks noGrp="1"/>
          </p:cNvSpPr>
          <p:nvPr>
            <p:ph type="subTitle" idx="1"/>
          </p:nvPr>
        </p:nvSpPr>
        <p:spPr>
          <a:xfrm>
            <a:off x="823492" y="3704933"/>
            <a:ext cx="3413200" cy="77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37" name="Google Shape;37;p60"/>
          <p:cNvSpPr txBox="1">
            <a:spLocks noGrp="1"/>
          </p:cNvSpPr>
          <p:nvPr>
            <p:ph type="title" idx="2"/>
          </p:nvPr>
        </p:nvSpPr>
        <p:spPr>
          <a:xfrm>
            <a:off x="823492" y="2285832"/>
            <a:ext cx="11188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500"/>
              <a:buNone/>
              <a:defRPr sz="4000"/>
            </a:lvl1pPr>
            <a:lvl2pPr lvl="1"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Tree>
    <p:extLst>
      <p:ext uri="{BB962C8B-B14F-4D97-AF65-F5344CB8AC3E}">
        <p14:creationId xmlns:p14="http://schemas.microsoft.com/office/powerpoint/2010/main" val="2823035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line 2">
  <p:cSld name="Headline 2">
    <p:spTree>
      <p:nvGrpSpPr>
        <p:cNvPr id="1" name="Shape 75"/>
        <p:cNvGrpSpPr/>
        <p:nvPr/>
      </p:nvGrpSpPr>
      <p:grpSpPr>
        <a:xfrm>
          <a:off x="0" y="0"/>
          <a:ext cx="0" cy="0"/>
          <a:chOff x="0" y="0"/>
          <a:chExt cx="0" cy="0"/>
        </a:xfrm>
      </p:grpSpPr>
      <p:sp>
        <p:nvSpPr>
          <p:cNvPr id="76" name="Google Shape;76;p68"/>
          <p:cNvSpPr txBox="1">
            <a:spLocks noGrp="1"/>
          </p:cNvSpPr>
          <p:nvPr>
            <p:ph type="ctrTitle"/>
          </p:nvPr>
        </p:nvSpPr>
        <p:spPr>
          <a:xfrm>
            <a:off x="7647068" y="3081753"/>
            <a:ext cx="3722400" cy="770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77" name="Google Shape;77;p68"/>
          <p:cNvSpPr txBox="1">
            <a:spLocks noGrp="1"/>
          </p:cNvSpPr>
          <p:nvPr>
            <p:ph type="subTitle" idx="1"/>
          </p:nvPr>
        </p:nvSpPr>
        <p:spPr>
          <a:xfrm>
            <a:off x="7980699" y="3707827"/>
            <a:ext cx="3388800" cy="770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67"/>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78" name="Google Shape;78;p68"/>
          <p:cNvSpPr txBox="1">
            <a:spLocks noGrp="1"/>
          </p:cNvSpPr>
          <p:nvPr>
            <p:ph type="title" idx="2"/>
          </p:nvPr>
        </p:nvSpPr>
        <p:spPr>
          <a:xfrm>
            <a:off x="9031277" y="2290133"/>
            <a:ext cx="2338400" cy="770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500"/>
              <a:buNone/>
              <a:defRPr sz="4000"/>
            </a:lvl1pPr>
            <a:lvl2pPr lvl="1"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Tree>
    <p:extLst>
      <p:ext uri="{BB962C8B-B14F-4D97-AF65-F5344CB8AC3E}">
        <p14:creationId xmlns:p14="http://schemas.microsoft.com/office/powerpoint/2010/main" val="3941255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flipH="1">
            <a:off x="8101596" y="1620737"/>
            <a:ext cx="4090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None/>
              <a:defRPr sz="3200">
                <a:solidFill>
                  <a:schemeClr val="accent1"/>
                </a:solidFill>
              </a:defRPr>
            </a:lvl1pPr>
            <a:lvl2pPr lvl="1" algn="l">
              <a:lnSpc>
                <a:spcPct val="100000"/>
              </a:lnSpc>
              <a:spcBef>
                <a:spcPts val="0"/>
              </a:spcBef>
              <a:spcAft>
                <a:spcPts val="0"/>
              </a:spcAft>
              <a:buClr>
                <a:schemeClr val="accent1"/>
              </a:buClr>
              <a:buSzPts val="2400"/>
              <a:buNone/>
              <a:defRPr sz="3200">
                <a:solidFill>
                  <a:schemeClr val="accent1"/>
                </a:solidFill>
              </a:defRPr>
            </a:lvl2pPr>
            <a:lvl3pPr lvl="2" algn="l">
              <a:lnSpc>
                <a:spcPct val="100000"/>
              </a:lnSpc>
              <a:spcBef>
                <a:spcPts val="0"/>
              </a:spcBef>
              <a:spcAft>
                <a:spcPts val="0"/>
              </a:spcAft>
              <a:buClr>
                <a:schemeClr val="accent1"/>
              </a:buClr>
              <a:buSzPts val="2400"/>
              <a:buNone/>
              <a:defRPr sz="3200">
                <a:solidFill>
                  <a:schemeClr val="accent1"/>
                </a:solidFill>
              </a:defRPr>
            </a:lvl3pPr>
            <a:lvl4pPr lvl="3" algn="l">
              <a:lnSpc>
                <a:spcPct val="100000"/>
              </a:lnSpc>
              <a:spcBef>
                <a:spcPts val="0"/>
              </a:spcBef>
              <a:spcAft>
                <a:spcPts val="0"/>
              </a:spcAft>
              <a:buClr>
                <a:schemeClr val="accent1"/>
              </a:buClr>
              <a:buSzPts val="2400"/>
              <a:buNone/>
              <a:defRPr sz="3200">
                <a:solidFill>
                  <a:schemeClr val="accent1"/>
                </a:solidFill>
              </a:defRPr>
            </a:lvl4pPr>
            <a:lvl5pPr lvl="4" algn="l">
              <a:lnSpc>
                <a:spcPct val="100000"/>
              </a:lnSpc>
              <a:spcBef>
                <a:spcPts val="0"/>
              </a:spcBef>
              <a:spcAft>
                <a:spcPts val="0"/>
              </a:spcAft>
              <a:buClr>
                <a:schemeClr val="accent1"/>
              </a:buClr>
              <a:buSzPts val="2400"/>
              <a:buNone/>
              <a:defRPr sz="3200">
                <a:solidFill>
                  <a:schemeClr val="accent1"/>
                </a:solidFill>
              </a:defRPr>
            </a:lvl5pPr>
            <a:lvl6pPr lvl="5" algn="l">
              <a:lnSpc>
                <a:spcPct val="100000"/>
              </a:lnSpc>
              <a:spcBef>
                <a:spcPts val="0"/>
              </a:spcBef>
              <a:spcAft>
                <a:spcPts val="0"/>
              </a:spcAft>
              <a:buClr>
                <a:schemeClr val="accent1"/>
              </a:buClr>
              <a:buSzPts val="2400"/>
              <a:buNone/>
              <a:defRPr sz="3200">
                <a:solidFill>
                  <a:schemeClr val="accent1"/>
                </a:solidFill>
              </a:defRPr>
            </a:lvl6pPr>
            <a:lvl7pPr lvl="6" algn="l">
              <a:lnSpc>
                <a:spcPct val="100000"/>
              </a:lnSpc>
              <a:spcBef>
                <a:spcPts val="0"/>
              </a:spcBef>
              <a:spcAft>
                <a:spcPts val="0"/>
              </a:spcAft>
              <a:buClr>
                <a:schemeClr val="accent1"/>
              </a:buClr>
              <a:buSzPts val="2400"/>
              <a:buNone/>
              <a:defRPr sz="3200">
                <a:solidFill>
                  <a:schemeClr val="accent1"/>
                </a:solidFill>
              </a:defRPr>
            </a:lvl7pPr>
            <a:lvl8pPr lvl="7" algn="l">
              <a:lnSpc>
                <a:spcPct val="100000"/>
              </a:lnSpc>
              <a:spcBef>
                <a:spcPts val="0"/>
              </a:spcBef>
              <a:spcAft>
                <a:spcPts val="0"/>
              </a:spcAft>
              <a:buClr>
                <a:schemeClr val="accent1"/>
              </a:buClr>
              <a:buSzPts val="2400"/>
              <a:buNone/>
              <a:defRPr sz="3200">
                <a:solidFill>
                  <a:schemeClr val="accent1"/>
                </a:solidFill>
              </a:defRPr>
            </a:lvl8pPr>
            <a:lvl9pPr lvl="8" algn="l">
              <a:lnSpc>
                <a:spcPct val="100000"/>
              </a:lnSpc>
              <a:spcBef>
                <a:spcPts val="0"/>
              </a:spcBef>
              <a:spcAft>
                <a:spcPts val="0"/>
              </a:spcAft>
              <a:buClr>
                <a:schemeClr val="accent1"/>
              </a:buClr>
              <a:buSzPts val="2400"/>
              <a:buNone/>
              <a:defRPr sz="3200">
                <a:solidFill>
                  <a:schemeClr val="accent1"/>
                </a:solidFill>
              </a:defRPr>
            </a:lvl9pPr>
          </a:lstStyle>
          <a:p>
            <a:endParaRPr/>
          </a:p>
        </p:txBody>
      </p:sp>
      <p:sp>
        <p:nvSpPr>
          <p:cNvPr id="17" name="Google Shape;17;p7"/>
          <p:cNvSpPr txBox="1">
            <a:spLocks noGrp="1"/>
          </p:cNvSpPr>
          <p:nvPr>
            <p:ph type="ctrTitle" idx="2"/>
          </p:nvPr>
        </p:nvSpPr>
        <p:spPr>
          <a:xfrm flipH="1">
            <a:off x="8101596" y="3077171"/>
            <a:ext cx="4090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None/>
              <a:defRPr sz="3200">
                <a:solidFill>
                  <a:schemeClr val="accent1"/>
                </a:solidFill>
              </a:defRPr>
            </a:lvl1pPr>
            <a:lvl2pPr lvl="1" algn="l">
              <a:lnSpc>
                <a:spcPct val="100000"/>
              </a:lnSpc>
              <a:spcBef>
                <a:spcPts val="0"/>
              </a:spcBef>
              <a:spcAft>
                <a:spcPts val="0"/>
              </a:spcAft>
              <a:buClr>
                <a:schemeClr val="accent1"/>
              </a:buClr>
              <a:buSzPts val="2400"/>
              <a:buNone/>
              <a:defRPr sz="3200">
                <a:solidFill>
                  <a:schemeClr val="accent1"/>
                </a:solidFill>
              </a:defRPr>
            </a:lvl2pPr>
            <a:lvl3pPr lvl="2" algn="l">
              <a:lnSpc>
                <a:spcPct val="100000"/>
              </a:lnSpc>
              <a:spcBef>
                <a:spcPts val="0"/>
              </a:spcBef>
              <a:spcAft>
                <a:spcPts val="0"/>
              </a:spcAft>
              <a:buClr>
                <a:schemeClr val="accent1"/>
              </a:buClr>
              <a:buSzPts val="2400"/>
              <a:buNone/>
              <a:defRPr sz="3200">
                <a:solidFill>
                  <a:schemeClr val="accent1"/>
                </a:solidFill>
              </a:defRPr>
            </a:lvl3pPr>
            <a:lvl4pPr lvl="3" algn="l">
              <a:lnSpc>
                <a:spcPct val="100000"/>
              </a:lnSpc>
              <a:spcBef>
                <a:spcPts val="0"/>
              </a:spcBef>
              <a:spcAft>
                <a:spcPts val="0"/>
              </a:spcAft>
              <a:buClr>
                <a:schemeClr val="accent1"/>
              </a:buClr>
              <a:buSzPts val="2400"/>
              <a:buNone/>
              <a:defRPr sz="3200">
                <a:solidFill>
                  <a:schemeClr val="accent1"/>
                </a:solidFill>
              </a:defRPr>
            </a:lvl4pPr>
            <a:lvl5pPr lvl="4" algn="l">
              <a:lnSpc>
                <a:spcPct val="100000"/>
              </a:lnSpc>
              <a:spcBef>
                <a:spcPts val="0"/>
              </a:spcBef>
              <a:spcAft>
                <a:spcPts val="0"/>
              </a:spcAft>
              <a:buClr>
                <a:schemeClr val="accent1"/>
              </a:buClr>
              <a:buSzPts val="2400"/>
              <a:buNone/>
              <a:defRPr sz="3200">
                <a:solidFill>
                  <a:schemeClr val="accent1"/>
                </a:solidFill>
              </a:defRPr>
            </a:lvl5pPr>
            <a:lvl6pPr lvl="5" algn="l">
              <a:lnSpc>
                <a:spcPct val="100000"/>
              </a:lnSpc>
              <a:spcBef>
                <a:spcPts val="0"/>
              </a:spcBef>
              <a:spcAft>
                <a:spcPts val="0"/>
              </a:spcAft>
              <a:buClr>
                <a:schemeClr val="accent1"/>
              </a:buClr>
              <a:buSzPts val="2400"/>
              <a:buNone/>
              <a:defRPr sz="3200">
                <a:solidFill>
                  <a:schemeClr val="accent1"/>
                </a:solidFill>
              </a:defRPr>
            </a:lvl6pPr>
            <a:lvl7pPr lvl="6" algn="l">
              <a:lnSpc>
                <a:spcPct val="100000"/>
              </a:lnSpc>
              <a:spcBef>
                <a:spcPts val="0"/>
              </a:spcBef>
              <a:spcAft>
                <a:spcPts val="0"/>
              </a:spcAft>
              <a:buClr>
                <a:schemeClr val="accent1"/>
              </a:buClr>
              <a:buSzPts val="2400"/>
              <a:buNone/>
              <a:defRPr sz="3200">
                <a:solidFill>
                  <a:schemeClr val="accent1"/>
                </a:solidFill>
              </a:defRPr>
            </a:lvl7pPr>
            <a:lvl8pPr lvl="7" algn="l">
              <a:lnSpc>
                <a:spcPct val="100000"/>
              </a:lnSpc>
              <a:spcBef>
                <a:spcPts val="0"/>
              </a:spcBef>
              <a:spcAft>
                <a:spcPts val="0"/>
              </a:spcAft>
              <a:buClr>
                <a:schemeClr val="accent1"/>
              </a:buClr>
              <a:buSzPts val="2400"/>
              <a:buNone/>
              <a:defRPr sz="3200">
                <a:solidFill>
                  <a:schemeClr val="accent1"/>
                </a:solidFill>
              </a:defRPr>
            </a:lvl8pPr>
            <a:lvl9pPr lvl="8" algn="l">
              <a:lnSpc>
                <a:spcPct val="100000"/>
              </a:lnSpc>
              <a:spcBef>
                <a:spcPts val="0"/>
              </a:spcBef>
              <a:spcAft>
                <a:spcPts val="0"/>
              </a:spcAft>
              <a:buClr>
                <a:schemeClr val="accent1"/>
              </a:buClr>
              <a:buSzPts val="2400"/>
              <a:buNone/>
              <a:defRPr sz="3200">
                <a:solidFill>
                  <a:schemeClr val="accent1"/>
                </a:solidFill>
              </a:defRPr>
            </a:lvl9pPr>
          </a:lstStyle>
          <a:p>
            <a:endParaRPr/>
          </a:p>
        </p:txBody>
      </p:sp>
      <p:sp>
        <p:nvSpPr>
          <p:cNvPr id="18" name="Google Shape;18;p7"/>
          <p:cNvSpPr txBox="1">
            <a:spLocks noGrp="1"/>
          </p:cNvSpPr>
          <p:nvPr>
            <p:ph type="ctrTitle" idx="3"/>
          </p:nvPr>
        </p:nvSpPr>
        <p:spPr>
          <a:xfrm flipH="1">
            <a:off x="8101596" y="4533604"/>
            <a:ext cx="4090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None/>
              <a:defRPr sz="3200">
                <a:solidFill>
                  <a:schemeClr val="accent1"/>
                </a:solidFill>
              </a:defRPr>
            </a:lvl1pPr>
            <a:lvl2pPr lvl="1" algn="l">
              <a:lnSpc>
                <a:spcPct val="100000"/>
              </a:lnSpc>
              <a:spcBef>
                <a:spcPts val="0"/>
              </a:spcBef>
              <a:spcAft>
                <a:spcPts val="0"/>
              </a:spcAft>
              <a:buClr>
                <a:schemeClr val="accent1"/>
              </a:buClr>
              <a:buSzPts val="2400"/>
              <a:buNone/>
              <a:defRPr sz="3200">
                <a:solidFill>
                  <a:schemeClr val="accent1"/>
                </a:solidFill>
              </a:defRPr>
            </a:lvl2pPr>
            <a:lvl3pPr lvl="2" algn="l">
              <a:lnSpc>
                <a:spcPct val="100000"/>
              </a:lnSpc>
              <a:spcBef>
                <a:spcPts val="0"/>
              </a:spcBef>
              <a:spcAft>
                <a:spcPts val="0"/>
              </a:spcAft>
              <a:buClr>
                <a:schemeClr val="accent1"/>
              </a:buClr>
              <a:buSzPts val="2400"/>
              <a:buNone/>
              <a:defRPr sz="3200">
                <a:solidFill>
                  <a:schemeClr val="accent1"/>
                </a:solidFill>
              </a:defRPr>
            </a:lvl3pPr>
            <a:lvl4pPr lvl="3" algn="l">
              <a:lnSpc>
                <a:spcPct val="100000"/>
              </a:lnSpc>
              <a:spcBef>
                <a:spcPts val="0"/>
              </a:spcBef>
              <a:spcAft>
                <a:spcPts val="0"/>
              </a:spcAft>
              <a:buClr>
                <a:schemeClr val="accent1"/>
              </a:buClr>
              <a:buSzPts val="2400"/>
              <a:buNone/>
              <a:defRPr sz="3200">
                <a:solidFill>
                  <a:schemeClr val="accent1"/>
                </a:solidFill>
              </a:defRPr>
            </a:lvl4pPr>
            <a:lvl5pPr lvl="4" algn="l">
              <a:lnSpc>
                <a:spcPct val="100000"/>
              </a:lnSpc>
              <a:spcBef>
                <a:spcPts val="0"/>
              </a:spcBef>
              <a:spcAft>
                <a:spcPts val="0"/>
              </a:spcAft>
              <a:buClr>
                <a:schemeClr val="accent1"/>
              </a:buClr>
              <a:buSzPts val="2400"/>
              <a:buNone/>
              <a:defRPr sz="3200">
                <a:solidFill>
                  <a:schemeClr val="accent1"/>
                </a:solidFill>
              </a:defRPr>
            </a:lvl5pPr>
            <a:lvl6pPr lvl="5" algn="l">
              <a:lnSpc>
                <a:spcPct val="100000"/>
              </a:lnSpc>
              <a:spcBef>
                <a:spcPts val="0"/>
              </a:spcBef>
              <a:spcAft>
                <a:spcPts val="0"/>
              </a:spcAft>
              <a:buClr>
                <a:schemeClr val="accent1"/>
              </a:buClr>
              <a:buSzPts val="2400"/>
              <a:buNone/>
              <a:defRPr sz="3200">
                <a:solidFill>
                  <a:schemeClr val="accent1"/>
                </a:solidFill>
              </a:defRPr>
            </a:lvl6pPr>
            <a:lvl7pPr lvl="6" algn="l">
              <a:lnSpc>
                <a:spcPct val="100000"/>
              </a:lnSpc>
              <a:spcBef>
                <a:spcPts val="0"/>
              </a:spcBef>
              <a:spcAft>
                <a:spcPts val="0"/>
              </a:spcAft>
              <a:buClr>
                <a:schemeClr val="accent1"/>
              </a:buClr>
              <a:buSzPts val="2400"/>
              <a:buNone/>
              <a:defRPr sz="3200">
                <a:solidFill>
                  <a:schemeClr val="accent1"/>
                </a:solidFill>
              </a:defRPr>
            </a:lvl7pPr>
            <a:lvl8pPr lvl="7" algn="l">
              <a:lnSpc>
                <a:spcPct val="100000"/>
              </a:lnSpc>
              <a:spcBef>
                <a:spcPts val="0"/>
              </a:spcBef>
              <a:spcAft>
                <a:spcPts val="0"/>
              </a:spcAft>
              <a:buClr>
                <a:schemeClr val="accent1"/>
              </a:buClr>
              <a:buSzPts val="2400"/>
              <a:buNone/>
              <a:defRPr sz="3200">
                <a:solidFill>
                  <a:schemeClr val="accent1"/>
                </a:solidFill>
              </a:defRPr>
            </a:lvl8pPr>
            <a:lvl9pPr lvl="8" algn="l">
              <a:lnSpc>
                <a:spcPct val="100000"/>
              </a:lnSpc>
              <a:spcBef>
                <a:spcPts val="0"/>
              </a:spcBef>
              <a:spcAft>
                <a:spcPts val="0"/>
              </a:spcAft>
              <a:buClr>
                <a:schemeClr val="accent1"/>
              </a:buClr>
              <a:buSzPts val="2400"/>
              <a:buNone/>
              <a:defRPr sz="3200">
                <a:solidFill>
                  <a:schemeClr val="accent1"/>
                </a:solidFill>
              </a:defRPr>
            </a:lvl9pPr>
          </a:lstStyle>
          <a:p>
            <a:endParaRPr/>
          </a:p>
        </p:txBody>
      </p:sp>
      <p:sp>
        <p:nvSpPr>
          <p:cNvPr id="19" name="Google Shape;19;p7"/>
          <p:cNvSpPr txBox="1">
            <a:spLocks noGrp="1"/>
          </p:cNvSpPr>
          <p:nvPr>
            <p:ph type="ctrTitle" idx="4"/>
          </p:nvPr>
        </p:nvSpPr>
        <p:spPr>
          <a:xfrm>
            <a:off x="0" y="4533604"/>
            <a:ext cx="3998800" cy="770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None/>
              <a:defRPr sz="3200">
                <a:solidFill>
                  <a:schemeClr val="accent1"/>
                </a:solidFill>
              </a:defRPr>
            </a:lvl1pPr>
            <a:lvl2pPr lvl="1" algn="r">
              <a:lnSpc>
                <a:spcPct val="100000"/>
              </a:lnSpc>
              <a:spcBef>
                <a:spcPts val="0"/>
              </a:spcBef>
              <a:spcAft>
                <a:spcPts val="0"/>
              </a:spcAft>
              <a:buClr>
                <a:schemeClr val="accent1"/>
              </a:buClr>
              <a:buSzPts val="2400"/>
              <a:buNone/>
              <a:defRPr sz="3200">
                <a:solidFill>
                  <a:schemeClr val="accent1"/>
                </a:solidFill>
              </a:defRPr>
            </a:lvl2pPr>
            <a:lvl3pPr lvl="2" algn="r">
              <a:lnSpc>
                <a:spcPct val="100000"/>
              </a:lnSpc>
              <a:spcBef>
                <a:spcPts val="0"/>
              </a:spcBef>
              <a:spcAft>
                <a:spcPts val="0"/>
              </a:spcAft>
              <a:buClr>
                <a:schemeClr val="accent1"/>
              </a:buClr>
              <a:buSzPts val="2400"/>
              <a:buNone/>
              <a:defRPr sz="3200">
                <a:solidFill>
                  <a:schemeClr val="accent1"/>
                </a:solidFill>
              </a:defRPr>
            </a:lvl3pPr>
            <a:lvl4pPr lvl="3" algn="r">
              <a:lnSpc>
                <a:spcPct val="100000"/>
              </a:lnSpc>
              <a:spcBef>
                <a:spcPts val="0"/>
              </a:spcBef>
              <a:spcAft>
                <a:spcPts val="0"/>
              </a:spcAft>
              <a:buClr>
                <a:schemeClr val="accent1"/>
              </a:buClr>
              <a:buSzPts val="2400"/>
              <a:buNone/>
              <a:defRPr sz="3200">
                <a:solidFill>
                  <a:schemeClr val="accent1"/>
                </a:solidFill>
              </a:defRPr>
            </a:lvl4pPr>
            <a:lvl5pPr lvl="4" algn="r">
              <a:lnSpc>
                <a:spcPct val="100000"/>
              </a:lnSpc>
              <a:spcBef>
                <a:spcPts val="0"/>
              </a:spcBef>
              <a:spcAft>
                <a:spcPts val="0"/>
              </a:spcAft>
              <a:buClr>
                <a:schemeClr val="accent1"/>
              </a:buClr>
              <a:buSzPts val="2400"/>
              <a:buNone/>
              <a:defRPr sz="3200">
                <a:solidFill>
                  <a:schemeClr val="accent1"/>
                </a:solidFill>
              </a:defRPr>
            </a:lvl5pPr>
            <a:lvl6pPr lvl="5" algn="r">
              <a:lnSpc>
                <a:spcPct val="100000"/>
              </a:lnSpc>
              <a:spcBef>
                <a:spcPts val="0"/>
              </a:spcBef>
              <a:spcAft>
                <a:spcPts val="0"/>
              </a:spcAft>
              <a:buClr>
                <a:schemeClr val="accent1"/>
              </a:buClr>
              <a:buSzPts val="2400"/>
              <a:buNone/>
              <a:defRPr sz="3200">
                <a:solidFill>
                  <a:schemeClr val="accent1"/>
                </a:solidFill>
              </a:defRPr>
            </a:lvl6pPr>
            <a:lvl7pPr lvl="6" algn="r">
              <a:lnSpc>
                <a:spcPct val="100000"/>
              </a:lnSpc>
              <a:spcBef>
                <a:spcPts val="0"/>
              </a:spcBef>
              <a:spcAft>
                <a:spcPts val="0"/>
              </a:spcAft>
              <a:buClr>
                <a:schemeClr val="accent1"/>
              </a:buClr>
              <a:buSzPts val="2400"/>
              <a:buNone/>
              <a:defRPr sz="3200">
                <a:solidFill>
                  <a:schemeClr val="accent1"/>
                </a:solidFill>
              </a:defRPr>
            </a:lvl7pPr>
            <a:lvl8pPr lvl="7" algn="r">
              <a:lnSpc>
                <a:spcPct val="100000"/>
              </a:lnSpc>
              <a:spcBef>
                <a:spcPts val="0"/>
              </a:spcBef>
              <a:spcAft>
                <a:spcPts val="0"/>
              </a:spcAft>
              <a:buClr>
                <a:schemeClr val="accent1"/>
              </a:buClr>
              <a:buSzPts val="2400"/>
              <a:buNone/>
              <a:defRPr sz="3200">
                <a:solidFill>
                  <a:schemeClr val="accent1"/>
                </a:solidFill>
              </a:defRPr>
            </a:lvl8pPr>
            <a:lvl9pPr lvl="8" algn="r">
              <a:lnSpc>
                <a:spcPct val="100000"/>
              </a:lnSpc>
              <a:spcBef>
                <a:spcPts val="0"/>
              </a:spcBef>
              <a:spcAft>
                <a:spcPts val="0"/>
              </a:spcAft>
              <a:buClr>
                <a:schemeClr val="accent1"/>
              </a:buClr>
              <a:buSzPts val="2400"/>
              <a:buNone/>
              <a:defRPr sz="3200">
                <a:solidFill>
                  <a:schemeClr val="accent1"/>
                </a:solidFill>
              </a:defRPr>
            </a:lvl9pPr>
          </a:lstStyle>
          <a:p>
            <a:endParaRPr/>
          </a:p>
        </p:txBody>
      </p:sp>
      <p:sp>
        <p:nvSpPr>
          <p:cNvPr id="20" name="Google Shape;20;p7"/>
          <p:cNvSpPr txBox="1">
            <a:spLocks noGrp="1"/>
          </p:cNvSpPr>
          <p:nvPr>
            <p:ph type="ctrTitle" idx="5"/>
          </p:nvPr>
        </p:nvSpPr>
        <p:spPr>
          <a:xfrm>
            <a:off x="0" y="3077171"/>
            <a:ext cx="3998800" cy="770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None/>
              <a:defRPr sz="3200">
                <a:solidFill>
                  <a:schemeClr val="accent1"/>
                </a:solidFill>
              </a:defRPr>
            </a:lvl1pPr>
            <a:lvl2pPr lvl="1" algn="r">
              <a:lnSpc>
                <a:spcPct val="100000"/>
              </a:lnSpc>
              <a:spcBef>
                <a:spcPts val="0"/>
              </a:spcBef>
              <a:spcAft>
                <a:spcPts val="0"/>
              </a:spcAft>
              <a:buClr>
                <a:schemeClr val="accent1"/>
              </a:buClr>
              <a:buSzPts val="2400"/>
              <a:buNone/>
              <a:defRPr sz="3200">
                <a:solidFill>
                  <a:schemeClr val="accent1"/>
                </a:solidFill>
              </a:defRPr>
            </a:lvl2pPr>
            <a:lvl3pPr lvl="2" algn="r">
              <a:lnSpc>
                <a:spcPct val="100000"/>
              </a:lnSpc>
              <a:spcBef>
                <a:spcPts val="0"/>
              </a:spcBef>
              <a:spcAft>
                <a:spcPts val="0"/>
              </a:spcAft>
              <a:buClr>
                <a:schemeClr val="accent1"/>
              </a:buClr>
              <a:buSzPts val="2400"/>
              <a:buNone/>
              <a:defRPr sz="3200">
                <a:solidFill>
                  <a:schemeClr val="accent1"/>
                </a:solidFill>
              </a:defRPr>
            </a:lvl3pPr>
            <a:lvl4pPr lvl="3" algn="r">
              <a:lnSpc>
                <a:spcPct val="100000"/>
              </a:lnSpc>
              <a:spcBef>
                <a:spcPts val="0"/>
              </a:spcBef>
              <a:spcAft>
                <a:spcPts val="0"/>
              </a:spcAft>
              <a:buClr>
                <a:schemeClr val="accent1"/>
              </a:buClr>
              <a:buSzPts val="2400"/>
              <a:buNone/>
              <a:defRPr sz="3200">
                <a:solidFill>
                  <a:schemeClr val="accent1"/>
                </a:solidFill>
              </a:defRPr>
            </a:lvl4pPr>
            <a:lvl5pPr lvl="4" algn="r">
              <a:lnSpc>
                <a:spcPct val="100000"/>
              </a:lnSpc>
              <a:spcBef>
                <a:spcPts val="0"/>
              </a:spcBef>
              <a:spcAft>
                <a:spcPts val="0"/>
              </a:spcAft>
              <a:buClr>
                <a:schemeClr val="accent1"/>
              </a:buClr>
              <a:buSzPts val="2400"/>
              <a:buNone/>
              <a:defRPr sz="3200">
                <a:solidFill>
                  <a:schemeClr val="accent1"/>
                </a:solidFill>
              </a:defRPr>
            </a:lvl5pPr>
            <a:lvl6pPr lvl="5" algn="r">
              <a:lnSpc>
                <a:spcPct val="100000"/>
              </a:lnSpc>
              <a:spcBef>
                <a:spcPts val="0"/>
              </a:spcBef>
              <a:spcAft>
                <a:spcPts val="0"/>
              </a:spcAft>
              <a:buClr>
                <a:schemeClr val="accent1"/>
              </a:buClr>
              <a:buSzPts val="2400"/>
              <a:buNone/>
              <a:defRPr sz="3200">
                <a:solidFill>
                  <a:schemeClr val="accent1"/>
                </a:solidFill>
              </a:defRPr>
            </a:lvl6pPr>
            <a:lvl7pPr lvl="6" algn="r">
              <a:lnSpc>
                <a:spcPct val="100000"/>
              </a:lnSpc>
              <a:spcBef>
                <a:spcPts val="0"/>
              </a:spcBef>
              <a:spcAft>
                <a:spcPts val="0"/>
              </a:spcAft>
              <a:buClr>
                <a:schemeClr val="accent1"/>
              </a:buClr>
              <a:buSzPts val="2400"/>
              <a:buNone/>
              <a:defRPr sz="3200">
                <a:solidFill>
                  <a:schemeClr val="accent1"/>
                </a:solidFill>
              </a:defRPr>
            </a:lvl7pPr>
            <a:lvl8pPr lvl="7" algn="r">
              <a:lnSpc>
                <a:spcPct val="100000"/>
              </a:lnSpc>
              <a:spcBef>
                <a:spcPts val="0"/>
              </a:spcBef>
              <a:spcAft>
                <a:spcPts val="0"/>
              </a:spcAft>
              <a:buClr>
                <a:schemeClr val="accent1"/>
              </a:buClr>
              <a:buSzPts val="2400"/>
              <a:buNone/>
              <a:defRPr sz="3200">
                <a:solidFill>
                  <a:schemeClr val="accent1"/>
                </a:solidFill>
              </a:defRPr>
            </a:lvl8pPr>
            <a:lvl9pPr lvl="8" algn="r">
              <a:lnSpc>
                <a:spcPct val="100000"/>
              </a:lnSpc>
              <a:spcBef>
                <a:spcPts val="0"/>
              </a:spcBef>
              <a:spcAft>
                <a:spcPts val="0"/>
              </a:spcAft>
              <a:buClr>
                <a:schemeClr val="accent1"/>
              </a:buClr>
              <a:buSzPts val="2400"/>
              <a:buNone/>
              <a:defRPr sz="3200">
                <a:solidFill>
                  <a:schemeClr val="accent1"/>
                </a:solidFill>
              </a:defRPr>
            </a:lvl9pPr>
          </a:lstStyle>
          <a:p>
            <a:endParaRPr/>
          </a:p>
        </p:txBody>
      </p:sp>
      <p:sp>
        <p:nvSpPr>
          <p:cNvPr id="21" name="Google Shape;21;p7"/>
          <p:cNvSpPr txBox="1">
            <a:spLocks noGrp="1"/>
          </p:cNvSpPr>
          <p:nvPr>
            <p:ph type="ctrTitle" idx="6"/>
          </p:nvPr>
        </p:nvSpPr>
        <p:spPr>
          <a:xfrm>
            <a:off x="3771000" y="185589"/>
            <a:ext cx="4650000" cy="1135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3000"/>
              <a:buNone/>
              <a:defRPr sz="4000">
                <a:solidFill>
                  <a:schemeClr val="accent1"/>
                </a:solidFill>
              </a:defRPr>
            </a:lvl1pPr>
            <a:lvl2pPr lvl="1" algn="ctr">
              <a:lnSpc>
                <a:spcPct val="100000"/>
              </a:lnSpc>
              <a:spcBef>
                <a:spcPts val="0"/>
              </a:spcBef>
              <a:spcAft>
                <a:spcPts val="0"/>
              </a:spcAft>
              <a:buClr>
                <a:schemeClr val="accent1"/>
              </a:buClr>
              <a:buSzPts val="1100"/>
              <a:buNone/>
              <a:defRPr sz="1467">
                <a:solidFill>
                  <a:schemeClr val="accent1"/>
                </a:solidFill>
              </a:defRPr>
            </a:lvl2pPr>
            <a:lvl3pPr lvl="2" algn="ctr">
              <a:lnSpc>
                <a:spcPct val="100000"/>
              </a:lnSpc>
              <a:spcBef>
                <a:spcPts val="0"/>
              </a:spcBef>
              <a:spcAft>
                <a:spcPts val="0"/>
              </a:spcAft>
              <a:buClr>
                <a:schemeClr val="accent1"/>
              </a:buClr>
              <a:buSzPts val="1100"/>
              <a:buNone/>
              <a:defRPr sz="1467">
                <a:solidFill>
                  <a:schemeClr val="accent1"/>
                </a:solidFill>
              </a:defRPr>
            </a:lvl3pPr>
            <a:lvl4pPr lvl="3" algn="ctr">
              <a:lnSpc>
                <a:spcPct val="100000"/>
              </a:lnSpc>
              <a:spcBef>
                <a:spcPts val="0"/>
              </a:spcBef>
              <a:spcAft>
                <a:spcPts val="0"/>
              </a:spcAft>
              <a:buClr>
                <a:schemeClr val="accent1"/>
              </a:buClr>
              <a:buSzPts val="1100"/>
              <a:buNone/>
              <a:defRPr sz="1467">
                <a:solidFill>
                  <a:schemeClr val="accent1"/>
                </a:solidFill>
              </a:defRPr>
            </a:lvl4pPr>
            <a:lvl5pPr lvl="4" algn="ctr">
              <a:lnSpc>
                <a:spcPct val="100000"/>
              </a:lnSpc>
              <a:spcBef>
                <a:spcPts val="0"/>
              </a:spcBef>
              <a:spcAft>
                <a:spcPts val="0"/>
              </a:spcAft>
              <a:buClr>
                <a:schemeClr val="accent1"/>
              </a:buClr>
              <a:buSzPts val="1100"/>
              <a:buNone/>
              <a:defRPr sz="1467">
                <a:solidFill>
                  <a:schemeClr val="accent1"/>
                </a:solidFill>
              </a:defRPr>
            </a:lvl5pPr>
            <a:lvl6pPr lvl="5" algn="ctr">
              <a:lnSpc>
                <a:spcPct val="100000"/>
              </a:lnSpc>
              <a:spcBef>
                <a:spcPts val="0"/>
              </a:spcBef>
              <a:spcAft>
                <a:spcPts val="0"/>
              </a:spcAft>
              <a:buClr>
                <a:schemeClr val="accent1"/>
              </a:buClr>
              <a:buSzPts val="1100"/>
              <a:buNone/>
              <a:defRPr sz="1467">
                <a:solidFill>
                  <a:schemeClr val="accent1"/>
                </a:solidFill>
              </a:defRPr>
            </a:lvl6pPr>
            <a:lvl7pPr lvl="6" algn="ctr">
              <a:lnSpc>
                <a:spcPct val="100000"/>
              </a:lnSpc>
              <a:spcBef>
                <a:spcPts val="0"/>
              </a:spcBef>
              <a:spcAft>
                <a:spcPts val="0"/>
              </a:spcAft>
              <a:buClr>
                <a:schemeClr val="accent1"/>
              </a:buClr>
              <a:buSzPts val="1100"/>
              <a:buNone/>
              <a:defRPr sz="1467">
                <a:solidFill>
                  <a:schemeClr val="accent1"/>
                </a:solidFill>
              </a:defRPr>
            </a:lvl7pPr>
            <a:lvl8pPr lvl="7" algn="ctr">
              <a:lnSpc>
                <a:spcPct val="100000"/>
              </a:lnSpc>
              <a:spcBef>
                <a:spcPts val="0"/>
              </a:spcBef>
              <a:spcAft>
                <a:spcPts val="0"/>
              </a:spcAft>
              <a:buClr>
                <a:schemeClr val="accent1"/>
              </a:buClr>
              <a:buSzPts val="1100"/>
              <a:buNone/>
              <a:defRPr sz="1467">
                <a:solidFill>
                  <a:schemeClr val="accent1"/>
                </a:solidFill>
              </a:defRPr>
            </a:lvl8pPr>
            <a:lvl9pPr lvl="8" algn="ctr">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22" name="Google Shape;22;p7"/>
          <p:cNvSpPr txBox="1">
            <a:spLocks noGrp="1"/>
          </p:cNvSpPr>
          <p:nvPr>
            <p:ph type="ctrTitle" idx="7"/>
          </p:nvPr>
        </p:nvSpPr>
        <p:spPr>
          <a:xfrm>
            <a:off x="0" y="1620737"/>
            <a:ext cx="3998800" cy="770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None/>
              <a:defRPr sz="3200">
                <a:solidFill>
                  <a:schemeClr val="accent1"/>
                </a:solidFill>
              </a:defRPr>
            </a:lvl1pPr>
            <a:lvl2pPr lvl="1" algn="r">
              <a:lnSpc>
                <a:spcPct val="100000"/>
              </a:lnSpc>
              <a:spcBef>
                <a:spcPts val="0"/>
              </a:spcBef>
              <a:spcAft>
                <a:spcPts val="0"/>
              </a:spcAft>
              <a:buClr>
                <a:schemeClr val="accent1"/>
              </a:buClr>
              <a:buSzPts val="2400"/>
              <a:buNone/>
              <a:defRPr sz="3200">
                <a:solidFill>
                  <a:schemeClr val="accent1"/>
                </a:solidFill>
              </a:defRPr>
            </a:lvl2pPr>
            <a:lvl3pPr lvl="2" algn="r">
              <a:lnSpc>
                <a:spcPct val="100000"/>
              </a:lnSpc>
              <a:spcBef>
                <a:spcPts val="0"/>
              </a:spcBef>
              <a:spcAft>
                <a:spcPts val="0"/>
              </a:spcAft>
              <a:buClr>
                <a:schemeClr val="accent1"/>
              </a:buClr>
              <a:buSzPts val="2400"/>
              <a:buNone/>
              <a:defRPr sz="3200">
                <a:solidFill>
                  <a:schemeClr val="accent1"/>
                </a:solidFill>
              </a:defRPr>
            </a:lvl3pPr>
            <a:lvl4pPr lvl="3" algn="r">
              <a:lnSpc>
                <a:spcPct val="100000"/>
              </a:lnSpc>
              <a:spcBef>
                <a:spcPts val="0"/>
              </a:spcBef>
              <a:spcAft>
                <a:spcPts val="0"/>
              </a:spcAft>
              <a:buClr>
                <a:schemeClr val="accent1"/>
              </a:buClr>
              <a:buSzPts val="2400"/>
              <a:buNone/>
              <a:defRPr sz="3200">
                <a:solidFill>
                  <a:schemeClr val="accent1"/>
                </a:solidFill>
              </a:defRPr>
            </a:lvl4pPr>
            <a:lvl5pPr lvl="4" algn="r">
              <a:lnSpc>
                <a:spcPct val="100000"/>
              </a:lnSpc>
              <a:spcBef>
                <a:spcPts val="0"/>
              </a:spcBef>
              <a:spcAft>
                <a:spcPts val="0"/>
              </a:spcAft>
              <a:buClr>
                <a:schemeClr val="accent1"/>
              </a:buClr>
              <a:buSzPts val="2400"/>
              <a:buNone/>
              <a:defRPr sz="3200">
                <a:solidFill>
                  <a:schemeClr val="accent1"/>
                </a:solidFill>
              </a:defRPr>
            </a:lvl5pPr>
            <a:lvl6pPr lvl="5" algn="r">
              <a:lnSpc>
                <a:spcPct val="100000"/>
              </a:lnSpc>
              <a:spcBef>
                <a:spcPts val="0"/>
              </a:spcBef>
              <a:spcAft>
                <a:spcPts val="0"/>
              </a:spcAft>
              <a:buClr>
                <a:schemeClr val="accent1"/>
              </a:buClr>
              <a:buSzPts val="2400"/>
              <a:buNone/>
              <a:defRPr sz="3200">
                <a:solidFill>
                  <a:schemeClr val="accent1"/>
                </a:solidFill>
              </a:defRPr>
            </a:lvl6pPr>
            <a:lvl7pPr lvl="6" algn="r">
              <a:lnSpc>
                <a:spcPct val="100000"/>
              </a:lnSpc>
              <a:spcBef>
                <a:spcPts val="0"/>
              </a:spcBef>
              <a:spcAft>
                <a:spcPts val="0"/>
              </a:spcAft>
              <a:buClr>
                <a:schemeClr val="accent1"/>
              </a:buClr>
              <a:buSzPts val="2400"/>
              <a:buNone/>
              <a:defRPr sz="3200">
                <a:solidFill>
                  <a:schemeClr val="accent1"/>
                </a:solidFill>
              </a:defRPr>
            </a:lvl7pPr>
            <a:lvl8pPr lvl="7" algn="r">
              <a:lnSpc>
                <a:spcPct val="100000"/>
              </a:lnSpc>
              <a:spcBef>
                <a:spcPts val="0"/>
              </a:spcBef>
              <a:spcAft>
                <a:spcPts val="0"/>
              </a:spcAft>
              <a:buClr>
                <a:schemeClr val="accent1"/>
              </a:buClr>
              <a:buSzPts val="2400"/>
              <a:buNone/>
              <a:defRPr sz="3200">
                <a:solidFill>
                  <a:schemeClr val="accent1"/>
                </a:solidFill>
              </a:defRPr>
            </a:lvl8pPr>
            <a:lvl9pPr lvl="8" algn="r">
              <a:lnSpc>
                <a:spcPct val="100000"/>
              </a:lnSpc>
              <a:spcBef>
                <a:spcPts val="0"/>
              </a:spcBef>
              <a:spcAft>
                <a:spcPts val="0"/>
              </a:spcAft>
              <a:buClr>
                <a:schemeClr val="accent1"/>
              </a:buClr>
              <a:buSzPts val="2400"/>
              <a:buNone/>
              <a:defRPr sz="3200">
                <a:solidFill>
                  <a:schemeClr val="accent1"/>
                </a:solidFill>
              </a:defRPr>
            </a:lvl9pPr>
          </a:lstStyle>
          <a:p>
            <a:endParaRPr/>
          </a:p>
        </p:txBody>
      </p:sp>
      <p:sp>
        <p:nvSpPr>
          <p:cNvPr id="23" name="Google Shape;23;p7"/>
          <p:cNvSpPr txBox="1">
            <a:spLocks noGrp="1"/>
          </p:cNvSpPr>
          <p:nvPr>
            <p:ph type="subTitle" idx="1"/>
          </p:nvPr>
        </p:nvSpPr>
        <p:spPr>
          <a:xfrm>
            <a:off x="1456633" y="2187929"/>
            <a:ext cx="2542000" cy="817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000"/>
              <a:buNone/>
              <a:defRPr sz="1333"/>
            </a:lvl1pPr>
            <a:lvl2pPr lvl="1" algn="r">
              <a:lnSpc>
                <a:spcPct val="100000"/>
              </a:lnSpc>
              <a:spcBef>
                <a:spcPts val="0"/>
              </a:spcBef>
              <a:spcAft>
                <a:spcPts val="0"/>
              </a:spcAft>
              <a:buSzPts val="1000"/>
              <a:buNone/>
              <a:defRPr sz="1333"/>
            </a:lvl2pPr>
            <a:lvl3pPr lvl="2" algn="r">
              <a:lnSpc>
                <a:spcPct val="100000"/>
              </a:lnSpc>
              <a:spcBef>
                <a:spcPts val="0"/>
              </a:spcBef>
              <a:spcAft>
                <a:spcPts val="0"/>
              </a:spcAft>
              <a:buSzPts val="1000"/>
              <a:buNone/>
              <a:defRPr sz="1333"/>
            </a:lvl3pPr>
            <a:lvl4pPr lvl="3" algn="r">
              <a:lnSpc>
                <a:spcPct val="100000"/>
              </a:lnSpc>
              <a:spcBef>
                <a:spcPts val="0"/>
              </a:spcBef>
              <a:spcAft>
                <a:spcPts val="0"/>
              </a:spcAft>
              <a:buSzPts val="1000"/>
              <a:buNone/>
              <a:defRPr sz="1333"/>
            </a:lvl4pPr>
            <a:lvl5pPr lvl="4" algn="r">
              <a:lnSpc>
                <a:spcPct val="100000"/>
              </a:lnSpc>
              <a:spcBef>
                <a:spcPts val="0"/>
              </a:spcBef>
              <a:spcAft>
                <a:spcPts val="0"/>
              </a:spcAft>
              <a:buSzPts val="1000"/>
              <a:buNone/>
              <a:defRPr sz="1333"/>
            </a:lvl5pPr>
            <a:lvl6pPr lvl="5" algn="r">
              <a:lnSpc>
                <a:spcPct val="100000"/>
              </a:lnSpc>
              <a:spcBef>
                <a:spcPts val="0"/>
              </a:spcBef>
              <a:spcAft>
                <a:spcPts val="0"/>
              </a:spcAft>
              <a:buSzPts val="1000"/>
              <a:buNone/>
              <a:defRPr sz="1333"/>
            </a:lvl6pPr>
            <a:lvl7pPr lvl="6" algn="r">
              <a:lnSpc>
                <a:spcPct val="100000"/>
              </a:lnSpc>
              <a:spcBef>
                <a:spcPts val="0"/>
              </a:spcBef>
              <a:spcAft>
                <a:spcPts val="0"/>
              </a:spcAft>
              <a:buSzPts val="1000"/>
              <a:buNone/>
              <a:defRPr sz="1333"/>
            </a:lvl7pPr>
            <a:lvl8pPr lvl="7" algn="r">
              <a:lnSpc>
                <a:spcPct val="100000"/>
              </a:lnSpc>
              <a:spcBef>
                <a:spcPts val="0"/>
              </a:spcBef>
              <a:spcAft>
                <a:spcPts val="0"/>
              </a:spcAft>
              <a:buSzPts val="1000"/>
              <a:buNone/>
              <a:defRPr sz="1333"/>
            </a:lvl8pPr>
            <a:lvl9pPr lvl="8" algn="r">
              <a:lnSpc>
                <a:spcPct val="100000"/>
              </a:lnSpc>
              <a:spcBef>
                <a:spcPts val="0"/>
              </a:spcBef>
              <a:spcAft>
                <a:spcPts val="0"/>
              </a:spcAft>
              <a:buSzPts val="1000"/>
              <a:buNone/>
              <a:defRPr sz="1333"/>
            </a:lvl9pPr>
          </a:lstStyle>
          <a:p>
            <a:endParaRPr/>
          </a:p>
        </p:txBody>
      </p:sp>
      <p:sp>
        <p:nvSpPr>
          <p:cNvPr id="24" name="Google Shape;24;p7"/>
          <p:cNvSpPr txBox="1">
            <a:spLocks noGrp="1"/>
          </p:cNvSpPr>
          <p:nvPr>
            <p:ph type="title" idx="8"/>
          </p:nvPr>
        </p:nvSpPr>
        <p:spPr>
          <a:xfrm>
            <a:off x="4672595" y="1647067"/>
            <a:ext cx="15480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3"/>
              </a:buClr>
              <a:buSzPts val="2400"/>
              <a:buNone/>
              <a:defRPr sz="3200">
                <a:solidFill>
                  <a:schemeClr val="accent3"/>
                </a:solidFill>
              </a:defRPr>
            </a:lvl1pPr>
            <a:lvl2pPr lvl="1"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9pPr>
          </a:lstStyle>
          <a:p>
            <a:endParaRPr/>
          </a:p>
        </p:txBody>
      </p:sp>
      <p:sp>
        <p:nvSpPr>
          <p:cNvPr id="25" name="Google Shape;25;p7"/>
          <p:cNvSpPr txBox="1">
            <a:spLocks noGrp="1"/>
          </p:cNvSpPr>
          <p:nvPr>
            <p:ph type="subTitle" idx="9"/>
          </p:nvPr>
        </p:nvSpPr>
        <p:spPr>
          <a:xfrm>
            <a:off x="1456633" y="3644363"/>
            <a:ext cx="2542000" cy="817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000"/>
              <a:buNone/>
              <a:defRPr sz="1333"/>
            </a:lvl1pPr>
            <a:lvl2pPr lvl="1" algn="r">
              <a:lnSpc>
                <a:spcPct val="100000"/>
              </a:lnSpc>
              <a:spcBef>
                <a:spcPts val="0"/>
              </a:spcBef>
              <a:spcAft>
                <a:spcPts val="0"/>
              </a:spcAft>
              <a:buSzPts val="1000"/>
              <a:buNone/>
              <a:defRPr sz="1333"/>
            </a:lvl2pPr>
            <a:lvl3pPr lvl="2" algn="r">
              <a:lnSpc>
                <a:spcPct val="100000"/>
              </a:lnSpc>
              <a:spcBef>
                <a:spcPts val="0"/>
              </a:spcBef>
              <a:spcAft>
                <a:spcPts val="0"/>
              </a:spcAft>
              <a:buSzPts val="1000"/>
              <a:buNone/>
              <a:defRPr sz="1333"/>
            </a:lvl3pPr>
            <a:lvl4pPr lvl="3" algn="r">
              <a:lnSpc>
                <a:spcPct val="100000"/>
              </a:lnSpc>
              <a:spcBef>
                <a:spcPts val="0"/>
              </a:spcBef>
              <a:spcAft>
                <a:spcPts val="0"/>
              </a:spcAft>
              <a:buSzPts val="1000"/>
              <a:buNone/>
              <a:defRPr sz="1333"/>
            </a:lvl4pPr>
            <a:lvl5pPr lvl="4" algn="r">
              <a:lnSpc>
                <a:spcPct val="100000"/>
              </a:lnSpc>
              <a:spcBef>
                <a:spcPts val="0"/>
              </a:spcBef>
              <a:spcAft>
                <a:spcPts val="0"/>
              </a:spcAft>
              <a:buSzPts val="1000"/>
              <a:buNone/>
              <a:defRPr sz="1333"/>
            </a:lvl5pPr>
            <a:lvl6pPr lvl="5" algn="r">
              <a:lnSpc>
                <a:spcPct val="100000"/>
              </a:lnSpc>
              <a:spcBef>
                <a:spcPts val="0"/>
              </a:spcBef>
              <a:spcAft>
                <a:spcPts val="0"/>
              </a:spcAft>
              <a:buSzPts val="1000"/>
              <a:buNone/>
              <a:defRPr sz="1333"/>
            </a:lvl6pPr>
            <a:lvl7pPr lvl="6" algn="r">
              <a:lnSpc>
                <a:spcPct val="100000"/>
              </a:lnSpc>
              <a:spcBef>
                <a:spcPts val="0"/>
              </a:spcBef>
              <a:spcAft>
                <a:spcPts val="0"/>
              </a:spcAft>
              <a:buSzPts val="1000"/>
              <a:buNone/>
              <a:defRPr sz="1333"/>
            </a:lvl7pPr>
            <a:lvl8pPr lvl="7" algn="r">
              <a:lnSpc>
                <a:spcPct val="100000"/>
              </a:lnSpc>
              <a:spcBef>
                <a:spcPts val="0"/>
              </a:spcBef>
              <a:spcAft>
                <a:spcPts val="0"/>
              </a:spcAft>
              <a:buSzPts val="1000"/>
              <a:buNone/>
              <a:defRPr sz="1333"/>
            </a:lvl8pPr>
            <a:lvl9pPr lvl="8" algn="r">
              <a:lnSpc>
                <a:spcPct val="100000"/>
              </a:lnSpc>
              <a:spcBef>
                <a:spcPts val="0"/>
              </a:spcBef>
              <a:spcAft>
                <a:spcPts val="0"/>
              </a:spcAft>
              <a:buSzPts val="1000"/>
              <a:buNone/>
              <a:defRPr sz="1333"/>
            </a:lvl9pPr>
          </a:lstStyle>
          <a:p>
            <a:endParaRPr/>
          </a:p>
        </p:txBody>
      </p:sp>
      <p:sp>
        <p:nvSpPr>
          <p:cNvPr id="26" name="Google Shape;26;p7"/>
          <p:cNvSpPr txBox="1">
            <a:spLocks noGrp="1"/>
          </p:cNvSpPr>
          <p:nvPr>
            <p:ph type="title" idx="13"/>
          </p:nvPr>
        </p:nvSpPr>
        <p:spPr>
          <a:xfrm>
            <a:off x="4672595" y="3103500"/>
            <a:ext cx="15480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3"/>
              </a:buClr>
              <a:buSzPts val="2400"/>
              <a:buNone/>
              <a:defRPr sz="3200">
                <a:solidFill>
                  <a:schemeClr val="accent3"/>
                </a:solidFill>
              </a:defRPr>
            </a:lvl1pPr>
            <a:lvl2pPr lvl="1"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9pPr>
          </a:lstStyle>
          <a:p>
            <a:endParaRPr/>
          </a:p>
        </p:txBody>
      </p:sp>
      <p:sp>
        <p:nvSpPr>
          <p:cNvPr id="27" name="Google Shape;27;p7"/>
          <p:cNvSpPr txBox="1">
            <a:spLocks noGrp="1"/>
          </p:cNvSpPr>
          <p:nvPr>
            <p:ph type="subTitle" idx="14"/>
          </p:nvPr>
        </p:nvSpPr>
        <p:spPr>
          <a:xfrm>
            <a:off x="1456633" y="5100796"/>
            <a:ext cx="2542000" cy="817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000"/>
              <a:buNone/>
              <a:defRPr sz="1333"/>
            </a:lvl1pPr>
            <a:lvl2pPr lvl="1" algn="r">
              <a:lnSpc>
                <a:spcPct val="100000"/>
              </a:lnSpc>
              <a:spcBef>
                <a:spcPts val="0"/>
              </a:spcBef>
              <a:spcAft>
                <a:spcPts val="0"/>
              </a:spcAft>
              <a:buSzPts val="1000"/>
              <a:buNone/>
              <a:defRPr sz="1333"/>
            </a:lvl2pPr>
            <a:lvl3pPr lvl="2" algn="r">
              <a:lnSpc>
                <a:spcPct val="100000"/>
              </a:lnSpc>
              <a:spcBef>
                <a:spcPts val="0"/>
              </a:spcBef>
              <a:spcAft>
                <a:spcPts val="0"/>
              </a:spcAft>
              <a:buSzPts val="1000"/>
              <a:buNone/>
              <a:defRPr sz="1333"/>
            </a:lvl3pPr>
            <a:lvl4pPr lvl="3" algn="r">
              <a:lnSpc>
                <a:spcPct val="100000"/>
              </a:lnSpc>
              <a:spcBef>
                <a:spcPts val="0"/>
              </a:spcBef>
              <a:spcAft>
                <a:spcPts val="0"/>
              </a:spcAft>
              <a:buSzPts val="1000"/>
              <a:buNone/>
              <a:defRPr sz="1333"/>
            </a:lvl4pPr>
            <a:lvl5pPr lvl="4" algn="r">
              <a:lnSpc>
                <a:spcPct val="100000"/>
              </a:lnSpc>
              <a:spcBef>
                <a:spcPts val="0"/>
              </a:spcBef>
              <a:spcAft>
                <a:spcPts val="0"/>
              </a:spcAft>
              <a:buSzPts val="1000"/>
              <a:buNone/>
              <a:defRPr sz="1333"/>
            </a:lvl5pPr>
            <a:lvl6pPr lvl="5" algn="r">
              <a:lnSpc>
                <a:spcPct val="100000"/>
              </a:lnSpc>
              <a:spcBef>
                <a:spcPts val="0"/>
              </a:spcBef>
              <a:spcAft>
                <a:spcPts val="0"/>
              </a:spcAft>
              <a:buSzPts val="1000"/>
              <a:buNone/>
              <a:defRPr sz="1333"/>
            </a:lvl6pPr>
            <a:lvl7pPr lvl="6" algn="r">
              <a:lnSpc>
                <a:spcPct val="100000"/>
              </a:lnSpc>
              <a:spcBef>
                <a:spcPts val="0"/>
              </a:spcBef>
              <a:spcAft>
                <a:spcPts val="0"/>
              </a:spcAft>
              <a:buSzPts val="1000"/>
              <a:buNone/>
              <a:defRPr sz="1333"/>
            </a:lvl7pPr>
            <a:lvl8pPr lvl="7" algn="r">
              <a:lnSpc>
                <a:spcPct val="100000"/>
              </a:lnSpc>
              <a:spcBef>
                <a:spcPts val="0"/>
              </a:spcBef>
              <a:spcAft>
                <a:spcPts val="0"/>
              </a:spcAft>
              <a:buSzPts val="1000"/>
              <a:buNone/>
              <a:defRPr sz="1333"/>
            </a:lvl8pPr>
            <a:lvl9pPr lvl="8" algn="r">
              <a:lnSpc>
                <a:spcPct val="100000"/>
              </a:lnSpc>
              <a:spcBef>
                <a:spcPts val="0"/>
              </a:spcBef>
              <a:spcAft>
                <a:spcPts val="0"/>
              </a:spcAft>
              <a:buSzPts val="1000"/>
              <a:buNone/>
              <a:defRPr sz="1333"/>
            </a:lvl9pPr>
          </a:lstStyle>
          <a:p>
            <a:endParaRPr/>
          </a:p>
        </p:txBody>
      </p:sp>
      <p:sp>
        <p:nvSpPr>
          <p:cNvPr id="28" name="Google Shape;28;p7"/>
          <p:cNvSpPr txBox="1">
            <a:spLocks noGrp="1"/>
          </p:cNvSpPr>
          <p:nvPr>
            <p:ph type="title" idx="15"/>
          </p:nvPr>
        </p:nvSpPr>
        <p:spPr>
          <a:xfrm>
            <a:off x="4672595" y="4559933"/>
            <a:ext cx="15480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3"/>
              </a:buClr>
              <a:buSzPts val="2400"/>
              <a:buNone/>
              <a:defRPr sz="3200">
                <a:solidFill>
                  <a:schemeClr val="accent3"/>
                </a:solidFill>
              </a:defRPr>
            </a:lvl1pPr>
            <a:lvl2pPr lvl="1"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9pPr>
          </a:lstStyle>
          <a:p>
            <a:endParaRPr/>
          </a:p>
        </p:txBody>
      </p:sp>
      <p:sp>
        <p:nvSpPr>
          <p:cNvPr id="29" name="Google Shape;29;p7"/>
          <p:cNvSpPr txBox="1">
            <a:spLocks noGrp="1"/>
          </p:cNvSpPr>
          <p:nvPr>
            <p:ph type="subTitle" idx="16"/>
          </p:nvPr>
        </p:nvSpPr>
        <p:spPr>
          <a:xfrm flipH="1">
            <a:off x="8101649" y="2187929"/>
            <a:ext cx="2542000" cy="817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333"/>
            </a:lvl1pPr>
            <a:lvl2pPr lvl="1" algn="l">
              <a:lnSpc>
                <a:spcPct val="100000"/>
              </a:lnSpc>
              <a:spcBef>
                <a:spcPts val="0"/>
              </a:spcBef>
              <a:spcAft>
                <a:spcPts val="0"/>
              </a:spcAft>
              <a:buSzPts val="1000"/>
              <a:buNone/>
              <a:defRPr sz="1333"/>
            </a:lvl2pPr>
            <a:lvl3pPr lvl="2" algn="l">
              <a:lnSpc>
                <a:spcPct val="100000"/>
              </a:lnSpc>
              <a:spcBef>
                <a:spcPts val="0"/>
              </a:spcBef>
              <a:spcAft>
                <a:spcPts val="0"/>
              </a:spcAft>
              <a:buSzPts val="1000"/>
              <a:buNone/>
              <a:defRPr sz="1333"/>
            </a:lvl3pPr>
            <a:lvl4pPr lvl="3" algn="l">
              <a:lnSpc>
                <a:spcPct val="100000"/>
              </a:lnSpc>
              <a:spcBef>
                <a:spcPts val="0"/>
              </a:spcBef>
              <a:spcAft>
                <a:spcPts val="0"/>
              </a:spcAft>
              <a:buSzPts val="1000"/>
              <a:buNone/>
              <a:defRPr sz="1333"/>
            </a:lvl4pPr>
            <a:lvl5pPr lvl="4" algn="l">
              <a:lnSpc>
                <a:spcPct val="100000"/>
              </a:lnSpc>
              <a:spcBef>
                <a:spcPts val="0"/>
              </a:spcBef>
              <a:spcAft>
                <a:spcPts val="0"/>
              </a:spcAft>
              <a:buSzPts val="1000"/>
              <a:buNone/>
              <a:defRPr sz="1333"/>
            </a:lvl5pPr>
            <a:lvl6pPr lvl="5" algn="l">
              <a:lnSpc>
                <a:spcPct val="100000"/>
              </a:lnSpc>
              <a:spcBef>
                <a:spcPts val="0"/>
              </a:spcBef>
              <a:spcAft>
                <a:spcPts val="0"/>
              </a:spcAft>
              <a:buSzPts val="1000"/>
              <a:buNone/>
              <a:defRPr sz="1333"/>
            </a:lvl6pPr>
            <a:lvl7pPr lvl="6" algn="l">
              <a:lnSpc>
                <a:spcPct val="100000"/>
              </a:lnSpc>
              <a:spcBef>
                <a:spcPts val="0"/>
              </a:spcBef>
              <a:spcAft>
                <a:spcPts val="0"/>
              </a:spcAft>
              <a:buSzPts val="1000"/>
              <a:buNone/>
              <a:defRPr sz="1333"/>
            </a:lvl7pPr>
            <a:lvl8pPr lvl="7" algn="l">
              <a:lnSpc>
                <a:spcPct val="100000"/>
              </a:lnSpc>
              <a:spcBef>
                <a:spcPts val="0"/>
              </a:spcBef>
              <a:spcAft>
                <a:spcPts val="0"/>
              </a:spcAft>
              <a:buSzPts val="1000"/>
              <a:buNone/>
              <a:defRPr sz="1333"/>
            </a:lvl8pPr>
            <a:lvl9pPr lvl="8" algn="l">
              <a:lnSpc>
                <a:spcPct val="100000"/>
              </a:lnSpc>
              <a:spcBef>
                <a:spcPts val="0"/>
              </a:spcBef>
              <a:spcAft>
                <a:spcPts val="0"/>
              </a:spcAft>
              <a:buSzPts val="1000"/>
              <a:buNone/>
              <a:defRPr sz="1333"/>
            </a:lvl9pPr>
          </a:lstStyle>
          <a:p>
            <a:endParaRPr/>
          </a:p>
        </p:txBody>
      </p:sp>
      <p:sp>
        <p:nvSpPr>
          <p:cNvPr id="30" name="Google Shape;30;p7"/>
          <p:cNvSpPr txBox="1">
            <a:spLocks noGrp="1"/>
          </p:cNvSpPr>
          <p:nvPr>
            <p:ph type="title" idx="17"/>
          </p:nvPr>
        </p:nvSpPr>
        <p:spPr>
          <a:xfrm flipH="1">
            <a:off x="5972460" y="1647067"/>
            <a:ext cx="1548000" cy="770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accent3"/>
              </a:buClr>
              <a:buSzPts val="2400"/>
              <a:buNone/>
              <a:defRPr sz="3200">
                <a:solidFill>
                  <a:schemeClr val="accent3"/>
                </a:solidFill>
              </a:defRPr>
            </a:lvl1pPr>
            <a:lvl2pPr lvl="1"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9pPr>
          </a:lstStyle>
          <a:p>
            <a:endParaRPr/>
          </a:p>
        </p:txBody>
      </p:sp>
      <p:sp>
        <p:nvSpPr>
          <p:cNvPr id="31" name="Google Shape;31;p7"/>
          <p:cNvSpPr txBox="1">
            <a:spLocks noGrp="1"/>
          </p:cNvSpPr>
          <p:nvPr>
            <p:ph type="subTitle" idx="18"/>
          </p:nvPr>
        </p:nvSpPr>
        <p:spPr>
          <a:xfrm flipH="1">
            <a:off x="8101649" y="3644363"/>
            <a:ext cx="2542000" cy="817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333"/>
            </a:lvl1pPr>
            <a:lvl2pPr lvl="1" algn="l">
              <a:lnSpc>
                <a:spcPct val="100000"/>
              </a:lnSpc>
              <a:spcBef>
                <a:spcPts val="0"/>
              </a:spcBef>
              <a:spcAft>
                <a:spcPts val="0"/>
              </a:spcAft>
              <a:buSzPts val="1000"/>
              <a:buNone/>
              <a:defRPr sz="1333"/>
            </a:lvl2pPr>
            <a:lvl3pPr lvl="2" algn="l">
              <a:lnSpc>
                <a:spcPct val="100000"/>
              </a:lnSpc>
              <a:spcBef>
                <a:spcPts val="0"/>
              </a:spcBef>
              <a:spcAft>
                <a:spcPts val="0"/>
              </a:spcAft>
              <a:buSzPts val="1000"/>
              <a:buNone/>
              <a:defRPr sz="1333"/>
            </a:lvl3pPr>
            <a:lvl4pPr lvl="3" algn="l">
              <a:lnSpc>
                <a:spcPct val="100000"/>
              </a:lnSpc>
              <a:spcBef>
                <a:spcPts val="0"/>
              </a:spcBef>
              <a:spcAft>
                <a:spcPts val="0"/>
              </a:spcAft>
              <a:buSzPts val="1000"/>
              <a:buNone/>
              <a:defRPr sz="1333"/>
            </a:lvl4pPr>
            <a:lvl5pPr lvl="4" algn="l">
              <a:lnSpc>
                <a:spcPct val="100000"/>
              </a:lnSpc>
              <a:spcBef>
                <a:spcPts val="0"/>
              </a:spcBef>
              <a:spcAft>
                <a:spcPts val="0"/>
              </a:spcAft>
              <a:buSzPts val="1000"/>
              <a:buNone/>
              <a:defRPr sz="1333"/>
            </a:lvl5pPr>
            <a:lvl6pPr lvl="5" algn="l">
              <a:lnSpc>
                <a:spcPct val="100000"/>
              </a:lnSpc>
              <a:spcBef>
                <a:spcPts val="0"/>
              </a:spcBef>
              <a:spcAft>
                <a:spcPts val="0"/>
              </a:spcAft>
              <a:buSzPts val="1000"/>
              <a:buNone/>
              <a:defRPr sz="1333"/>
            </a:lvl6pPr>
            <a:lvl7pPr lvl="6" algn="l">
              <a:lnSpc>
                <a:spcPct val="100000"/>
              </a:lnSpc>
              <a:spcBef>
                <a:spcPts val="0"/>
              </a:spcBef>
              <a:spcAft>
                <a:spcPts val="0"/>
              </a:spcAft>
              <a:buSzPts val="1000"/>
              <a:buNone/>
              <a:defRPr sz="1333"/>
            </a:lvl7pPr>
            <a:lvl8pPr lvl="7" algn="l">
              <a:lnSpc>
                <a:spcPct val="100000"/>
              </a:lnSpc>
              <a:spcBef>
                <a:spcPts val="0"/>
              </a:spcBef>
              <a:spcAft>
                <a:spcPts val="0"/>
              </a:spcAft>
              <a:buSzPts val="1000"/>
              <a:buNone/>
              <a:defRPr sz="1333"/>
            </a:lvl8pPr>
            <a:lvl9pPr lvl="8" algn="l">
              <a:lnSpc>
                <a:spcPct val="100000"/>
              </a:lnSpc>
              <a:spcBef>
                <a:spcPts val="0"/>
              </a:spcBef>
              <a:spcAft>
                <a:spcPts val="0"/>
              </a:spcAft>
              <a:buSzPts val="1000"/>
              <a:buNone/>
              <a:defRPr sz="1333"/>
            </a:lvl9pPr>
          </a:lstStyle>
          <a:p>
            <a:endParaRPr/>
          </a:p>
        </p:txBody>
      </p:sp>
      <p:sp>
        <p:nvSpPr>
          <p:cNvPr id="32" name="Google Shape;32;p7"/>
          <p:cNvSpPr txBox="1">
            <a:spLocks noGrp="1"/>
          </p:cNvSpPr>
          <p:nvPr>
            <p:ph type="title" idx="19"/>
          </p:nvPr>
        </p:nvSpPr>
        <p:spPr>
          <a:xfrm flipH="1">
            <a:off x="5972460" y="3103500"/>
            <a:ext cx="1548000" cy="770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accent3"/>
              </a:buClr>
              <a:buSzPts val="2400"/>
              <a:buNone/>
              <a:defRPr sz="3200">
                <a:solidFill>
                  <a:schemeClr val="accent3"/>
                </a:solidFill>
              </a:defRPr>
            </a:lvl1pPr>
            <a:lvl2pPr lvl="1"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9pPr>
          </a:lstStyle>
          <a:p>
            <a:endParaRPr/>
          </a:p>
        </p:txBody>
      </p:sp>
      <p:sp>
        <p:nvSpPr>
          <p:cNvPr id="33" name="Google Shape;33;p7"/>
          <p:cNvSpPr txBox="1">
            <a:spLocks noGrp="1"/>
          </p:cNvSpPr>
          <p:nvPr>
            <p:ph type="subTitle" idx="20"/>
          </p:nvPr>
        </p:nvSpPr>
        <p:spPr>
          <a:xfrm flipH="1">
            <a:off x="8101649" y="5100796"/>
            <a:ext cx="2542000" cy="817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333"/>
            </a:lvl1pPr>
            <a:lvl2pPr lvl="1" algn="l">
              <a:lnSpc>
                <a:spcPct val="100000"/>
              </a:lnSpc>
              <a:spcBef>
                <a:spcPts val="0"/>
              </a:spcBef>
              <a:spcAft>
                <a:spcPts val="0"/>
              </a:spcAft>
              <a:buSzPts val="1000"/>
              <a:buNone/>
              <a:defRPr sz="1333"/>
            </a:lvl2pPr>
            <a:lvl3pPr lvl="2" algn="l">
              <a:lnSpc>
                <a:spcPct val="100000"/>
              </a:lnSpc>
              <a:spcBef>
                <a:spcPts val="0"/>
              </a:spcBef>
              <a:spcAft>
                <a:spcPts val="0"/>
              </a:spcAft>
              <a:buSzPts val="1000"/>
              <a:buNone/>
              <a:defRPr sz="1333"/>
            </a:lvl3pPr>
            <a:lvl4pPr lvl="3" algn="l">
              <a:lnSpc>
                <a:spcPct val="100000"/>
              </a:lnSpc>
              <a:spcBef>
                <a:spcPts val="0"/>
              </a:spcBef>
              <a:spcAft>
                <a:spcPts val="0"/>
              </a:spcAft>
              <a:buSzPts val="1000"/>
              <a:buNone/>
              <a:defRPr sz="1333"/>
            </a:lvl4pPr>
            <a:lvl5pPr lvl="4" algn="l">
              <a:lnSpc>
                <a:spcPct val="100000"/>
              </a:lnSpc>
              <a:spcBef>
                <a:spcPts val="0"/>
              </a:spcBef>
              <a:spcAft>
                <a:spcPts val="0"/>
              </a:spcAft>
              <a:buSzPts val="1000"/>
              <a:buNone/>
              <a:defRPr sz="1333"/>
            </a:lvl5pPr>
            <a:lvl6pPr lvl="5" algn="l">
              <a:lnSpc>
                <a:spcPct val="100000"/>
              </a:lnSpc>
              <a:spcBef>
                <a:spcPts val="0"/>
              </a:spcBef>
              <a:spcAft>
                <a:spcPts val="0"/>
              </a:spcAft>
              <a:buSzPts val="1000"/>
              <a:buNone/>
              <a:defRPr sz="1333"/>
            </a:lvl6pPr>
            <a:lvl7pPr lvl="6" algn="l">
              <a:lnSpc>
                <a:spcPct val="100000"/>
              </a:lnSpc>
              <a:spcBef>
                <a:spcPts val="0"/>
              </a:spcBef>
              <a:spcAft>
                <a:spcPts val="0"/>
              </a:spcAft>
              <a:buSzPts val="1000"/>
              <a:buNone/>
              <a:defRPr sz="1333"/>
            </a:lvl7pPr>
            <a:lvl8pPr lvl="7" algn="l">
              <a:lnSpc>
                <a:spcPct val="100000"/>
              </a:lnSpc>
              <a:spcBef>
                <a:spcPts val="0"/>
              </a:spcBef>
              <a:spcAft>
                <a:spcPts val="0"/>
              </a:spcAft>
              <a:buSzPts val="1000"/>
              <a:buNone/>
              <a:defRPr sz="1333"/>
            </a:lvl8pPr>
            <a:lvl9pPr lvl="8" algn="l">
              <a:lnSpc>
                <a:spcPct val="100000"/>
              </a:lnSpc>
              <a:spcBef>
                <a:spcPts val="0"/>
              </a:spcBef>
              <a:spcAft>
                <a:spcPts val="0"/>
              </a:spcAft>
              <a:buSzPts val="1000"/>
              <a:buNone/>
              <a:defRPr sz="1333"/>
            </a:lvl9pPr>
          </a:lstStyle>
          <a:p>
            <a:endParaRPr/>
          </a:p>
        </p:txBody>
      </p:sp>
      <p:sp>
        <p:nvSpPr>
          <p:cNvPr id="34" name="Google Shape;34;p7"/>
          <p:cNvSpPr txBox="1">
            <a:spLocks noGrp="1"/>
          </p:cNvSpPr>
          <p:nvPr>
            <p:ph type="title" idx="21"/>
          </p:nvPr>
        </p:nvSpPr>
        <p:spPr>
          <a:xfrm flipH="1">
            <a:off x="5972460" y="4559933"/>
            <a:ext cx="1548000" cy="770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accent3"/>
              </a:buClr>
              <a:buSzPts val="2400"/>
              <a:buNone/>
              <a:defRPr sz="3200">
                <a:solidFill>
                  <a:schemeClr val="accent3"/>
                </a:solidFill>
              </a:defRPr>
            </a:lvl1pPr>
            <a:lvl2pPr lvl="1"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chemeClr val="accent3"/>
              </a:buClr>
              <a:buSzPts val="2400"/>
              <a:buFont typeface="Fira Sans Extra Condensed Medium"/>
              <a:buNone/>
              <a:defRPr sz="3200">
                <a:solidFill>
                  <a:schemeClr val="accent3"/>
                </a:solidFill>
                <a:latin typeface="Fira Sans Extra Condensed Medium"/>
                <a:ea typeface="Fira Sans Extra Condensed Medium"/>
                <a:cs typeface="Fira Sans Extra Condensed Medium"/>
                <a:sym typeface="Fira Sans Extra Condensed Medium"/>
              </a:defRPr>
            </a:lvl9pPr>
          </a:lstStyle>
          <a:p>
            <a:endParaRPr/>
          </a:p>
        </p:txBody>
      </p:sp>
    </p:spTree>
    <p:extLst>
      <p:ext uri="{BB962C8B-B14F-4D97-AF65-F5344CB8AC3E}">
        <p14:creationId xmlns:p14="http://schemas.microsoft.com/office/powerpoint/2010/main" val="214361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B665D74-C35F-4AC4-875E-4FFD7904AFFC}" type="datetimeFigureOut">
              <a:rPr lang="en-US" smtClean="0"/>
              <a:t>7/12/2021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145814E4-BF8A-4AAD-BED3-416F9C0CAD67}"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5260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65D74-C35F-4AC4-875E-4FFD7904AFFC}"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407772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65D74-C35F-4AC4-875E-4FFD7904AFFC}"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14E4-BF8A-4AAD-BED3-416F9C0CAD67}"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029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665D74-C35F-4AC4-875E-4FFD7904AFFC}"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29435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65D74-C35F-4AC4-875E-4FFD7904AFFC}"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1893527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665D74-C35F-4AC4-875E-4FFD7904AFFC}"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3859695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665D74-C35F-4AC4-875E-4FFD7904AFFC}"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2858594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65D74-C35F-4AC4-875E-4FFD7904AFFC}"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1053112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65D74-C35F-4AC4-875E-4FFD7904AFFC}"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2104303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65D74-C35F-4AC4-875E-4FFD7904AFFC}"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1536035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65D74-C35F-4AC4-875E-4FFD7904AFFC}"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2720287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65D74-C35F-4AC4-875E-4FFD7904AFFC}"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15635933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eader 1">
  <p:cSld name="Header 1">
    <p:spTree>
      <p:nvGrpSpPr>
        <p:cNvPr id="1" name="Shape 34"/>
        <p:cNvGrpSpPr/>
        <p:nvPr/>
      </p:nvGrpSpPr>
      <p:grpSpPr>
        <a:xfrm>
          <a:off x="0" y="0"/>
          <a:ext cx="0" cy="0"/>
          <a:chOff x="0" y="0"/>
          <a:chExt cx="0" cy="0"/>
        </a:xfrm>
      </p:grpSpPr>
      <p:sp>
        <p:nvSpPr>
          <p:cNvPr id="35" name="Google Shape;35;p60"/>
          <p:cNvSpPr txBox="1">
            <a:spLocks noGrp="1"/>
          </p:cNvSpPr>
          <p:nvPr>
            <p:ph type="ctrTitle"/>
          </p:nvPr>
        </p:nvSpPr>
        <p:spPr>
          <a:xfrm>
            <a:off x="823492" y="3089667"/>
            <a:ext cx="3294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36" name="Google Shape;36;p60"/>
          <p:cNvSpPr txBox="1">
            <a:spLocks noGrp="1"/>
          </p:cNvSpPr>
          <p:nvPr>
            <p:ph type="subTitle" idx="1"/>
          </p:nvPr>
        </p:nvSpPr>
        <p:spPr>
          <a:xfrm>
            <a:off x="823492" y="3704933"/>
            <a:ext cx="3413200" cy="77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37" name="Google Shape;37;p60"/>
          <p:cNvSpPr txBox="1">
            <a:spLocks noGrp="1"/>
          </p:cNvSpPr>
          <p:nvPr>
            <p:ph type="title" idx="2"/>
          </p:nvPr>
        </p:nvSpPr>
        <p:spPr>
          <a:xfrm>
            <a:off x="823492" y="2285832"/>
            <a:ext cx="11188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500"/>
              <a:buNone/>
              <a:defRPr sz="4000"/>
            </a:lvl1pPr>
            <a:lvl2pPr lvl="1"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Tree>
    <p:extLst>
      <p:ext uri="{BB962C8B-B14F-4D97-AF65-F5344CB8AC3E}">
        <p14:creationId xmlns:p14="http://schemas.microsoft.com/office/powerpoint/2010/main" val="30995759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Headline 2">
  <p:cSld name="Headline 2">
    <p:spTree>
      <p:nvGrpSpPr>
        <p:cNvPr id="1" name="Shape 75"/>
        <p:cNvGrpSpPr/>
        <p:nvPr/>
      </p:nvGrpSpPr>
      <p:grpSpPr>
        <a:xfrm>
          <a:off x="0" y="0"/>
          <a:ext cx="0" cy="0"/>
          <a:chOff x="0" y="0"/>
          <a:chExt cx="0" cy="0"/>
        </a:xfrm>
      </p:grpSpPr>
      <p:sp>
        <p:nvSpPr>
          <p:cNvPr id="76" name="Google Shape;76;p68"/>
          <p:cNvSpPr txBox="1">
            <a:spLocks noGrp="1"/>
          </p:cNvSpPr>
          <p:nvPr>
            <p:ph type="ctrTitle"/>
          </p:nvPr>
        </p:nvSpPr>
        <p:spPr>
          <a:xfrm>
            <a:off x="7647068" y="3081753"/>
            <a:ext cx="3722400" cy="770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77" name="Google Shape;77;p68"/>
          <p:cNvSpPr txBox="1">
            <a:spLocks noGrp="1"/>
          </p:cNvSpPr>
          <p:nvPr>
            <p:ph type="subTitle" idx="1"/>
          </p:nvPr>
        </p:nvSpPr>
        <p:spPr>
          <a:xfrm>
            <a:off x="7980699" y="3707827"/>
            <a:ext cx="3388800" cy="770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67"/>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78" name="Google Shape;78;p68"/>
          <p:cNvSpPr txBox="1">
            <a:spLocks noGrp="1"/>
          </p:cNvSpPr>
          <p:nvPr>
            <p:ph type="title" idx="2"/>
          </p:nvPr>
        </p:nvSpPr>
        <p:spPr>
          <a:xfrm>
            <a:off x="9031277" y="2290133"/>
            <a:ext cx="2338400" cy="770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500"/>
              <a:buNone/>
              <a:defRPr sz="4000"/>
            </a:lvl1pPr>
            <a:lvl2pPr lvl="1"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Tree>
    <p:extLst>
      <p:ext uri="{BB962C8B-B14F-4D97-AF65-F5344CB8AC3E}">
        <p14:creationId xmlns:p14="http://schemas.microsoft.com/office/powerpoint/2010/main" val="1711524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55"/>
          <p:cNvSpPr txBox="1">
            <a:spLocks noGrp="1"/>
          </p:cNvSpPr>
          <p:nvPr>
            <p:ph type="ctrTitle"/>
          </p:nvPr>
        </p:nvSpPr>
        <p:spPr>
          <a:xfrm>
            <a:off x="4002536" y="2800433"/>
            <a:ext cx="6800000" cy="2517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9600"/>
              <a:buNone/>
              <a:defRPr sz="12800"/>
            </a:lvl1pPr>
            <a:lvl2pPr lvl="1" algn="r">
              <a:lnSpc>
                <a:spcPct val="100000"/>
              </a:lnSpc>
              <a:spcBef>
                <a:spcPts val="0"/>
              </a:spcBef>
              <a:spcAft>
                <a:spcPts val="0"/>
              </a:spcAft>
              <a:buSzPts val="12000"/>
              <a:buNone/>
              <a:defRPr sz="16000"/>
            </a:lvl2pPr>
            <a:lvl3pPr lvl="2" algn="r">
              <a:lnSpc>
                <a:spcPct val="100000"/>
              </a:lnSpc>
              <a:spcBef>
                <a:spcPts val="0"/>
              </a:spcBef>
              <a:spcAft>
                <a:spcPts val="0"/>
              </a:spcAft>
              <a:buSzPts val="12000"/>
              <a:buNone/>
              <a:defRPr sz="16000"/>
            </a:lvl3pPr>
            <a:lvl4pPr lvl="3" algn="r">
              <a:lnSpc>
                <a:spcPct val="100000"/>
              </a:lnSpc>
              <a:spcBef>
                <a:spcPts val="0"/>
              </a:spcBef>
              <a:spcAft>
                <a:spcPts val="0"/>
              </a:spcAft>
              <a:buSzPts val="12000"/>
              <a:buNone/>
              <a:defRPr sz="16000"/>
            </a:lvl4pPr>
            <a:lvl5pPr lvl="4" algn="r">
              <a:lnSpc>
                <a:spcPct val="100000"/>
              </a:lnSpc>
              <a:spcBef>
                <a:spcPts val="0"/>
              </a:spcBef>
              <a:spcAft>
                <a:spcPts val="0"/>
              </a:spcAft>
              <a:buSzPts val="12000"/>
              <a:buNone/>
              <a:defRPr sz="16000"/>
            </a:lvl5pPr>
            <a:lvl6pPr lvl="5" algn="r">
              <a:lnSpc>
                <a:spcPct val="100000"/>
              </a:lnSpc>
              <a:spcBef>
                <a:spcPts val="0"/>
              </a:spcBef>
              <a:spcAft>
                <a:spcPts val="0"/>
              </a:spcAft>
              <a:buSzPts val="12000"/>
              <a:buNone/>
              <a:defRPr sz="16000"/>
            </a:lvl6pPr>
            <a:lvl7pPr lvl="6" algn="r">
              <a:lnSpc>
                <a:spcPct val="100000"/>
              </a:lnSpc>
              <a:spcBef>
                <a:spcPts val="0"/>
              </a:spcBef>
              <a:spcAft>
                <a:spcPts val="0"/>
              </a:spcAft>
              <a:buSzPts val="12000"/>
              <a:buNone/>
              <a:defRPr sz="16000"/>
            </a:lvl7pPr>
            <a:lvl8pPr lvl="7" algn="r">
              <a:lnSpc>
                <a:spcPct val="100000"/>
              </a:lnSpc>
              <a:spcBef>
                <a:spcPts val="0"/>
              </a:spcBef>
              <a:spcAft>
                <a:spcPts val="0"/>
              </a:spcAft>
              <a:buSzPts val="12000"/>
              <a:buNone/>
              <a:defRPr sz="16000"/>
            </a:lvl8pPr>
            <a:lvl9pPr lvl="8" algn="r">
              <a:lnSpc>
                <a:spcPct val="100000"/>
              </a:lnSpc>
              <a:spcBef>
                <a:spcPts val="0"/>
              </a:spcBef>
              <a:spcAft>
                <a:spcPts val="0"/>
              </a:spcAft>
              <a:buSzPts val="12000"/>
              <a:buNone/>
              <a:defRPr sz="16000"/>
            </a:lvl9pPr>
          </a:lstStyle>
          <a:p>
            <a:endParaRPr/>
          </a:p>
        </p:txBody>
      </p:sp>
      <p:sp>
        <p:nvSpPr>
          <p:cNvPr id="10" name="Google Shape;10;p55"/>
          <p:cNvSpPr txBox="1">
            <a:spLocks noGrp="1"/>
          </p:cNvSpPr>
          <p:nvPr>
            <p:ph type="subTitle" idx="1"/>
          </p:nvPr>
        </p:nvSpPr>
        <p:spPr>
          <a:xfrm>
            <a:off x="943708" y="4705199"/>
            <a:ext cx="2783200" cy="89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sz="1867"/>
            </a:lvl2pPr>
            <a:lvl3pPr lvl="2" algn="l">
              <a:lnSpc>
                <a:spcPct val="100000"/>
              </a:lnSpc>
              <a:spcBef>
                <a:spcPts val="0"/>
              </a:spcBef>
              <a:spcAft>
                <a:spcPts val="0"/>
              </a:spcAft>
              <a:buSzPts val="1400"/>
              <a:buNone/>
              <a:defRPr sz="1867"/>
            </a:lvl3pPr>
            <a:lvl4pPr lvl="3" algn="l">
              <a:lnSpc>
                <a:spcPct val="100000"/>
              </a:lnSpc>
              <a:spcBef>
                <a:spcPts val="0"/>
              </a:spcBef>
              <a:spcAft>
                <a:spcPts val="0"/>
              </a:spcAft>
              <a:buSzPts val="1400"/>
              <a:buNone/>
              <a:defRPr sz="1867"/>
            </a:lvl4pPr>
            <a:lvl5pPr lvl="4" algn="l">
              <a:lnSpc>
                <a:spcPct val="100000"/>
              </a:lnSpc>
              <a:spcBef>
                <a:spcPts val="0"/>
              </a:spcBef>
              <a:spcAft>
                <a:spcPts val="0"/>
              </a:spcAft>
              <a:buSzPts val="1400"/>
              <a:buNone/>
              <a:defRPr sz="1867"/>
            </a:lvl5pPr>
            <a:lvl6pPr lvl="5" algn="l">
              <a:lnSpc>
                <a:spcPct val="100000"/>
              </a:lnSpc>
              <a:spcBef>
                <a:spcPts val="0"/>
              </a:spcBef>
              <a:spcAft>
                <a:spcPts val="0"/>
              </a:spcAft>
              <a:buSzPts val="1400"/>
              <a:buNone/>
              <a:defRPr sz="1867"/>
            </a:lvl6pPr>
            <a:lvl7pPr lvl="6" algn="l">
              <a:lnSpc>
                <a:spcPct val="100000"/>
              </a:lnSpc>
              <a:spcBef>
                <a:spcPts val="0"/>
              </a:spcBef>
              <a:spcAft>
                <a:spcPts val="0"/>
              </a:spcAft>
              <a:buSzPts val="1400"/>
              <a:buNone/>
              <a:defRPr sz="1867"/>
            </a:lvl7pPr>
            <a:lvl8pPr lvl="7" algn="l">
              <a:lnSpc>
                <a:spcPct val="100000"/>
              </a:lnSpc>
              <a:spcBef>
                <a:spcPts val="0"/>
              </a:spcBef>
              <a:spcAft>
                <a:spcPts val="0"/>
              </a:spcAft>
              <a:buSzPts val="1400"/>
              <a:buNone/>
              <a:defRPr sz="1867"/>
            </a:lvl8pPr>
            <a:lvl9pPr lvl="8" algn="l">
              <a:lnSpc>
                <a:spcPct val="100000"/>
              </a:lnSpc>
              <a:spcBef>
                <a:spcPts val="0"/>
              </a:spcBef>
              <a:spcAft>
                <a:spcPts val="0"/>
              </a:spcAft>
              <a:buSzPts val="1400"/>
              <a:buNone/>
              <a:defRPr sz="1867"/>
            </a:lvl9pPr>
          </a:lstStyle>
          <a:p>
            <a:endParaRPr/>
          </a:p>
        </p:txBody>
      </p:sp>
    </p:spTree>
    <p:extLst>
      <p:ext uri="{BB962C8B-B14F-4D97-AF65-F5344CB8AC3E}">
        <p14:creationId xmlns:p14="http://schemas.microsoft.com/office/powerpoint/2010/main" val="13932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65D74-C35F-4AC4-875E-4FFD7904AFFC}"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14E4-BF8A-4AAD-BED3-416F9C0CAD6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19697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56"/>
          <p:cNvSpPr txBox="1">
            <a:spLocks noGrp="1"/>
          </p:cNvSpPr>
          <p:nvPr>
            <p:ph type="body" idx="1"/>
          </p:nvPr>
        </p:nvSpPr>
        <p:spPr>
          <a:xfrm>
            <a:off x="3652200" y="1943400"/>
            <a:ext cx="6122800" cy="3153600"/>
          </a:xfrm>
          <a:prstGeom prst="rect">
            <a:avLst/>
          </a:prstGeom>
          <a:noFill/>
          <a:ln>
            <a:noFill/>
          </a:ln>
        </p:spPr>
        <p:txBody>
          <a:bodyPr spcFirstLastPara="1" wrap="square" lIns="91425" tIns="91425" rIns="91425" bIns="91425" anchor="t" anchorCtr="0">
            <a:noAutofit/>
          </a:bodyPr>
          <a:lstStyle>
            <a:lvl1pPr marL="609585" lvl="0" indent="-440256" algn="l">
              <a:lnSpc>
                <a:spcPct val="115000"/>
              </a:lnSpc>
              <a:spcBef>
                <a:spcPts val="0"/>
              </a:spcBef>
              <a:spcAft>
                <a:spcPts val="0"/>
              </a:spcAft>
              <a:buSzPts val="1600"/>
              <a:buFont typeface="Nunito Light"/>
              <a:buChar char="●"/>
              <a:defRPr sz="1867"/>
            </a:lvl1pPr>
            <a:lvl2pPr marL="1219170" lvl="1" indent="-440256" algn="l">
              <a:lnSpc>
                <a:spcPct val="115000"/>
              </a:lnSpc>
              <a:spcBef>
                <a:spcPts val="2133"/>
              </a:spcBef>
              <a:spcAft>
                <a:spcPts val="0"/>
              </a:spcAft>
              <a:buSzPts val="1600"/>
              <a:buFont typeface="Nunito Light"/>
              <a:buChar char="○"/>
              <a:defRPr/>
            </a:lvl2pPr>
            <a:lvl3pPr marL="1828754" lvl="2" indent="-431789" algn="l">
              <a:lnSpc>
                <a:spcPct val="115000"/>
              </a:lnSpc>
              <a:spcBef>
                <a:spcPts val="2133"/>
              </a:spcBef>
              <a:spcAft>
                <a:spcPts val="0"/>
              </a:spcAft>
              <a:buSzPts val="1500"/>
              <a:buFont typeface="Nunito Light"/>
              <a:buChar char="■"/>
              <a:defRPr/>
            </a:lvl3pPr>
            <a:lvl4pPr marL="2438339" lvl="3" indent="-431789" algn="l">
              <a:lnSpc>
                <a:spcPct val="115000"/>
              </a:lnSpc>
              <a:spcBef>
                <a:spcPts val="2133"/>
              </a:spcBef>
              <a:spcAft>
                <a:spcPts val="0"/>
              </a:spcAft>
              <a:buSzPts val="1500"/>
              <a:buFont typeface="Nunito Light"/>
              <a:buChar char="●"/>
              <a:defRPr/>
            </a:lvl4pPr>
            <a:lvl5pPr marL="3047924" lvl="4" indent="-406390" algn="l">
              <a:lnSpc>
                <a:spcPct val="115000"/>
              </a:lnSpc>
              <a:spcBef>
                <a:spcPts val="2133"/>
              </a:spcBef>
              <a:spcAft>
                <a:spcPts val="0"/>
              </a:spcAft>
              <a:buSzPts val="1200"/>
              <a:buFont typeface="Nunito Light"/>
              <a:buChar char="○"/>
              <a:defRPr/>
            </a:lvl5pPr>
            <a:lvl6pPr marL="3657509" lvl="5" indent="-406390" algn="l">
              <a:lnSpc>
                <a:spcPct val="115000"/>
              </a:lnSpc>
              <a:spcBef>
                <a:spcPts val="2133"/>
              </a:spcBef>
              <a:spcAft>
                <a:spcPts val="0"/>
              </a:spcAft>
              <a:buSzPts val="1200"/>
              <a:buFont typeface="Nunito Light"/>
              <a:buChar char="■"/>
              <a:defRPr/>
            </a:lvl6pPr>
            <a:lvl7pPr marL="4267093" lvl="6" indent="-414856" algn="l">
              <a:lnSpc>
                <a:spcPct val="115000"/>
              </a:lnSpc>
              <a:spcBef>
                <a:spcPts val="2133"/>
              </a:spcBef>
              <a:spcAft>
                <a:spcPts val="0"/>
              </a:spcAft>
              <a:buSzPts val="1300"/>
              <a:buFont typeface="Nunito Light"/>
              <a:buChar char="●"/>
              <a:defRPr/>
            </a:lvl7pPr>
            <a:lvl8pPr marL="4876678" lvl="7" indent="-414856" algn="l">
              <a:lnSpc>
                <a:spcPct val="115000"/>
              </a:lnSpc>
              <a:spcBef>
                <a:spcPts val="2133"/>
              </a:spcBef>
              <a:spcAft>
                <a:spcPts val="0"/>
              </a:spcAft>
              <a:buSzPts val="1300"/>
              <a:buFont typeface="Nunito Light"/>
              <a:buChar char="○"/>
              <a:defRPr/>
            </a:lvl8pPr>
            <a:lvl9pPr marL="5486263" lvl="8" indent="-406390" algn="l">
              <a:lnSpc>
                <a:spcPct val="115000"/>
              </a:lnSpc>
              <a:spcBef>
                <a:spcPts val="2133"/>
              </a:spcBef>
              <a:spcAft>
                <a:spcPts val="2133"/>
              </a:spcAft>
              <a:buSzPts val="1200"/>
              <a:buFont typeface="Nunito Light"/>
              <a:buChar char="■"/>
              <a:defRPr/>
            </a:lvl9pPr>
          </a:lstStyle>
          <a:p>
            <a:endParaRPr/>
          </a:p>
        </p:txBody>
      </p:sp>
      <p:sp>
        <p:nvSpPr>
          <p:cNvPr id="13" name="Google Shape;13;p56"/>
          <p:cNvSpPr txBox="1">
            <a:spLocks noGrp="1"/>
          </p:cNvSpPr>
          <p:nvPr>
            <p:ph type="title"/>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26436414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57"/>
          <p:cNvSpPr txBox="1">
            <a:spLocks noGrp="1"/>
          </p:cNvSpPr>
          <p:nvPr>
            <p:ph type="ctrTitle"/>
          </p:nvPr>
        </p:nvSpPr>
        <p:spPr>
          <a:xfrm flipH="1">
            <a:off x="4669600" y="1554400"/>
            <a:ext cx="5744400" cy="1912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9600"/>
              <a:buNone/>
              <a:defRPr sz="11333"/>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16" name="Google Shape;16;p57"/>
          <p:cNvSpPr txBox="1">
            <a:spLocks noGrp="1"/>
          </p:cNvSpPr>
          <p:nvPr>
            <p:ph type="subTitle" idx="1"/>
          </p:nvPr>
        </p:nvSpPr>
        <p:spPr>
          <a:xfrm flipH="1">
            <a:off x="5740400" y="3506200"/>
            <a:ext cx="4673600" cy="894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sz="1867"/>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a:endParaRPr/>
          </a:p>
        </p:txBody>
      </p:sp>
    </p:spTree>
    <p:extLst>
      <p:ext uri="{BB962C8B-B14F-4D97-AF65-F5344CB8AC3E}">
        <p14:creationId xmlns:p14="http://schemas.microsoft.com/office/powerpoint/2010/main" val="1257739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7"/>
        <p:cNvGrpSpPr/>
        <p:nvPr/>
      </p:nvGrpSpPr>
      <p:grpSpPr>
        <a:xfrm>
          <a:off x="0" y="0"/>
          <a:ext cx="0" cy="0"/>
          <a:chOff x="0" y="0"/>
          <a:chExt cx="0" cy="0"/>
        </a:xfrm>
      </p:grpSpPr>
      <p:sp>
        <p:nvSpPr>
          <p:cNvPr id="18" name="Google Shape;18;p58"/>
          <p:cNvSpPr txBox="1">
            <a:spLocks noGrp="1"/>
          </p:cNvSpPr>
          <p:nvPr>
            <p:ph type="ctrTitle"/>
          </p:nvPr>
        </p:nvSpPr>
        <p:spPr>
          <a:xfrm flipH="1">
            <a:off x="4250208" y="1341364"/>
            <a:ext cx="2386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19" name="Google Shape;19;p58"/>
          <p:cNvSpPr txBox="1">
            <a:spLocks noGrp="1"/>
          </p:cNvSpPr>
          <p:nvPr>
            <p:ph type="subTitle" idx="1"/>
          </p:nvPr>
        </p:nvSpPr>
        <p:spPr>
          <a:xfrm flipH="1">
            <a:off x="4250097" y="1956683"/>
            <a:ext cx="2136000" cy="99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58"/>
          <p:cNvSpPr txBox="1">
            <a:spLocks noGrp="1"/>
          </p:cNvSpPr>
          <p:nvPr>
            <p:ph type="title" idx="2"/>
          </p:nvPr>
        </p:nvSpPr>
        <p:spPr>
          <a:xfrm>
            <a:off x="4895700" y="1178424"/>
            <a:ext cx="8148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500"/>
              <a:buNone/>
              <a:defRPr sz="2400"/>
            </a:lvl1pPr>
            <a:lvl2pPr lvl="1"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21" name="Google Shape;21;p58"/>
          <p:cNvSpPr txBox="1">
            <a:spLocks noGrp="1"/>
          </p:cNvSpPr>
          <p:nvPr>
            <p:ph type="ctrTitle" idx="3"/>
          </p:nvPr>
        </p:nvSpPr>
        <p:spPr>
          <a:xfrm flipH="1">
            <a:off x="4250208" y="4117671"/>
            <a:ext cx="2386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22" name="Google Shape;22;p58"/>
          <p:cNvSpPr txBox="1">
            <a:spLocks noGrp="1"/>
          </p:cNvSpPr>
          <p:nvPr>
            <p:ph type="subTitle" idx="4"/>
          </p:nvPr>
        </p:nvSpPr>
        <p:spPr>
          <a:xfrm flipH="1">
            <a:off x="4250229" y="4725684"/>
            <a:ext cx="2136000" cy="77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3" name="Google Shape;23;p58"/>
          <p:cNvSpPr txBox="1">
            <a:spLocks noGrp="1"/>
          </p:cNvSpPr>
          <p:nvPr>
            <p:ph type="title" idx="5"/>
          </p:nvPr>
        </p:nvSpPr>
        <p:spPr>
          <a:xfrm>
            <a:off x="4897337" y="3791557"/>
            <a:ext cx="8148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500"/>
              <a:buNone/>
              <a:defRPr sz="2400"/>
            </a:lvl1pPr>
            <a:lvl2pPr lvl="1"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58"/>
          <p:cNvSpPr txBox="1">
            <a:spLocks noGrp="1"/>
          </p:cNvSpPr>
          <p:nvPr>
            <p:ph type="ctrTitle" idx="6"/>
          </p:nvPr>
        </p:nvSpPr>
        <p:spPr>
          <a:xfrm flipH="1">
            <a:off x="9127863" y="1341364"/>
            <a:ext cx="2386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25" name="Google Shape;25;p58"/>
          <p:cNvSpPr txBox="1">
            <a:spLocks noGrp="1"/>
          </p:cNvSpPr>
          <p:nvPr>
            <p:ph type="subTitle" idx="7"/>
          </p:nvPr>
        </p:nvSpPr>
        <p:spPr>
          <a:xfrm flipH="1">
            <a:off x="9127900" y="1956683"/>
            <a:ext cx="2386400" cy="99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58"/>
          <p:cNvSpPr txBox="1">
            <a:spLocks noGrp="1"/>
          </p:cNvSpPr>
          <p:nvPr>
            <p:ph type="title" idx="8"/>
          </p:nvPr>
        </p:nvSpPr>
        <p:spPr>
          <a:xfrm>
            <a:off x="9602168" y="1196460"/>
            <a:ext cx="11788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500"/>
              <a:buNone/>
              <a:defRPr sz="2400"/>
            </a:lvl1pPr>
            <a:lvl2pPr lvl="1"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27" name="Google Shape;27;p58"/>
          <p:cNvSpPr txBox="1">
            <a:spLocks noGrp="1"/>
          </p:cNvSpPr>
          <p:nvPr>
            <p:ph type="ctrTitle" idx="9"/>
          </p:nvPr>
        </p:nvSpPr>
        <p:spPr>
          <a:xfrm flipH="1">
            <a:off x="9118899" y="4115265"/>
            <a:ext cx="2386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28" name="Google Shape;28;p58"/>
          <p:cNvSpPr txBox="1">
            <a:spLocks noGrp="1"/>
          </p:cNvSpPr>
          <p:nvPr>
            <p:ph type="subTitle" idx="13"/>
          </p:nvPr>
        </p:nvSpPr>
        <p:spPr>
          <a:xfrm flipH="1">
            <a:off x="9118933" y="4725684"/>
            <a:ext cx="2386400" cy="77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9" name="Google Shape;29;p58"/>
          <p:cNvSpPr txBox="1">
            <a:spLocks noGrp="1"/>
          </p:cNvSpPr>
          <p:nvPr>
            <p:ph type="title" idx="14"/>
          </p:nvPr>
        </p:nvSpPr>
        <p:spPr>
          <a:xfrm>
            <a:off x="9602168" y="3789520"/>
            <a:ext cx="11788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500"/>
              <a:buNone/>
              <a:defRPr sz="2400"/>
            </a:lvl1pPr>
            <a:lvl2pPr lvl="1"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30" name="Google Shape;30;p58"/>
          <p:cNvSpPr txBox="1">
            <a:spLocks noGrp="1"/>
          </p:cNvSpPr>
          <p:nvPr>
            <p:ph type="title" idx="15"/>
          </p:nvPr>
        </p:nvSpPr>
        <p:spPr>
          <a:xfrm rot="-5400000">
            <a:off x="-1352851"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34565485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1"/>
        <p:cNvGrpSpPr/>
        <p:nvPr/>
      </p:nvGrpSpPr>
      <p:grpSpPr>
        <a:xfrm>
          <a:off x="0" y="0"/>
          <a:ext cx="0" cy="0"/>
          <a:chOff x="0" y="0"/>
          <a:chExt cx="0" cy="0"/>
        </a:xfrm>
      </p:grpSpPr>
      <p:sp>
        <p:nvSpPr>
          <p:cNvPr id="32" name="Google Shape;32;p59"/>
          <p:cNvSpPr txBox="1">
            <a:spLocks noGrp="1"/>
          </p:cNvSpPr>
          <p:nvPr>
            <p:ph type="ctrTitle"/>
          </p:nvPr>
        </p:nvSpPr>
        <p:spPr>
          <a:xfrm flipH="1">
            <a:off x="5319567" y="4042867"/>
            <a:ext cx="4092800" cy="62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400">
                <a:latin typeface="Work Sans"/>
                <a:ea typeface="Work Sans"/>
                <a:cs typeface="Work Sans"/>
                <a:sym typeface="Work Sans"/>
              </a:defRPr>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33" name="Google Shape;33;p59"/>
          <p:cNvSpPr txBox="1">
            <a:spLocks noGrp="1"/>
          </p:cNvSpPr>
          <p:nvPr>
            <p:ph type="subTitle" idx="1"/>
          </p:nvPr>
        </p:nvSpPr>
        <p:spPr>
          <a:xfrm flipH="1">
            <a:off x="5319567" y="2267900"/>
            <a:ext cx="4510400" cy="177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atin typeface="Varela Round"/>
                <a:ea typeface="Varela Round"/>
                <a:cs typeface="Varela Round"/>
                <a:sym typeface="Varela Round"/>
              </a:defRPr>
            </a:lvl1pPr>
            <a:lvl2pPr lvl="1" algn="ctr">
              <a:lnSpc>
                <a:spcPct val="100000"/>
              </a:lnSpc>
              <a:spcBef>
                <a:spcPts val="0"/>
              </a:spcBef>
              <a:spcAft>
                <a:spcPts val="0"/>
              </a:spcAft>
              <a:buSzPts val="1600"/>
              <a:buNone/>
              <a:defRPr sz="2133"/>
            </a:lvl2pPr>
            <a:lvl3pPr lvl="2" algn="ctr">
              <a:lnSpc>
                <a:spcPct val="100000"/>
              </a:lnSpc>
              <a:spcBef>
                <a:spcPts val="0"/>
              </a:spcBef>
              <a:spcAft>
                <a:spcPts val="0"/>
              </a:spcAft>
              <a:buSzPts val="1600"/>
              <a:buNone/>
              <a:defRPr sz="2133"/>
            </a:lvl3pPr>
            <a:lvl4pPr lvl="3" algn="ctr">
              <a:lnSpc>
                <a:spcPct val="100000"/>
              </a:lnSpc>
              <a:spcBef>
                <a:spcPts val="0"/>
              </a:spcBef>
              <a:spcAft>
                <a:spcPts val="0"/>
              </a:spcAft>
              <a:buSzPts val="1600"/>
              <a:buNone/>
              <a:defRPr sz="2133"/>
            </a:lvl4pPr>
            <a:lvl5pPr lvl="4" algn="ctr">
              <a:lnSpc>
                <a:spcPct val="100000"/>
              </a:lnSpc>
              <a:spcBef>
                <a:spcPts val="0"/>
              </a:spcBef>
              <a:spcAft>
                <a:spcPts val="0"/>
              </a:spcAft>
              <a:buSzPts val="1600"/>
              <a:buNone/>
              <a:defRPr sz="2133"/>
            </a:lvl5pPr>
            <a:lvl6pPr lvl="5" algn="ctr">
              <a:lnSpc>
                <a:spcPct val="100000"/>
              </a:lnSpc>
              <a:spcBef>
                <a:spcPts val="0"/>
              </a:spcBef>
              <a:spcAft>
                <a:spcPts val="0"/>
              </a:spcAft>
              <a:buSzPts val="1600"/>
              <a:buNone/>
              <a:defRPr sz="2133"/>
            </a:lvl6pPr>
            <a:lvl7pPr lvl="6" algn="ctr">
              <a:lnSpc>
                <a:spcPct val="100000"/>
              </a:lnSpc>
              <a:spcBef>
                <a:spcPts val="0"/>
              </a:spcBef>
              <a:spcAft>
                <a:spcPts val="0"/>
              </a:spcAft>
              <a:buSzPts val="1600"/>
              <a:buNone/>
              <a:defRPr sz="2133"/>
            </a:lvl7pPr>
            <a:lvl8pPr lvl="7" algn="ctr">
              <a:lnSpc>
                <a:spcPct val="100000"/>
              </a:lnSpc>
              <a:spcBef>
                <a:spcPts val="0"/>
              </a:spcBef>
              <a:spcAft>
                <a:spcPts val="0"/>
              </a:spcAft>
              <a:buSzPts val="1600"/>
              <a:buNone/>
              <a:defRPr sz="2133"/>
            </a:lvl8pPr>
            <a:lvl9pPr lvl="8" algn="ctr">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24221126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Header 1">
  <p:cSld name="Header 1">
    <p:spTree>
      <p:nvGrpSpPr>
        <p:cNvPr id="1" name="Shape 34"/>
        <p:cNvGrpSpPr/>
        <p:nvPr/>
      </p:nvGrpSpPr>
      <p:grpSpPr>
        <a:xfrm>
          <a:off x="0" y="0"/>
          <a:ext cx="0" cy="0"/>
          <a:chOff x="0" y="0"/>
          <a:chExt cx="0" cy="0"/>
        </a:xfrm>
      </p:grpSpPr>
      <p:sp>
        <p:nvSpPr>
          <p:cNvPr id="35" name="Google Shape;35;p60"/>
          <p:cNvSpPr txBox="1">
            <a:spLocks noGrp="1"/>
          </p:cNvSpPr>
          <p:nvPr>
            <p:ph type="ctrTitle"/>
          </p:nvPr>
        </p:nvSpPr>
        <p:spPr>
          <a:xfrm>
            <a:off x="823492" y="3089667"/>
            <a:ext cx="3294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36" name="Google Shape;36;p60"/>
          <p:cNvSpPr txBox="1">
            <a:spLocks noGrp="1"/>
          </p:cNvSpPr>
          <p:nvPr>
            <p:ph type="subTitle" idx="1"/>
          </p:nvPr>
        </p:nvSpPr>
        <p:spPr>
          <a:xfrm>
            <a:off x="823492" y="3704933"/>
            <a:ext cx="3413200" cy="77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37" name="Google Shape;37;p60"/>
          <p:cNvSpPr txBox="1">
            <a:spLocks noGrp="1"/>
          </p:cNvSpPr>
          <p:nvPr>
            <p:ph type="title" idx="2"/>
          </p:nvPr>
        </p:nvSpPr>
        <p:spPr>
          <a:xfrm>
            <a:off x="823492" y="2285832"/>
            <a:ext cx="11188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500"/>
              <a:buNone/>
              <a:defRPr sz="4000"/>
            </a:lvl1pPr>
            <a:lvl2pPr lvl="1"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Tree>
    <p:extLst>
      <p:ext uri="{BB962C8B-B14F-4D97-AF65-F5344CB8AC3E}">
        <p14:creationId xmlns:p14="http://schemas.microsoft.com/office/powerpoint/2010/main" val="294215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8"/>
        <p:cNvGrpSpPr/>
        <p:nvPr/>
      </p:nvGrpSpPr>
      <p:grpSpPr>
        <a:xfrm>
          <a:off x="0" y="0"/>
          <a:ext cx="0" cy="0"/>
          <a:chOff x="0" y="0"/>
          <a:chExt cx="0" cy="0"/>
        </a:xfrm>
      </p:grpSpPr>
      <p:sp>
        <p:nvSpPr>
          <p:cNvPr id="39" name="Google Shape;39;p61"/>
          <p:cNvSpPr txBox="1">
            <a:spLocks noGrp="1"/>
          </p:cNvSpPr>
          <p:nvPr>
            <p:ph type="ctrTitle"/>
          </p:nvPr>
        </p:nvSpPr>
        <p:spPr>
          <a:xfrm flipH="1">
            <a:off x="6813167" y="912651"/>
            <a:ext cx="2071200" cy="770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24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40" name="Google Shape;40;p61"/>
          <p:cNvSpPr txBox="1">
            <a:spLocks noGrp="1"/>
          </p:cNvSpPr>
          <p:nvPr>
            <p:ph type="subTitle" idx="1"/>
          </p:nvPr>
        </p:nvSpPr>
        <p:spPr>
          <a:xfrm flipH="1">
            <a:off x="4769067" y="1527933"/>
            <a:ext cx="4173600" cy="2458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867"/>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1" name="Google Shape;41;p61"/>
          <p:cNvSpPr txBox="1">
            <a:spLocks noGrp="1"/>
          </p:cNvSpPr>
          <p:nvPr>
            <p:ph type="ctrTitle" idx="2"/>
          </p:nvPr>
        </p:nvSpPr>
        <p:spPr>
          <a:xfrm flipH="1">
            <a:off x="4313533" y="3486248"/>
            <a:ext cx="2386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42" name="Google Shape;42;p61"/>
          <p:cNvSpPr txBox="1">
            <a:spLocks noGrp="1"/>
          </p:cNvSpPr>
          <p:nvPr>
            <p:ph type="subTitle" idx="3"/>
          </p:nvPr>
        </p:nvSpPr>
        <p:spPr>
          <a:xfrm flipH="1">
            <a:off x="4313600" y="4101532"/>
            <a:ext cx="4173600" cy="154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867"/>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3" name="Google Shape;43;p61"/>
          <p:cNvSpPr txBox="1">
            <a:spLocks noGrp="1"/>
          </p:cNvSpPr>
          <p:nvPr>
            <p:ph type="title" idx="4"/>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4778720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4"/>
        <p:cNvGrpSpPr/>
        <p:nvPr/>
      </p:nvGrpSpPr>
      <p:grpSpPr>
        <a:xfrm>
          <a:off x="0" y="0"/>
          <a:ext cx="0" cy="0"/>
          <a:chOff x="0" y="0"/>
          <a:chExt cx="0" cy="0"/>
        </a:xfrm>
      </p:grpSpPr>
      <p:sp>
        <p:nvSpPr>
          <p:cNvPr id="45" name="Google Shape;45;p62"/>
          <p:cNvSpPr txBox="1">
            <a:spLocks noGrp="1"/>
          </p:cNvSpPr>
          <p:nvPr>
            <p:ph type="ctrTitle"/>
          </p:nvPr>
        </p:nvSpPr>
        <p:spPr>
          <a:xfrm flipH="1">
            <a:off x="3923872" y="1495233"/>
            <a:ext cx="2080800" cy="77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46" name="Google Shape;46;p62"/>
          <p:cNvSpPr txBox="1">
            <a:spLocks noGrp="1"/>
          </p:cNvSpPr>
          <p:nvPr>
            <p:ph type="subTitle" idx="1"/>
          </p:nvPr>
        </p:nvSpPr>
        <p:spPr>
          <a:xfrm flipH="1">
            <a:off x="3221067" y="2259728"/>
            <a:ext cx="3486400" cy="116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47" name="Google Shape;47;p62"/>
          <p:cNvSpPr txBox="1">
            <a:spLocks noGrp="1"/>
          </p:cNvSpPr>
          <p:nvPr>
            <p:ph type="ctrTitle" idx="2"/>
          </p:nvPr>
        </p:nvSpPr>
        <p:spPr>
          <a:xfrm flipH="1">
            <a:off x="7909505" y="2932384"/>
            <a:ext cx="2080800" cy="77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48" name="Google Shape;48;p62"/>
          <p:cNvSpPr txBox="1">
            <a:spLocks noGrp="1"/>
          </p:cNvSpPr>
          <p:nvPr>
            <p:ph type="subTitle" idx="3"/>
          </p:nvPr>
        </p:nvSpPr>
        <p:spPr>
          <a:xfrm flipH="1">
            <a:off x="7206700" y="3719791"/>
            <a:ext cx="3486400" cy="116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49" name="Google Shape;49;p62"/>
          <p:cNvSpPr txBox="1">
            <a:spLocks noGrp="1"/>
          </p:cNvSpPr>
          <p:nvPr>
            <p:ph type="ctrTitle" idx="4"/>
          </p:nvPr>
        </p:nvSpPr>
        <p:spPr>
          <a:xfrm flipH="1">
            <a:off x="3923872" y="4542677"/>
            <a:ext cx="2080800" cy="77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50" name="Google Shape;50;p62"/>
          <p:cNvSpPr txBox="1">
            <a:spLocks noGrp="1"/>
          </p:cNvSpPr>
          <p:nvPr>
            <p:ph type="subTitle" idx="5"/>
          </p:nvPr>
        </p:nvSpPr>
        <p:spPr>
          <a:xfrm flipH="1">
            <a:off x="3221067" y="5512185"/>
            <a:ext cx="3486400" cy="91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51" name="Google Shape;51;p62"/>
          <p:cNvSpPr txBox="1">
            <a:spLocks noGrp="1"/>
          </p:cNvSpPr>
          <p:nvPr>
            <p:ph type="title" idx="6"/>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1159884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63"/>
          <p:cNvSpPr txBox="1">
            <a:spLocks noGrp="1"/>
          </p:cNvSpPr>
          <p:nvPr>
            <p:ph type="subTitle" idx="1"/>
          </p:nvPr>
        </p:nvSpPr>
        <p:spPr>
          <a:xfrm flipH="1">
            <a:off x="8465900" y="2811192"/>
            <a:ext cx="2927200" cy="124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sz="1867"/>
            </a:lvl1pPr>
            <a:lvl2pPr lvl="1" algn="l">
              <a:lnSpc>
                <a:spcPct val="100000"/>
              </a:lnSpc>
              <a:spcBef>
                <a:spcPts val="0"/>
              </a:spcBef>
              <a:spcAft>
                <a:spcPts val="0"/>
              </a:spcAft>
              <a:buSzPts val="1000"/>
              <a:buNone/>
              <a:defRPr sz="1333"/>
            </a:lvl2pPr>
            <a:lvl3pPr lvl="2" algn="l">
              <a:lnSpc>
                <a:spcPct val="100000"/>
              </a:lnSpc>
              <a:spcBef>
                <a:spcPts val="0"/>
              </a:spcBef>
              <a:spcAft>
                <a:spcPts val="0"/>
              </a:spcAft>
              <a:buSzPts val="1000"/>
              <a:buNone/>
              <a:defRPr sz="1333"/>
            </a:lvl3pPr>
            <a:lvl4pPr lvl="3" algn="l">
              <a:lnSpc>
                <a:spcPct val="100000"/>
              </a:lnSpc>
              <a:spcBef>
                <a:spcPts val="0"/>
              </a:spcBef>
              <a:spcAft>
                <a:spcPts val="0"/>
              </a:spcAft>
              <a:buSzPts val="1000"/>
              <a:buNone/>
              <a:defRPr sz="1333"/>
            </a:lvl4pPr>
            <a:lvl5pPr lvl="4" algn="l">
              <a:lnSpc>
                <a:spcPct val="100000"/>
              </a:lnSpc>
              <a:spcBef>
                <a:spcPts val="0"/>
              </a:spcBef>
              <a:spcAft>
                <a:spcPts val="0"/>
              </a:spcAft>
              <a:buSzPts val="1000"/>
              <a:buNone/>
              <a:defRPr sz="1333"/>
            </a:lvl5pPr>
            <a:lvl6pPr lvl="5" algn="l">
              <a:lnSpc>
                <a:spcPct val="100000"/>
              </a:lnSpc>
              <a:spcBef>
                <a:spcPts val="0"/>
              </a:spcBef>
              <a:spcAft>
                <a:spcPts val="0"/>
              </a:spcAft>
              <a:buSzPts val="1000"/>
              <a:buNone/>
              <a:defRPr sz="1333"/>
            </a:lvl6pPr>
            <a:lvl7pPr lvl="6" algn="l">
              <a:lnSpc>
                <a:spcPct val="100000"/>
              </a:lnSpc>
              <a:spcBef>
                <a:spcPts val="0"/>
              </a:spcBef>
              <a:spcAft>
                <a:spcPts val="0"/>
              </a:spcAft>
              <a:buSzPts val="1000"/>
              <a:buNone/>
              <a:defRPr sz="1333"/>
            </a:lvl7pPr>
            <a:lvl8pPr lvl="7" algn="l">
              <a:lnSpc>
                <a:spcPct val="100000"/>
              </a:lnSpc>
              <a:spcBef>
                <a:spcPts val="0"/>
              </a:spcBef>
              <a:spcAft>
                <a:spcPts val="0"/>
              </a:spcAft>
              <a:buSzPts val="1000"/>
              <a:buNone/>
              <a:defRPr sz="1333"/>
            </a:lvl8pPr>
            <a:lvl9pPr lvl="8" algn="l">
              <a:lnSpc>
                <a:spcPct val="100000"/>
              </a:lnSpc>
              <a:spcBef>
                <a:spcPts val="0"/>
              </a:spcBef>
              <a:spcAft>
                <a:spcPts val="0"/>
              </a:spcAft>
              <a:buSzPts val="1000"/>
              <a:buNone/>
              <a:defRPr sz="1333"/>
            </a:lvl9pPr>
          </a:lstStyle>
          <a:p>
            <a:endParaRPr/>
          </a:p>
        </p:txBody>
      </p:sp>
      <p:sp>
        <p:nvSpPr>
          <p:cNvPr id="54" name="Google Shape;54;p63"/>
          <p:cNvSpPr txBox="1">
            <a:spLocks noGrp="1"/>
          </p:cNvSpPr>
          <p:nvPr>
            <p:ph type="title"/>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16854481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title and image">
  <p:cSld name="Big title and image">
    <p:spTree>
      <p:nvGrpSpPr>
        <p:cNvPr id="1" name="Shape 55"/>
        <p:cNvGrpSpPr/>
        <p:nvPr/>
      </p:nvGrpSpPr>
      <p:grpSpPr>
        <a:xfrm>
          <a:off x="0" y="0"/>
          <a:ext cx="0" cy="0"/>
          <a:chOff x="0" y="0"/>
          <a:chExt cx="0" cy="0"/>
        </a:xfrm>
      </p:grpSpPr>
      <p:sp>
        <p:nvSpPr>
          <p:cNvPr id="56" name="Google Shape;56;p64"/>
          <p:cNvSpPr txBox="1">
            <a:spLocks noGrp="1"/>
          </p:cNvSpPr>
          <p:nvPr>
            <p:ph type="ctrTitle"/>
          </p:nvPr>
        </p:nvSpPr>
        <p:spPr>
          <a:xfrm flipH="1">
            <a:off x="759167" y="1291900"/>
            <a:ext cx="5271600" cy="163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200"/>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endParaRPr/>
          </a:p>
        </p:txBody>
      </p:sp>
    </p:spTree>
    <p:extLst>
      <p:ext uri="{BB962C8B-B14F-4D97-AF65-F5344CB8AC3E}">
        <p14:creationId xmlns:p14="http://schemas.microsoft.com/office/powerpoint/2010/main" val="9153706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7"/>
        <p:cNvGrpSpPr/>
        <p:nvPr/>
      </p:nvGrpSpPr>
      <p:grpSpPr>
        <a:xfrm>
          <a:off x="0" y="0"/>
          <a:ext cx="0" cy="0"/>
          <a:chOff x="0" y="0"/>
          <a:chExt cx="0" cy="0"/>
        </a:xfrm>
      </p:grpSpPr>
      <p:sp>
        <p:nvSpPr>
          <p:cNvPr id="58" name="Google Shape;58;p65"/>
          <p:cNvSpPr txBox="1">
            <a:spLocks noGrp="1"/>
          </p:cNvSpPr>
          <p:nvPr>
            <p:ph type="ctrTitle"/>
          </p:nvPr>
        </p:nvSpPr>
        <p:spPr>
          <a:xfrm flipH="1">
            <a:off x="3314800" y="2034400"/>
            <a:ext cx="5562400" cy="237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133"/>
            </a:lvl1pPr>
            <a:lvl2pPr lvl="1" algn="ctr">
              <a:lnSpc>
                <a:spcPct val="100000"/>
              </a:lnSpc>
              <a:spcBef>
                <a:spcPts val="0"/>
              </a:spcBef>
              <a:spcAft>
                <a:spcPts val="0"/>
              </a:spcAft>
              <a:buSzPts val="4800"/>
              <a:buNone/>
              <a:defRPr sz="6400"/>
            </a:lvl2pPr>
            <a:lvl3pPr lvl="2" algn="ctr">
              <a:lnSpc>
                <a:spcPct val="100000"/>
              </a:lnSpc>
              <a:spcBef>
                <a:spcPts val="0"/>
              </a:spcBef>
              <a:spcAft>
                <a:spcPts val="0"/>
              </a:spcAft>
              <a:buSzPts val="4800"/>
              <a:buNone/>
              <a:defRPr sz="6400"/>
            </a:lvl3pPr>
            <a:lvl4pPr lvl="3" algn="ctr">
              <a:lnSpc>
                <a:spcPct val="100000"/>
              </a:lnSpc>
              <a:spcBef>
                <a:spcPts val="0"/>
              </a:spcBef>
              <a:spcAft>
                <a:spcPts val="0"/>
              </a:spcAft>
              <a:buSzPts val="4800"/>
              <a:buNone/>
              <a:defRPr sz="6400"/>
            </a:lvl4pPr>
            <a:lvl5pPr lvl="4" algn="ctr">
              <a:lnSpc>
                <a:spcPct val="100000"/>
              </a:lnSpc>
              <a:spcBef>
                <a:spcPts val="0"/>
              </a:spcBef>
              <a:spcAft>
                <a:spcPts val="0"/>
              </a:spcAft>
              <a:buSzPts val="4800"/>
              <a:buNone/>
              <a:defRPr sz="6400"/>
            </a:lvl5pPr>
            <a:lvl6pPr lvl="5" algn="ctr">
              <a:lnSpc>
                <a:spcPct val="100000"/>
              </a:lnSpc>
              <a:spcBef>
                <a:spcPts val="0"/>
              </a:spcBef>
              <a:spcAft>
                <a:spcPts val="0"/>
              </a:spcAft>
              <a:buSzPts val="4800"/>
              <a:buNone/>
              <a:defRPr sz="6400"/>
            </a:lvl6pPr>
            <a:lvl7pPr lvl="6" algn="ctr">
              <a:lnSpc>
                <a:spcPct val="100000"/>
              </a:lnSpc>
              <a:spcBef>
                <a:spcPts val="0"/>
              </a:spcBef>
              <a:spcAft>
                <a:spcPts val="0"/>
              </a:spcAft>
              <a:buSzPts val="4800"/>
              <a:buNone/>
              <a:defRPr sz="6400"/>
            </a:lvl7pPr>
            <a:lvl8pPr lvl="7" algn="ctr">
              <a:lnSpc>
                <a:spcPct val="100000"/>
              </a:lnSpc>
              <a:spcBef>
                <a:spcPts val="0"/>
              </a:spcBef>
              <a:spcAft>
                <a:spcPts val="0"/>
              </a:spcAft>
              <a:buSzPts val="4800"/>
              <a:buNone/>
              <a:defRPr sz="6400"/>
            </a:lvl8pPr>
            <a:lvl9pPr lvl="8" algn="ctr">
              <a:lnSpc>
                <a:spcPct val="100000"/>
              </a:lnSpc>
              <a:spcBef>
                <a:spcPts val="0"/>
              </a:spcBef>
              <a:spcAft>
                <a:spcPts val="0"/>
              </a:spcAft>
              <a:buSzPts val="4800"/>
              <a:buNone/>
              <a:defRPr sz="6400"/>
            </a:lvl9pPr>
          </a:lstStyle>
          <a:p>
            <a:endParaRPr/>
          </a:p>
        </p:txBody>
      </p:sp>
    </p:spTree>
    <p:extLst>
      <p:ext uri="{BB962C8B-B14F-4D97-AF65-F5344CB8AC3E}">
        <p14:creationId xmlns:p14="http://schemas.microsoft.com/office/powerpoint/2010/main" val="179817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665D74-C35F-4AC4-875E-4FFD7904AFFC}"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28689141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9"/>
        <p:cNvGrpSpPr/>
        <p:nvPr/>
      </p:nvGrpSpPr>
      <p:grpSpPr>
        <a:xfrm>
          <a:off x="0" y="0"/>
          <a:ext cx="0" cy="0"/>
          <a:chOff x="0" y="0"/>
          <a:chExt cx="0" cy="0"/>
        </a:xfrm>
      </p:grpSpPr>
      <p:sp>
        <p:nvSpPr>
          <p:cNvPr id="60" name="Google Shape;60;p66"/>
          <p:cNvSpPr txBox="1">
            <a:spLocks noGrp="1"/>
          </p:cNvSpPr>
          <p:nvPr>
            <p:ph type="title"/>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34186057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1"/>
        <p:cNvGrpSpPr/>
        <p:nvPr/>
      </p:nvGrpSpPr>
      <p:grpSpPr>
        <a:xfrm>
          <a:off x="0" y="0"/>
          <a:ext cx="0" cy="0"/>
          <a:chOff x="0" y="0"/>
          <a:chExt cx="0" cy="0"/>
        </a:xfrm>
      </p:grpSpPr>
      <p:sp>
        <p:nvSpPr>
          <p:cNvPr id="62" name="Google Shape;62;p67"/>
          <p:cNvSpPr txBox="1">
            <a:spLocks noGrp="1"/>
          </p:cNvSpPr>
          <p:nvPr>
            <p:ph type="ctrTitle"/>
          </p:nvPr>
        </p:nvSpPr>
        <p:spPr>
          <a:xfrm>
            <a:off x="3767821" y="1148676"/>
            <a:ext cx="2542000" cy="44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63" name="Google Shape;63;p67"/>
          <p:cNvSpPr txBox="1">
            <a:spLocks noGrp="1"/>
          </p:cNvSpPr>
          <p:nvPr>
            <p:ph type="subTitle" idx="1"/>
          </p:nvPr>
        </p:nvSpPr>
        <p:spPr>
          <a:xfrm>
            <a:off x="3767853" y="1445767"/>
            <a:ext cx="2542000" cy="92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1200"/>
              <a:buNone/>
              <a:defRPr sz="1867"/>
            </a:lvl1pPr>
            <a:lvl2pPr lvl="1" algn="ctr">
              <a:lnSpc>
                <a:spcPct val="100000"/>
              </a:lnSpc>
              <a:spcBef>
                <a:spcPts val="0"/>
              </a:spcBef>
              <a:spcAft>
                <a:spcPts val="0"/>
              </a:spcAft>
              <a:buClr>
                <a:srgbClr val="434343"/>
              </a:buClr>
              <a:buSzPts val="1200"/>
              <a:buNone/>
              <a:defRPr sz="1600">
                <a:solidFill>
                  <a:srgbClr val="434343"/>
                </a:solidFill>
              </a:defRPr>
            </a:lvl2pPr>
            <a:lvl3pPr lvl="2" algn="ctr">
              <a:lnSpc>
                <a:spcPct val="100000"/>
              </a:lnSpc>
              <a:spcBef>
                <a:spcPts val="0"/>
              </a:spcBef>
              <a:spcAft>
                <a:spcPts val="0"/>
              </a:spcAft>
              <a:buClr>
                <a:srgbClr val="434343"/>
              </a:buClr>
              <a:buSzPts val="1200"/>
              <a:buNone/>
              <a:defRPr sz="1600">
                <a:solidFill>
                  <a:srgbClr val="434343"/>
                </a:solidFill>
              </a:defRPr>
            </a:lvl3pPr>
            <a:lvl4pPr lvl="3" algn="ctr">
              <a:lnSpc>
                <a:spcPct val="100000"/>
              </a:lnSpc>
              <a:spcBef>
                <a:spcPts val="0"/>
              </a:spcBef>
              <a:spcAft>
                <a:spcPts val="0"/>
              </a:spcAft>
              <a:buClr>
                <a:srgbClr val="434343"/>
              </a:buClr>
              <a:buSzPts val="1200"/>
              <a:buNone/>
              <a:defRPr sz="1600">
                <a:solidFill>
                  <a:srgbClr val="434343"/>
                </a:solidFill>
              </a:defRPr>
            </a:lvl4pPr>
            <a:lvl5pPr lvl="4" algn="ctr">
              <a:lnSpc>
                <a:spcPct val="100000"/>
              </a:lnSpc>
              <a:spcBef>
                <a:spcPts val="0"/>
              </a:spcBef>
              <a:spcAft>
                <a:spcPts val="0"/>
              </a:spcAft>
              <a:buClr>
                <a:srgbClr val="434343"/>
              </a:buClr>
              <a:buSzPts val="1200"/>
              <a:buNone/>
              <a:defRPr sz="1600">
                <a:solidFill>
                  <a:srgbClr val="434343"/>
                </a:solidFill>
              </a:defRPr>
            </a:lvl5pPr>
            <a:lvl6pPr lvl="5" algn="ctr">
              <a:lnSpc>
                <a:spcPct val="100000"/>
              </a:lnSpc>
              <a:spcBef>
                <a:spcPts val="0"/>
              </a:spcBef>
              <a:spcAft>
                <a:spcPts val="0"/>
              </a:spcAft>
              <a:buClr>
                <a:srgbClr val="434343"/>
              </a:buClr>
              <a:buSzPts val="1200"/>
              <a:buNone/>
              <a:defRPr sz="1600">
                <a:solidFill>
                  <a:srgbClr val="434343"/>
                </a:solidFill>
              </a:defRPr>
            </a:lvl6pPr>
            <a:lvl7pPr lvl="6" algn="ctr">
              <a:lnSpc>
                <a:spcPct val="100000"/>
              </a:lnSpc>
              <a:spcBef>
                <a:spcPts val="0"/>
              </a:spcBef>
              <a:spcAft>
                <a:spcPts val="0"/>
              </a:spcAft>
              <a:buClr>
                <a:srgbClr val="434343"/>
              </a:buClr>
              <a:buSzPts val="1200"/>
              <a:buNone/>
              <a:defRPr sz="1600">
                <a:solidFill>
                  <a:srgbClr val="434343"/>
                </a:solidFill>
              </a:defRPr>
            </a:lvl7pPr>
            <a:lvl8pPr lvl="7" algn="ctr">
              <a:lnSpc>
                <a:spcPct val="100000"/>
              </a:lnSpc>
              <a:spcBef>
                <a:spcPts val="0"/>
              </a:spcBef>
              <a:spcAft>
                <a:spcPts val="0"/>
              </a:spcAft>
              <a:buClr>
                <a:srgbClr val="434343"/>
              </a:buClr>
              <a:buSzPts val="1200"/>
              <a:buNone/>
              <a:defRPr sz="1600">
                <a:solidFill>
                  <a:srgbClr val="434343"/>
                </a:solidFill>
              </a:defRPr>
            </a:lvl8pPr>
            <a:lvl9pPr lvl="8" algn="ctr">
              <a:lnSpc>
                <a:spcPct val="100000"/>
              </a:lnSpc>
              <a:spcBef>
                <a:spcPts val="0"/>
              </a:spcBef>
              <a:spcAft>
                <a:spcPts val="0"/>
              </a:spcAft>
              <a:buClr>
                <a:srgbClr val="434343"/>
              </a:buClr>
              <a:buSzPts val="1200"/>
              <a:buNone/>
              <a:defRPr sz="1600">
                <a:solidFill>
                  <a:srgbClr val="434343"/>
                </a:solidFill>
              </a:defRPr>
            </a:lvl9pPr>
          </a:lstStyle>
          <a:p>
            <a:endParaRPr/>
          </a:p>
        </p:txBody>
      </p:sp>
      <p:sp>
        <p:nvSpPr>
          <p:cNvPr id="64" name="Google Shape;64;p67"/>
          <p:cNvSpPr txBox="1">
            <a:spLocks noGrp="1"/>
          </p:cNvSpPr>
          <p:nvPr>
            <p:ph type="ctrTitle" idx="2"/>
          </p:nvPr>
        </p:nvSpPr>
        <p:spPr>
          <a:xfrm>
            <a:off x="8032029" y="828695"/>
            <a:ext cx="25420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65" name="Google Shape;65;p67"/>
          <p:cNvSpPr txBox="1">
            <a:spLocks noGrp="1"/>
          </p:cNvSpPr>
          <p:nvPr>
            <p:ph type="subTitle" idx="3"/>
          </p:nvPr>
        </p:nvSpPr>
        <p:spPr>
          <a:xfrm>
            <a:off x="8032033" y="1452967"/>
            <a:ext cx="2462000" cy="92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1200"/>
              <a:buNone/>
              <a:defRPr sz="1867"/>
            </a:lvl1pPr>
            <a:lvl2pPr lvl="1" algn="ctr">
              <a:lnSpc>
                <a:spcPct val="100000"/>
              </a:lnSpc>
              <a:spcBef>
                <a:spcPts val="0"/>
              </a:spcBef>
              <a:spcAft>
                <a:spcPts val="0"/>
              </a:spcAft>
              <a:buClr>
                <a:srgbClr val="434343"/>
              </a:buClr>
              <a:buSzPts val="1200"/>
              <a:buNone/>
              <a:defRPr sz="1600">
                <a:solidFill>
                  <a:srgbClr val="434343"/>
                </a:solidFill>
              </a:defRPr>
            </a:lvl2pPr>
            <a:lvl3pPr lvl="2" algn="ctr">
              <a:lnSpc>
                <a:spcPct val="100000"/>
              </a:lnSpc>
              <a:spcBef>
                <a:spcPts val="0"/>
              </a:spcBef>
              <a:spcAft>
                <a:spcPts val="0"/>
              </a:spcAft>
              <a:buClr>
                <a:srgbClr val="434343"/>
              </a:buClr>
              <a:buSzPts val="1200"/>
              <a:buNone/>
              <a:defRPr sz="1600">
                <a:solidFill>
                  <a:srgbClr val="434343"/>
                </a:solidFill>
              </a:defRPr>
            </a:lvl3pPr>
            <a:lvl4pPr lvl="3" algn="ctr">
              <a:lnSpc>
                <a:spcPct val="100000"/>
              </a:lnSpc>
              <a:spcBef>
                <a:spcPts val="0"/>
              </a:spcBef>
              <a:spcAft>
                <a:spcPts val="0"/>
              </a:spcAft>
              <a:buClr>
                <a:srgbClr val="434343"/>
              </a:buClr>
              <a:buSzPts val="1200"/>
              <a:buNone/>
              <a:defRPr sz="1600">
                <a:solidFill>
                  <a:srgbClr val="434343"/>
                </a:solidFill>
              </a:defRPr>
            </a:lvl4pPr>
            <a:lvl5pPr lvl="4" algn="ctr">
              <a:lnSpc>
                <a:spcPct val="100000"/>
              </a:lnSpc>
              <a:spcBef>
                <a:spcPts val="0"/>
              </a:spcBef>
              <a:spcAft>
                <a:spcPts val="0"/>
              </a:spcAft>
              <a:buClr>
                <a:srgbClr val="434343"/>
              </a:buClr>
              <a:buSzPts val="1200"/>
              <a:buNone/>
              <a:defRPr sz="1600">
                <a:solidFill>
                  <a:srgbClr val="434343"/>
                </a:solidFill>
              </a:defRPr>
            </a:lvl5pPr>
            <a:lvl6pPr lvl="5" algn="ctr">
              <a:lnSpc>
                <a:spcPct val="100000"/>
              </a:lnSpc>
              <a:spcBef>
                <a:spcPts val="0"/>
              </a:spcBef>
              <a:spcAft>
                <a:spcPts val="0"/>
              </a:spcAft>
              <a:buClr>
                <a:srgbClr val="434343"/>
              </a:buClr>
              <a:buSzPts val="1200"/>
              <a:buNone/>
              <a:defRPr sz="1600">
                <a:solidFill>
                  <a:srgbClr val="434343"/>
                </a:solidFill>
              </a:defRPr>
            </a:lvl6pPr>
            <a:lvl7pPr lvl="6" algn="ctr">
              <a:lnSpc>
                <a:spcPct val="100000"/>
              </a:lnSpc>
              <a:spcBef>
                <a:spcPts val="0"/>
              </a:spcBef>
              <a:spcAft>
                <a:spcPts val="0"/>
              </a:spcAft>
              <a:buClr>
                <a:srgbClr val="434343"/>
              </a:buClr>
              <a:buSzPts val="1200"/>
              <a:buNone/>
              <a:defRPr sz="1600">
                <a:solidFill>
                  <a:srgbClr val="434343"/>
                </a:solidFill>
              </a:defRPr>
            </a:lvl7pPr>
            <a:lvl8pPr lvl="7" algn="ctr">
              <a:lnSpc>
                <a:spcPct val="100000"/>
              </a:lnSpc>
              <a:spcBef>
                <a:spcPts val="0"/>
              </a:spcBef>
              <a:spcAft>
                <a:spcPts val="0"/>
              </a:spcAft>
              <a:buClr>
                <a:srgbClr val="434343"/>
              </a:buClr>
              <a:buSzPts val="1200"/>
              <a:buNone/>
              <a:defRPr sz="1600">
                <a:solidFill>
                  <a:srgbClr val="434343"/>
                </a:solidFill>
              </a:defRPr>
            </a:lvl8pPr>
            <a:lvl9pPr lvl="8" algn="ctr">
              <a:lnSpc>
                <a:spcPct val="100000"/>
              </a:lnSpc>
              <a:spcBef>
                <a:spcPts val="0"/>
              </a:spcBef>
              <a:spcAft>
                <a:spcPts val="0"/>
              </a:spcAft>
              <a:buClr>
                <a:srgbClr val="434343"/>
              </a:buClr>
              <a:buSzPts val="1200"/>
              <a:buNone/>
              <a:defRPr sz="1600">
                <a:solidFill>
                  <a:srgbClr val="434343"/>
                </a:solidFill>
              </a:defRPr>
            </a:lvl9pPr>
          </a:lstStyle>
          <a:p>
            <a:endParaRPr/>
          </a:p>
        </p:txBody>
      </p:sp>
      <p:sp>
        <p:nvSpPr>
          <p:cNvPr id="66" name="Google Shape;66;p67"/>
          <p:cNvSpPr txBox="1">
            <a:spLocks noGrp="1"/>
          </p:cNvSpPr>
          <p:nvPr>
            <p:ph type="ctrTitle" idx="4"/>
          </p:nvPr>
        </p:nvSpPr>
        <p:spPr>
          <a:xfrm>
            <a:off x="8032029" y="2640013"/>
            <a:ext cx="25420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67" name="Google Shape;67;p67"/>
          <p:cNvSpPr txBox="1">
            <a:spLocks noGrp="1"/>
          </p:cNvSpPr>
          <p:nvPr>
            <p:ph type="subTitle" idx="5"/>
          </p:nvPr>
        </p:nvSpPr>
        <p:spPr>
          <a:xfrm>
            <a:off x="8032033" y="3255887"/>
            <a:ext cx="2504400" cy="90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1200"/>
              <a:buNone/>
              <a:defRPr sz="1867"/>
            </a:lvl1pPr>
            <a:lvl2pPr lvl="1" algn="ctr">
              <a:lnSpc>
                <a:spcPct val="100000"/>
              </a:lnSpc>
              <a:spcBef>
                <a:spcPts val="0"/>
              </a:spcBef>
              <a:spcAft>
                <a:spcPts val="0"/>
              </a:spcAft>
              <a:buClr>
                <a:srgbClr val="434343"/>
              </a:buClr>
              <a:buSzPts val="1200"/>
              <a:buNone/>
              <a:defRPr sz="1600">
                <a:solidFill>
                  <a:srgbClr val="434343"/>
                </a:solidFill>
              </a:defRPr>
            </a:lvl2pPr>
            <a:lvl3pPr lvl="2" algn="ctr">
              <a:lnSpc>
                <a:spcPct val="100000"/>
              </a:lnSpc>
              <a:spcBef>
                <a:spcPts val="0"/>
              </a:spcBef>
              <a:spcAft>
                <a:spcPts val="0"/>
              </a:spcAft>
              <a:buClr>
                <a:srgbClr val="434343"/>
              </a:buClr>
              <a:buSzPts val="1200"/>
              <a:buNone/>
              <a:defRPr sz="1600">
                <a:solidFill>
                  <a:srgbClr val="434343"/>
                </a:solidFill>
              </a:defRPr>
            </a:lvl3pPr>
            <a:lvl4pPr lvl="3" algn="ctr">
              <a:lnSpc>
                <a:spcPct val="100000"/>
              </a:lnSpc>
              <a:spcBef>
                <a:spcPts val="0"/>
              </a:spcBef>
              <a:spcAft>
                <a:spcPts val="0"/>
              </a:spcAft>
              <a:buClr>
                <a:srgbClr val="434343"/>
              </a:buClr>
              <a:buSzPts val="1200"/>
              <a:buNone/>
              <a:defRPr sz="1600">
                <a:solidFill>
                  <a:srgbClr val="434343"/>
                </a:solidFill>
              </a:defRPr>
            </a:lvl4pPr>
            <a:lvl5pPr lvl="4" algn="ctr">
              <a:lnSpc>
                <a:spcPct val="100000"/>
              </a:lnSpc>
              <a:spcBef>
                <a:spcPts val="0"/>
              </a:spcBef>
              <a:spcAft>
                <a:spcPts val="0"/>
              </a:spcAft>
              <a:buClr>
                <a:srgbClr val="434343"/>
              </a:buClr>
              <a:buSzPts val="1200"/>
              <a:buNone/>
              <a:defRPr sz="1600">
                <a:solidFill>
                  <a:srgbClr val="434343"/>
                </a:solidFill>
              </a:defRPr>
            </a:lvl5pPr>
            <a:lvl6pPr lvl="5" algn="ctr">
              <a:lnSpc>
                <a:spcPct val="100000"/>
              </a:lnSpc>
              <a:spcBef>
                <a:spcPts val="0"/>
              </a:spcBef>
              <a:spcAft>
                <a:spcPts val="0"/>
              </a:spcAft>
              <a:buClr>
                <a:srgbClr val="434343"/>
              </a:buClr>
              <a:buSzPts val="1200"/>
              <a:buNone/>
              <a:defRPr sz="1600">
                <a:solidFill>
                  <a:srgbClr val="434343"/>
                </a:solidFill>
              </a:defRPr>
            </a:lvl6pPr>
            <a:lvl7pPr lvl="6" algn="ctr">
              <a:lnSpc>
                <a:spcPct val="100000"/>
              </a:lnSpc>
              <a:spcBef>
                <a:spcPts val="0"/>
              </a:spcBef>
              <a:spcAft>
                <a:spcPts val="0"/>
              </a:spcAft>
              <a:buClr>
                <a:srgbClr val="434343"/>
              </a:buClr>
              <a:buSzPts val="1200"/>
              <a:buNone/>
              <a:defRPr sz="1600">
                <a:solidFill>
                  <a:srgbClr val="434343"/>
                </a:solidFill>
              </a:defRPr>
            </a:lvl7pPr>
            <a:lvl8pPr lvl="7" algn="ctr">
              <a:lnSpc>
                <a:spcPct val="100000"/>
              </a:lnSpc>
              <a:spcBef>
                <a:spcPts val="0"/>
              </a:spcBef>
              <a:spcAft>
                <a:spcPts val="0"/>
              </a:spcAft>
              <a:buClr>
                <a:srgbClr val="434343"/>
              </a:buClr>
              <a:buSzPts val="1200"/>
              <a:buNone/>
              <a:defRPr sz="1600">
                <a:solidFill>
                  <a:srgbClr val="434343"/>
                </a:solidFill>
              </a:defRPr>
            </a:lvl8pPr>
            <a:lvl9pPr lvl="8" algn="ctr">
              <a:lnSpc>
                <a:spcPct val="100000"/>
              </a:lnSpc>
              <a:spcBef>
                <a:spcPts val="0"/>
              </a:spcBef>
              <a:spcAft>
                <a:spcPts val="0"/>
              </a:spcAft>
              <a:buClr>
                <a:srgbClr val="434343"/>
              </a:buClr>
              <a:buSzPts val="1200"/>
              <a:buNone/>
              <a:defRPr sz="1600">
                <a:solidFill>
                  <a:srgbClr val="434343"/>
                </a:solidFill>
              </a:defRPr>
            </a:lvl9pPr>
          </a:lstStyle>
          <a:p>
            <a:endParaRPr/>
          </a:p>
        </p:txBody>
      </p:sp>
      <p:sp>
        <p:nvSpPr>
          <p:cNvPr id="68" name="Google Shape;68;p67"/>
          <p:cNvSpPr txBox="1">
            <a:spLocks noGrp="1"/>
          </p:cNvSpPr>
          <p:nvPr>
            <p:ph type="ctrTitle" idx="6"/>
          </p:nvPr>
        </p:nvSpPr>
        <p:spPr>
          <a:xfrm>
            <a:off x="3767821" y="2637537"/>
            <a:ext cx="25420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69" name="Google Shape;69;p67"/>
          <p:cNvSpPr txBox="1">
            <a:spLocks noGrp="1"/>
          </p:cNvSpPr>
          <p:nvPr>
            <p:ph type="subTitle" idx="7"/>
          </p:nvPr>
        </p:nvSpPr>
        <p:spPr>
          <a:xfrm>
            <a:off x="3767833" y="3252827"/>
            <a:ext cx="2542000" cy="90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1200"/>
              <a:buNone/>
              <a:defRPr sz="1867"/>
            </a:lvl1pPr>
            <a:lvl2pPr lvl="1" algn="ctr">
              <a:lnSpc>
                <a:spcPct val="100000"/>
              </a:lnSpc>
              <a:spcBef>
                <a:spcPts val="0"/>
              </a:spcBef>
              <a:spcAft>
                <a:spcPts val="0"/>
              </a:spcAft>
              <a:buClr>
                <a:srgbClr val="434343"/>
              </a:buClr>
              <a:buSzPts val="1200"/>
              <a:buNone/>
              <a:defRPr sz="1600">
                <a:solidFill>
                  <a:srgbClr val="434343"/>
                </a:solidFill>
              </a:defRPr>
            </a:lvl2pPr>
            <a:lvl3pPr lvl="2" algn="ctr">
              <a:lnSpc>
                <a:spcPct val="100000"/>
              </a:lnSpc>
              <a:spcBef>
                <a:spcPts val="0"/>
              </a:spcBef>
              <a:spcAft>
                <a:spcPts val="0"/>
              </a:spcAft>
              <a:buClr>
                <a:srgbClr val="434343"/>
              </a:buClr>
              <a:buSzPts val="1200"/>
              <a:buNone/>
              <a:defRPr sz="1600">
                <a:solidFill>
                  <a:srgbClr val="434343"/>
                </a:solidFill>
              </a:defRPr>
            </a:lvl3pPr>
            <a:lvl4pPr lvl="3" algn="ctr">
              <a:lnSpc>
                <a:spcPct val="100000"/>
              </a:lnSpc>
              <a:spcBef>
                <a:spcPts val="0"/>
              </a:spcBef>
              <a:spcAft>
                <a:spcPts val="0"/>
              </a:spcAft>
              <a:buClr>
                <a:srgbClr val="434343"/>
              </a:buClr>
              <a:buSzPts val="1200"/>
              <a:buNone/>
              <a:defRPr sz="1600">
                <a:solidFill>
                  <a:srgbClr val="434343"/>
                </a:solidFill>
              </a:defRPr>
            </a:lvl4pPr>
            <a:lvl5pPr lvl="4" algn="ctr">
              <a:lnSpc>
                <a:spcPct val="100000"/>
              </a:lnSpc>
              <a:spcBef>
                <a:spcPts val="0"/>
              </a:spcBef>
              <a:spcAft>
                <a:spcPts val="0"/>
              </a:spcAft>
              <a:buClr>
                <a:srgbClr val="434343"/>
              </a:buClr>
              <a:buSzPts val="1200"/>
              <a:buNone/>
              <a:defRPr sz="1600">
                <a:solidFill>
                  <a:srgbClr val="434343"/>
                </a:solidFill>
              </a:defRPr>
            </a:lvl5pPr>
            <a:lvl6pPr lvl="5" algn="ctr">
              <a:lnSpc>
                <a:spcPct val="100000"/>
              </a:lnSpc>
              <a:spcBef>
                <a:spcPts val="0"/>
              </a:spcBef>
              <a:spcAft>
                <a:spcPts val="0"/>
              </a:spcAft>
              <a:buClr>
                <a:srgbClr val="434343"/>
              </a:buClr>
              <a:buSzPts val="1200"/>
              <a:buNone/>
              <a:defRPr sz="1600">
                <a:solidFill>
                  <a:srgbClr val="434343"/>
                </a:solidFill>
              </a:defRPr>
            </a:lvl6pPr>
            <a:lvl7pPr lvl="6" algn="ctr">
              <a:lnSpc>
                <a:spcPct val="100000"/>
              </a:lnSpc>
              <a:spcBef>
                <a:spcPts val="0"/>
              </a:spcBef>
              <a:spcAft>
                <a:spcPts val="0"/>
              </a:spcAft>
              <a:buClr>
                <a:srgbClr val="434343"/>
              </a:buClr>
              <a:buSzPts val="1200"/>
              <a:buNone/>
              <a:defRPr sz="1600">
                <a:solidFill>
                  <a:srgbClr val="434343"/>
                </a:solidFill>
              </a:defRPr>
            </a:lvl7pPr>
            <a:lvl8pPr lvl="7" algn="ctr">
              <a:lnSpc>
                <a:spcPct val="100000"/>
              </a:lnSpc>
              <a:spcBef>
                <a:spcPts val="0"/>
              </a:spcBef>
              <a:spcAft>
                <a:spcPts val="0"/>
              </a:spcAft>
              <a:buClr>
                <a:srgbClr val="434343"/>
              </a:buClr>
              <a:buSzPts val="1200"/>
              <a:buNone/>
              <a:defRPr sz="1600">
                <a:solidFill>
                  <a:srgbClr val="434343"/>
                </a:solidFill>
              </a:defRPr>
            </a:lvl8pPr>
            <a:lvl9pPr lvl="8" algn="ctr">
              <a:lnSpc>
                <a:spcPct val="100000"/>
              </a:lnSpc>
              <a:spcBef>
                <a:spcPts val="0"/>
              </a:spcBef>
              <a:spcAft>
                <a:spcPts val="0"/>
              </a:spcAft>
              <a:buClr>
                <a:srgbClr val="434343"/>
              </a:buClr>
              <a:buSzPts val="1200"/>
              <a:buNone/>
              <a:defRPr sz="1600">
                <a:solidFill>
                  <a:srgbClr val="434343"/>
                </a:solidFill>
              </a:defRPr>
            </a:lvl9pPr>
          </a:lstStyle>
          <a:p>
            <a:endParaRPr/>
          </a:p>
        </p:txBody>
      </p:sp>
      <p:sp>
        <p:nvSpPr>
          <p:cNvPr id="70" name="Google Shape;70;p67"/>
          <p:cNvSpPr txBox="1">
            <a:spLocks noGrp="1"/>
          </p:cNvSpPr>
          <p:nvPr>
            <p:ph type="ctrTitle" idx="8"/>
          </p:nvPr>
        </p:nvSpPr>
        <p:spPr>
          <a:xfrm>
            <a:off x="3767821" y="4470508"/>
            <a:ext cx="25420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71" name="Google Shape;71;p67"/>
          <p:cNvSpPr txBox="1">
            <a:spLocks noGrp="1"/>
          </p:cNvSpPr>
          <p:nvPr>
            <p:ph type="subTitle" idx="9"/>
          </p:nvPr>
        </p:nvSpPr>
        <p:spPr>
          <a:xfrm>
            <a:off x="3767837" y="5093652"/>
            <a:ext cx="2542000" cy="92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1200"/>
              <a:buNone/>
              <a:defRPr sz="1867"/>
            </a:lvl1pPr>
            <a:lvl2pPr lvl="1" algn="ctr">
              <a:lnSpc>
                <a:spcPct val="100000"/>
              </a:lnSpc>
              <a:spcBef>
                <a:spcPts val="0"/>
              </a:spcBef>
              <a:spcAft>
                <a:spcPts val="0"/>
              </a:spcAft>
              <a:buClr>
                <a:srgbClr val="434343"/>
              </a:buClr>
              <a:buSzPts val="1200"/>
              <a:buNone/>
              <a:defRPr sz="1600">
                <a:solidFill>
                  <a:srgbClr val="434343"/>
                </a:solidFill>
              </a:defRPr>
            </a:lvl2pPr>
            <a:lvl3pPr lvl="2" algn="ctr">
              <a:lnSpc>
                <a:spcPct val="100000"/>
              </a:lnSpc>
              <a:spcBef>
                <a:spcPts val="0"/>
              </a:spcBef>
              <a:spcAft>
                <a:spcPts val="0"/>
              </a:spcAft>
              <a:buClr>
                <a:srgbClr val="434343"/>
              </a:buClr>
              <a:buSzPts val="1200"/>
              <a:buNone/>
              <a:defRPr sz="1600">
                <a:solidFill>
                  <a:srgbClr val="434343"/>
                </a:solidFill>
              </a:defRPr>
            </a:lvl3pPr>
            <a:lvl4pPr lvl="3" algn="ctr">
              <a:lnSpc>
                <a:spcPct val="100000"/>
              </a:lnSpc>
              <a:spcBef>
                <a:spcPts val="0"/>
              </a:spcBef>
              <a:spcAft>
                <a:spcPts val="0"/>
              </a:spcAft>
              <a:buClr>
                <a:srgbClr val="434343"/>
              </a:buClr>
              <a:buSzPts val="1200"/>
              <a:buNone/>
              <a:defRPr sz="1600">
                <a:solidFill>
                  <a:srgbClr val="434343"/>
                </a:solidFill>
              </a:defRPr>
            </a:lvl4pPr>
            <a:lvl5pPr lvl="4" algn="ctr">
              <a:lnSpc>
                <a:spcPct val="100000"/>
              </a:lnSpc>
              <a:spcBef>
                <a:spcPts val="0"/>
              </a:spcBef>
              <a:spcAft>
                <a:spcPts val="0"/>
              </a:spcAft>
              <a:buClr>
                <a:srgbClr val="434343"/>
              </a:buClr>
              <a:buSzPts val="1200"/>
              <a:buNone/>
              <a:defRPr sz="1600">
                <a:solidFill>
                  <a:srgbClr val="434343"/>
                </a:solidFill>
              </a:defRPr>
            </a:lvl5pPr>
            <a:lvl6pPr lvl="5" algn="ctr">
              <a:lnSpc>
                <a:spcPct val="100000"/>
              </a:lnSpc>
              <a:spcBef>
                <a:spcPts val="0"/>
              </a:spcBef>
              <a:spcAft>
                <a:spcPts val="0"/>
              </a:spcAft>
              <a:buClr>
                <a:srgbClr val="434343"/>
              </a:buClr>
              <a:buSzPts val="1200"/>
              <a:buNone/>
              <a:defRPr sz="1600">
                <a:solidFill>
                  <a:srgbClr val="434343"/>
                </a:solidFill>
              </a:defRPr>
            </a:lvl6pPr>
            <a:lvl7pPr lvl="6" algn="ctr">
              <a:lnSpc>
                <a:spcPct val="100000"/>
              </a:lnSpc>
              <a:spcBef>
                <a:spcPts val="0"/>
              </a:spcBef>
              <a:spcAft>
                <a:spcPts val="0"/>
              </a:spcAft>
              <a:buClr>
                <a:srgbClr val="434343"/>
              </a:buClr>
              <a:buSzPts val="1200"/>
              <a:buNone/>
              <a:defRPr sz="1600">
                <a:solidFill>
                  <a:srgbClr val="434343"/>
                </a:solidFill>
              </a:defRPr>
            </a:lvl7pPr>
            <a:lvl8pPr lvl="7" algn="ctr">
              <a:lnSpc>
                <a:spcPct val="100000"/>
              </a:lnSpc>
              <a:spcBef>
                <a:spcPts val="0"/>
              </a:spcBef>
              <a:spcAft>
                <a:spcPts val="0"/>
              </a:spcAft>
              <a:buClr>
                <a:srgbClr val="434343"/>
              </a:buClr>
              <a:buSzPts val="1200"/>
              <a:buNone/>
              <a:defRPr sz="1600">
                <a:solidFill>
                  <a:srgbClr val="434343"/>
                </a:solidFill>
              </a:defRPr>
            </a:lvl8pPr>
            <a:lvl9pPr lvl="8" algn="ctr">
              <a:lnSpc>
                <a:spcPct val="100000"/>
              </a:lnSpc>
              <a:spcBef>
                <a:spcPts val="0"/>
              </a:spcBef>
              <a:spcAft>
                <a:spcPts val="0"/>
              </a:spcAft>
              <a:buClr>
                <a:srgbClr val="434343"/>
              </a:buClr>
              <a:buSzPts val="1200"/>
              <a:buNone/>
              <a:defRPr sz="1600">
                <a:solidFill>
                  <a:srgbClr val="434343"/>
                </a:solidFill>
              </a:defRPr>
            </a:lvl9pPr>
          </a:lstStyle>
          <a:p>
            <a:endParaRPr/>
          </a:p>
        </p:txBody>
      </p:sp>
      <p:sp>
        <p:nvSpPr>
          <p:cNvPr id="72" name="Google Shape;72;p67"/>
          <p:cNvSpPr txBox="1">
            <a:spLocks noGrp="1"/>
          </p:cNvSpPr>
          <p:nvPr>
            <p:ph type="ctrTitle" idx="13"/>
          </p:nvPr>
        </p:nvSpPr>
        <p:spPr>
          <a:xfrm>
            <a:off x="8032029" y="4470508"/>
            <a:ext cx="25420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73" name="Google Shape;73;p67"/>
          <p:cNvSpPr txBox="1">
            <a:spLocks noGrp="1"/>
          </p:cNvSpPr>
          <p:nvPr>
            <p:ph type="subTitle" idx="14"/>
          </p:nvPr>
        </p:nvSpPr>
        <p:spPr>
          <a:xfrm>
            <a:off x="8032033" y="5095852"/>
            <a:ext cx="2253600" cy="77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1200"/>
              <a:buNone/>
              <a:defRPr sz="1867"/>
            </a:lvl1pPr>
            <a:lvl2pPr lvl="1" algn="ctr">
              <a:lnSpc>
                <a:spcPct val="100000"/>
              </a:lnSpc>
              <a:spcBef>
                <a:spcPts val="0"/>
              </a:spcBef>
              <a:spcAft>
                <a:spcPts val="0"/>
              </a:spcAft>
              <a:buClr>
                <a:srgbClr val="434343"/>
              </a:buClr>
              <a:buSzPts val="1200"/>
              <a:buNone/>
              <a:defRPr sz="1600">
                <a:solidFill>
                  <a:srgbClr val="434343"/>
                </a:solidFill>
              </a:defRPr>
            </a:lvl2pPr>
            <a:lvl3pPr lvl="2" algn="ctr">
              <a:lnSpc>
                <a:spcPct val="100000"/>
              </a:lnSpc>
              <a:spcBef>
                <a:spcPts val="0"/>
              </a:spcBef>
              <a:spcAft>
                <a:spcPts val="0"/>
              </a:spcAft>
              <a:buClr>
                <a:srgbClr val="434343"/>
              </a:buClr>
              <a:buSzPts val="1200"/>
              <a:buNone/>
              <a:defRPr sz="1600">
                <a:solidFill>
                  <a:srgbClr val="434343"/>
                </a:solidFill>
              </a:defRPr>
            </a:lvl3pPr>
            <a:lvl4pPr lvl="3" algn="ctr">
              <a:lnSpc>
                <a:spcPct val="100000"/>
              </a:lnSpc>
              <a:spcBef>
                <a:spcPts val="0"/>
              </a:spcBef>
              <a:spcAft>
                <a:spcPts val="0"/>
              </a:spcAft>
              <a:buClr>
                <a:srgbClr val="434343"/>
              </a:buClr>
              <a:buSzPts val="1200"/>
              <a:buNone/>
              <a:defRPr sz="1600">
                <a:solidFill>
                  <a:srgbClr val="434343"/>
                </a:solidFill>
              </a:defRPr>
            </a:lvl4pPr>
            <a:lvl5pPr lvl="4" algn="ctr">
              <a:lnSpc>
                <a:spcPct val="100000"/>
              </a:lnSpc>
              <a:spcBef>
                <a:spcPts val="0"/>
              </a:spcBef>
              <a:spcAft>
                <a:spcPts val="0"/>
              </a:spcAft>
              <a:buClr>
                <a:srgbClr val="434343"/>
              </a:buClr>
              <a:buSzPts val="1200"/>
              <a:buNone/>
              <a:defRPr sz="1600">
                <a:solidFill>
                  <a:srgbClr val="434343"/>
                </a:solidFill>
              </a:defRPr>
            </a:lvl5pPr>
            <a:lvl6pPr lvl="5" algn="ctr">
              <a:lnSpc>
                <a:spcPct val="100000"/>
              </a:lnSpc>
              <a:spcBef>
                <a:spcPts val="0"/>
              </a:spcBef>
              <a:spcAft>
                <a:spcPts val="0"/>
              </a:spcAft>
              <a:buClr>
                <a:srgbClr val="434343"/>
              </a:buClr>
              <a:buSzPts val="1200"/>
              <a:buNone/>
              <a:defRPr sz="1600">
                <a:solidFill>
                  <a:srgbClr val="434343"/>
                </a:solidFill>
              </a:defRPr>
            </a:lvl6pPr>
            <a:lvl7pPr lvl="6" algn="ctr">
              <a:lnSpc>
                <a:spcPct val="100000"/>
              </a:lnSpc>
              <a:spcBef>
                <a:spcPts val="0"/>
              </a:spcBef>
              <a:spcAft>
                <a:spcPts val="0"/>
              </a:spcAft>
              <a:buClr>
                <a:srgbClr val="434343"/>
              </a:buClr>
              <a:buSzPts val="1200"/>
              <a:buNone/>
              <a:defRPr sz="1600">
                <a:solidFill>
                  <a:srgbClr val="434343"/>
                </a:solidFill>
              </a:defRPr>
            </a:lvl7pPr>
            <a:lvl8pPr lvl="7" algn="ctr">
              <a:lnSpc>
                <a:spcPct val="100000"/>
              </a:lnSpc>
              <a:spcBef>
                <a:spcPts val="0"/>
              </a:spcBef>
              <a:spcAft>
                <a:spcPts val="0"/>
              </a:spcAft>
              <a:buClr>
                <a:srgbClr val="434343"/>
              </a:buClr>
              <a:buSzPts val="1200"/>
              <a:buNone/>
              <a:defRPr sz="1600">
                <a:solidFill>
                  <a:srgbClr val="434343"/>
                </a:solidFill>
              </a:defRPr>
            </a:lvl8pPr>
            <a:lvl9pPr lvl="8" algn="ctr">
              <a:lnSpc>
                <a:spcPct val="100000"/>
              </a:lnSpc>
              <a:spcBef>
                <a:spcPts val="0"/>
              </a:spcBef>
              <a:spcAft>
                <a:spcPts val="0"/>
              </a:spcAft>
              <a:buClr>
                <a:srgbClr val="434343"/>
              </a:buClr>
              <a:buSzPts val="1200"/>
              <a:buNone/>
              <a:defRPr sz="1600">
                <a:solidFill>
                  <a:srgbClr val="434343"/>
                </a:solidFill>
              </a:defRPr>
            </a:lvl9pPr>
          </a:lstStyle>
          <a:p>
            <a:endParaRPr/>
          </a:p>
        </p:txBody>
      </p:sp>
      <p:sp>
        <p:nvSpPr>
          <p:cNvPr id="74" name="Google Shape;74;p67"/>
          <p:cNvSpPr txBox="1">
            <a:spLocks noGrp="1"/>
          </p:cNvSpPr>
          <p:nvPr>
            <p:ph type="title" idx="15"/>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399320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Headline 2">
  <p:cSld name="Headline 2">
    <p:spTree>
      <p:nvGrpSpPr>
        <p:cNvPr id="1" name="Shape 75"/>
        <p:cNvGrpSpPr/>
        <p:nvPr/>
      </p:nvGrpSpPr>
      <p:grpSpPr>
        <a:xfrm>
          <a:off x="0" y="0"/>
          <a:ext cx="0" cy="0"/>
          <a:chOff x="0" y="0"/>
          <a:chExt cx="0" cy="0"/>
        </a:xfrm>
      </p:grpSpPr>
      <p:sp>
        <p:nvSpPr>
          <p:cNvPr id="76" name="Google Shape;76;p68"/>
          <p:cNvSpPr txBox="1">
            <a:spLocks noGrp="1"/>
          </p:cNvSpPr>
          <p:nvPr>
            <p:ph type="ctrTitle"/>
          </p:nvPr>
        </p:nvSpPr>
        <p:spPr>
          <a:xfrm>
            <a:off x="7647068" y="3081753"/>
            <a:ext cx="3722400" cy="770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77" name="Google Shape;77;p68"/>
          <p:cNvSpPr txBox="1">
            <a:spLocks noGrp="1"/>
          </p:cNvSpPr>
          <p:nvPr>
            <p:ph type="subTitle" idx="1"/>
          </p:nvPr>
        </p:nvSpPr>
        <p:spPr>
          <a:xfrm>
            <a:off x="7980699" y="3707827"/>
            <a:ext cx="3388800" cy="770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67"/>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78" name="Google Shape;78;p68"/>
          <p:cNvSpPr txBox="1">
            <a:spLocks noGrp="1"/>
          </p:cNvSpPr>
          <p:nvPr>
            <p:ph type="title" idx="2"/>
          </p:nvPr>
        </p:nvSpPr>
        <p:spPr>
          <a:xfrm>
            <a:off x="9031277" y="2290133"/>
            <a:ext cx="2338400" cy="770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500"/>
              <a:buNone/>
              <a:defRPr sz="4000"/>
            </a:lvl1pPr>
            <a:lvl2pPr lvl="1"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Tree>
    <p:extLst>
      <p:ext uri="{BB962C8B-B14F-4D97-AF65-F5344CB8AC3E}">
        <p14:creationId xmlns:p14="http://schemas.microsoft.com/office/powerpoint/2010/main" val="23465601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79"/>
        <p:cNvGrpSpPr/>
        <p:nvPr/>
      </p:nvGrpSpPr>
      <p:grpSpPr>
        <a:xfrm>
          <a:off x="0" y="0"/>
          <a:ext cx="0" cy="0"/>
          <a:chOff x="0" y="0"/>
          <a:chExt cx="0" cy="0"/>
        </a:xfrm>
      </p:grpSpPr>
      <p:sp>
        <p:nvSpPr>
          <p:cNvPr id="80" name="Google Shape;80;p69"/>
          <p:cNvSpPr txBox="1">
            <a:spLocks noGrp="1"/>
          </p:cNvSpPr>
          <p:nvPr>
            <p:ph type="ctrTitle"/>
          </p:nvPr>
        </p:nvSpPr>
        <p:spPr>
          <a:xfrm flipH="1">
            <a:off x="2329300" y="2128367"/>
            <a:ext cx="2001600" cy="77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81" name="Google Shape;81;p69"/>
          <p:cNvSpPr txBox="1">
            <a:spLocks noGrp="1"/>
          </p:cNvSpPr>
          <p:nvPr>
            <p:ph type="subTitle" idx="1"/>
          </p:nvPr>
        </p:nvSpPr>
        <p:spPr>
          <a:xfrm flipH="1">
            <a:off x="2156433" y="2931684"/>
            <a:ext cx="2347200" cy="134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82" name="Google Shape;82;p69"/>
          <p:cNvSpPr txBox="1">
            <a:spLocks noGrp="1"/>
          </p:cNvSpPr>
          <p:nvPr>
            <p:ph type="ctrTitle" idx="2"/>
          </p:nvPr>
        </p:nvSpPr>
        <p:spPr>
          <a:xfrm flipH="1">
            <a:off x="8869003" y="2128357"/>
            <a:ext cx="2302800" cy="77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83" name="Google Shape;83;p69"/>
          <p:cNvSpPr txBox="1">
            <a:spLocks noGrp="1"/>
          </p:cNvSpPr>
          <p:nvPr>
            <p:ph type="subTitle" idx="3"/>
          </p:nvPr>
        </p:nvSpPr>
        <p:spPr>
          <a:xfrm flipH="1">
            <a:off x="8921203" y="2931684"/>
            <a:ext cx="2198400" cy="178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84" name="Google Shape;84;p69"/>
          <p:cNvSpPr txBox="1">
            <a:spLocks noGrp="1"/>
          </p:cNvSpPr>
          <p:nvPr>
            <p:ph type="ctrTitle" idx="4"/>
          </p:nvPr>
        </p:nvSpPr>
        <p:spPr>
          <a:xfrm flipH="1">
            <a:off x="5494713" y="2128357"/>
            <a:ext cx="2347200" cy="77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85" name="Google Shape;85;p69"/>
          <p:cNvSpPr txBox="1">
            <a:spLocks noGrp="1"/>
          </p:cNvSpPr>
          <p:nvPr>
            <p:ph type="subTitle" idx="5"/>
          </p:nvPr>
        </p:nvSpPr>
        <p:spPr>
          <a:xfrm flipH="1">
            <a:off x="5494713" y="2931684"/>
            <a:ext cx="2347200" cy="134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86" name="Google Shape;86;p69"/>
          <p:cNvSpPr txBox="1">
            <a:spLocks noGrp="1"/>
          </p:cNvSpPr>
          <p:nvPr>
            <p:ph type="title" idx="6"/>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27011312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7"/>
        <p:cNvGrpSpPr/>
        <p:nvPr/>
      </p:nvGrpSpPr>
      <p:grpSpPr>
        <a:xfrm>
          <a:off x="0" y="0"/>
          <a:ext cx="0" cy="0"/>
          <a:chOff x="0" y="0"/>
          <a:chExt cx="0" cy="0"/>
        </a:xfrm>
      </p:grpSpPr>
      <p:sp>
        <p:nvSpPr>
          <p:cNvPr id="88" name="Google Shape;88;p70"/>
          <p:cNvSpPr txBox="1">
            <a:spLocks noGrp="1"/>
          </p:cNvSpPr>
          <p:nvPr>
            <p:ph type="ctrTitle"/>
          </p:nvPr>
        </p:nvSpPr>
        <p:spPr>
          <a:xfrm>
            <a:off x="1751485" y="1905633"/>
            <a:ext cx="2542000" cy="770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400"/>
              <a:buNone/>
              <a:defRPr sz="1867"/>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89" name="Google Shape;89;p70"/>
          <p:cNvSpPr txBox="1">
            <a:spLocks noGrp="1"/>
          </p:cNvSpPr>
          <p:nvPr>
            <p:ph type="subTitle" idx="1"/>
          </p:nvPr>
        </p:nvSpPr>
        <p:spPr>
          <a:xfrm>
            <a:off x="1485084" y="2520933"/>
            <a:ext cx="2808400" cy="490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a:endParaRPr/>
          </a:p>
        </p:txBody>
      </p:sp>
      <p:sp>
        <p:nvSpPr>
          <p:cNvPr id="90" name="Google Shape;90;p70"/>
          <p:cNvSpPr txBox="1">
            <a:spLocks noGrp="1"/>
          </p:cNvSpPr>
          <p:nvPr>
            <p:ph type="ctrTitle" idx="2"/>
          </p:nvPr>
        </p:nvSpPr>
        <p:spPr>
          <a:xfrm>
            <a:off x="8101716" y="1928717"/>
            <a:ext cx="25420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91" name="Google Shape;91;p70"/>
          <p:cNvSpPr txBox="1">
            <a:spLocks noGrp="1"/>
          </p:cNvSpPr>
          <p:nvPr>
            <p:ph type="subTitle" idx="3"/>
          </p:nvPr>
        </p:nvSpPr>
        <p:spPr>
          <a:xfrm>
            <a:off x="8101716" y="2544000"/>
            <a:ext cx="2808400" cy="4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a:endParaRPr/>
          </a:p>
        </p:txBody>
      </p:sp>
      <p:sp>
        <p:nvSpPr>
          <p:cNvPr id="92" name="Google Shape;92;p70"/>
          <p:cNvSpPr txBox="1">
            <a:spLocks noGrp="1"/>
          </p:cNvSpPr>
          <p:nvPr>
            <p:ph type="ctrTitle" idx="4"/>
          </p:nvPr>
        </p:nvSpPr>
        <p:spPr>
          <a:xfrm>
            <a:off x="1865929" y="3431933"/>
            <a:ext cx="2427600" cy="770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400"/>
              <a:buNone/>
              <a:defRPr sz="1867"/>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93" name="Google Shape;93;p70"/>
          <p:cNvSpPr txBox="1">
            <a:spLocks noGrp="1"/>
          </p:cNvSpPr>
          <p:nvPr>
            <p:ph type="subTitle" idx="5"/>
          </p:nvPr>
        </p:nvSpPr>
        <p:spPr>
          <a:xfrm>
            <a:off x="1485084" y="4047233"/>
            <a:ext cx="2808400" cy="490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a:endParaRPr/>
          </a:p>
        </p:txBody>
      </p:sp>
      <p:sp>
        <p:nvSpPr>
          <p:cNvPr id="94" name="Google Shape;94;p70"/>
          <p:cNvSpPr txBox="1">
            <a:spLocks noGrp="1"/>
          </p:cNvSpPr>
          <p:nvPr>
            <p:ph type="ctrTitle" idx="6"/>
          </p:nvPr>
        </p:nvSpPr>
        <p:spPr>
          <a:xfrm>
            <a:off x="8101716" y="3455017"/>
            <a:ext cx="25420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95" name="Google Shape;95;p70"/>
          <p:cNvSpPr txBox="1">
            <a:spLocks noGrp="1"/>
          </p:cNvSpPr>
          <p:nvPr>
            <p:ph type="subTitle" idx="7"/>
          </p:nvPr>
        </p:nvSpPr>
        <p:spPr>
          <a:xfrm>
            <a:off x="8101716" y="4070300"/>
            <a:ext cx="2808400" cy="4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a:endParaRPr/>
          </a:p>
        </p:txBody>
      </p:sp>
      <p:sp>
        <p:nvSpPr>
          <p:cNvPr id="96" name="Google Shape;96;p70"/>
          <p:cNvSpPr txBox="1">
            <a:spLocks noGrp="1"/>
          </p:cNvSpPr>
          <p:nvPr>
            <p:ph type="title" idx="8"/>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2602066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7"/>
        <p:cNvGrpSpPr/>
        <p:nvPr/>
      </p:nvGrpSpPr>
      <p:grpSpPr>
        <a:xfrm>
          <a:off x="0" y="0"/>
          <a:ext cx="0" cy="0"/>
          <a:chOff x="0" y="0"/>
          <a:chExt cx="0" cy="0"/>
        </a:xfrm>
      </p:grpSpPr>
      <p:sp>
        <p:nvSpPr>
          <p:cNvPr id="98" name="Google Shape;98;p71"/>
          <p:cNvSpPr txBox="1">
            <a:spLocks noGrp="1"/>
          </p:cNvSpPr>
          <p:nvPr>
            <p:ph type="body" idx="1"/>
          </p:nvPr>
        </p:nvSpPr>
        <p:spPr>
          <a:xfrm>
            <a:off x="6465733" y="2130397"/>
            <a:ext cx="4405200" cy="2597200"/>
          </a:xfrm>
          <a:prstGeom prst="rect">
            <a:avLst/>
          </a:prstGeom>
          <a:noFill/>
          <a:ln>
            <a:noFill/>
          </a:ln>
        </p:spPr>
        <p:txBody>
          <a:bodyPr spcFirstLastPara="1" wrap="square" lIns="91425" tIns="91425" rIns="91425" bIns="91425" anchor="t" anchorCtr="0">
            <a:noAutofit/>
          </a:bodyPr>
          <a:lstStyle>
            <a:lvl1pPr marL="609585" lvl="0" indent="-406390" algn="r">
              <a:lnSpc>
                <a:spcPct val="100000"/>
              </a:lnSpc>
              <a:spcBef>
                <a:spcPts val="0"/>
              </a:spcBef>
              <a:spcAft>
                <a:spcPts val="0"/>
              </a:spcAft>
              <a:buSzPts val="12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99" name="Google Shape;99;p7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
        <p:nvSpPr>
          <p:cNvPr id="100" name="Google Shape;100;p71"/>
          <p:cNvSpPr txBox="1">
            <a:spLocks noGrp="1"/>
          </p:cNvSpPr>
          <p:nvPr>
            <p:ph type="title"/>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5041498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Headline 3">
  <p:cSld name="Headline 3">
    <p:spTree>
      <p:nvGrpSpPr>
        <p:cNvPr id="1" name="Shape 101"/>
        <p:cNvGrpSpPr/>
        <p:nvPr/>
      </p:nvGrpSpPr>
      <p:grpSpPr>
        <a:xfrm>
          <a:off x="0" y="0"/>
          <a:ext cx="0" cy="0"/>
          <a:chOff x="0" y="0"/>
          <a:chExt cx="0" cy="0"/>
        </a:xfrm>
      </p:grpSpPr>
      <p:sp>
        <p:nvSpPr>
          <p:cNvPr id="102" name="Google Shape;102;p72"/>
          <p:cNvSpPr txBox="1">
            <a:spLocks noGrp="1"/>
          </p:cNvSpPr>
          <p:nvPr>
            <p:ph type="ctrTitle"/>
          </p:nvPr>
        </p:nvSpPr>
        <p:spPr>
          <a:xfrm>
            <a:off x="2695480" y="5607400"/>
            <a:ext cx="37944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103" name="Google Shape;103;p72"/>
          <p:cNvSpPr txBox="1">
            <a:spLocks noGrp="1"/>
          </p:cNvSpPr>
          <p:nvPr>
            <p:ph type="subTitle" idx="1"/>
          </p:nvPr>
        </p:nvSpPr>
        <p:spPr>
          <a:xfrm>
            <a:off x="5860704" y="5490937"/>
            <a:ext cx="3650400" cy="77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67"/>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104" name="Google Shape;104;p72"/>
          <p:cNvSpPr txBox="1">
            <a:spLocks noGrp="1"/>
          </p:cNvSpPr>
          <p:nvPr>
            <p:ph type="title" idx="2"/>
          </p:nvPr>
        </p:nvSpPr>
        <p:spPr>
          <a:xfrm>
            <a:off x="2695497" y="4809937"/>
            <a:ext cx="23384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500"/>
              <a:buNone/>
              <a:defRPr sz="4000"/>
            </a:lvl1pPr>
            <a:lvl2pPr lvl="1"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Tree>
    <p:extLst>
      <p:ext uri="{BB962C8B-B14F-4D97-AF65-F5344CB8AC3E}">
        <p14:creationId xmlns:p14="http://schemas.microsoft.com/office/powerpoint/2010/main" val="40204162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06" name="Google Shape;106;p73"/>
          <p:cNvSpPr txBox="1">
            <a:spLocks noGrp="1"/>
          </p:cNvSpPr>
          <p:nvPr>
            <p:ph type="subTitle" idx="1"/>
          </p:nvPr>
        </p:nvSpPr>
        <p:spPr>
          <a:xfrm flipH="1">
            <a:off x="4368800" y="4927869"/>
            <a:ext cx="3454400" cy="89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sz="1867"/>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a:endParaRPr/>
          </a:p>
        </p:txBody>
      </p:sp>
      <p:sp>
        <p:nvSpPr>
          <p:cNvPr id="107" name="Google Shape;107;p73"/>
          <p:cNvSpPr txBox="1">
            <a:spLocks noGrp="1"/>
          </p:cNvSpPr>
          <p:nvPr>
            <p:ph type="title" hasCustomPrompt="1"/>
          </p:nvPr>
        </p:nvSpPr>
        <p:spPr>
          <a:xfrm flipH="1">
            <a:off x="1739000" y="1747331"/>
            <a:ext cx="8714000" cy="77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9333"/>
            </a:lvl1pPr>
            <a:lvl2pPr lvl="1" algn="ctr">
              <a:lnSpc>
                <a:spcPct val="100000"/>
              </a:lnSpc>
              <a:spcBef>
                <a:spcPts val="0"/>
              </a:spcBef>
              <a:spcAft>
                <a:spcPts val="0"/>
              </a:spcAft>
              <a:buSzPts val="72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72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72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72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72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72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72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72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0270234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08"/>
        <p:cNvGrpSpPr/>
        <p:nvPr/>
      </p:nvGrpSpPr>
      <p:grpSpPr>
        <a:xfrm>
          <a:off x="0" y="0"/>
          <a:ext cx="0" cy="0"/>
          <a:chOff x="0" y="0"/>
          <a:chExt cx="0" cy="0"/>
        </a:xfrm>
      </p:grpSpPr>
      <p:sp>
        <p:nvSpPr>
          <p:cNvPr id="109" name="Google Shape;109;p74"/>
          <p:cNvSpPr txBox="1">
            <a:spLocks noGrp="1"/>
          </p:cNvSpPr>
          <p:nvPr>
            <p:ph type="ctrTitle"/>
          </p:nvPr>
        </p:nvSpPr>
        <p:spPr>
          <a:xfrm>
            <a:off x="3013684" y="2455592"/>
            <a:ext cx="25420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2400"/>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110" name="Google Shape;110;p74"/>
          <p:cNvSpPr txBox="1">
            <a:spLocks noGrp="1"/>
          </p:cNvSpPr>
          <p:nvPr>
            <p:ph type="subTitle" idx="1"/>
          </p:nvPr>
        </p:nvSpPr>
        <p:spPr>
          <a:xfrm>
            <a:off x="3015131" y="3035033"/>
            <a:ext cx="3030000" cy="108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1200"/>
              <a:buNone/>
              <a:defRPr sz="1600"/>
            </a:lvl1pPr>
            <a:lvl2pPr lvl="1" algn="ctr">
              <a:lnSpc>
                <a:spcPct val="100000"/>
              </a:lnSpc>
              <a:spcBef>
                <a:spcPts val="0"/>
              </a:spcBef>
              <a:spcAft>
                <a:spcPts val="0"/>
              </a:spcAft>
              <a:buClr>
                <a:srgbClr val="434343"/>
              </a:buClr>
              <a:buSzPts val="1200"/>
              <a:buNone/>
              <a:defRPr sz="1600">
                <a:solidFill>
                  <a:srgbClr val="434343"/>
                </a:solidFill>
              </a:defRPr>
            </a:lvl2pPr>
            <a:lvl3pPr lvl="2" algn="ctr">
              <a:lnSpc>
                <a:spcPct val="100000"/>
              </a:lnSpc>
              <a:spcBef>
                <a:spcPts val="0"/>
              </a:spcBef>
              <a:spcAft>
                <a:spcPts val="0"/>
              </a:spcAft>
              <a:buClr>
                <a:srgbClr val="434343"/>
              </a:buClr>
              <a:buSzPts val="1200"/>
              <a:buNone/>
              <a:defRPr sz="1600">
                <a:solidFill>
                  <a:srgbClr val="434343"/>
                </a:solidFill>
              </a:defRPr>
            </a:lvl3pPr>
            <a:lvl4pPr lvl="3" algn="ctr">
              <a:lnSpc>
                <a:spcPct val="100000"/>
              </a:lnSpc>
              <a:spcBef>
                <a:spcPts val="0"/>
              </a:spcBef>
              <a:spcAft>
                <a:spcPts val="0"/>
              </a:spcAft>
              <a:buClr>
                <a:srgbClr val="434343"/>
              </a:buClr>
              <a:buSzPts val="1200"/>
              <a:buNone/>
              <a:defRPr sz="1600">
                <a:solidFill>
                  <a:srgbClr val="434343"/>
                </a:solidFill>
              </a:defRPr>
            </a:lvl4pPr>
            <a:lvl5pPr lvl="4" algn="ctr">
              <a:lnSpc>
                <a:spcPct val="100000"/>
              </a:lnSpc>
              <a:spcBef>
                <a:spcPts val="0"/>
              </a:spcBef>
              <a:spcAft>
                <a:spcPts val="0"/>
              </a:spcAft>
              <a:buClr>
                <a:srgbClr val="434343"/>
              </a:buClr>
              <a:buSzPts val="1200"/>
              <a:buNone/>
              <a:defRPr sz="1600">
                <a:solidFill>
                  <a:srgbClr val="434343"/>
                </a:solidFill>
              </a:defRPr>
            </a:lvl5pPr>
            <a:lvl6pPr lvl="5" algn="ctr">
              <a:lnSpc>
                <a:spcPct val="100000"/>
              </a:lnSpc>
              <a:spcBef>
                <a:spcPts val="0"/>
              </a:spcBef>
              <a:spcAft>
                <a:spcPts val="0"/>
              </a:spcAft>
              <a:buClr>
                <a:srgbClr val="434343"/>
              </a:buClr>
              <a:buSzPts val="1200"/>
              <a:buNone/>
              <a:defRPr sz="1600">
                <a:solidFill>
                  <a:srgbClr val="434343"/>
                </a:solidFill>
              </a:defRPr>
            </a:lvl6pPr>
            <a:lvl7pPr lvl="6" algn="ctr">
              <a:lnSpc>
                <a:spcPct val="100000"/>
              </a:lnSpc>
              <a:spcBef>
                <a:spcPts val="0"/>
              </a:spcBef>
              <a:spcAft>
                <a:spcPts val="0"/>
              </a:spcAft>
              <a:buClr>
                <a:srgbClr val="434343"/>
              </a:buClr>
              <a:buSzPts val="1200"/>
              <a:buNone/>
              <a:defRPr sz="1600">
                <a:solidFill>
                  <a:srgbClr val="434343"/>
                </a:solidFill>
              </a:defRPr>
            </a:lvl7pPr>
            <a:lvl8pPr lvl="7" algn="ctr">
              <a:lnSpc>
                <a:spcPct val="100000"/>
              </a:lnSpc>
              <a:spcBef>
                <a:spcPts val="0"/>
              </a:spcBef>
              <a:spcAft>
                <a:spcPts val="0"/>
              </a:spcAft>
              <a:buClr>
                <a:srgbClr val="434343"/>
              </a:buClr>
              <a:buSzPts val="1200"/>
              <a:buNone/>
              <a:defRPr sz="1600">
                <a:solidFill>
                  <a:srgbClr val="434343"/>
                </a:solidFill>
              </a:defRPr>
            </a:lvl8pPr>
            <a:lvl9pPr lvl="8" algn="ctr">
              <a:lnSpc>
                <a:spcPct val="100000"/>
              </a:lnSpc>
              <a:spcBef>
                <a:spcPts val="0"/>
              </a:spcBef>
              <a:spcAft>
                <a:spcPts val="0"/>
              </a:spcAft>
              <a:buClr>
                <a:srgbClr val="434343"/>
              </a:buClr>
              <a:buSzPts val="1200"/>
              <a:buNone/>
              <a:defRPr sz="1600">
                <a:solidFill>
                  <a:srgbClr val="434343"/>
                </a:solidFill>
              </a:defRPr>
            </a:lvl9pPr>
          </a:lstStyle>
          <a:p>
            <a:endParaRPr/>
          </a:p>
        </p:txBody>
      </p:sp>
      <p:sp>
        <p:nvSpPr>
          <p:cNvPr id="111" name="Google Shape;111;p74"/>
          <p:cNvSpPr txBox="1">
            <a:spLocks noGrp="1"/>
          </p:cNvSpPr>
          <p:nvPr>
            <p:ph type="ctrTitle" idx="2"/>
          </p:nvPr>
        </p:nvSpPr>
        <p:spPr>
          <a:xfrm>
            <a:off x="7213905" y="2455592"/>
            <a:ext cx="2542000" cy="77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2400"/>
            </a:lvl1pPr>
            <a:lvl2pPr lvl="1" algn="ctr">
              <a:lnSpc>
                <a:spcPct val="100000"/>
              </a:lnSpc>
              <a:spcBef>
                <a:spcPts val="0"/>
              </a:spcBef>
              <a:spcAft>
                <a:spcPts val="0"/>
              </a:spcAft>
              <a:buClr>
                <a:srgbClr val="434343"/>
              </a:buClr>
              <a:buSzPts val="1400"/>
              <a:buNone/>
              <a:defRPr sz="1867">
                <a:solidFill>
                  <a:srgbClr val="434343"/>
                </a:solidFill>
              </a:defRPr>
            </a:lvl2pPr>
            <a:lvl3pPr lvl="2" algn="ctr">
              <a:lnSpc>
                <a:spcPct val="100000"/>
              </a:lnSpc>
              <a:spcBef>
                <a:spcPts val="0"/>
              </a:spcBef>
              <a:spcAft>
                <a:spcPts val="0"/>
              </a:spcAft>
              <a:buClr>
                <a:srgbClr val="434343"/>
              </a:buClr>
              <a:buSzPts val="1400"/>
              <a:buNone/>
              <a:defRPr sz="1867">
                <a:solidFill>
                  <a:srgbClr val="434343"/>
                </a:solidFill>
              </a:defRPr>
            </a:lvl3pPr>
            <a:lvl4pPr lvl="3" algn="ctr">
              <a:lnSpc>
                <a:spcPct val="100000"/>
              </a:lnSpc>
              <a:spcBef>
                <a:spcPts val="0"/>
              </a:spcBef>
              <a:spcAft>
                <a:spcPts val="0"/>
              </a:spcAft>
              <a:buClr>
                <a:srgbClr val="434343"/>
              </a:buClr>
              <a:buSzPts val="1400"/>
              <a:buNone/>
              <a:defRPr sz="1867">
                <a:solidFill>
                  <a:srgbClr val="434343"/>
                </a:solidFill>
              </a:defRPr>
            </a:lvl4pPr>
            <a:lvl5pPr lvl="4" algn="ctr">
              <a:lnSpc>
                <a:spcPct val="100000"/>
              </a:lnSpc>
              <a:spcBef>
                <a:spcPts val="0"/>
              </a:spcBef>
              <a:spcAft>
                <a:spcPts val="0"/>
              </a:spcAft>
              <a:buClr>
                <a:srgbClr val="434343"/>
              </a:buClr>
              <a:buSzPts val="1400"/>
              <a:buNone/>
              <a:defRPr sz="1867">
                <a:solidFill>
                  <a:srgbClr val="434343"/>
                </a:solidFill>
              </a:defRPr>
            </a:lvl5pPr>
            <a:lvl6pPr lvl="5" algn="ctr">
              <a:lnSpc>
                <a:spcPct val="100000"/>
              </a:lnSpc>
              <a:spcBef>
                <a:spcPts val="0"/>
              </a:spcBef>
              <a:spcAft>
                <a:spcPts val="0"/>
              </a:spcAft>
              <a:buClr>
                <a:srgbClr val="434343"/>
              </a:buClr>
              <a:buSzPts val="1400"/>
              <a:buNone/>
              <a:defRPr sz="1867">
                <a:solidFill>
                  <a:srgbClr val="434343"/>
                </a:solidFill>
              </a:defRPr>
            </a:lvl6pPr>
            <a:lvl7pPr lvl="6" algn="ctr">
              <a:lnSpc>
                <a:spcPct val="100000"/>
              </a:lnSpc>
              <a:spcBef>
                <a:spcPts val="0"/>
              </a:spcBef>
              <a:spcAft>
                <a:spcPts val="0"/>
              </a:spcAft>
              <a:buClr>
                <a:srgbClr val="434343"/>
              </a:buClr>
              <a:buSzPts val="1400"/>
              <a:buNone/>
              <a:defRPr sz="1867">
                <a:solidFill>
                  <a:srgbClr val="434343"/>
                </a:solidFill>
              </a:defRPr>
            </a:lvl7pPr>
            <a:lvl8pPr lvl="7" algn="ctr">
              <a:lnSpc>
                <a:spcPct val="100000"/>
              </a:lnSpc>
              <a:spcBef>
                <a:spcPts val="0"/>
              </a:spcBef>
              <a:spcAft>
                <a:spcPts val="0"/>
              </a:spcAft>
              <a:buClr>
                <a:srgbClr val="434343"/>
              </a:buClr>
              <a:buSzPts val="1400"/>
              <a:buNone/>
              <a:defRPr sz="1867">
                <a:solidFill>
                  <a:srgbClr val="434343"/>
                </a:solidFill>
              </a:defRPr>
            </a:lvl8pPr>
            <a:lvl9pPr lvl="8" algn="ctr">
              <a:lnSpc>
                <a:spcPct val="100000"/>
              </a:lnSpc>
              <a:spcBef>
                <a:spcPts val="0"/>
              </a:spcBef>
              <a:spcAft>
                <a:spcPts val="0"/>
              </a:spcAft>
              <a:buClr>
                <a:srgbClr val="434343"/>
              </a:buClr>
              <a:buSzPts val="1400"/>
              <a:buNone/>
              <a:defRPr sz="1867">
                <a:solidFill>
                  <a:srgbClr val="434343"/>
                </a:solidFill>
              </a:defRPr>
            </a:lvl9pPr>
          </a:lstStyle>
          <a:p>
            <a:endParaRPr/>
          </a:p>
        </p:txBody>
      </p:sp>
      <p:sp>
        <p:nvSpPr>
          <p:cNvPr id="112" name="Google Shape;112;p74"/>
          <p:cNvSpPr txBox="1">
            <a:spLocks noGrp="1"/>
          </p:cNvSpPr>
          <p:nvPr>
            <p:ph type="subTitle" idx="3"/>
          </p:nvPr>
        </p:nvSpPr>
        <p:spPr>
          <a:xfrm>
            <a:off x="7215331" y="3035033"/>
            <a:ext cx="2952400" cy="108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1200"/>
              <a:buNone/>
              <a:defRPr sz="1600"/>
            </a:lvl1pPr>
            <a:lvl2pPr lvl="1" algn="ctr">
              <a:lnSpc>
                <a:spcPct val="100000"/>
              </a:lnSpc>
              <a:spcBef>
                <a:spcPts val="0"/>
              </a:spcBef>
              <a:spcAft>
                <a:spcPts val="0"/>
              </a:spcAft>
              <a:buClr>
                <a:srgbClr val="434343"/>
              </a:buClr>
              <a:buSzPts val="1200"/>
              <a:buNone/>
              <a:defRPr sz="1600">
                <a:solidFill>
                  <a:srgbClr val="434343"/>
                </a:solidFill>
              </a:defRPr>
            </a:lvl2pPr>
            <a:lvl3pPr lvl="2" algn="ctr">
              <a:lnSpc>
                <a:spcPct val="100000"/>
              </a:lnSpc>
              <a:spcBef>
                <a:spcPts val="0"/>
              </a:spcBef>
              <a:spcAft>
                <a:spcPts val="0"/>
              </a:spcAft>
              <a:buClr>
                <a:srgbClr val="434343"/>
              </a:buClr>
              <a:buSzPts val="1200"/>
              <a:buNone/>
              <a:defRPr sz="1600">
                <a:solidFill>
                  <a:srgbClr val="434343"/>
                </a:solidFill>
              </a:defRPr>
            </a:lvl3pPr>
            <a:lvl4pPr lvl="3" algn="ctr">
              <a:lnSpc>
                <a:spcPct val="100000"/>
              </a:lnSpc>
              <a:spcBef>
                <a:spcPts val="0"/>
              </a:spcBef>
              <a:spcAft>
                <a:spcPts val="0"/>
              </a:spcAft>
              <a:buClr>
                <a:srgbClr val="434343"/>
              </a:buClr>
              <a:buSzPts val="1200"/>
              <a:buNone/>
              <a:defRPr sz="1600">
                <a:solidFill>
                  <a:srgbClr val="434343"/>
                </a:solidFill>
              </a:defRPr>
            </a:lvl4pPr>
            <a:lvl5pPr lvl="4" algn="ctr">
              <a:lnSpc>
                <a:spcPct val="100000"/>
              </a:lnSpc>
              <a:spcBef>
                <a:spcPts val="0"/>
              </a:spcBef>
              <a:spcAft>
                <a:spcPts val="0"/>
              </a:spcAft>
              <a:buClr>
                <a:srgbClr val="434343"/>
              </a:buClr>
              <a:buSzPts val="1200"/>
              <a:buNone/>
              <a:defRPr sz="1600">
                <a:solidFill>
                  <a:srgbClr val="434343"/>
                </a:solidFill>
              </a:defRPr>
            </a:lvl5pPr>
            <a:lvl6pPr lvl="5" algn="ctr">
              <a:lnSpc>
                <a:spcPct val="100000"/>
              </a:lnSpc>
              <a:spcBef>
                <a:spcPts val="0"/>
              </a:spcBef>
              <a:spcAft>
                <a:spcPts val="0"/>
              </a:spcAft>
              <a:buClr>
                <a:srgbClr val="434343"/>
              </a:buClr>
              <a:buSzPts val="1200"/>
              <a:buNone/>
              <a:defRPr sz="1600">
                <a:solidFill>
                  <a:srgbClr val="434343"/>
                </a:solidFill>
              </a:defRPr>
            </a:lvl6pPr>
            <a:lvl7pPr lvl="6" algn="ctr">
              <a:lnSpc>
                <a:spcPct val="100000"/>
              </a:lnSpc>
              <a:spcBef>
                <a:spcPts val="0"/>
              </a:spcBef>
              <a:spcAft>
                <a:spcPts val="0"/>
              </a:spcAft>
              <a:buClr>
                <a:srgbClr val="434343"/>
              </a:buClr>
              <a:buSzPts val="1200"/>
              <a:buNone/>
              <a:defRPr sz="1600">
                <a:solidFill>
                  <a:srgbClr val="434343"/>
                </a:solidFill>
              </a:defRPr>
            </a:lvl7pPr>
            <a:lvl8pPr lvl="7" algn="ctr">
              <a:lnSpc>
                <a:spcPct val="100000"/>
              </a:lnSpc>
              <a:spcBef>
                <a:spcPts val="0"/>
              </a:spcBef>
              <a:spcAft>
                <a:spcPts val="0"/>
              </a:spcAft>
              <a:buClr>
                <a:srgbClr val="434343"/>
              </a:buClr>
              <a:buSzPts val="1200"/>
              <a:buNone/>
              <a:defRPr sz="1600">
                <a:solidFill>
                  <a:srgbClr val="434343"/>
                </a:solidFill>
              </a:defRPr>
            </a:lvl8pPr>
            <a:lvl9pPr lvl="8" algn="ctr">
              <a:lnSpc>
                <a:spcPct val="100000"/>
              </a:lnSpc>
              <a:spcBef>
                <a:spcPts val="0"/>
              </a:spcBef>
              <a:spcAft>
                <a:spcPts val="0"/>
              </a:spcAft>
              <a:buClr>
                <a:srgbClr val="434343"/>
              </a:buClr>
              <a:buSzPts val="1200"/>
              <a:buNone/>
              <a:defRPr sz="1600">
                <a:solidFill>
                  <a:srgbClr val="434343"/>
                </a:solidFill>
              </a:defRPr>
            </a:lvl9pPr>
          </a:lstStyle>
          <a:p>
            <a:endParaRPr/>
          </a:p>
        </p:txBody>
      </p:sp>
      <p:sp>
        <p:nvSpPr>
          <p:cNvPr id="113" name="Google Shape;113;p74"/>
          <p:cNvSpPr txBox="1">
            <a:spLocks noGrp="1"/>
          </p:cNvSpPr>
          <p:nvPr>
            <p:ph type="title" idx="4"/>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42862070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114"/>
        <p:cNvGrpSpPr/>
        <p:nvPr/>
      </p:nvGrpSpPr>
      <p:grpSpPr>
        <a:xfrm>
          <a:off x="0" y="0"/>
          <a:ext cx="0" cy="0"/>
          <a:chOff x="0" y="0"/>
          <a:chExt cx="0" cy="0"/>
        </a:xfrm>
      </p:grpSpPr>
      <p:sp>
        <p:nvSpPr>
          <p:cNvPr id="115" name="Google Shape;115;p75"/>
          <p:cNvSpPr txBox="1">
            <a:spLocks noGrp="1"/>
          </p:cNvSpPr>
          <p:nvPr>
            <p:ph type="subTitle" idx="1"/>
          </p:nvPr>
        </p:nvSpPr>
        <p:spPr>
          <a:xfrm>
            <a:off x="1555033" y="3476161"/>
            <a:ext cx="3721200" cy="89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sz="1867"/>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a:endParaRPr/>
          </a:p>
        </p:txBody>
      </p:sp>
      <p:sp>
        <p:nvSpPr>
          <p:cNvPr id="116" name="Google Shape;116;p75"/>
          <p:cNvSpPr txBox="1">
            <a:spLocks noGrp="1"/>
          </p:cNvSpPr>
          <p:nvPr>
            <p:ph type="title"/>
          </p:nvPr>
        </p:nvSpPr>
        <p:spPr>
          <a:xfrm>
            <a:off x="1555033" y="3098544"/>
            <a:ext cx="3721200" cy="77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800"/>
            </a:lvl1pPr>
            <a:lvl2pPr lvl="1"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117" name="Google Shape;117;p75"/>
          <p:cNvSpPr txBox="1">
            <a:spLocks noGrp="1"/>
          </p:cNvSpPr>
          <p:nvPr>
            <p:ph type="subTitle" idx="2"/>
          </p:nvPr>
        </p:nvSpPr>
        <p:spPr>
          <a:xfrm>
            <a:off x="7009613" y="2230233"/>
            <a:ext cx="3437600" cy="89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sz="1867"/>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a:endParaRPr/>
          </a:p>
        </p:txBody>
      </p:sp>
      <p:sp>
        <p:nvSpPr>
          <p:cNvPr id="118" name="Google Shape;118;p75"/>
          <p:cNvSpPr txBox="1">
            <a:spLocks noGrp="1"/>
          </p:cNvSpPr>
          <p:nvPr>
            <p:ph type="title" idx="3"/>
          </p:nvPr>
        </p:nvSpPr>
        <p:spPr>
          <a:xfrm>
            <a:off x="6586647" y="1631767"/>
            <a:ext cx="4283600" cy="77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800"/>
            </a:lvl1pPr>
            <a:lvl2pPr lvl="1"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119" name="Google Shape;119;p75"/>
          <p:cNvSpPr txBox="1">
            <a:spLocks noGrp="1"/>
          </p:cNvSpPr>
          <p:nvPr>
            <p:ph type="subTitle" idx="4"/>
          </p:nvPr>
        </p:nvSpPr>
        <p:spPr>
          <a:xfrm>
            <a:off x="7021443" y="4757420"/>
            <a:ext cx="3721200" cy="89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sz="1867"/>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a:endParaRPr/>
          </a:p>
        </p:txBody>
      </p:sp>
      <p:sp>
        <p:nvSpPr>
          <p:cNvPr id="120" name="Google Shape;120;p75"/>
          <p:cNvSpPr txBox="1">
            <a:spLocks noGrp="1"/>
          </p:cNvSpPr>
          <p:nvPr>
            <p:ph type="title" idx="5"/>
          </p:nvPr>
        </p:nvSpPr>
        <p:spPr>
          <a:xfrm>
            <a:off x="6656572" y="4397667"/>
            <a:ext cx="4283600" cy="77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800"/>
            </a:lvl1pPr>
            <a:lvl2pPr lvl="1"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Tree>
    <p:extLst>
      <p:ext uri="{BB962C8B-B14F-4D97-AF65-F5344CB8AC3E}">
        <p14:creationId xmlns:p14="http://schemas.microsoft.com/office/powerpoint/2010/main" val="57986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665D74-C35F-4AC4-875E-4FFD7904AFFC}"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1552522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echnology design">
  <p:cSld name="Technology design">
    <p:spTree>
      <p:nvGrpSpPr>
        <p:cNvPr id="1" name="Shape 121"/>
        <p:cNvGrpSpPr/>
        <p:nvPr/>
      </p:nvGrpSpPr>
      <p:grpSpPr>
        <a:xfrm>
          <a:off x="0" y="0"/>
          <a:ext cx="0" cy="0"/>
          <a:chOff x="0" y="0"/>
          <a:chExt cx="0" cy="0"/>
        </a:xfrm>
      </p:grpSpPr>
      <p:sp>
        <p:nvSpPr>
          <p:cNvPr id="122" name="Google Shape;122;p76"/>
          <p:cNvSpPr txBox="1">
            <a:spLocks noGrp="1"/>
          </p:cNvSpPr>
          <p:nvPr>
            <p:ph type="subTitle" idx="1"/>
          </p:nvPr>
        </p:nvSpPr>
        <p:spPr>
          <a:xfrm flipH="1">
            <a:off x="8592233" y="3879553"/>
            <a:ext cx="2828800" cy="147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None/>
              <a:defRPr sz="1867"/>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a:endParaRPr/>
          </a:p>
        </p:txBody>
      </p:sp>
      <p:sp>
        <p:nvSpPr>
          <p:cNvPr id="123" name="Google Shape;123;p76"/>
          <p:cNvSpPr txBox="1">
            <a:spLocks noGrp="1"/>
          </p:cNvSpPr>
          <p:nvPr>
            <p:ph type="title"/>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1133974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echnology design 2">
  <p:cSld name="Technology design 2">
    <p:spTree>
      <p:nvGrpSpPr>
        <p:cNvPr id="1" name="Shape 124"/>
        <p:cNvGrpSpPr/>
        <p:nvPr/>
      </p:nvGrpSpPr>
      <p:grpSpPr>
        <a:xfrm>
          <a:off x="0" y="0"/>
          <a:ext cx="0" cy="0"/>
          <a:chOff x="0" y="0"/>
          <a:chExt cx="0" cy="0"/>
        </a:xfrm>
      </p:grpSpPr>
      <p:sp>
        <p:nvSpPr>
          <p:cNvPr id="125" name="Google Shape;125;p77"/>
          <p:cNvSpPr txBox="1">
            <a:spLocks noGrp="1"/>
          </p:cNvSpPr>
          <p:nvPr>
            <p:ph type="subTitle" idx="1"/>
          </p:nvPr>
        </p:nvSpPr>
        <p:spPr>
          <a:xfrm>
            <a:off x="2486943" y="1890095"/>
            <a:ext cx="2452400" cy="1476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None/>
              <a:defRPr sz="1867"/>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26" name="Google Shape;126;p77"/>
          <p:cNvSpPr txBox="1">
            <a:spLocks noGrp="1"/>
          </p:cNvSpPr>
          <p:nvPr>
            <p:ph type="title"/>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3375951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27"/>
        <p:cNvGrpSpPr/>
        <p:nvPr/>
      </p:nvGrpSpPr>
      <p:grpSpPr>
        <a:xfrm>
          <a:off x="0" y="0"/>
          <a:ext cx="0" cy="0"/>
          <a:chOff x="0" y="0"/>
          <a:chExt cx="0" cy="0"/>
        </a:xfrm>
      </p:grpSpPr>
      <p:sp>
        <p:nvSpPr>
          <p:cNvPr id="128" name="Google Shape;128;p78"/>
          <p:cNvSpPr txBox="1">
            <a:spLocks noGrp="1"/>
          </p:cNvSpPr>
          <p:nvPr>
            <p:ph type="ctrTitle"/>
          </p:nvPr>
        </p:nvSpPr>
        <p:spPr>
          <a:xfrm flipH="1">
            <a:off x="2606067" y="1754201"/>
            <a:ext cx="2200400" cy="77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29" name="Google Shape;129;p78"/>
          <p:cNvSpPr txBox="1">
            <a:spLocks noGrp="1"/>
          </p:cNvSpPr>
          <p:nvPr>
            <p:ph type="subTitle" idx="1"/>
          </p:nvPr>
        </p:nvSpPr>
        <p:spPr>
          <a:xfrm flipH="1">
            <a:off x="2606060" y="4421479"/>
            <a:ext cx="2200400" cy="8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130" name="Google Shape;130;p78"/>
          <p:cNvSpPr txBox="1">
            <a:spLocks noGrp="1"/>
          </p:cNvSpPr>
          <p:nvPr>
            <p:ph type="ctrTitle" idx="2"/>
          </p:nvPr>
        </p:nvSpPr>
        <p:spPr>
          <a:xfrm flipH="1">
            <a:off x="5535433" y="1754201"/>
            <a:ext cx="2200400" cy="77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31" name="Google Shape;131;p78"/>
          <p:cNvSpPr txBox="1">
            <a:spLocks noGrp="1"/>
          </p:cNvSpPr>
          <p:nvPr>
            <p:ph type="subTitle" idx="3"/>
          </p:nvPr>
        </p:nvSpPr>
        <p:spPr>
          <a:xfrm flipH="1">
            <a:off x="5699233" y="4421479"/>
            <a:ext cx="1872800" cy="8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132" name="Google Shape;132;p78"/>
          <p:cNvSpPr txBox="1">
            <a:spLocks noGrp="1"/>
          </p:cNvSpPr>
          <p:nvPr>
            <p:ph type="title" idx="4"/>
          </p:nvPr>
        </p:nvSpPr>
        <p:spPr>
          <a:xfrm rot="-5400000">
            <a:off x="-1364273"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
        <p:nvSpPr>
          <p:cNvPr id="133" name="Google Shape;133;p78"/>
          <p:cNvSpPr txBox="1">
            <a:spLocks noGrp="1"/>
          </p:cNvSpPr>
          <p:nvPr>
            <p:ph type="ctrTitle" idx="5"/>
          </p:nvPr>
        </p:nvSpPr>
        <p:spPr>
          <a:xfrm flipH="1">
            <a:off x="8464800" y="1754201"/>
            <a:ext cx="2200400" cy="77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34" name="Google Shape;134;p78"/>
          <p:cNvSpPr txBox="1">
            <a:spLocks noGrp="1"/>
          </p:cNvSpPr>
          <p:nvPr>
            <p:ph type="subTitle" idx="6"/>
          </p:nvPr>
        </p:nvSpPr>
        <p:spPr>
          <a:xfrm flipH="1">
            <a:off x="8628600" y="4421479"/>
            <a:ext cx="1872800" cy="8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Tree>
    <p:extLst>
      <p:ext uri="{BB962C8B-B14F-4D97-AF65-F5344CB8AC3E}">
        <p14:creationId xmlns:p14="http://schemas.microsoft.com/office/powerpoint/2010/main" val="25778710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5"/>
        <p:cNvGrpSpPr/>
        <p:nvPr/>
      </p:nvGrpSpPr>
      <p:grpSpPr>
        <a:xfrm>
          <a:off x="0" y="0"/>
          <a:ext cx="0" cy="0"/>
          <a:chOff x="0" y="0"/>
          <a:chExt cx="0" cy="0"/>
        </a:xfrm>
      </p:grpSpPr>
      <p:sp>
        <p:nvSpPr>
          <p:cNvPr id="136" name="Google Shape;136;p79"/>
          <p:cNvSpPr txBox="1">
            <a:spLocks noGrp="1"/>
          </p:cNvSpPr>
          <p:nvPr>
            <p:ph type="title"/>
          </p:nvPr>
        </p:nvSpPr>
        <p:spPr>
          <a:xfrm>
            <a:off x="5721496" y="588433"/>
            <a:ext cx="5393600" cy="1976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200"/>
              <a:buNone/>
              <a:defRPr sz="80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137" name="Google Shape;137;p79"/>
          <p:cNvSpPr txBox="1">
            <a:spLocks noGrp="1"/>
          </p:cNvSpPr>
          <p:nvPr>
            <p:ph type="subTitle" idx="1"/>
          </p:nvPr>
        </p:nvSpPr>
        <p:spPr>
          <a:xfrm>
            <a:off x="7619999" y="2812933"/>
            <a:ext cx="3495200" cy="1646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38" name="Google Shape;138;p79"/>
          <p:cNvSpPr txBox="1"/>
          <p:nvPr/>
        </p:nvSpPr>
        <p:spPr>
          <a:xfrm>
            <a:off x="827299" y="5090731"/>
            <a:ext cx="4467600" cy="12420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400"/>
              </a:spcBef>
              <a:spcAft>
                <a:spcPts val="0"/>
              </a:spcAft>
              <a:buClr>
                <a:srgbClr val="000000"/>
              </a:buClr>
              <a:buSzPts val="1000"/>
              <a:buFont typeface="Arial"/>
              <a:buNone/>
            </a:pPr>
            <a:r>
              <a:rPr lang="en" sz="1333" b="0" i="0" u="none" strike="noStrike" cap="none">
                <a:solidFill>
                  <a:schemeClr val="lt1"/>
                </a:solidFill>
                <a:latin typeface="Work Sans"/>
                <a:ea typeface="Work Sans"/>
                <a:cs typeface="Work Sans"/>
                <a:sym typeface="Work Sans"/>
              </a:rPr>
              <a:t>CREDITS: This presentation template was created by </a:t>
            </a:r>
            <a:r>
              <a:rPr lang="en" sz="1333" b="0" i="0" u="none" strike="noStrike" cap="none">
                <a:solidFill>
                  <a:schemeClr val="lt1"/>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333" b="0" i="0" u="none" strike="noStrike" cap="none">
                <a:solidFill>
                  <a:schemeClr val="lt1"/>
                </a:solidFill>
                <a:latin typeface="Work Sans"/>
                <a:ea typeface="Work Sans"/>
                <a:cs typeface="Work Sans"/>
                <a:sym typeface="Work Sans"/>
              </a:rPr>
              <a:t>, including icons by </a:t>
            </a:r>
            <a:r>
              <a:rPr lang="en" sz="1333" b="0" i="0" u="none" strike="noStrike" cap="none">
                <a:solidFill>
                  <a:schemeClr val="lt1"/>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333" b="0" i="0" u="none" strike="noStrike" cap="none">
                <a:solidFill>
                  <a:schemeClr val="lt1"/>
                </a:solidFill>
                <a:latin typeface="Work Sans"/>
                <a:ea typeface="Work Sans"/>
                <a:cs typeface="Work Sans"/>
                <a:sym typeface="Work Sans"/>
              </a:rPr>
              <a:t>, and infographics &amp; images by </a:t>
            </a:r>
            <a:r>
              <a:rPr lang="en" sz="1333" b="0" i="0" u="none" strike="noStrike" cap="none">
                <a:solidFill>
                  <a:schemeClr val="lt1"/>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endParaRPr sz="1867" b="0" i="0" u="none" strike="noStrike" cap="none">
              <a:solidFill>
                <a:schemeClr val="lt1"/>
              </a:solidFill>
              <a:latin typeface="Work Sans"/>
              <a:ea typeface="Work Sans"/>
              <a:cs typeface="Work Sans"/>
              <a:sym typeface="Work Sans"/>
            </a:endParaRPr>
          </a:p>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Work Sans"/>
              <a:ea typeface="Work Sans"/>
              <a:cs typeface="Work Sans"/>
              <a:sym typeface="Work Sans"/>
            </a:endParaRPr>
          </a:p>
          <a:p>
            <a:pPr marL="0" marR="0" lvl="0" indent="0" algn="l" rtl="0">
              <a:lnSpc>
                <a:spcPct val="115000"/>
              </a:lnSpc>
              <a:spcBef>
                <a:spcPts val="400"/>
              </a:spcBef>
              <a:spcAft>
                <a:spcPts val="0"/>
              </a:spcAft>
              <a:buClr>
                <a:srgbClr val="000000"/>
              </a:buClr>
              <a:buSzPts val="1000"/>
              <a:buFont typeface="Arial"/>
              <a:buNone/>
            </a:pPr>
            <a:endParaRPr sz="1333" b="0" i="0" u="none" strike="noStrike" cap="none">
              <a:solidFill>
                <a:schemeClr val="lt1"/>
              </a:solidFill>
              <a:latin typeface="Work Sans"/>
              <a:ea typeface="Work Sans"/>
              <a:cs typeface="Work Sans"/>
              <a:sym typeface="Work Sans"/>
            </a:endParaRPr>
          </a:p>
        </p:txBody>
      </p:sp>
    </p:spTree>
    <p:extLst>
      <p:ext uri="{BB962C8B-B14F-4D97-AF65-F5344CB8AC3E}">
        <p14:creationId xmlns:p14="http://schemas.microsoft.com/office/powerpoint/2010/main" val="15403564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Resources">
  <p:cSld name="Resources">
    <p:spTree>
      <p:nvGrpSpPr>
        <p:cNvPr id="1" name="Shape 139"/>
        <p:cNvGrpSpPr/>
        <p:nvPr/>
      </p:nvGrpSpPr>
      <p:grpSpPr>
        <a:xfrm>
          <a:off x="0" y="0"/>
          <a:ext cx="0" cy="0"/>
          <a:chOff x="0" y="0"/>
          <a:chExt cx="0" cy="0"/>
        </a:xfrm>
      </p:grpSpPr>
      <p:sp>
        <p:nvSpPr>
          <p:cNvPr id="140" name="Google Shape;140;p80"/>
          <p:cNvSpPr txBox="1">
            <a:spLocks noGrp="1"/>
          </p:cNvSpPr>
          <p:nvPr>
            <p:ph type="body" idx="1"/>
          </p:nvPr>
        </p:nvSpPr>
        <p:spPr>
          <a:xfrm>
            <a:off x="2173400" y="801167"/>
            <a:ext cx="4832800" cy="5434400"/>
          </a:xfrm>
          <a:prstGeom prst="rect">
            <a:avLst/>
          </a:prstGeom>
          <a:noFill/>
          <a:ln>
            <a:noFill/>
          </a:ln>
        </p:spPr>
        <p:txBody>
          <a:bodyPr spcFirstLastPara="1" wrap="square" lIns="91425" tIns="91425" rIns="91425" bIns="91425" anchor="ctr" anchorCtr="0">
            <a:noAutofit/>
          </a:bodyPr>
          <a:lstStyle>
            <a:lvl1pPr marL="609585" lvl="0" indent="-397923" algn="l">
              <a:lnSpc>
                <a:spcPct val="115000"/>
              </a:lnSpc>
              <a:spcBef>
                <a:spcPts val="0"/>
              </a:spcBef>
              <a:spcAft>
                <a:spcPts val="0"/>
              </a:spcAft>
              <a:buSzPts val="1100"/>
              <a:buFont typeface="Lato"/>
              <a:buChar char="●"/>
              <a:defRPr/>
            </a:lvl1pPr>
            <a:lvl2pPr marL="1219170" lvl="1" indent="-406390" algn="l">
              <a:lnSpc>
                <a:spcPct val="115000"/>
              </a:lnSpc>
              <a:spcBef>
                <a:spcPts val="0"/>
              </a:spcBef>
              <a:spcAft>
                <a:spcPts val="0"/>
              </a:spcAft>
              <a:buSzPts val="1200"/>
              <a:buFont typeface="Roboto Condensed Light"/>
              <a:buChar char="○"/>
              <a:defRPr/>
            </a:lvl2pPr>
            <a:lvl3pPr marL="1828754" lvl="2" indent="-406390" algn="l">
              <a:lnSpc>
                <a:spcPct val="115000"/>
              </a:lnSpc>
              <a:spcBef>
                <a:spcPts val="2133"/>
              </a:spcBef>
              <a:spcAft>
                <a:spcPts val="0"/>
              </a:spcAft>
              <a:buSzPts val="1200"/>
              <a:buFont typeface="Roboto Condensed Light"/>
              <a:buChar char="■"/>
              <a:defRPr/>
            </a:lvl3pPr>
            <a:lvl4pPr marL="2438339" lvl="3" indent="-406390" algn="l">
              <a:lnSpc>
                <a:spcPct val="115000"/>
              </a:lnSpc>
              <a:spcBef>
                <a:spcPts val="2133"/>
              </a:spcBef>
              <a:spcAft>
                <a:spcPts val="0"/>
              </a:spcAft>
              <a:buSzPts val="1200"/>
              <a:buFont typeface="Roboto Condensed Light"/>
              <a:buChar char="●"/>
              <a:defRPr/>
            </a:lvl4pPr>
            <a:lvl5pPr marL="3047924" lvl="4" indent="-406390" algn="l">
              <a:lnSpc>
                <a:spcPct val="115000"/>
              </a:lnSpc>
              <a:spcBef>
                <a:spcPts val="2133"/>
              </a:spcBef>
              <a:spcAft>
                <a:spcPts val="0"/>
              </a:spcAft>
              <a:buSzPts val="1200"/>
              <a:buFont typeface="Roboto Condensed Light"/>
              <a:buChar char="○"/>
              <a:defRPr/>
            </a:lvl5pPr>
            <a:lvl6pPr marL="3657509" lvl="5" indent="-406390" algn="l">
              <a:lnSpc>
                <a:spcPct val="115000"/>
              </a:lnSpc>
              <a:spcBef>
                <a:spcPts val="2133"/>
              </a:spcBef>
              <a:spcAft>
                <a:spcPts val="0"/>
              </a:spcAft>
              <a:buSzPts val="1200"/>
              <a:buFont typeface="Roboto Condensed Light"/>
              <a:buChar char="■"/>
              <a:defRPr/>
            </a:lvl6pPr>
            <a:lvl7pPr marL="4267093" lvl="6" indent="-406390" algn="l">
              <a:lnSpc>
                <a:spcPct val="115000"/>
              </a:lnSpc>
              <a:spcBef>
                <a:spcPts val="2133"/>
              </a:spcBef>
              <a:spcAft>
                <a:spcPts val="0"/>
              </a:spcAft>
              <a:buSzPts val="1200"/>
              <a:buFont typeface="Roboto Condensed Light"/>
              <a:buChar char="●"/>
              <a:defRPr/>
            </a:lvl7pPr>
            <a:lvl8pPr marL="4876678" lvl="7" indent="-406390" algn="l">
              <a:lnSpc>
                <a:spcPct val="115000"/>
              </a:lnSpc>
              <a:spcBef>
                <a:spcPts val="2133"/>
              </a:spcBef>
              <a:spcAft>
                <a:spcPts val="0"/>
              </a:spcAft>
              <a:buSzPts val="1200"/>
              <a:buFont typeface="Roboto Condensed Light"/>
              <a:buChar char="○"/>
              <a:defRPr/>
            </a:lvl8pPr>
            <a:lvl9pPr marL="5486263" lvl="8" indent="-406390" algn="l">
              <a:lnSpc>
                <a:spcPct val="115000"/>
              </a:lnSpc>
              <a:spcBef>
                <a:spcPts val="2133"/>
              </a:spcBef>
              <a:spcAft>
                <a:spcPts val="2133"/>
              </a:spcAft>
              <a:buSzPts val="1200"/>
              <a:buFont typeface="Roboto Condensed Light"/>
              <a:buChar char="■"/>
              <a:defRPr/>
            </a:lvl9pPr>
          </a:lstStyle>
          <a:p>
            <a:endParaRPr/>
          </a:p>
        </p:txBody>
      </p:sp>
      <p:sp>
        <p:nvSpPr>
          <p:cNvPr id="141" name="Google Shape;141;p80"/>
          <p:cNvSpPr txBox="1">
            <a:spLocks noGrp="1"/>
          </p:cNvSpPr>
          <p:nvPr>
            <p:ph type="body" idx="2"/>
          </p:nvPr>
        </p:nvSpPr>
        <p:spPr>
          <a:xfrm>
            <a:off x="5691400" y="1364267"/>
            <a:ext cx="5592400" cy="5069600"/>
          </a:xfrm>
          <a:prstGeom prst="rect">
            <a:avLst/>
          </a:prstGeom>
          <a:noFill/>
          <a:ln>
            <a:noFill/>
          </a:ln>
        </p:spPr>
        <p:txBody>
          <a:bodyPr spcFirstLastPara="1" wrap="square" lIns="91425" tIns="91425" rIns="91425" bIns="91425" anchor="b" anchorCtr="0">
            <a:noAutofit/>
          </a:bodyPr>
          <a:lstStyle>
            <a:lvl1pPr marL="609585" lvl="0" indent="-406390" algn="l">
              <a:lnSpc>
                <a:spcPct val="115000"/>
              </a:lnSpc>
              <a:spcBef>
                <a:spcPts val="0"/>
              </a:spcBef>
              <a:spcAft>
                <a:spcPts val="0"/>
              </a:spcAft>
              <a:buSzPts val="1200"/>
              <a:buChar char="●"/>
              <a:defRPr/>
            </a:lvl1pPr>
            <a:lvl2pPr marL="1219170" lvl="1" indent="-406390" algn="l">
              <a:lnSpc>
                <a:spcPct val="115000"/>
              </a:lnSpc>
              <a:spcBef>
                <a:spcPts val="2133"/>
              </a:spcBef>
              <a:spcAft>
                <a:spcPts val="0"/>
              </a:spcAft>
              <a:buSzPts val="1200"/>
              <a:buChar char="○"/>
              <a:defRPr/>
            </a:lvl2pPr>
            <a:lvl3pPr marL="1828754" lvl="2" indent="-406390" algn="l">
              <a:lnSpc>
                <a:spcPct val="115000"/>
              </a:lnSpc>
              <a:spcBef>
                <a:spcPts val="2133"/>
              </a:spcBef>
              <a:spcAft>
                <a:spcPts val="0"/>
              </a:spcAft>
              <a:buSzPts val="1200"/>
              <a:buChar char="■"/>
              <a:defRPr/>
            </a:lvl3pPr>
            <a:lvl4pPr marL="2438339" lvl="3" indent="-406390" algn="l">
              <a:lnSpc>
                <a:spcPct val="115000"/>
              </a:lnSpc>
              <a:spcBef>
                <a:spcPts val="2133"/>
              </a:spcBef>
              <a:spcAft>
                <a:spcPts val="0"/>
              </a:spcAft>
              <a:buSzPts val="1200"/>
              <a:buChar char="●"/>
              <a:defRPr/>
            </a:lvl4pPr>
            <a:lvl5pPr marL="3047924" lvl="4" indent="-406390" algn="l">
              <a:lnSpc>
                <a:spcPct val="115000"/>
              </a:lnSpc>
              <a:spcBef>
                <a:spcPts val="2133"/>
              </a:spcBef>
              <a:spcAft>
                <a:spcPts val="0"/>
              </a:spcAft>
              <a:buSzPts val="1200"/>
              <a:buChar char="○"/>
              <a:defRPr/>
            </a:lvl5pPr>
            <a:lvl6pPr marL="3657509" lvl="5" indent="-406390" algn="l">
              <a:lnSpc>
                <a:spcPct val="115000"/>
              </a:lnSpc>
              <a:spcBef>
                <a:spcPts val="2133"/>
              </a:spcBef>
              <a:spcAft>
                <a:spcPts val="0"/>
              </a:spcAft>
              <a:buSzPts val="1200"/>
              <a:buChar char="■"/>
              <a:defRPr/>
            </a:lvl6pPr>
            <a:lvl7pPr marL="4267093" lvl="6" indent="-406390" algn="l">
              <a:lnSpc>
                <a:spcPct val="115000"/>
              </a:lnSpc>
              <a:spcBef>
                <a:spcPts val="2133"/>
              </a:spcBef>
              <a:spcAft>
                <a:spcPts val="0"/>
              </a:spcAft>
              <a:buSzPts val="1200"/>
              <a:buChar char="●"/>
              <a:defRPr/>
            </a:lvl7pPr>
            <a:lvl8pPr marL="4876678" lvl="7" indent="-406390" algn="l">
              <a:lnSpc>
                <a:spcPct val="115000"/>
              </a:lnSpc>
              <a:spcBef>
                <a:spcPts val="2133"/>
              </a:spcBef>
              <a:spcAft>
                <a:spcPts val="0"/>
              </a:spcAft>
              <a:buSzPts val="1200"/>
              <a:buChar char="○"/>
              <a:defRPr/>
            </a:lvl8pPr>
            <a:lvl9pPr marL="5486263" lvl="8" indent="-406390" algn="l">
              <a:lnSpc>
                <a:spcPct val="115000"/>
              </a:lnSpc>
              <a:spcBef>
                <a:spcPts val="2133"/>
              </a:spcBef>
              <a:spcAft>
                <a:spcPts val="2133"/>
              </a:spcAft>
              <a:buSzPts val="1200"/>
              <a:buChar char="■"/>
              <a:defRPr/>
            </a:lvl9pPr>
          </a:lstStyle>
          <a:p>
            <a:endParaRPr/>
          </a:p>
        </p:txBody>
      </p:sp>
      <p:sp>
        <p:nvSpPr>
          <p:cNvPr id="142" name="Google Shape;142;p80"/>
          <p:cNvSpPr txBox="1">
            <a:spLocks noGrp="1"/>
          </p:cNvSpPr>
          <p:nvPr>
            <p:ph type="title"/>
          </p:nvPr>
        </p:nvSpPr>
        <p:spPr>
          <a:xfrm rot="-5400000">
            <a:off x="-1361868" y="3003400"/>
            <a:ext cx="4876800" cy="85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4138330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type="blank">
  <p:cSld name="Background">
    <p:spTree>
      <p:nvGrpSpPr>
        <p:cNvPr id="1" name="Shape 143"/>
        <p:cNvGrpSpPr/>
        <p:nvPr/>
      </p:nvGrpSpPr>
      <p:grpSpPr>
        <a:xfrm>
          <a:off x="0" y="0"/>
          <a:ext cx="0" cy="0"/>
          <a:chOff x="0" y="0"/>
          <a:chExt cx="0" cy="0"/>
        </a:xfrm>
      </p:grpSpPr>
    </p:spTree>
    <p:extLst>
      <p:ext uri="{BB962C8B-B14F-4D97-AF65-F5344CB8AC3E}">
        <p14:creationId xmlns:p14="http://schemas.microsoft.com/office/powerpoint/2010/main" val="14212295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lank">
  <p:cSld name="Blank">
    <p:bg>
      <p:bgPr>
        <a:noFill/>
        <a:effectLst/>
      </p:bgPr>
    </p:bg>
    <p:spTree>
      <p:nvGrpSpPr>
        <p:cNvPr id="1" name="Shape 144"/>
        <p:cNvGrpSpPr/>
        <p:nvPr/>
      </p:nvGrpSpPr>
      <p:grpSpPr>
        <a:xfrm>
          <a:off x="0" y="0"/>
          <a:ext cx="0" cy="0"/>
          <a:chOff x="0" y="0"/>
          <a:chExt cx="0" cy="0"/>
        </a:xfrm>
      </p:grpSpPr>
    </p:spTree>
    <p:extLst>
      <p:ext uri="{BB962C8B-B14F-4D97-AF65-F5344CB8AC3E}">
        <p14:creationId xmlns:p14="http://schemas.microsoft.com/office/powerpoint/2010/main" val="183309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665D74-C35F-4AC4-875E-4FFD7904AFFC}"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181445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65D74-C35F-4AC4-875E-4FFD7904AFFC}"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303188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65D74-C35F-4AC4-875E-4FFD7904AFFC}"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218091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65D74-C35F-4AC4-875E-4FFD7904AFFC}"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814E4-BF8A-4AAD-BED3-416F9C0CAD67}" type="slidenum">
              <a:rPr lang="en-US" smtClean="0"/>
              <a:t>‹#›</a:t>
            </a:fld>
            <a:endParaRPr lang="en-US"/>
          </a:p>
        </p:txBody>
      </p:sp>
    </p:spTree>
    <p:extLst>
      <p:ext uri="{BB962C8B-B14F-4D97-AF65-F5344CB8AC3E}">
        <p14:creationId xmlns:p14="http://schemas.microsoft.com/office/powerpoint/2010/main" val="183618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B665D74-C35F-4AC4-875E-4FFD7904AFFC}" type="datetimeFigureOut">
              <a:rPr lang="en-US" smtClean="0"/>
              <a:t>7/12/2021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45814E4-BF8A-4AAD-BED3-416F9C0CAD67}" type="slidenum">
              <a:rPr lang="en-US" smtClean="0"/>
              <a:t>‹#›</a:t>
            </a:fld>
            <a:endParaRPr lang="en-US"/>
          </a:p>
        </p:txBody>
      </p:sp>
    </p:spTree>
    <p:extLst>
      <p:ext uri="{BB962C8B-B14F-4D97-AF65-F5344CB8AC3E}">
        <p14:creationId xmlns:p14="http://schemas.microsoft.com/office/powerpoint/2010/main" val="17175998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B665D74-C35F-4AC4-875E-4FFD7904AFFC}" type="datetimeFigureOut">
              <a:rPr lang="en-US" smtClean="0"/>
              <a:t>7/12/2021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145814E4-BF8A-4AAD-BED3-416F9C0CAD67}" type="slidenum">
              <a:rPr lang="en-US" smtClean="0"/>
              <a:t>‹#›</a:t>
            </a:fld>
            <a:endParaRPr lang="en-US"/>
          </a:p>
        </p:txBody>
      </p:sp>
    </p:spTree>
    <p:extLst>
      <p:ext uri="{BB962C8B-B14F-4D97-AF65-F5344CB8AC3E}">
        <p14:creationId xmlns:p14="http://schemas.microsoft.com/office/powerpoint/2010/main" val="8938939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36" r:id="rId13"/>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5"/>
        <p:cNvGrpSpPr/>
        <p:nvPr/>
      </p:nvGrpSpPr>
      <p:grpSpPr>
        <a:xfrm>
          <a:off x="0" y="0"/>
          <a:ext cx="0" cy="0"/>
          <a:chOff x="0" y="0"/>
          <a:chExt cx="0" cy="0"/>
        </a:xfrm>
      </p:grpSpPr>
      <p:sp>
        <p:nvSpPr>
          <p:cNvPr id="6" name="Google Shape;6;p54"/>
          <p:cNvSpPr txBox="1">
            <a:spLocks noGrp="1"/>
          </p:cNvSpPr>
          <p:nvPr>
            <p:ph type="title"/>
          </p:nvPr>
        </p:nvSpPr>
        <p:spPr>
          <a:xfrm>
            <a:off x="2994333" y="474200"/>
            <a:ext cx="8367200" cy="7636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lt1"/>
              </a:buClr>
              <a:buSzPts val="2800"/>
              <a:buFont typeface="Varela Round"/>
              <a:buNone/>
              <a:defRPr sz="2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endParaRPr/>
          </a:p>
        </p:txBody>
      </p:sp>
      <p:sp>
        <p:nvSpPr>
          <p:cNvPr id="7" name="Google Shape;7;p5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accent1"/>
              </a:buClr>
              <a:buSzPts val="1200"/>
              <a:buFont typeface="Work Sans"/>
              <a:buChar char="●"/>
              <a:defRPr sz="1200" b="0" i="0" u="none" strike="noStrike" cap="none">
                <a:solidFill>
                  <a:schemeClr val="accent1"/>
                </a:solidFill>
                <a:latin typeface="Work Sans"/>
                <a:ea typeface="Work Sans"/>
                <a:cs typeface="Work Sans"/>
                <a:sym typeface="Work Sans"/>
              </a:defRPr>
            </a:lvl1pPr>
            <a:lvl2pPr marL="914400" marR="0" lvl="1" indent="-304800" algn="l" rtl="0">
              <a:lnSpc>
                <a:spcPct val="115000"/>
              </a:lnSpc>
              <a:spcBef>
                <a:spcPts val="1600"/>
              </a:spcBef>
              <a:spcAft>
                <a:spcPts val="0"/>
              </a:spcAft>
              <a:buClr>
                <a:schemeClr val="accent1"/>
              </a:buClr>
              <a:buSzPts val="1200"/>
              <a:buFont typeface="Work Sans"/>
              <a:buChar char="○"/>
              <a:defRPr sz="1200" b="0" i="0" u="none" strike="noStrike" cap="none">
                <a:solidFill>
                  <a:schemeClr val="accent1"/>
                </a:solidFill>
                <a:latin typeface="Work Sans"/>
                <a:ea typeface="Work Sans"/>
                <a:cs typeface="Work Sans"/>
                <a:sym typeface="Work Sans"/>
              </a:defRPr>
            </a:lvl2pPr>
            <a:lvl3pPr marL="1371600" marR="0" lvl="2" indent="-304800" algn="l" rtl="0">
              <a:lnSpc>
                <a:spcPct val="115000"/>
              </a:lnSpc>
              <a:spcBef>
                <a:spcPts val="1600"/>
              </a:spcBef>
              <a:spcAft>
                <a:spcPts val="0"/>
              </a:spcAft>
              <a:buClr>
                <a:schemeClr val="accent1"/>
              </a:buClr>
              <a:buSzPts val="1200"/>
              <a:buFont typeface="Work Sans"/>
              <a:buChar char="■"/>
              <a:defRPr sz="1200" b="0" i="0" u="none" strike="noStrike" cap="none">
                <a:solidFill>
                  <a:schemeClr val="accent1"/>
                </a:solidFill>
                <a:latin typeface="Work Sans"/>
                <a:ea typeface="Work Sans"/>
                <a:cs typeface="Work Sans"/>
                <a:sym typeface="Work Sans"/>
              </a:defRPr>
            </a:lvl3pPr>
            <a:lvl4pPr marL="1828800" marR="0" lvl="3" indent="-304800" algn="l" rtl="0">
              <a:lnSpc>
                <a:spcPct val="115000"/>
              </a:lnSpc>
              <a:spcBef>
                <a:spcPts val="1600"/>
              </a:spcBef>
              <a:spcAft>
                <a:spcPts val="0"/>
              </a:spcAft>
              <a:buClr>
                <a:schemeClr val="accent1"/>
              </a:buClr>
              <a:buSzPts val="1200"/>
              <a:buFont typeface="Work Sans"/>
              <a:buChar char="●"/>
              <a:defRPr sz="1200" b="0" i="0" u="none" strike="noStrike" cap="none">
                <a:solidFill>
                  <a:schemeClr val="accent1"/>
                </a:solidFill>
                <a:latin typeface="Work Sans"/>
                <a:ea typeface="Work Sans"/>
                <a:cs typeface="Work Sans"/>
                <a:sym typeface="Work Sans"/>
              </a:defRPr>
            </a:lvl4pPr>
            <a:lvl5pPr marL="2286000" marR="0" lvl="4" indent="-304800" algn="l" rtl="0">
              <a:lnSpc>
                <a:spcPct val="115000"/>
              </a:lnSpc>
              <a:spcBef>
                <a:spcPts val="1600"/>
              </a:spcBef>
              <a:spcAft>
                <a:spcPts val="0"/>
              </a:spcAft>
              <a:buClr>
                <a:schemeClr val="accent1"/>
              </a:buClr>
              <a:buSzPts val="1200"/>
              <a:buFont typeface="Work Sans"/>
              <a:buChar char="○"/>
              <a:defRPr sz="1200" b="0" i="0" u="none" strike="noStrike" cap="none">
                <a:solidFill>
                  <a:schemeClr val="accent1"/>
                </a:solidFill>
                <a:latin typeface="Work Sans"/>
                <a:ea typeface="Work Sans"/>
                <a:cs typeface="Work Sans"/>
                <a:sym typeface="Work Sans"/>
              </a:defRPr>
            </a:lvl5pPr>
            <a:lvl6pPr marL="2743200" marR="0" lvl="5" indent="-304800" algn="l" rtl="0">
              <a:lnSpc>
                <a:spcPct val="115000"/>
              </a:lnSpc>
              <a:spcBef>
                <a:spcPts val="1600"/>
              </a:spcBef>
              <a:spcAft>
                <a:spcPts val="0"/>
              </a:spcAft>
              <a:buClr>
                <a:schemeClr val="accent1"/>
              </a:buClr>
              <a:buSzPts val="1200"/>
              <a:buFont typeface="Work Sans"/>
              <a:buChar char="■"/>
              <a:defRPr sz="1200" b="0" i="0" u="none" strike="noStrike" cap="none">
                <a:solidFill>
                  <a:schemeClr val="accent1"/>
                </a:solidFill>
                <a:latin typeface="Work Sans"/>
                <a:ea typeface="Work Sans"/>
                <a:cs typeface="Work Sans"/>
                <a:sym typeface="Work Sans"/>
              </a:defRPr>
            </a:lvl6pPr>
            <a:lvl7pPr marL="3200400" marR="0" lvl="6" indent="-304800" algn="l" rtl="0">
              <a:lnSpc>
                <a:spcPct val="115000"/>
              </a:lnSpc>
              <a:spcBef>
                <a:spcPts val="1600"/>
              </a:spcBef>
              <a:spcAft>
                <a:spcPts val="0"/>
              </a:spcAft>
              <a:buClr>
                <a:schemeClr val="accent1"/>
              </a:buClr>
              <a:buSzPts val="1200"/>
              <a:buFont typeface="Work Sans"/>
              <a:buChar char="●"/>
              <a:defRPr sz="1200" b="0" i="0" u="none" strike="noStrike" cap="none">
                <a:solidFill>
                  <a:schemeClr val="accent1"/>
                </a:solidFill>
                <a:latin typeface="Work Sans"/>
                <a:ea typeface="Work Sans"/>
                <a:cs typeface="Work Sans"/>
                <a:sym typeface="Work Sans"/>
              </a:defRPr>
            </a:lvl7pPr>
            <a:lvl8pPr marL="3657600" marR="0" lvl="7" indent="-304800" algn="l" rtl="0">
              <a:lnSpc>
                <a:spcPct val="115000"/>
              </a:lnSpc>
              <a:spcBef>
                <a:spcPts val="1600"/>
              </a:spcBef>
              <a:spcAft>
                <a:spcPts val="0"/>
              </a:spcAft>
              <a:buClr>
                <a:schemeClr val="accent1"/>
              </a:buClr>
              <a:buSzPts val="1200"/>
              <a:buFont typeface="Work Sans"/>
              <a:buChar char="○"/>
              <a:defRPr sz="1200" b="0" i="0" u="none" strike="noStrike" cap="none">
                <a:solidFill>
                  <a:schemeClr val="accent1"/>
                </a:solidFill>
                <a:latin typeface="Work Sans"/>
                <a:ea typeface="Work Sans"/>
                <a:cs typeface="Work Sans"/>
                <a:sym typeface="Work Sans"/>
              </a:defRPr>
            </a:lvl8pPr>
            <a:lvl9pPr marL="4114800" marR="0" lvl="8" indent="-304800" algn="l" rtl="0">
              <a:lnSpc>
                <a:spcPct val="115000"/>
              </a:lnSpc>
              <a:spcBef>
                <a:spcPts val="1600"/>
              </a:spcBef>
              <a:spcAft>
                <a:spcPts val="1600"/>
              </a:spcAft>
              <a:buClr>
                <a:schemeClr val="accent1"/>
              </a:buClr>
              <a:buSzPts val="1200"/>
              <a:buFont typeface="Work Sans"/>
              <a:buChar char="■"/>
              <a:defRPr sz="1200" b="0" i="0" u="none" strike="noStrike" cap="none">
                <a:solidFill>
                  <a:schemeClr val="accent1"/>
                </a:solidFill>
                <a:latin typeface="Work Sans"/>
                <a:ea typeface="Work Sans"/>
                <a:cs typeface="Work Sans"/>
                <a:sym typeface="Work Sans"/>
              </a:defRPr>
            </a:lvl9pPr>
          </a:lstStyle>
          <a:p>
            <a:endParaRPr/>
          </a:p>
        </p:txBody>
      </p:sp>
    </p:spTree>
    <p:extLst>
      <p:ext uri="{BB962C8B-B14F-4D97-AF65-F5344CB8AC3E}">
        <p14:creationId xmlns:p14="http://schemas.microsoft.com/office/powerpoint/2010/main" val="4081680123"/>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73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g"/><Relationship Id="rId7" Type="http://schemas.openxmlformats.org/officeDocument/2006/relationships/diagramColors" Target="../diagrams/colors3.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hyperlink" Target="https://share.streamlit.io/davidchenli/credict-performance/main/Python_Project_final/demo.py" TargetMode="External"/><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0.jpg"/><Relationship Id="rId1" Type="http://schemas.openxmlformats.org/officeDocument/2006/relationships/slideLayout" Target="../slideLayouts/slideLayout2.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DD6C4B2-4653-47D3-B6F2-A164EB1A9B63}"/>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20" y="-2"/>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A79630-8361-4AEA-B102-EC3A554B260C}"/>
              </a:ext>
            </a:extLst>
          </p:cNvPr>
          <p:cNvSpPr>
            <a:spLocks noGrp="1"/>
          </p:cNvSpPr>
          <p:nvPr>
            <p:ph type="ctrTitle"/>
          </p:nvPr>
        </p:nvSpPr>
        <p:spPr>
          <a:xfrm>
            <a:off x="1261872" y="612647"/>
            <a:ext cx="9418320" cy="4041648"/>
          </a:xfrm>
        </p:spPr>
        <p:txBody>
          <a:bodyPr>
            <a:normAutofit/>
          </a:bodyPr>
          <a:lstStyle/>
          <a:p>
            <a:r>
              <a:rPr lang="zh-TW" altLang="en-US" sz="6600" b="1" dirty="0">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商業分析作品集</a:t>
            </a:r>
            <a:endParaRPr lang="en-US" sz="6600" b="1" dirty="0">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endParaRPr>
          </a:p>
        </p:txBody>
      </p:sp>
      <p:sp>
        <p:nvSpPr>
          <p:cNvPr id="3" name="Subtitle 2">
            <a:extLst>
              <a:ext uri="{FF2B5EF4-FFF2-40B4-BE49-F238E27FC236}">
                <a16:creationId xmlns:a16="http://schemas.microsoft.com/office/drawing/2014/main" id="{5474A999-0666-4837-9B1D-4A19DBAEB27E}"/>
              </a:ext>
            </a:extLst>
          </p:cNvPr>
          <p:cNvSpPr>
            <a:spLocks noGrp="1"/>
          </p:cNvSpPr>
          <p:nvPr>
            <p:ph type="subTitle" idx="1"/>
          </p:nvPr>
        </p:nvSpPr>
        <p:spPr>
          <a:xfrm>
            <a:off x="1261872" y="4800600"/>
            <a:ext cx="9278368" cy="1691640"/>
          </a:xfrm>
        </p:spPr>
        <p:txBody>
          <a:bodyPr>
            <a:normAutofit/>
          </a:bodyPr>
          <a:lstStyle/>
          <a:p>
            <a:pPr algn="r">
              <a:lnSpc>
                <a:spcPct val="100000"/>
              </a:lnSpc>
              <a:spcBef>
                <a:spcPts val="600"/>
              </a:spcBef>
            </a:pPr>
            <a:r>
              <a:rPr lang="zh-TW" altLang="en-US" sz="2000" dirty="0">
                <a:solidFill>
                  <a:schemeClr val="tx1"/>
                </a:solidFill>
                <a:latin typeface="Microsoft YaHei" panose="020B0503020204020204" pitchFamily="34" charset="-122"/>
                <a:ea typeface="Microsoft YaHei" panose="020B0503020204020204" pitchFamily="34" charset="-122"/>
              </a:rPr>
              <a:t>陳李瑋</a:t>
            </a:r>
          </a:p>
          <a:p>
            <a:pPr>
              <a:lnSpc>
                <a:spcPct val="100000"/>
              </a:lnSpc>
              <a:spcBef>
                <a:spcPts val="600"/>
              </a:spcBef>
            </a:pPr>
            <a:endParaRPr lang="en-US" sz="2000" dirty="0">
              <a:solidFill>
                <a:schemeClr val="tx1"/>
              </a:solidFill>
              <a:latin typeface="Microsoft YaHei" panose="020B0503020204020204" pitchFamily="34" charset="-122"/>
              <a:ea typeface="Microsoft YaHei" panose="020B0503020204020204" pitchFamily="34" charset="-122"/>
            </a:endParaRPr>
          </a:p>
        </p:txBody>
      </p:sp>
      <p:sp>
        <p:nvSpPr>
          <p:cNvPr id="25" name="TextBox 24">
            <a:extLst>
              <a:ext uri="{FF2B5EF4-FFF2-40B4-BE49-F238E27FC236}">
                <a16:creationId xmlns:a16="http://schemas.microsoft.com/office/drawing/2014/main" id="{BF41FA2C-F91E-4C1F-A0E2-85982F625FFB}"/>
              </a:ext>
            </a:extLst>
          </p:cNvPr>
          <p:cNvSpPr txBox="1"/>
          <p:nvPr/>
        </p:nvSpPr>
        <p:spPr>
          <a:xfrm>
            <a:off x="11532529" y="243315"/>
            <a:ext cx="470888"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01</a:t>
            </a:r>
          </a:p>
        </p:txBody>
      </p:sp>
    </p:spTree>
    <p:extLst>
      <p:ext uri="{BB962C8B-B14F-4D97-AF65-F5344CB8AC3E}">
        <p14:creationId xmlns:p14="http://schemas.microsoft.com/office/powerpoint/2010/main" val="12512150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CDAC-9B97-49D4-9457-40385900DC33}"/>
              </a:ext>
            </a:extLst>
          </p:cNvPr>
          <p:cNvSpPr>
            <a:spLocks noGrp="1"/>
          </p:cNvSpPr>
          <p:nvPr>
            <p:ph type="title"/>
          </p:nvPr>
        </p:nvSpPr>
        <p:spPr>
          <a:xfrm>
            <a:off x="643831" y="640080"/>
            <a:ext cx="4061733" cy="1363344"/>
          </a:xfrm>
        </p:spPr>
        <p:txBody>
          <a:bodyPr>
            <a:normAutofit/>
          </a:bodyPr>
          <a:lstStyle/>
          <a:p>
            <a:r>
              <a:rPr lang="en-US" sz="3200" dirty="0"/>
              <a:t>Volumes by Number of Department Rang</a:t>
            </a:r>
          </a:p>
        </p:txBody>
      </p:sp>
      <p:sp>
        <p:nvSpPr>
          <p:cNvPr id="6" name="Content Placeholder 5">
            <a:extLst>
              <a:ext uri="{FF2B5EF4-FFF2-40B4-BE49-F238E27FC236}">
                <a16:creationId xmlns:a16="http://schemas.microsoft.com/office/drawing/2014/main" id="{369D47D5-2EA3-40F0-B960-94AF2A603DCD}"/>
              </a:ext>
            </a:extLst>
          </p:cNvPr>
          <p:cNvSpPr>
            <a:spLocks noGrp="1"/>
          </p:cNvSpPr>
          <p:nvPr>
            <p:ph idx="1"/>
          </p:nvPr>
        </p:nvSpPr>
        <p:spPr>
          <a:xfrm>
            <a:off x="643831" y="2325157"/>
            <a:ext cx="4061733" cy="3903024"/>
          </a:xfrm>
        </p:spPr>
        <p:txBody>
          <a:bodyPr vert="horz" lIns="91440" tIns="45720" rIns="91440" bIns="45720" rtlCol="0">
            <a:normAutofit/>
          </a:bodyPr>
          <a:lstStyle/>
          <a:p>
            <a:r>
              <a:rPr lang="en-US" sz="2000" dirty="0">
                <a:ea typeface="+mn-lt"/>
                <a:cs typeface="+mn-lt"/>
              </a:rPr>
              <a:t>The missing call rate for 4 department is </a:t>
            </a:r>
            <a:r>
              <a:rPr lang="en-US" sz="2000" b="1" dirty="0">
                <a:solidFill>
                  <a:srgbClr val="FF0000"/>
                </a:solidFill>
                <a:ea typeface="+mn-lt"/>
                <a:cs typeface="+mn-lt"/>
              </a:rPr>
              <a:t>more than 10%</a:t>
            </a:r>
            <a:r>
              <a:rPr lang="en-US" sz="2000" dirty="0">
                <a:ea typeface="+mn-lt"/>
                <a:cs typeface="+mn-lt"/>
              </a:rPr>
              <a:t>, which is larger than 1 and 2 department which were around 5% </a:t>
            </a:r>
            <a:endParaRPr lang="en-US" sz="2000" dirty="0"/>
          </a:p>
          <a:p>
            <a:r>
              <a:rPr lang="en-US" sz="2000" dirty="0">
                <a:ea typeface="+mn-lt"/>
                <a:cs typeface="+mn-lt"/>
              </a:rPr>
              <a:t>The initial department miss the call </a:t>
            </a:r>
          </a:p>
          <a:p>
            <a:pPr marL="0" indent="0">
              <a:buNone/>
            </a:pPr>
            <a:r>
              <a:rPr lang="en-US" sz="2000" dirty="0">
                <a:ea typeface="+mn-lt"/>
                <a:cs typeface="+mn-lt"/>
              </a:rPr>
              <a:t>=&gt;none of other departments can answer the calls</a:t>
            </a:r>
            <a:endParaRPr lang="en-US" sz="2000" dirty="0"/>
          </a:p>
        </p:txBody>
      </p:sp>
      <p:pic>
        <p:nvPicPr>
          <p:cNvPr id="5" name="图片 3">
            <a:extLst>
              <a:ext uri="{FF2B5EF4-FFF2-40B4-BE49-F238E27FC236}">
                <a16:creationId xmlns:a16="http://schemas.microsoft.com/office/drawing/2014/main" id="{D24F2FE8-A873-4822-B6A2-1BA513444F7B}"/>
              </a:ext>
            </a:extLst>
          </p:cNvPr>
          <p:cNvPicPr>
            <a:picLocks noChangeAspect="1"/>
          </p:cNvPicPr>
          <p:nvPr/>
        </p:nvPicPr>
        <p:blipFill>
          <a:blip r:embed="rId4"/>
          <a:stretch>
            <a:fillRect/>
          </a:stretch>
        </p:blipFill>
        <p:spPr>
          <a:xfrm>
            <a:off x="4966055" y="640080"/>
            <a:ext cx="5532218" cy="5588101"/>
          </a:xfrm>
          <a:prstGeom prst="rect">
            <a:avLst/>
          </a:prstGeom>
        </p:spPr>
      </p:pic>
      <p:sp>
        <p:nvSpPr>
          <p:cNvPr id="8" name="TextBox 7">
            <a:extLst>
              <a:ext uri="{FF2B5EF4-FFF2-40B4-BE49-F238E27FC236}">
                <a16:creationId xmlns:a16="http://schemas.microsoft.com/office/drawing/2014/main" id="{72C75856-0D8C-46CC-A844-F7AE2B90662D}"/>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10</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54285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CDAC-9B97-49D4-9457-40385900DC33}"/>
              </a:ext>
            </a:extLst>
          </p:cNvPr>
          <p:cNvSpPr>
            <a:spLocks noGrp="1"/>
          </p:cNvSpPr>
          <p:nvPr>
            <p:ph type="title"/>
          </p:nvPr>
        </p:nvSpPr>
        <p:spPr>
          <a:xfrm>
            <a:off x="643830" y="640080"/>
            <a:ext cx="4554893" cy="1363344"/>
          </a:xfrm>
        </p:spPr>
        <p:txBody>
          <a:bodyPr>
            <a:noAutofit/>
          </a:bodyPr>
          <a:lstStyle/>
          <a:p>
            <a:r>
              <a:rPr lang="en-US" sz="3200" dirty="0"/>
              <a:t>Call Volume by Number of Department</a:t>
            </a:r>
          </a:p>
        </p:txBody>
      </p:sp>
      <p:sp>
        <p:nvSpPr>
          <p:cNvPr id="6" name="Content Placeholder 5">
            <a:extLst>
              <a:ext uri="{FF2B5EF4-FFF2-40B4-BE49-F238E27FC236}">
                <a16:creationId xmlns:a16="http://schemas.microsoft.com/office/drawing/2014/main" id="{369D47D5-2EA3-40F0-B960-94AF2A603DCD}"/>
              </a:ext>
            </a:extLst>
          </p:cNvPr>
          <p:cNvSpPr>
            <a:spLocks noGrp="1"/>
          </p:cNvSpPr>
          <p:nvPr>
            <p:ph idx="1"/>
          </p:nvPr>
        </p:nvSpPr>
        <p:spPr>
          <a:xfrm>
            <a:off x="643831" y="2325157"/>
            <a:ext cx="4133652" cy="3903024"/>
          </a:xfrm>
        </p:spPr>
        <p:txBody>
          <a:bodyPr vert="horz" lIns="91440" tIns="45720" rIns="91440" bIns="45720" rtlCol="0">
            <a:normAutofit/>
          </a:bodyPr>
          <a:lstStyle/>
          <a:p>
            <a:r>
              <a:rPr lang="en-US" sz="2000" b="1" dirty="0">
                <a:solidFill>
                  <a:srgbClr val="FF0000"/>
                </a:solidFill>
                <a:ea typeface="+mn-lt"/>
                <a:cs typeface="+mn-lt"/>
              </a:rPr>
              <a:t> East Palestine, Harrisburg, Macedon</a:t>
            </a:r>
            <a:r>
              <a:rPr lang="en-US" sz="2000" dirty="0">
                <a:solidFill>
                  <a:srgbClr val="FF0000"/>
                </a:solidFill>
                <a:ea typeface="+mn-lt"/>
                <a:cs typeface="+mn-lt"/>
              </a:rPr>
              <a:t>  </a:t>
            </a:r>
            <a:r>
              <a:rPr lang="en-US" sz="2000" dirty="0">
                <a:ea typeface="+mn-lt"/>
                <a:cs typeface="+mn-lt"/>
              </a:rPr>
              <a:t>suffer missing call issues in cross call type </a:t>
            </a:r>
            <a:endParaRPr lang="en-US" sz="2000" dirty="0"/>
          </a:p>
          <a:p>
            <a:r>
              <a:rPr lang="en-US" sz="2000" b="1" dirty="0">
                <a:ea typeface="+mn-lt"/>
                <a:cs typeface="+mn-lt"/>
              </a:rPr>
              <a:t> </a:t>
            </a:r>
            <a:r>
              <a:rPr lang="en-US" sz="2000" b="1" dirty="0">
                <a:solidFill>
                  <a:srgbClr val="FF0000"/>
                </a:solidFill>
                <a:ea typeface="+mn-lt"/>
                <a:cs typeface="+mn-lt"/>
              </a:rPr>
              <a:t>20%</a:t>
            </a:r>
            <a:r>
              <a:rPr lang="en-US" sz="2000" dirty="0">
                <a:solidFill>
                  <a:srgbClr val="FF0000"/>
                </a:solidFill>
                <a:ea typeface="+mn-lt"/>
                <a:cs typeface="+mn-lt"/>
              </a:rPr>
              <a:t> </a:t>
            </a:r>
            <a:r>
              <a:rPr lang="en-US" sz="2000" dirty="0">
                <a:ea typeface="+mn-lt"/>
                <a:cs typeface="+mn-lt"/>
              </a:rPr>
              <a:t>of missing calls while the call rang all 4 departments</a:t>
            </a:r>
          </a:p>
          <a:p>
            <a:r>
              <a:rPr lang="en-US" sz="2000" dirty="0">
                <a:ea typeface="+mn-lt"/>
                <a:cs typeface="+mn-lt"/>
              </a:rPr>
              <a:t> In small branches, if one department cannot answer the call, probably no other department can answer for that. </a:t>
            </a:r>
          </a:p>
        </p:txBody>
      </p:sp>
      <p:graphicFrame>
        <p:nvGraphicFramePr>
          <p:cNvPr id="7" name="Table 4">
            <a:extLst>
              <a:ext uri="{FF2B5EF4-FFF2-40B4-BE49-F238E27FC236}">
                <a16:creationId xmlns:a16="http://schemas.microsoft.com/office/drawing/2014/main" id="{805E433D-473F-4CCB-A74F-053A3AFEA325}"/>
              </a:ext>
            </a:extLst>
          </p:cNvPr>
          <p:cNvGraphicFramePr>
            <a:graphicFrameLocks noGrp="1"/>
          </p:cNvGraphicFramePr>
          <p:nvPr>
            <p:extLst>
              <p:ext uri="{D42A27DB-BD31-4B8C-83A1-F6EECF244321}">
                <p14:modId xmlns:p14="http://schemas.microsoft.com/office/powerpoint/2010/main" val="793743126"/>
              </p:ext>
            </p:extLst>
          </p:nvPr>
        </p:nvGraphicFramePr>
        <p:xfrm>
          <a:off x="6096000" y="829374"/>
          <a:ext cx="4714032" cy="5209520"/>
        </p:xfrm>
        <a:graphic>
          <a:graphicData uri="http://schemas.openxmlformats.org/drawingml/2006/table">
            <a:tbl>
              <a:tblPr firstRow="1" bandRow="1">
                <a:tableStyleId>{5C22544A-7EE6-4342-B048-85BDC9FD1C3A}</a:tableStyleId>
              </a:tblPr>
              <a:tblGrid>
                <a:gridCol w="2365217">
                  <a:extLst>
                    <a:ext uri="{9D8B030D-6E8A-4147-A177-3AD203B41FA5}">
                      <a16:colId xmlns:a16="http://schemas.microsoft.com/office/drawing/2014/main" val="2290470208"/>
                    </a:ext>
                  </a:extLst>
                </a:gridCol>
                <a:gridCol w="2348815">
                  <a:extLst>
                    <a:ext uri="{9D8B030D-6E8A-4147-A177-3AD203B41FA5}">
                      <a16:colId xmlns:a16="http://schemas.microsoft.com/office/drawing/2014/main" val="2397915161"/>
                    </a:ext>
                  </a:extLst>
                </a:gridCol>
              </a:tblGrid>
              <a:tr h="520952">
                <a:tc>
                  <a:txBody>
                    <a:bodyPr/>
                    <a:lstStyle/>
                    <a:p>
                      <a:pPr lvl="0">
                        <a:buNone/>
                      </a:pPr>
                      <a:r>
                        <a:rPr lang="en-US" sz="2000" b="0" i="0" u="none" strike="noStrike" noProof="0" dirty="0">
                          <a:latin typeface="Calisto MT"/>
                        </a:rPr>
                        <a:t>Cross branches </a:t>
                      </a:r>
                    </a:p>
                  </a:txBody>
                  <a:tcPr marL="162393" marR="162393" marT="81197" marB="81197"/>
                </a:tc>
                <a:tc>
                  <a:txBody>
                    <a:bodyPr/>
                    <a:lstStyle/>
                    <a:p>
                      <a:pPr lvl="0">
                        <a:buNone/>
                      </a:pPr>
                      <a:r>
                        <a:rPr lang="en-US" sz="2000" b="0" i="0" u="none" strike="noStrike" noProof="0">
                          <a:latin typeface="Calisto MT"/>
                        </a:rPr>
                        <a:t>Target branches</a:t>
                      </a:r>
                    </a:p>
                  </a:txBody>
                  <a:tcPr marL="162393" marR="162393" marT="81197" marB="81197"/>
                </a:tc>
                <a:extLst>
                  <a:ext uri="{0D108BD9-81ED-4DB2-BD59-A6C34878D82A}">
                    <a16:rowId xmlns:a16="http://schemas.microsoft.com/office/drawing/2014/main" val="2429677352"/>
                  </a:ext>
                </a:extLst>
              </a:tr>
              <a:tr h="520952">
                <a:tc>
                  <a:txBody>
                    <a:bodyPr/>
                    <a:lstStyle/>
                    <a:p>
                      <a:pPr lvl="0" algn="l">
                        <a:lnSpc>
                          <a:spcPct val="100000"/>
                        </a:lnSpc>
                        <a:spcBef>
                          <a:spcPts val="0"/>
                        </a:spcBef>
                        <a:spcAft>
                          <a:spcPts val="0"/>
                        </a:spcAft>
                        <a:buNone/>
                      </a:pPr>
                      <a:r>
                        <a:rPr lang="en-US" sz="2000" b="0" i="0" u="none" strike="noStrike" noProof="0">
                          <a:latin typeface="Calisto MT"/>
                        </a:rPr>
                        <a:t>Avon</a:t>
                      </a:r>
                    </a:p>
                  </a:txBody>
                  <a:tcPr marL="162393" marR="162393" marT="81197" marB="81197">
                    <a:solidFill>
                      <a:schemeClr val="accent6">
                        <a:lumMod val="40000"/>
                        <a:lumOff val="60000"/>
                      </a:schemeClr>
                    </a:solidFill>
                  </a:tcPr>
                </a:tc>
                <a:tc>
                  <a:txBody>
                    <a:bodyPr/>
                    <a:lstStyle/>
                    <a:p>
                      <a:pPr lvl="0">
                        <a:buNone/>
                      </a:pPr>
                      <a:r>
                        <a:rPr lang="en-US" sz="2000" b="0" i="0" u="none" strike="noStrike" noProof="0">
                          <a:latin typeface="Calisto MT"/>
                        </a:rPr>
                        <a:t>Brockpot</a:t>
                      </a:r>
                      <a:endParaRPr lang="en-US" sz="2000" b="0" i="0" u="none" strike="noStrike" noProof="0" err="1">
                        <a:latin typeface="Calisto MT"/>
                      </a:endParaRPr>
                    </a:p>
                  </a:txBody>
                  <a:tcPr marL="162393" marR="162393" marT="81197" marB="81197">
                    <a:solidFill>
                      <a:schemeClr val="accent6">
                        <a:lumMod val="40000"/>
                        <a:lumOff val="60000"/>
                      </a:schemeClr>
                    </a:solidFill>
                  </a:tcPr>
                </a:tc>
                <a:extLst>
                  <a:ext uri="{0D108BD9-81ED-4DB2-BD59-A6C34878D82A}">
                    <a16:rowId xmlns:a16="http://schemas.microsoft.com/office/drawing/2014/main" val="767788820"/>
                  </a:ext>
                </a:extLst>
              </a:tr>
              <a:tr h="520952">
                <a:tc>
                  <a:txBody>
                    <a:bodyPr/>
                    <a:lstStyle/>
                    <a:p>
                      <a:pPr lvl="0" algn="l">
                        <a:lnSpc>
                          <a:spcPct val="100000"/>
                        </a:lnSpc>
                        <a:spcBef>
                          <a:spcPts val="0"/>
                        </a:spcBef>
                        <a:spcAft>
                          <a:spcPts val="0"/>
                        </a:spcAft>
                        <a:buNone/>
                      </a:pPr>
                      <a:r>
                        <a:rPr lang="en-US" sz="2000" b="0" i="0" u="none" strike="noStrike" noProof="0"/>
                        <a:t>Stoneboro </a:t>
                      </a:r>
                      <a:endParaRPr lang="en-US" sz="2000"/>
                    </a:p>
                  </a:txBody>
                  <a:tcPr marL="162393" marR="162393" marT="81197" marB="81197">
                    <a:solidFill>
                      <a:schemeClr val="accent6">
                        <a:lumMod val="40000"/>
                        <a:lumOff val="60000"/>
                      </a:schemeClr>
                    </a:solidFill>
                  </a:tcPr>
                </a:tc>
                <a:tc>
                  <a:txBody>
                    <a:bodyPr/>
                    <a:lstStyle/>
                    <a:p>
                      <a:pPr lvl="0">
                        <a:buNone/>
                      </a:pPr>
                      <a:r>
                        <a:rPr lang="en-US" sz="2000" b="0" i="0" u="none" strike="noStrike" noProof="0">
                          <a:latin typeface="Calisto MT"/>
                        </a:rPr>
                        <a:t>Halifax</a:t>
                      </a:r>
                      <a:endParaRPr lang="en-US" sz="2000"/>
                    </a:p>
                  </a:txBody>
                  <a:tcPr marL="162393" marR="162393" marT="81197" marB="81197">
                    <a:solidFill>
                      <a:schemeClr val="accent6">
                        <a:lumMod val="40000"/>
                        <a:lumOff val="60000"/>
                      </a:schemeClr>
                    </a:solidFill>
                  </a:tcPr>
                </a:tc>
                <a:extLst>
                  <a:ext uri="{0D108BD9-81ED-4DB2-BD59-A6C34878D82A}">
                    <a16:rowId xmlns:a16="http://schemas.microsoft.com/office/drawing/2014/main" val="2096496750"/>
                  </a:ext>
                </a:extLst>
              </a:tr>
              <a:tr h="520952">
                <a:tc>
                  <a:txBody>
                    <a:bodyPr/>
                    <a:lstStyle/>
                    <a:p>
                      <a:pPr lvl="0" algn="l">
                        <a:lnSpc>
                          <a:spcPct val="100000"/>
                        </a:lnSpc>
                        <a:spcBef>
                          <a:spcPts val="0"/>
                        </a:spcBef>
                        <a:spcAft>
                          <a:spcPts val="0"/>
                        </a:spcAft>
                        <a:buNone/>
                      </a:pPr>
                      <a:r>
                        <a:rPr lang="en-US" sz="2000" b="0" i="0" u="none" strike="noStrike" noProof="0">
                          <a:latin typeface="Calisto MT"/>
                        </a:rPr>
                        <a:t>Falconer</a:t>
                      </a:r>
                    </a:p>
                  </a:txBody>
                  <a:tcPr marL="162393" marR="162393" marT="81197" marB="81197">
                    <a:solidFill>
                      <a:schemeClr val="accent6">
                        <a:lumMod val="40000"/>
                        <a:lumOff val="60000"/>
                      </a:schemeClr>
                    </a:solidFill>
                  </a:tcPr>
                </a:tc>
                <a:tc>
                  <a:txBody>
                    <a:bodyPr/>
                    <a:lstStyle/>
                    <a:p>
                      <a:pPr lvl="0">
                        <a:buNone/>
                      </a:pPr>
                      <a:r>
                        <a:rPr lang="en-US" sz="2000" b="0" i="0" u="none" strike="noStrike" noProof="0">
                          <a:latin typeface="Calisto MT"/>
                        </a:rPr>
                        <a:t>Watsontown </a:t>
                      </a:r>
                      <a:endParaRPr lang="en-US" sz="2000"/>
                    </a:p>
                  </a:txBody>
                  <a:tcPr marL="162393" marR="162393" marT="81197" marB="81197">
                    <a:solidFill>
                      <a:schemeClr val="accent6">
                        <a:lumMod val="40000"/>
                        <a:lumOff val="60000"/>
                      </a:schemeClr>
                    </a:solidFill>
                  </a:tcPr>
                </a:tc>
                <a:extLst>
                  <a:ext uri="{0D108BD9-81ED-4DB2-BD59-A6C34878D82A}">
                    <a16:rowId xmlns:a16="http://schemas.microsoft.com/office/drawing/2014/main" val="2365145345"/>
                  </a:ext>
                </a:extLst>
              </a:tr>
              <a:tr h="520952">
                <a:tc>
                  <a:txBody>
                    <a:bodyPr/>
                    <a:lstStyle/>
                    <a:p>
                      <a:pPr lvl="0" algn="l">
                        <a:lnSpc>
                          <a:spcPct val="100000"/>
                        </a:lnSpc>
                        <a:spcBef>
                          <a:spcPts val="0"/>
                        </a:spcBef>
                        <a:spcAft>
                          <a:spcPts val="0"/>
                        </a:spcAft>
                        <a:buNone/>
                      </a:pPr>
                      <a:r>
                        <a:rPr lang="en-US" sz="2000" b="0" i="0" u="none" strike="noStrike" noProof="0" dirty="0">
                          <a:latin typeface="Calisto MT"/>
                        </a:rPr>
                        <a:t>Hall</a:t>
                      </a:r>
                    </a:p>
                  </a:txBody>
                  <a:tcPr marL="162393" marR="162393" marT="81197" marB="81197">
                    <a:solidFill>
                      <a:schemeClr val="accent6">
                        <a:lumMod val="40000"/>
                        <a:lumOff val="60000"/>
                      </a:schemeClr>
                    </a:solidFill>
                  </a:tcPr>
                </a:tc>
                <a:tc>
                  <a:txBody>
                    <a:bodyPr/>
                    <a:lstStyle/>
                    <a:p>
                      <a:pPr lvl="0">
                        <a:buNone/>
                      </a:pPr>
                      <a:r>
                        <a:rPr lang="en-US" sz="2000" b="0" i="0" u="none" strike="noStrike" noProof="0">
                          <a:latin typeface="Calisto MT"/>
                        </a:rPr>
                        <a:t>Oakfield</a:t>
                      </a:r>
                      <a:endParaRPr lang="en-US" sz="2000"/>
                    </a:p>
                  </a:txBody>
                  <a:tcPr marL="162393" marR="162393" marT="81197" marB="81197">
                    <a:solidFill>
                      <a:schemeClr val="accent6">
                        <a:lumMod val="40000"/>
                        <a:lumOff val="60000"/>
                      </a:schemeClr>
                    </a:solidFill>
                  </a:tcPr>
                </a:tc>
                <a:extLst>
                  <a:ext uri="{0D108BD9-81ED-4DB2-BD59-A6C34878D82A}">
                    <a16:rowId xmlns:a16="http://schemas.microsoft.com/office/drawing/2014/main" val="2858641643"/>
                  </a:ext>
                </a:extLst>
              </a:tr>
              <a:tr h="520952">
                <a:tc>
                  <a:txBody>
                    <a:bodyPr/>
                    <a:lstStyle/>
                    <a:p>
                      <a:pPr lvl="0">
                        <a:buNone/>
                      </a:pPr>
                      <a:r>
                        <a:rPr lang="en-US" sz="2000" b="0" i="0" u="none" strike="noStrike" noProof="0">
                          <a:solidFill>
                            <a:schemeClr val="bg1"/>
                          </a:solidFill>
                          <a:latin typeface="Calisto MT"/>
                        </a:rPr>
                        <a:t>Niagara Falls</a:t>
                      </a:r>
                      <a:endParaRPr lang="en-US" sz="2000">
                        <a:solidFill>
                          <a:schemeClr val="bg1"/>
                        </a:solidFill>
                      </a:endParaRPr>
                    </a:p>
                  </a:txBody>
                  <a:tcPr marL="162393" marR="162393" marT="81197" marB="81197">
                    <a:solidFill>
                      <a:srgbClr val="FFC000"/>
                    </a:solidFill>
                  </a:tcPr>
                </a:tc>
                <a:tc>
                  <a:txBody>
                    <a:bodyPr/>
                    <a:lstStyle/>
                    <a:p>
                      <a:pPr lvl="0" algn="l">
                        <a:lnSpc>
                          <a:spcPct val="100000"/>
                        </a:lnSpc>
                        <a:spcBef>
                          <a:spcPts val="0"/>
                        </a:spcBef>
                        <a:spcAft>
                          <a:spcPts val="0"/>
                        </a:spcAft>
                        <a:buNone/>
                      </a:pPr>
                      <a:r>
                        <a:rPr lang="en-US" sz="2000" b="0" i="0" u="none" strike="noStrike" noProof="0" dirty="0">
                          <a:solidFill>
                            <a:schemeClr val="bg1"/>
                          </a:solidFill>
                          <a:latin typeface="Calisto MT"/>
                        </a:rPr>
                        <a:t>Fairmount City</a:t>
                      </a:r>
                      <a:endParaRPr lang="en-US" sz="2000" dirty="0"/>
                    </a:p>
                  </a:txBody>
                  <a:tcPr marL="162393" marR="162393" marT="81197" marB="81197">
                    <a:solidFill>
                      <a:srgbClr val="FFC000"/>
                    </a:solidFill>
                  </a:tcPr>
                </a:tc>
                <a:extLst>
                  <a:ext uri="{0D108BD9-81ED-4DB2-BD59-A6C34878D82A}">
                    <a16:rowId xmlns:a16="http://schemas.microsoft.com/office/drawing/2014/main" val="554697572"/>
                  </a:ext>
                </a:extLst>
              </a:tr>
              <a:tr h="520952">
                <a:tc>
                  <a:txBody>
                    <a:bodyPr/>
                    <a:lstStyle/>
                    <a:p>
                      <a:pPr lvl="0" algn="l">
                        <a:lnSpc>
                          <a:spcPct val="100000"/>
                        </a:lnSpc>
                        <a:spcBef>
                          <a:spcPts val="0"/>
                        </a:spcBef>
                        <a:spcAft>
                          <a:spcPts val="0"/>
                        </a:spcAft>
                        <a:buNone/>
                      </a:pPr>
                      <a:r>
                        <a:rPr lang="en-US" sz="2000" b="0" i="0" u="none" strike="noStrike" noProof="0">
                          <a:solidFill>
                            <a:schemeClr val="bg1"/>
                          </a:solidFill>
                          <a:latin typeface="Calisto MT"/>
                        </a:rPr>
                        <a:t>Savannah</a:t>
                      </a:r>
                      <a:endParaRPr lang="en-US" sz="2000" b="0" i="0" u="none" strike="noStrike" noProof="0">
                        <a:solidFill>
                          <a:schemeClr val="bg1"/>
                        </a:solidFill>
                      </a:endParaRPr>
                    </a:p>
                  </a:txBody>
                  <a:tcPr marL="162393" marR="162393" marT="81197" marB="81197">
                    <a:solidFill>
                      <a:srgbClr val="FFC000"/>
                    </a:solidFill>
                  </a:tcPr>
                </a:tc>
                <a:tc>
                  <a:txBody>
                    <a:bodyPr/>
                    <a:lstStyle/>
                    <a:p>
                      <a:pPr lvl="0" algn="l">
                        <a:lnSpc>
                          <a:spcPct val="100000"/>
                        </a:lnSpc>
                        <a:spcBef>
                          <a:spcPts val="0"/>
                        </a:spcBef>
                        <a:spcAft>
                          <a:spcPts val="0"/>
                        </a:spcAft>
                        <a:buNone/>
                      </a:pPr>
                      <a:r>
                        <a:rPr lang="en-US" sz="2000" b="0" i="0" u="none" strike="noStrike" noProof="0">
                          <a:solidFill>
                            <a:schemeClr val="bg1"/>
                          </a:solidFill>
                          <a:latin typeface="Calisto MT"/>
                        </a:rPr>
                        <a:t>Harrisburg</a:t>
                      </a:r>
                      <a:r>
                        <a:rPr lang="en-US" sz="2000" b="0" i="0" u="none" strike="noStrike" noProof="0">
                          <a:latin typeface="Calisto MT"/>
                        </a:rPr>
                        <a:t> </a:t>
                      </a:r>
                      <a:endParaRPr lang="en-US" sz="2000"/>
                    </a:p>
                  </a:txBody>
                  <a:tcPr marL="162393" marR="162393" marT="81197" marB="81197">
                    <a:solidFill>
                      <a:srgbClr val="FFC000"/>
                    </a:solidFill>
                  </a:tcPr>
                </a:tc>
                <a:extLst>
                  <a:ext uri="{0D108BD9-81ED-4DB2-BD59-A6C34878D82A}">
                    <a16:rowId xmlns:a16="http://schemas.microsoft.com/office/drawing/2014/main" val="1977810459"/>
                  </a:ext>
                </a:extLst>
              </a:tr>
              <a:tr h="520952">
                <a:tc>
                  <a:txBody>
                    <a:bodyPr/>
                    <a:lstStyle/>
                    <a:p>
                      <a:pPr lvl="0" algn="l">
                        <a:lnSpc>
                          <a:spcPct val="100000"/>
                        </a:lnSpc>
                        <a:spcBef>
                          <a:spcPts val="0"/>
                        </a:spcBef>
                        <a:spcAft>
                          <a:spcPts val="0"/>
                        </a:spcAft>
                        <a:buNone/>
                      </a:pPr>
                      <a:r>
                        <a:rPr lang="en-US" sz="2000" b="0" i="0" u="none" strike="noStrike" noProof="0">
                          <a:solidFill>
                            <a:schemeClr val="bg1"/>
                          </a:solidFill>
                          <a:latin typeface="Calisto MT"/>
                        </a:rPr>
                        <a:t>East Palestine</a:t>
                      </a:r>
                      <a:endParaRPr lang="en-US" sz="2000"/>
                    </a:p>
                  </a:txBody>
                  <a:tcPr marL="162393" marR="162393" marT="81197" marB="81197">
                    <a:solidFill>
                      <a:srgbClr val="FFC000"/>
                    </a:solidFill>
                  </a:tcPr>
                </a:tc>
                <a:tc>
                  <a:txBody>
                    <a:bodyPr/>
                    <a:lstStyle/>
                    <a:p>
                      <a:pPr lvl="0" algn="l">
                        <a:lnSpc>
                          <a:spcPct val="100000"/>
                        </a:lnSpc>
                        <a:spcBef>
                          <a:spcPts val="0"/>
                        </a:spcBef>
                        <a:spcAft>
                          <a:spcPts val="0"/>
                        </a:spcAft>
                        <a:buNone/>
                      </a:pPr>
                      <a:r>
                        <a:rPr lang="en-US" sz="2000" b="0" i="0" u="none" strike="noStrike" noProof="0">
                          <a:solidFill>
                            <a:schemeClr val="bg1"/>
                          </a:solidFill>
                          <a:latin typeface="Calisto MT"/>
                        </a:rPr>
                        <a:t>Mifflintown</a:t>
                      </a:r>
                    </a:p>
                  </a:txBody>
                  <a:tcPr marL="162393" marR="162393" marT="81197" marB="81197">
                    <a:solidFill>
                      <a:srgbClr val="FFC000"/>
                    </a:solidFill>
                  </a:tcPr>
                </a:tc>
                <a:extLst>
                  <a:ext uri="{0D108BD9-81ED-4DB2-BD59-A6C34878D82A}">
                    <a16:rowId xmlns:a16="http://schemas.microsoft.com/office/drawing/2014/main" val="4203848322"/>
                  </a:ext>
                </a:extLst>
              </a:tr>
              <a:tr h="520952">
                <a:tc>
                  <a:txBody>
                    <a:bodyPr/>
                    <a:lstStyle/>
                    <a:p>
                      <a:pPr lvl="0" algn="l">
                        <a:lnSpc>
                          <a:spcPct val="100000"/>
                        </a:lnSpc>
                        <a:spcBef>
                          <a:spcPts val="0"/>
                        </a:spcBef>
                        <a:spcAft>
                          <a:spcPts val="0"/>
                        </a:spcAft>
                        <a:buNone/>
                      </a:pPr>
                      <a:endParaRPr lang="en-US" sz="2000" b="0" i="0" u="none" strike="noStrike" noProof="0">
                        <a:solidFill>
                          <a:schemeClr val="bg1"/>
                        </a:solidFill>
                        <a:latin typeface="Calisto MT"/>
                      </a:endParaRPr>
                    </a:p>
                  </a:txBody>
                  <a:tcPr marL="162393" marR="162393" marT="81197" marB="81197">
                    <a:solidFill>
                      <a:srgbClr val="FFC000"/>
                    </a:solidFill>
                  </a:tcPr>
                </a:tc>
                <a:tc>
                  <a:txBody>
                    <a:bodyPr/>
                    <a:lstStyle/>
                    <a:p>
                      <a:pPr lvl="0" algn="l">
                        <a:lnSpc>
                          <a:spcPct val="100000"/>
                        </a:lnSpc>
                        <a:spcBef>
                          <a:spcPts val="0"/>
                        </a:spcBef>
                        <a:spcAft>
                          <a:spcPts val="0"/>
                        </a:spcAft>
                        <a:buNone/>
                      </a:pPr>
                      <a:r>
                        <a:rPr lang="en-US" sz="2000" b="0" i="0" u="none" strike="noStrike" noProof="0">
                          <a:solidFill>
                            <a:schemeClr val="bg1"/>
                          </a:solidFill>
                          <a:latin typeface="Calisto MT"/>
                        </a:rPr>
                        <a:t>Clymer</a:t>
                      </a:r>
                      <a:endParaRPr lang="en-US" sz="2000"/>
                    </a:p>
                  </a:txBody>
                  <a:tcPr marL="162393" marR="162393" marT="81197" marB="81197">
                    <a:solidFill>
                      <a:srgbClr val="FFC000"/>
                    </a:solidFill>
                  </a:tcPr>
                </a:tc>
                <a:extLst>
                  <a:ext uri="{0D108BD9-81ED-4DB2-BD59-A6C34878D82A}">
                    <a16:rowId xmlns:a16="http://schemas.microsoft.com/office/drawing/2014/main" val="2372593709"/>
                  </a:ext>
                </a:extLst>
              </a:tr>
              <a:tr h="520952">
                <a:tc>
                  <a:txBody>
                    <a:bodyPr/>
                    <a:lstStyle/>
                    <a:p>
                      <a:pPr lvl="0" algn="l">
                        <a:lnSpc>
                          <a:spcPct val="100000"/>
                        </a:lnSpc>
                        <a:spcBef>
                          <a:spcPts val="0"/>
                        </a:spcBef>
                        <a:spcAft>
                          <a:spcPts val="0"/>
                        </a:spcAft>
                        <a:buNone/>
                      </a:pPr>
                      <a:endParaRPr lang="en-US" sz="2000" b="0" i="0" u="none" strike="noStrike" noProof="0">
                        <a:latin typeface="Calisto MT"/>
                      </a:endParaRPr>
                    </a:p>
                  </a:txBody>
                  <a:tcPr marL="162393" marR="162393" marT="81197" marB="81197">
                    <a:solidFill>
                      <a:srgbClr val="FFC000"/>
                    </a:solidFill>
                  </a:tcPr>
                </a:tc>
                <a:tc>
                  <a:txBody>
                    <a:bodyPr/>
                    <a:lstStyle/>
                    <a:p>
                      <a:pPr lvl="0" algn="l">
                        <a:lnSpc>
                          <a:spcPct val="100000"/>
                        </a:lnSpc>
                        <a:spcBef>
                          <a:spcPts val="0"/>
                        </a:spcBef>
                        <a:spcAft>
                          <a:spcPts val="0"/>
                        </a:spcAft>
                        <a:buNone/>
                      </a:pPr>
                      <a:r>
                        <a:rPr lang="en-US" sz="2000" b="0" i="0" u="none" strike="noStrike" noProof="0" dirty="0">
                          <a:solidFill>
                            <a:schemeClr val="bg1"/>
                          </a:solidFill>
                          <a:latin typeface="Calisto MT"/>
                        </a:rPr>
                        <a:t>Centre Hall</a:t>
                      </a:r>
                      <a:endParaRPr lang="en-US" sz="2000" dirty="0"/>
                    </a:p>
                  </a:txBody>
                  <a:tcPr marL="162393" marR="162393" marT="81197" marB="81197">
                    <a:solidFill>
                      <a:srgbClr val="FFC000"/>
                    </a:solidFill>
                  </a:tcPr>
                </a:tc>
                <a:extLst>
                  <a:ext uri="{0D108BD9-81ED-4DB2-BD59-A6C34878D82A}">
                    <a16:rowId xmlns:a16="http://schemas.microsoft.com/office/drawing/2014/main" val="455813513"/>
                  </a:ext>
                </a:extLst>
              </a:tr>
            </a:tbl>
          </a:graphicData>
        </a:graphic>
      </p:graphicFrame>
      <p:sp>
        <p:nvSpPr>
          <p:cNvPr id="8" name="TextBox 7">
            <a:extLst>
              <a:ext uri="{FF2B5EF4-FFF2-40B4-BE49-F238E27FC236}">
                <a16:creationId xmlns:a16="http://schemas.microsoft.com/office/drawing/2014/main" id="{C749F381-DB04-4CDE-ABB1-D1DCB52B3AF8}"/>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11</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42539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
            <a:lum/>
          </a:blip>
          <a:srcRect/>
          <a:stretch>
            <a:fillRect t="-12000" b="-12000"/>
          </a:stretch>
        </a:blipFill>
        <a:effectLst/>
      </p:bgPr>
    </p:bg>
    <p:spTree>
      <p:nvGrpSpPr>
        <p:cNvPr id="1" name=""/>
        <p:cNvGrpSpPr/>
        <p:nvPr/>
      </p:nvGrpSpPr>
      <p:grpSpPr>
        <a:xfrm>
          <a:off x="0" y="0"/>
          <a:ext cx="0" cy="0"/>
          <a:chOff x="0" y="0"/>
          <a:chExt cx="0" cy="0"/>
        </a:xfrm>
      </p:grpSpPr>
      <p:pic>
        <p:nvPicPr>
          <p:cNvPr id="9" name="Picture 10" descr="Chart, line chart&#10;&#10;Description automatically generated">
            <a:extLst>
              <a:ext uri="{FF2B5EF4-FFF2-40B4-BE49-F238E27FC236}">
                <a16:creationId xmlns:a16="http://schemas.microsoft.com/office/drawing/2014/main" id="{8CBF4989-BC01-4589-8CFC-AC1DAEE42C29}"/>
              </a:ext>
            </a:extLst>
          </p:cNvPr>
          <p:cNvPicPr>
            <a:picLocks noChangeAspect="1"/>
          </p:cNvPicPr>
          <p:nvPr/>
        </p:nvPicPr>
        <p:blipFill>
          <a:blip r:embed="rId4"/>
          <a:stretch>
            <a:fillRect/>
          </a:stretch>
        </p:blipFill>
        <p:spPr>
          <a:xfrm>
            <a:off x="4652655" y="1351480"/>
            <a:ext cx="6456521" cy="5117582"/>
          </a:xfrm>
          <a:prstGeom prst="rect">
            <a:avLst/>
          </a:prstGeom>
        </p:spPr>
      </p:pic>
      <p:sp>
        <p:nvSpPr>
          <p:cNvPr id="3" name="TextBox 2">
            <a:extLst>
              <a:ext uri="{FF2B5EF4-FFF2-40B4-BE49-F238E27FC236}">
                <a16:creationId xmlns:a16="http://schemas.microsoft.com/office/drawing/2014/main" id="{F0F02DC3-EE56-4FCF-9F68-AF53BA9EC9EB}"/>
              </a:ext>
            </a:extLst>
          </p:cNvPr>
          <p:cNvSpPr txBox="1"/>
          <p:nvPr/>
        </p:nvSpPr>
        <p:spPr>
          <a:xfrm>
            <a:off x="565476" y="2438399"/>
            <a:ext cx="3998746" cy="40306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120000"/>
              </a:lnSpc>
              <a:spcAft>
                <a:spcPts val="600"/>
              </a:spcAft>
              <a:buFont typeface="Arial"/>
              <a:buChar char="•"/>
            </a:pPr>
            <a:r>
              <a:rPr lang="en-US" sz="2000" dirty="0"/>
              <a:t>Descending order of total call volume from the left to the right</a:t>
            </a:r>
          </a:p>
          <a:p>
            <a:pPr marL="285750" indent="-228600">
              <a:lnSpc>
                <a:spcPct val="120000"/>
              </a:lnSpc>
              <a:spcAft>
                <a:spcPts val="600"/>
              </a:spcAft>
              <a:buFont typeface="Arial" panose="020B0604020202020204" pitchFamily="34" charset="0"/>
              <a:buChar char="•"/>
            </a:pPr>
            <a:r>
              <a:rPr lang="en-US" sz="2000" dirty="0">
                <a:ea typeface="+mn-lt"/>
                <a:cs typeface="+mn-lt"/>
              </a:rPr>
              <a:t>Big gap of missing rate between weekends and weekdays in</a:t>
            </a:r>
            <a:r>
              <a:rPr lang="en-US" sz="2000" b="1" dirty="0">
                <a:ea typeface="+mn-lt"/>
                <a:cs typeface="+mn-lt"/>
              </a:rPr>
              <a:t> </a:t>
            </a:r>
            <a:r>
              <a:rPr lang="en-US" sz="2000" b="1" dirty="0">
                <a:solidFill>
                  <a:srgbClr val="FF0000"/>
                </a:solidFill>
                <a:ea typeface="+mn-lt"/>
                <a:cs typeface="+mn-lt"/>
              </a:rPr>
              <a:t>Avon</a:t>
            </a:r>
            <a:r>
              <a:rPr lang="en-US" sz="2000" dirty="0">
                <a:ea typeface="+mn-lt"/>
                <a:cs typeface="+mn-lt"/>
              </a:rPr>
              <a:t>, </a:t>
            </a:r>
            <a:r>
              <a:rPr lang="en-US" sz="2000" b="1" dirty="0">
                <a:solidFill>
                  <a:srgbClr val="FF0000"/>
                </a:solidFill>
                <a:ea typeface="+mn-lt"/>
                <a:cs typeface="+mn-lt"/>
              </a:rPr>
              <a:t>Hall</a:t>
            </a:r>
            <a:r>
              <a:rPr lang="en-US" sz="2000" dirty="0">
                <a:ea typeface="+mn-lt"/>
                <a:cs typeface="+mn-lt"/>
              </a:rPr>
              <a:t>, </a:t>
            </a:r>
            <a:r>
              <a:rPr lang="en-US" sz="2000" b="1" dirty="0">
                <a:solidFill>
                  <a:srgbClr val="FF0000"/>
                </a:solidFill>
                <a:ea typeface="+mn-lt"/>
                <a:cs typeface="+mn-lt"/>
              </a:rPr>
              <a:t>Savannah</a:t>
            </a:r>
            <a:r>
              <a:rPr lang="en-US" sz="2000" dirty="0">
                <a:ea typeface="+mn-lt"/>
                <a:cs typeface="+mn-lt"/>
              </a:rPr>
              <a:t>, and </a:t>
            </a:r>
            <a:r>
              <a:rPr lang="en-US" sz="2000" b="1" dirty="0">
                <a:solidFill>
                  <a:srgbClr val="FF0000"/>
                </a:solidFill>
                <a:ea typeface="+mn-lt"/>
                <a:cs typeface="+mn-lt"/>
              </a:rPr>
              <a:t>Harrisburg</a:t>
            </a:r>
            <a:r>
              <a:rPr lang="en-US" sz="2000" dirty="0">
                <a:ea typeface="+mn-lt"/>
                <a:cs typeface="+mn-lt"/>
              </a:rPr>
              <a:t> </a:t>
            </a:r>
            <a:endParaRPr lang="en-US" sz="2000" dirty="0"/>
          </a:p>
          <a:p>
            <a:pPr marL="285750" indent="-228600">
              <a:lnSpc>
                <a:spcPct val="120000"/>
              </a:lnSpc>
              <a:spcAft>
                <a:spcPts val="600"/>
              </a:spcAft>
              <a:buFont typeface="Arial" panose="020B0604020202020204" pitchFamily="34" charset="0"/>
              <a:buChar char="•"/>
            </a:pPr>
            <a:r>
              <a:rPr lang="en-US" sz="2000" dirty="0"/>
              <a:t>Office hour is from Monday to Saturday, but phone calls are still picked up on Sunday</a:t>
            </a:r>
          </a:p>
          <a:p>
            <a:pPr marL="285750" indent="-228600">
              <a:lnSpc>
                <a:spcPct val="120000"/>
              </a:lnSpc>
              <a:spcAft>
                <a:spcPts val="600"/>
              </a:spcAft>
              <a:buFont typeface="Arial" panose="020B0604020202020204" pitchFamily="34" charset="0"/>
              <a:buChar char="•"/>
            </a:pPr>
            <a:endParaRPr lang="en-US" sz="2000" dirty="0"/>
          </a:p>
          <a:p>
            <a:pPr marL="285750" indent="-228600">
              <a:lnSpc>
                <a:spcPct val="120000"/>
              </a:lnSpc>
              <a:spcAft>
                <a:spcPts val="600"/>
              </a:spcAft>
              <a:buFont typeface="Arial" panose="020B0604020202020204" pitchFamily="34" charset="0"/>
              <a:buChar char="•"/>
            </a:pPr>
            <a:endParaRPr lang="en-US" sz="2000" dirty="0"/>
          </a:p>
          <a:p>
            <a:pPr marL="285750" indent="-228600">
              <a:lnSpc>
                <a:spcPct val="120000"/>
              </a:lnSpc>
              <a:spcAft>
                <a:spcPts val="600"/>
              </a:spcAft>
              <a:buFont typeface="Arial" panose="020B0604020202020204" pitchFamily="34" charset="0"/>
              <a:buChar char="•"/>
            </a:pPr>
            <a:endParaRPr lang="en-US" sz="2000" dirty="0"/>
          </a:p>
        </p:txBody>
      </p:sp>
      <p:sp>
        <p:nvSpPr>
          <p:cNvPr id="2" name="Title 1">
            <a:extLst>
              <a:ext uri="{FF2B5EF4-FFF2-40B4-BE49-F238E27FC236}">
                <a16:creationId xmlns:a16="http://schemas.microsoft.com/office/drawing/2014/main" id="{0054B38D-D467-4F17-AB99-082C982C92AB}"/>
              </a:ext>
            </a:extLst>
          </p:cNvPr>
          <p:cNvSpPr>
            <a:spLocks noGrp="1"/>
          </p:cNvSpPr>
          <p:nvPr>
            <p:ph type="title"/>
          </p:nvPr>
        </p:nvSpPr>
        <p:spPr>
          <a:xfrm>
            <a:off x="329171" y="1040846"/>
            <a:ext cx="5180041" cy="1085906"/>
          </a:xfrm>
        </p:spPr>
        <p:txBody>
          <a:bodyPr vert="horz" lIns="91440" tIns="45720" rIns="91440" bIns="45720" rtlCol="0" anchor="t">
            <a:noAutofit/>
          </a:bodyPr>
          <a:lstStyle/>
          <a:p>
            <a:r>
              <a:rPr lang="en-US" sz="3200" dirty="0"/>
              <a:t>Missing Call Rate </a:t>
            </a:r>
            <a:r>
              <a:rPr lang="en-US" altLang="zh-TW" sz="3200" dirty="0"/>
              <a:t>W</a:t>
            </a:r>
            <a:r>
              <a:rPr lang="en-US" sz="3200" dirty="0"/>
              <a:t>eekend Vs.</a:t>
            </a:r>
            <a:r>
              <a:rPr lang="zh-TW" altLang="en-US" sz="3200" dirty="0"/>
              <a:t> </a:t>
            </a:r>
            <a:r>
              <a:rPr lang="en-US" sz="3200" dirty="0"/>
              <a:t>Weekday</a:t>
            </a:r>
          </a:p>
        </p:txBody>
      </p:sp>
      <p:sp>
        <p:nvSpPr>
          <p:cNvPr id="7" name="TextBox 6">
            <a:extLst>
              <a:ext uri="{FF2B5EF4-FFF2-40B4-BE49-F238E27FC236}">
                <a16:creationId xmlns:a16="http://schemas.microsoft.com/office/drawing/2014/main" id="{9A105CE0-6A73-4B87-9F4C-B82A6DDBF577}"/>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12</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3878192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4645-EB6C-4231-90AB-9ACEC17B9349}"/>
              </a:ext>
            </a:extLst>
          </p:cNvPr>
          <p:cNvSpPr>
            <a:spLocks noGrp="1"/>
          </p:cNvSpPr>
          <p:nvPr>
            <p:ph type="title"/>
          </p:nvPr>
        </p:nvSpPr>
        <p:spPr>
          <a:xfrm>
            <a:off x="388907" y="889664"/>
            <a:ext cx="5529458" cy="1185497"/>
          </a:xfrm>
        </p:spPr>
        <p:txBody>
          <a:bodyPr vert="horz" lIns="91440" tIns="45720" rIns="91440" bIns="45720" rtlCol="0" anchor="t">
            <a:noAutofit/>
          </a:bodyPr>
          <a:lstStyle/>
          <a:p>
            <a:pPr>
              <a:lnSpc>
                <a:spcPct val="90000"/>
              </a:lnSpc>
            </a:pPr>
            <a:r>
              <a:rPr lang="en-US" sz="3200" dirty="0"/>
              <a:t>Missing rate and total volume by weekdays</a:t>
            </a:r>
          </a:p>
        </p:txBody>
      </p:sp>
      <p:sp>
        <p:nvSpPr>
          <p:cNvPr id="10" name="Content Placeholder 9">
            <a:extLst>
              <a:ext uri="{FF2B5EF4-FFF2-40B4-BE49-F238E27FC236}">
                <a16:creationId xmlns:a16="http://schemas.microsoft.com/office/drawing/2014/main" id="{0BFA1A5F-6A19-924B-8781-4509A40F7480}"/>
              </a:ext>
            </a:extLst>
          </p:cNvPr>
          <p:cNvSpPr>
            <a:spLocks noGrp="1"/>
          </p:cNvSpPr>
          <p:nvPr>
            <p:ph idx="1"/>
          </p:nvPr>
        </p:nvSpPr>
        <p:spPr>
          <a:xfrm>
            <a:off x="5413922" y="730175"/>
            <a:ext cx="3180388" cy="1328458"/>
          </a:xfrm>
        </p:spPr>
        <p:txBody>
          <a:bodyPr vert="horz" lIns="91440" tIns="45720" rIns="91440" bIns="45720" rtlCol="0" anchor="t">
            <a:normAutofit/>
          </a:bodyPr>
          <a:lstStyle/>
          <a:p>
            <a:pPr marL="0" indent="0">
              <a:lnSpc>
                <a:spcPct val="110000"/>
              </a:lnSpc>
              <a:buNone/>
            </a:pPr>
            <a:r>
              <a:rPr lang="en-US" sz="2400" i="1" dirty="0"/>
              <a:t>Top 3 branches of highest missing rate in</a:t>
            </a:r>
            <a:r>
              <a:rPr lang="en-US" sz="2400" b="1" i="1" dirty="0"/>
              <a:t> </a:t>
            </a:r>
            <a:r>
              <a:rPr lang="en-US" sz="2400" b="1" i="1" dirty="0">
                <a:solidFill>
                  <a:srgbClr val="FF0000"/>
                </a:solidFill>
              </a:rPr>
              <a:t>April</a:t>
            </a:r>
            <a:r>
              <a:rPr lang="en-US" sz="2400" i="1" dirty="0"/>
              <a:t>:</a:t>
            </a:r>
          </a:p>
          <a:p>
            <a:pPr>
              <a:lnSpc>
                <a:spcPct val="110000"/>
              </a:lnSpc>
            </a:pPr>
            <a:endParaRPr lang="en-US" sz="800" dirty="0"/>
          </a:p>
        </p:txBody>
      </p:sp>
      <p:pic>
        <p:nvPicPr>
          <p:cNvPr id="13" name="图片 2" descr="图表&#10;&#10;描述已自动生成">
            <a:extLst>
              <a:ext uri="{FF2B5EF4-FFF2-40B4-BE49-F238E27FC236}">
                <a16:creationId xmlns:a16="http://schemas.microsoft.com/office/drawing/2014/main" id="{8A68D608-3836-BF4A-A668-45FDA8824CA2}"/>
              </a:ext>
            </a:extLst>
          </p:cNvPr>
          <p:cNvPicPr/>
          <p:nvPr/>
        </p:nvPicPr>
        <p:blipFill rotWithShape="1">
          <a:blip r:embed="rId4" cstate="print">
            <a:extLst>
              <a:ext uri="{28A0092B-C50C-407E-A947-70E740481C1C}">
                <a14:useLocalDpi xmlns:a14="http://schemas.microsoft.com/office/drawing/2010/main" val="0"/>
              </a:ext>
            </a:extLst>
          </a:blip>
          <a:srcRect r="24227" b="36372"/>
          <a:stretch/>
        </p:blipFill>
        <p:spPr bwMode="auto">
          <a:xfrm>
            <a:off x="575560" y="2619499"/>
            <a:ext cx="3298514" cy="3736851"/>
          </a:xfrm>
          <a:prstGeom prst="rect">
            <a:avLst/>
          </a:prstGeom>
          <a:extLst>
            <a:ext uri="{53640926-AAD7-44D8-BBD7-CCE9431645EC}">
              <a14:shadowObscured xmlns:a14="http://schemas.microsoft.com/office/drawing/2010/main"/>
            </a:ext>
          </a:extLst>
        </p:spPr>
      </p:pic>
      <p:pic>
        <p:nvPicPr>
          <p:cNvPr id="11" name="图片 7" descr="图表&#10;&#10;描述已自动生成">
            <a:extLst>
              <a:ext uri="{FF2B5EF4-FFF2-40B4-BE49-F238E27FC236}">
                <a16:creationId xmlns:a16="http://schemas.microsoft.com/office/drawing/2014/main" id="{50B3883D-A576-594B-91AD-1D2319C75008}"/>
              </a:ext>
            </a:extLst>
          </p:cNvPr>
          <p:cNvPicPr/>
          <p:nvPr/>
        </p:nvPicPr>
        <p:blipFill rotWithShape="1">
          <a:blip r:embed="rId5" cstate="print">
            <a:extLst>
              <a:ext uri="{28A0092B-C50C-407E-A947-70E740481C1C}">
                <a14:useLocalDpi xmlns:a14="http://schemas.microsoft.com/office/drawing/2010/main" val="0"/>
              </a:ext>
            </a:extLst>
          </a:blip>
          <a:srcRect r="7618" b="36460"/>
          <a:stretch/>
        </p:blipFill>
        <p:spPr bwMode="auto">
          <a:xfrm>
            <a:off x="7984343" y="2601827"/>
            <a:ext cx="3874073" cy="3736851"/>
          </a:xfrm>
          <a:prstGeom prst="rect">
            <a:avLst/>
          </a:prstGeom>
          <a:extLst>
            <a:ext uri="{53640926-AAD7-44D8-BBD7-CCE9431645EC}">
              <a14:shadowObscured xmlns:a14="http://schemas.microsoft.com/office/drawing/2010/main"/>
            </a:ext>
          </a:extLst>
        </p:spPr>
      </p:pic>
      <p:pic>
        <p:nvPicPr>
          <p:cNvPr id="12" name="图片 3" descr="图表&#10;&#10;描述已自动生成">
            <a:extLst>
              <a:ext uri="{FF2B5EF4-FFF2-40B4-BE49-F238E27FC236}">
                <a16:creationId xmlns:a16="http://schemas.microsoft.com/office/drawing/2014/main" id="{70C00E51-7BE7-554B-B4A0-82B5CA919ACF}"/>
              </a:ext>
            </a:extLst>
          </p:cNvPr>
          <p:cNvPicPr/>
          <p:nvPr/>
        </p:nvPicPr>
        <p:blipFill rotWithShape="1">
          <a:blip r:embed="rId6" cstate="print">
            <a:extLst>
              <a:ext uri="{28A0092B-C50C-407E-A947-70E740481C1C}">
                <a14:useLocalDpi xmlns:a14="http://schemas.microsoft.com/office/drawing/2010/main" val="0"/>
              </a:ext>
            </a:extLst>
          </a:blip>
          <a:srcRect r="25197" b="36461"/>
          <a:stretch/>
        </p:blipFill>
        <p:spPr bwMode="auto">
          <a:xfrm>
            <a:off x="4185971" y="2601828"/>
            <a:ext cx="3464789" cy="3754522"/>
          </a:xfrm>
          <a:prstGeom prst="rect">
            <a:avLst/>
          </a:prstGeom>
          <a:extLst>
            <a:ext uri="{53640926-AAD7-44D8-BBD7-CCE9431645EC}">
              <a14:shadowObscured xmlns:a14="http://schemas.microsoft.com/office/drawing/2010/main"/>
            </a:ext>
          </a:extLst>
        </p:spPr>
      </p:pic>
      <p:sp>
        <p:nvSpPr>
          <p:cNvPr id="4" name="Footer Placeholder 3">
            <a:extLst>
              <a:ext uri="{FF2B5EF4-FFF2-40B4-BE49-F238E27FC236}">
                <a16:creationId xmlns:a16="http://schemas.microsoft.com/office/drawing/2014/main" id="{971F1BF7-4FA7-2C46-801A-609198C13604}"/>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Simon Business School | University of Rochester</a:t>
            </a:r>
          </a:p>
        </p:txBody>
      </p:sp>
      <p:sp>
        <p:nvSpPr>
          <p:cNvPr id="3" name="Rectangle 2">
            <a:extLst>
              <a:ext uri="{FF2B5EF4-FFF2-40B4-BE49-F238E27FC236}">
                <a16:creationId xmlns:a16="http://schemas.microsoft.com/office/drawing/2014/main" id="{7B691D54-02BF-D94B-A98E-57A3B3F48946}"/>
              </a:ext>
            </a:extLst>
          </p:cNvPr>
          <p:cNvSpPr/>
          <p:nvPr/>
        </p:nvSpPr>
        <p:spPr>
          <a:xfrm>
            <a:off x="8887370" y="222333"/>
            <a:ext cx="2107792" cy="1754326"/>
          </a:xfrm>
          <a:prstGeom prst="rect">
            <a:avLst/>
          </a:prstGeom>
        </p:spPr>
        <p:txBody>
          <a:bodyPr wrap="square" lIns="91440" tIns="45720" rIns="91440" bIns="45720" anchor="t">
            <a:spAutoFit/>
          </a:bodyPr>
          <a:lstStyle/>
          <a:p>
            <a:r>
              <a:rPr lang="en-US" dirty="0"/>
              <a:t>Edinboro, PA</a:t>
            </a:r>
          </a:p>
          <a:p>
            <a:pPr lvl="1"/>
            <a:r>
              <a:rPr lang="en-US" b="1" i="1" dirty="0"/>
              <a:t>THU&amp;FRI</a:t>
            </a:r>
          </a:p>
          <a:p>
            <a:r>
              <a:rPr lang="en-US" dirty="0"/>
              <a:t>East Palestine, OH</a:t>
            </a:r>
          </a:p>
          <a:p>
            <a:pPr lvl="1"/>
            <a:r>
              <a:rPr lang="en-US" b="1" i="1" dirty="0"/>
              <a:t>MON</a:t>
            </a:r>
          </a:p>
          <a:p>
            <a:r>
              <a:rPr lang="en-US" dirty="0"/>
              <a:t>Niagara Falls, NY</a:t>
            </a:r>
          </a:p>
          <a:p>
            <a:pPr lvl="1"/>
            <a:r>
              <a:rPr lang="en-US" b="1" i="1" dirty="0"/>
              <a:t>MON&amp;TUE</a:t>
            </a:r>
          </a:p>
        </p:txBody>
      </p:sp>
      <p:sp>
        <p:nvSpPr>
          <p:cNvPr id="6" name="Rectangle 5">
            <a:extLst>
              <a:ext uri="{FF2B5EF4-FFF2-40B4-BE49-F238E27FC236}">
                <a16:creationId xmlns:a16="http://schemas.microsoft.com/office/drawing/2014/main" id="{88A0FEB5-BA6F-0546-9DA3-54D065B6807F}"/>
              </a:ext>
            </a:extLst>
          </p:cNvPr>
          <p:cNvSpPr/>
          <p:nvPr/>
        </p:nvSpPr>
        <p:spPr>
          <a:xfrm>
            <a:off x="2510084" y="5140171"/>
            <a:ext cx="409147" cy="1080307"/>
          </a:xfrm>
          <a:prstGeom prst="rect">
            <a:avLst/>
          </a:prstGeom>
          <a:solidFill>
            <a:srgbClr val="0031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43225E-EE2C-4D43-9847-2B1E03022C6E}"/>
              </a:ext>
            </a:extLst>
          </p:cNvPr>
          <p:cNvSpPr/>
          <p:nvPr/>
        </p:nvSpPr>
        <p:spPr>
          <a:xfrm>
            <a:off x="3042979" y="5221036"/>
            <a:ext cx="372862" cy="993251"/>
          </a:xfrm>
          <a:prstGeom prst="rect">
            <a:avLst/>
          </a:prstGeom>
          <a:solidFill>
            <a:srgbClr val="0031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8C33AC-3E81-854F-8BC5-16E8A4DCAF5F}"/>
              </a:ext>
            </a:extLst>
          </p:cNvPr>
          <p:cNvSpPr/>
          <p:nvPr/>
        </p:nvSpPr>
        <p:spPr>
          <a:xfrm>
            <a:off x="4653860" y="4762895"/>
            <a:ext cx="404659" cy="1471444"/>
          </a:xfrm>
          <a:prstGeom prst="rect">
            <a:avLst/>
          </a:prstGeom>
          <a:solidFill>
            <a:srgbClr val="0031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3A850F-55B9-9246-B70E-C92074CBCC7D}"/>
              </a:ext>
            </a:extLst>
          </p:cNvPr>
          <p:cNvSpPr/>
          <p:nvPr/>
        </p:nvSpPr>
        <p:spPr>
          <a:xfrm>
            <a:off x="8400622" y="5274746"/>
            <a:ext cx="387376" cy="935053"/>
          </a:xfrm>
          <a:prstGeom prst="rect">
            <a:avLst/>
          </a:prstGeom>
          <a:solidFill>
            <a:srgbClr val="0031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954EB0-4526-EA40-9B59-A4A5C0A55136}"/>
              </a:ext>
            </a:extLst>
          </p:cNvPr>
          <p:cNvSpPr/>
          <p:nvPr/>
        </p:nvSpPr>
        <p:spPr>
          <a:xfrm>
            <a:off x="8887370" y="5274746"/>
            <a:ext cx="380119" cy="935053"/>
          </a:xfrm>
          <a:prstGeom prst="rect">
            <a:avLst/>
          </a:prstGeom>
          <a:solidFill>
            <a:srgbClr val="0031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EBBF5DF-A1C6-4934-A4E9-24666105AAA4}"/>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1</a:t>
            </a: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3</a:t>
            </a:r>
          </a:p>
        </p:txBody>
      </p:sp>
    </p:spTree>
    <p:extLst>
      <p:ext uri="{BB962C8B-B14F-4D97-AF65-F5344CB8AC3E}">
        <p14:creationId xmlns:p14="http://schemas.microsoft.com/office/powerpoint/2010/main" val="110908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9DB7-FF40-0342-9BA8-338E0D359990}"/>
              </a:ext>
            </a:extLst>
          </p:cNvPr>
          <p:cNvSpPr>
            <a:spLocks noGrp="1"/>
          </p:cNvSpPr>
          <p:nvPr>
            <p:ph type="title"/>
          </p:nvPr>
        </p:nvSpPr>
        <p:spPr/>
        <p:txBody>
          <a:bodyPr/>
          <a:lstStyle/>
          <a:p>
            <a:r>
              <a:rPr lang="en-US" dirty="0"/>
              <a:t>Executive Summary</a:t>
            </a:r>
          </a:p>
        </p:txBody>
      </p:sp>
      <p:graphicFrame>
        <p:nvGraphicFramePr>
          <p:cNvPr id="20" name="Diagram 20">
            <a:extLst>
              <a:ext uri="{FF2B5EF4-FFF2-40B4-BE49-F238E27FC236}">
                <a16:creationId xmlns:a16="http://schemas.microsoft.com/office/drawing/2014/main" id="{FE9B2E87-FCCC-4DEB-8178-B8156582953B}"/>
              </a:ext>
            </a:extLst>
          </p:cNvPr>
          <p:cNvGraphicFramePr/>
          <p:nvPr>
            <p:extLst>
              <p:ext uri="{D42A27DB-BD31-4B8C-83A1-F6EECF244321}">
                <p14:modId xmlns:p14="http://schemas.microsoft.com/office/powerpoint/2010/main" val="3840170143"/>
              </p:ext>
            </p:extLst>
          </p:nvPr>
        </p:nvGraphicFramePr>
        <p:xfrm>
          <a:off x="864221" y="1925444"/>
          <a:ext cx="8916778" cy="4261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A5720FBE-4A50-4670-AED6-537B4AD9D121}"/>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14</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152727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42A1-FDD6-479F-A38C-F197E2DBB056}"/>
              </a:ext>
            </a:extLst>
          </p:cNvPr>
          <p:cNvSpPr>
            <a:spLocks noGrp="1"/>
          </p:cNvSpPr>
          <p:nvPr>
            <p:ph type="title"/>
          </p:nvPr>
        </p:nvSpPr>
        <p:spPr/>
        <p:txBody>
          <a:bodyPr/>
          <a:lstStyle/>
          <a:p>
            <a:r>
              <a:rPr lang="en-US" dirty="0"/>
              <a:t>Recommendation</a:t>
            </a:r>
          </a:p>
        </p:txBody>
      </p:sp>
      <p:graphicFrame>
        <p:nvGraphicFramePr>
          <p:cNvPr id="3" name="Diagram 2">
            <a:extLst>
              <a:ext uri="{FF2B5EF4-FFF2-40B4-BE49-F238E27FC236}">
                <a16:creationId xmlns:a16="http://schemas.microsoft.com/office/drawing/2014/main" id="{83A1A38D-DE3D-4253-97C9-1CC58289F473}"/>
              </a:ext>
            </a:extLst>
          </p:cNvPr>
          <p:cNvGraphicFramePr/>
          <p:nvPr>
            <p:extLst>
              <p:ext uri="{D42A27DB-BD31-4B8C-83A1-F6EECF244321}">
                <p14:modId xmlns:p14="http://schemas.microsoft.com/office/powerpoint/2010/main" val="1585792055"/>
              </p:ext>
            </p:extLst>
          </p:nvPr>
        </p:nvGraphicFramePr>
        <p:xfrm>
          <a:off x="1130157" y="1691322"/>
          <a:ext cx="9029843" cy="4945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D4AD02AC-1A38-4DBF-8160-A3D8A1092169}"/>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15</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1869465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8">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E41EBA32-6FDE-467D-B59B-81A8A8C8CE06}"/>
              </a:ext>
            </a:extLst>
          </p:cNvPr>
          <p:cNvSpPr>
            <a:spLocks noGrp="1"/>
          </p:cNvSpPr>
          <p:nvPr>
            <p:ph type="title"/>
          </p:nvPr>
        </p:nvSpPr>
        <p:spPr>
          <a:xfrm>
            <a:off x="4123013" y="931862"/>
            <a:ext cx="6824387" cy="5087938"/>
          </a:xfrm>
        </p:spPr>
        <p:txBody>
          <a:bodyPr vert="horz" lIns="91440" tIns="45720" rIns="91440" bIns="45720" rtlCol="0" anchor="ctr">
            <a:normAutofit/>
          </a:bodyPr>
          <a:lstStyle/>
          <a:p>
            <a:pPr algn="ctr">
              <a:lnSpc>
                <a:spcPct val="85000"/>
              </a:lnSpc>
            </a:pPr>
            <a:r>
              <a:rPr lang="zh-TW" altLang="en-US" b="1" dirty="0">
                <a:solidFill>
                  <a:schemeClr val="bg1"/>
                </a:solidFill>
                <a:latin typeface="Microsoft YaHei" panose="020B0503020204020204" pitchFamily="34" charset="-122"/>
                <a:ea typeface="Microsoft YaHei" panose="020B0503020204020204" pitchFamily="34" charset="-122"/>
              </a:rPr>
              <a:t>作品二</a:t>
            </a:r>
            <a:r>
              <a:rPr lang="en-US" altLang="zh-TW" b="1" dirty="0">
                <a:solidFill>
                  <a:schemeClr val="bg1"/>
                </a:solidFill>
                <a:latin typeface="Microsoft YaHei" panose="020B0503020204020204" pitchFamily="34" charset="-122"/>
                <a:ea typeface="Microsoft YaHei" panose="020B0503020204020204" pitchFamily="34" charset="-122"/>
              </a:rPr>
              <a:t>:</a:t>
            </a:r>
            <a:br>
              <a:rPr lang="en-US" altLang="zh-TW" b="1" dirty="0">
                <a:solidFill>
                  <a:schemeClr val="bg1"/>
                </a:solidFill>
                <a:latin typeface="Microsoft YaHei" panose="020B0503020204020204" pitchFamily="34" charset="-122"/>
                <a:ea typeface="Microsoft YaHei" panose="020B0503020204020204" pitchFamily="34" charset="-122"/>
              </a:rPr>
            </a:br>
            <a:br>
              <a:rPr lang="en-US" altLang="zh-TW" b="1" dirty="0">
                <a:solidFill>
                  <a:schemeClr val="bg1"/>
                </a:solidFill>
                <a:latin typeface="Microsoft YaHei" panose="020B0503020204020204" pitchFamily="34" charset="-122"/>
                <a:ea typeface="Microsoft YaHei" panose="020B0503020204020204" pitchFamily="34" charset="-122"/>
              </a:rPr>
            </a:br>
            <a:r>
              <a:rPr lang="zh-TW" altLang="en-US" b="1" dirty="0">
                <a:solidFill>
                  <a:schemeClr val="bg1"/>
                </a:solidFill>
                <a:latin typeface="Microsoft YaHei" panose="020B0503020204020204" pitchFamily="34" charset="-122"/>
                <a:ea typeface="Microsoft YaHei" panose="020B0503020204020204" pitchFamily="34" charset="-122"/>
              </a:rPr>
              <a:t>連鎖超市顧客分析</a:t>
            </a:r>
            <a:br>
              <a:rPr lang="en-US" dirty="0"/>
            </a:br>
            <a:br>
              <a:rPr lang="en-US" altLang="zh-TW" b="1" dirty="0">
                <a:solidFill>
                  <a:schemeClr val="bg1"/>
                </a:solidFill>
                <a:latin typeface="Microsoft YaHei" panose="020B0503020204020204" pitchFamily="34" charset="-122"/>
                <a:ea typeface="Microsoft YaHei" panose="020B0503020204020204" pitchFamily="34" charset="-122"/>
              </a:rPr>
            </a:br>
            <a:r>
              <a:rPr lang="en-US" altLang="zh-TW" sz="2000" b="1" dirty="0">
                <a:solidFill>
                  <a:schemeClr val="bg1"/>
                </a:solidFill>
                <a:latin typeface="Microsoft YaHei" panose="020B0503020204020204" pitchFamily="34" charset="-122"/>
                <a:ea typeface="Microsoft YaHei" panose="020B0503020204020204" pitchFamily="34" charset="-122"/>
              </a:rPr>
              <a:t>Data Warehouse &amp; Visualization</a:t>
            </a:r>
            <a:br>
              <a:rPr lang="en-US" sz="3600" b="1" dirty="0">
                <a:solidFill>
                  <a:schemeClr val="bg1">
                    <a:lumMod val="85000"/>
                    <a:lumOff val="15000"/>
                  </a:schemeClr>
                </a:solidFill>
                <a:latin typeface="Microsoft YaHei" panose="020B0503020204020204" pitchFamily="34" charset="-122"/>
                <a:ea typeface="Microsoft YaHei" panose="020B0503020204020204" pitchFamily="34" charset="-122"/>
              </a:rPr>
            </a:br>
            <a:endParaRPr lang="en-US" b="1" dirty="0">
              <a:solidFill>
                <a:schemeClr val="bg1">
                  <a:lumMod val="85000"/>
                  <a:lumOff val="15000"/>
                </a:schemeClr>
              </a:solidFill>
              <a:latin typeface="Microsoft YaHei" panose="020B0503020204020204" pitchFamily="34" charset="-122"/>
              <a:ea typeface="Microsoft YaHei" panose="020B0503020204020204" pitchFamily="34" charset="-122"/>
            </a:endParaRPr>
          </a:p>
        </p:txBody>
      </p:sp>
      <p:sp>
        <p:nvSpPr>
          <p:cNvPr id="17" name="Rectangle 10">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10" name="TextBox 9">
            <a:extLst>
              <a:ext uri="{FF2B5EF4-FFF2-40B4-BE49-F238E27FC236}">
                <a16:creationId xmlns:a16="http://schemas.microsoft.com/office/drawing/2014/main" id="{5F9D7F1D-F205-473B-B5F8-3A8C935B92AF}"/>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16</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1780820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5843-2E22-419A-8EE6-39790B80CB93}"/>
              </a:ext>
            </a:extLst>
          </p:cNvPr>
          <p:cNvSpPr>
            <a:spLocks noGrp="1"/>
          </p:cNvSpPr>
          <p:nvPr>
            <p:ph type="title"/>
          </p:nvPr>
        </p:nvSpPr>
        <p:spPr/>
        <p:txBody>
          <a:bodyPr/>
          <a:lstStyle/>
          <a:p>
            <a:r>
              <a:rPr lang="en-US" dirty="0"/>
              <a:t>Raw Data Summary</a:t>
            </a:r>
          </a:p>
        </p:txBody>
      </p:sp>
      <p:sp>
        <p:nvSpPr>
          <p:cNvPr id="3" name="Text Placeholder 2">
            <a:extLst>
              <a:ext uri="{FF2B5EF4-FFF2-40B4-BE49-F238E27FC236}">
                <a16:creationId xmlns:a16="http://schemas.microsoft.com/office/drawing/2014/main" id="{C24A6C74-C5B4-432B-8358-5D7A7DC05AA2}"/>
              </a:ext>
            </a:extLst>
          </p:cNvPr>
          <p:cNvSpPr>
            <a:spLocks noGrp="1"/>
          </p:cNvSpPr>
          <p:nvPr>
            <p:ph type="body" idx="1"/>
          </p:nvPr>
        </p:nvSpPr>
        <p:spPr/>
        <p:txBody>
          <a:bodyPr/>
          <a:lstStyle/>
          <a:p>
            <a:endParaRPr lang="en-US" dirty="0"/>
          </a:p>
          <a:p>
            <a:endParaRPr lang="en-US" dirty="0"/>
          </a:p>
        </p:txBody>
      </p:sp>
      <p:graphicFrame>
        <p:nvGraphicFramePr>
          <p:cNvPr id="5" name="Diagram 4">
            <a:extLst>
              <a:ext uri="{FF2B5EF4-FFF2-40B4-BE49-F238E27FC236}">
                <a16:creationId xmlns:a16="http://schemas.microsoft.com/office/drawing/2014/main" id="{616FE7AC-74D4-4E2E-BF41-0A82217F324E}"/>
              </a:ext>
            </a:extLst>
          </p:cNvPr>
          <p:cNvGraphicFramePr/>
          <p:nvPr>
            <p:extLst>
              <p:ext uri="{D42A27DB-BD31-4B8C-83A1-F6EECF244321}">
                <p14:modId xmlns:p14="http://schemas.microsoft.com/office/powerpoint/2010/main" val="987688052"/>
              </p:ext>
            </p:extLst>
          </p:nvPr>
        </p:nvGraphicFramePr>
        <p:xfrm>
          <a:off x="1289786" y="2800953"/>
          <a:ext cx="9442382" cy="2502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A8A1DE8-31AA-4EA7-A1EF-C324CD175E5D}"/>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17</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57101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2"/>
          <p:cNvSpPr txBox="1">
            <a:spLocks noGrp="1"/>
          </p:cNvSpPr>
          <p:nvPr>
            <p:ph type="title"/>
          </p:nvPr>
        </p:nvSpPr>
        <p:spPr>
          <a:xfrm>
            <a:off x="950133" y="524256"/>
            <a:ext cx="10291600" cy="763600"/>
          </a:xfrm>
          <a:prstGeom prst="rect">
            <a:avLst/>
          </a:prstGeom>
        </p:spPr>
        <p:txBody>
          <a:bodyPr spcFirstLastPara="1" vert="horz" wrap="square" lIns="121900" tIns="121900" rIns="121900" bIns="121900" rtlCol="0" anchor="t" anchorCtr="0">
            <a:noAutofit/>
          </a:bodyPr>
          <a:lstStyle/>
          <a:p>
            <a:r>
              <a:rPr lang="en-US" altLang="zh-CN" dirty="0"/>
              <a:t>Data Warehouse Procedure</a:t>
            </a:r>
            <a:endParaRPr dirty="0"/>
          </a:p>
        </p:txBody>
      </p:sp>
      <p:sp>
        <p:nvSpPr>
          <p:cNvPr id="2103" name="Google Shape;2103;p32"/>
          <p:cNvSpPr txBox="1">
            <a:spLocks noGrp="1"/>
          </p:cNvSpPr>
          <p:nvPr>
            <p:ph type="body" idx="1"/>
          </p:nvPr>
        </p:nvSpPr>
        <p:spPr>
          <a:xfrm>
            <a:off x="576581" y="5569145"/>
            <a:ext cx="10665152" cy="1098000"/>
          </a:xfrm>
          <a:prstGeom prst="rect">
            <a:avLst/>
          </a:prstGeom>
        </p:spPr>
        <p:txBody>
          <a:bodyPr spcFirstLastPara="1" vert="horz" wrap="square" lIns="121900" tIns="121900" rIns="121900" bIns="121900" rtlCol="0" anchor="t" anchorCtr="0">
            <a:noAutofit/>
          </a:bodyPr>
          <a:lstStyle/>
          <a:p>
            <a:pPr marL="0" indent="0" defTabSz="889000">
              <a:lnSpc>
                <a:spcPct val="90000"/>
              </a:lnSpc>
              <a:spcBef>
                <a:spcPct val="0"/>
              </a:spcBef>
              <a:spcAft>
                <a:spcPct val="35000"/>
              </a:spcAft>
              <a:buNone/>
            </a:pPr>
            <a:r>
              <a:rPr lang="en-US" altLang="zh-CN" sz="2000" dirty="0">
                <a:solidFill>
                  <a:srgbClr val="000000">
                    <a:hueOff val="0"/>
                    <a:satOff val="0"/>
                    <a:lumOff val="0"/>
                    <a:alphaOff val="0"/>
                  </a:srgbClr>
                </a:solidFill>
                <a:latin typeface="Century Schoolbook" panose="02040604050505020304"/>
              </a:rPr>
              <a:t>1. Based on our ERM diagram, we were able to gather our information</a:t>
            </a:r>
            <a:endParaRPr sz="2000" dirty="0">
              <a:solidFill>
                <a:srgbClr val="000000">
                  <a:hueOff val="0"/>
                  <a:satOff val="0"/>
                  <a:lumOff val="0"/>
                  <a:alphaOff val="0"/>
                </a:srgbClr>
              </a:solidFill>
              <a:latin typeface="Century Schoolbook" panose="02040604050505020304"/>
            </a:endParaRPr>
          </a:p>
          <a:p>
            <a:pPr marL="0" indent="0" defTabSz="889000">
              <a:lnSpc>
                <a:spcPct val="90000"/>
              </a:lnSpc>
              <a:spcBef>
                <a:spcPct val="0"/>
              </a:spcBef>
              <a:spcAft>
                <a:spcPct val="35000"/>
              </a:spcAft>
              <a:buNone/>
            </a:pPr>
            <a:r>
              <a:rPr lang="en-US" altLang="zh-CN" sz="2000" dirty="0">
                <a:solidFill>
                  <a:srgbClr val="000000">
                    <a:hueOff val="0"/>
                    <a:satOff val="0"/>
                    <a:lumOff val="0"/>
                    <a:alphaOff val="0"/>
                  </a:srgbClr>
                </a:solidFill>
                <a:latin typeface="Century Schoolbook" panose="02040604050505020304"/>
              </a:rPr>
              <a:t>2. Then we used engine FEDERATED to create our datahouse table on our local server</a:t>
            </a:r>
            <a:endParaRPr sz="2000" dirty="0">
              <a:solidFill>
                <a:srgbClr val="000000">
                  <a:hueOff val="0"/>
                  <a:satOff val="0"/>
                  <a:lumOff val="0"/>
                  <a:alphaOff val="0"/>
                </a:srgbClr>
              </a:solidFill>
              <a:latin typeface="Century Schoolbook" panose="02040604050505020304"/>
            </a:endParaRPr>
          </a:p>
          <a:p>
            <a:pPr marL="0" indent="0">
              <a:buNone/>
            </a:pPr>
            <a:endParaRPr sz="2000" dirty="0"/>
          </a:p>
          <a:p>
            <a:pPr marL="0" indent="0">
              <a:buNone/>
            </a:pPr>
            <a:endParaRPr sz="2000" dirty="0"/>
          </a:p>
        </p:txBody>
      </p:sp>
      <p:pic>
        <p:nvPicPr>
          <p:cNvPr id="2104" name="Google Shape;2104;p32"/>
          <p:cNvPicPr preferRelativeResize="0"/>
          <p:nvPr/>
        </p:nvPicPr>
        <p:blipFill rotWithShape="1">
          <a:blip r:embed="rId3">
            <a:alphaModFix/>
          </a:blip>
          <a:srcRect r="49199"/>
          <a:stretch/>
        </p:blipFill>
        <p:spPr>
          <a:xfrm>
            <a:off x="5798634" y="2021967"/>
            <a:ext cx="5122665" cy="3149600"/>
          </a:xfrm>
          <a:prstGeom prst="rect">
            <a:avLst/>
          </a:prstGeom>
          <a:noFill/>
          <a:ln>
            <a:noFill/>
          </a:ln>
        </p:spPr>
      </p:pic>
      <p:pic>
        <p:nvPicPr>
          <p:cNvPr id="2105" name="Google Shape;2105;p32"/>
          <p:cNvPicPr preferRelativeResize="0"/>
          <p:nvPr/>
        </p:nvPicPr>
        <p:blipFill rotWithShape="1">
          <a:blip r:embed="rId4">
            <a:alphaModFix/>
          </a:blip>
          <a:srcRect r="10185" b="9893"/>
          <a:stretch/>
        </p:blipFill>
        <p:spPr>
          <a:xfrm>
            <a:off x="442233" y="1682717"/>
            <a:ext cx="4705867" cy="3491567"/>
          </a:xfrm>
          <a:prstGeom prst="rect">
            <a:avLst/>
          </a:prstGeom>
          <a:noFill/>
          <a:ln>
            <a:noFill/>
          </a:ln>
        </p:spPr>
      </p:pic>
      <p:sp>
        <p:nvSpPr>
          <p:cNvPr id="6" name="TextBox 5">
            <a:extLst>
              <a:ext uri="{FF2B5EF4-FFF2-40B4-BE49-F238E27FC236}">
                <a16:creationId xmlns:a16="http://schemas.microsoft.com/office/drawing/2014/main" id="{6FDEB9A7-A991-4248-8B61-D32CA99C48A9}"/>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18</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pic>
        <p:nvPicPr>
          <p:cNvPr id="2117" name="Google Shape;2117;p34"/>
          <p:cNvPicPr preferRelativeResize="0"/>
          <p:nvPr/>
        </p:nvPicPr>
        <p:blipFill>
          <a:blip r:embed="rId3">
            <a:alphaModFix/>
          </a:blip>
          <a:stretch>
            <a:fillRect/>
          </a:stretch>
        </p:blipFill>
        <p:spPr>
          <a:xfrm>
            <a:off x="0" y="0"/>
            <a:ext cx="5052067" cy="3429000"/>
          </a:xfrm>
          <a:prstGeom prst="rect">
            <a:avLst/>
          </a:prstGeom>
          <a:noFill/>
          <a:ln>
            <a:noFill/>
          </a:ln>
        </p:spPr>
      </p:pic>
      <p:pic>
        <p:nvPicPr>
          <p:cNvPr id="2118" name="Google Shape;2118;p34"/>
          <p:cNvPicPr preferRelativeResize="0"/>
          <p:nvPr/>
        </p:nvPicPr>
        <p:blipFill>
          <a:blip r:embed="rId4">
            <a:alphaModFix/>
          </a:blip>
          <a:stretch>
            <a:fillRect/>
          </a:stretch>
        </p:blipFill>
        <p:spPr>
          <a:xfrm>
            <a:off x="6095984" y="-11"/>
            <a:ext cx="4851400" cy="3606800"/>
          </a:xfrm>
          <a:prstGeom prst="rect">
            <a:avLst/>
          </a:prstGeom>
          <a:noFill/>
          <a:ln>
            <a:noFill/>
          </a:ln>
        </p:spPr>
      </p:pic>
      <p:pic>
        <p:nvPicPr>
          <p:cNvPr id="2119" name="Google Shape;2119;p34"/>
          <p:cNvPicPr preferRelativeResize="0"/>
          <p:nvPr/>
        </p:nvPicPr>
        <p:blipFill>
          <a:blip r:embed="rId5">
            <a:alphaModFix/>
          </a:blip>
          <a:stretch>
            <a:fillRect/>
          </a:stretch>
        </p:blipFill>
        <p:spPr>
          <a:xfrm>
            <a:off x="0" y="3493701"/>
            <a:ext cx="5052067" cy="3364300"/>
          </a:xfrm>
          <a:prstGeom prst="rect">
            <a:avLst/>
          </a:prstGeom>
          <a:noFill/>
          <a:ln>
            <a:noFill/>
          </a:ln>
        </p:spPr>
      </p:pic>
      <p:pic>
        <p:nvPicPr>
          <p:cNvPr id="2120" name="Google Shape;2120;p34"/>
          <p:cNvPicPr preferRelativeResize="0"/>
          <p:nvPr/>
        </p:nvPicPr>
        <p:blipFill>
          <a:blip r:embed="rId6">
            <a:alphaModFix/>
          </a:blip>
          <a:stretch>
            <a:fillRect/>
          </a:stretch>
        </p:blipFill>
        <p:spPr>
          <a:xfrm>
            <a:off x="6161034" y="3694968"/>
            <a:ext cx="4535733" cy="3086800"/>
          </a:xfrm>
          <a:prstGeom prst="rect">
            <a:avLst/>
          </a:prstGeom>
          <a:noFill/>
          <a:ln>
            <a:noFill/>
          </a:ln>
        </p:spPr>
      </p:pic>
      <p:sp>
        <p:nvSpPr>
          <p:cNvPr id="6" name="TextBox 5">
            <a:extLst>
              <a:ext uri="{FF2B5EF4-FFF2-40B4-BE49-F238E27FC236}">
                <a16:creationId xmlns:a16="http://schemas.microsoft.com/office/drawing/2014/main" id="{AADB273C-7220-4D68-933C-1E857F013111}"/>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19</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A6130-0EE6-4A8A-B524-5D3D181263DF}"/>
              </a:ext>
            </a:extLst>
          </p:cNvPr>
          <p:cNvSpPr>
            <a:spLocks noGrp="1"/>
          </p:cNvSpPr>
          <p:nvPr>
            <p:ph type="title"/>
          </p:nvPr>
        </p:nvSpPr>
        <p:spPr>
          <a:xfrm>
            <a:off x="566058" y="836023"/>
            <a:ext cx="2718788" cy="5183777"/>
          </a:xfrm>
        </p:spPr>
        <p:txBody>
          <a:bodyPr anchor="ctr">
            <a:normAutofit/>
          </a:bodyPr>
          <a:lstStyle/>
          <a:p>
            <a:r>
              <a:rPr lang="zh-TW" alt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 作品概述</a:t>
            </a:r>
            <a:endPar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endParaRPr>
          </a:p>
        </p:txBody>
      </p:sp>
      <p:sp>
        <p:nvSpPr>
          <p:cNvPr id="22" name="Rectangle 18">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C1984BED-7A05-47F7-BD98-9097FC8B3103}"/>
              </a:ext>
            </a:extLst>
          </p:cNvPr>
          <p:cNvSpPr txBox="1"/>
          <p:nvPr/>
        </p:nvSpPr>
        <p:spPr>
          <a:xfrm>
            <a:off x="11532529" y="243315"/>
            <a:ext cx="470888" cy="369332"/>
          </a:xfrm>
          <a:prstGeom prst="rect">
            <a:avLst/>
          </a:prstGeom>
          <a:noFill/>
        </p:spPr>
        <p:txBody>
          <a:bodyPr wrap="square" rtlCol="0">
            <a:spAutoFit/>
          </a:bodyPr>
          <a:lstStyle/>
          <a:p>
            <a:r>
              <a:rPr lang="en-US" b="1" dirty="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02</a:t>
            </a:r>
          </a:p>
        </p:txBody>
      </p:sp>
      <p:graphicFrame>
        <p:nvGraphicFramePr>
          <p:cNvPr id="3" name="Diagram 2">
            <a:extLst>
              <a:ext uri="{FF2B5EF4-FFF2-40B4-BE49-F238E27FC236}">
                <a16:creationId xmlns:a16="http://schemas.microsoft.com/office/drawing/2014/main" id="{E752FD08-EA0E-4422-AB04-A007E9BF45CC}"/>
              </a:ext>
            </a:extLst>
          </p:cNvPr>
          <p:cNvGraphicFramePr/>
          <p:nvPr>
            <p:extLst>
              <p:ext uri="{D42A27DB-BD31-4B8C-83A1-F6EECF244321}">
                <p14:modId xmlns:p14="http://schemas.microsoft.com/office/powerpoint/2010/main" val="922119375"/>
              </p:ext>
            </p:extLst>
          </p:nvPr>
        </p:nvGraphicFramePr>
        <p:xfrm>
          <a:off x="3164840" y="83602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8829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8"/>
          <p:cNvSpPr txBox="1">
            <a:spLocks noGrp="1"/>
          </p:cNvSpPr>
          <p:nvPr>
            <p:ph type="title"/>
          </p:nvPr>
        </p:nvSpPr>
        <p:spPr>
          <a:xfrm>
            <a:off x="35733" y="422667"/>
            <a:ext cx="11670400" cy="763600"/>
          </a:xfrm>
          <a:prstGeom prst="rect">
            <a:avLst/>
          </a:prstGeom>
        </p:spPr>
        <p:txBody>
          <a:bodyPr spcFirstLastPara="1" vert="horz" wrap="square" lIns="121900" tIns="121900" rIns="121900" bIns="121900" rtlCol="0" anchor="t" anchorCtr="0">
            <a:noAutofit/>
          </a:bodyPr>
          <a:lstStyle/>
          <a:p>
            <a:r>
              <a:rPr lang="en-US" altLang="zh-CN" sz="3200" dirty="0" err="1"/>
              <a:t>ExcelInc’s</a:t>
            </a:r>
            <a:r>
              <a:rPr lang="en-US" altLang="zh-CN" sz="3200" dirty="0"/>
              <a:t> Biggest Competitors are Collards and </a:t>
            </a:r>
            <a:r>
              <a:rPr lang="en-US" altLang="zh-CN" sz="3200" dirty="0" err="1"/>
              <a:t>AbleWare</a:t>
            </a:r>
            <a:r>
              <a:rPr lang="en-US" altLang="zh-CN" sz="3200" dirty="0"/>
              <a:t> </a:t>
            </a:r>
            <a:endParaRPr sz="3200" dirty="0"/>
          </a:p>
        </p:txBody>
      </p:sp>
      <p:pic>
        <p:nvPicPr>
          <p:cNvPr id="2153" name="Google Shape;2153;p38" title="图表"/>
          <p:cNvPicPr preferRelativeResize="0"/>
          <p:nvPr/>
        </p:nvPicPr>
        <p:blipFill>
          <a:blip r:embed="rId3">
            <a:alphaModFix/>
          </a:blip>
          <a:stretch>
            <a:fillRect/>
          </a:stretch>
        </p:blipFill>
        <p:spPr>
          <a:xfrm>
            <a:off x="1695399" y="1583045"/>
            <a:ext cx="8351068" cy="5163744"/>
          </a:xfrm>
          <a:prstGeom prst="rect">
            <a:avLst/>
          </a:prstGeom>
          <a:noFill/>
          <a:ln>
            <a:noFill/>
          </a:ln>
        </p:spPr>
      </p:pic>
      <p:sp>
        <p:nvSpPr>
          <p:cNvPr id="4" name="TextBox 3">
            <a:extLst>
              <a:ext uri="{FF2B5EF4-FFF2-40B4-BE49-F238E27FC236}">
                <a16:creationId xmlns:a16="http://schemas.microsoft.com/office/drawing/2014/main" id="{217985E6-F3BC-4B0F-950A-3CD69FCF9410}"/>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20</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8"/>
        <p:cNvGrpSpPr/>
        <p:nvPr/>
      </p:nvGrpSpPr>
      <p:grpSpPr>
        <a:xfrm>
          <a:off x="0" y="0"/>
          <a:ext cx="0" cy="0"/>
          <a:chOff x="0" y="0"/>
          <a:chExt cx="0" cy="0"/>
        </a:xfrm>
      </p:grpSpPr>
      <p:sp>
        <p:nvSpPr>
          <p:cNvPr id="119" name="Rectangle 118">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9" name="Google Shape;2159;p39"/>
          <p:cNvSpPr txBox="1">
            <a:spLocks noGrp="1"/>
          </p:cNvSpPr>
          <p:nvPr>
            <p:ph type="title"/>
          </p:nvPr>
        </p:nvSpPr>
        <p:spPr>
          <a:xfrm>
            <a:off x="718874" y="677863"/>
            <a:ext cx="4534047" cy="1325562"/>
          </a:xfrm>
          <a:prstGeom prst="rect">
            <a:avLst/>
          </a:prstGeom>
        </p:spPr>
        <p:txBody>
          <a:bodyPr spcFirstLastPara="1" vert="horz" lIns="91440" tIns="45720" rIns="91440" bIns="45720" rtlCol="0" anchor="b" anchorCtr="0">
            <a:normAutofit/>
          </a:bodyPr>
          <a:lstStyle/>
          <a:p>
            <a:pPr>
              <a:lnSpc>
                <a:spcPct val="90000"/>
              </a:lnSpc>
              <a:spcBef>
                <a:spcPct val="0"/>
              </a:spcBef>
            </a:pPr>
            <a:r>
              <a:rPr lang="en-US" altLang="zh-CN" sz="3200" dirty="0"/>
              <a:t>Segmentation of Frequency</a:t>
            </a:r>
            <a:endParaRPr lang="en-US" sz="3200" dirty="0"/>
          </a:p>
        </p:txBody>
      </p:sp>
      <p:sp>
        <p:nvSpPr>
          <p:cNvPr id="2162" name="Google Shape;2162;p39"/>
          <p:cNvSpPr txBox="1"/>
          <p:nvPr/>
        </p:nvSpPr>
        <p:spPr>
          <a:xfrm>
            <a:off x="718874" y="2325158"/>
            <a:ext cx="4534048" cy="3854979"/>
          </a:xfrm>
          <a:prstGeom prst="rect">
            <a:avLst/>
          </a:prstGeom>
        </p:spPr>
        <p:txBody>
          <a:bodyPr spcFirstLastPara="1" vert="horz" lIns="91440" tIns="45720" rIns="91440" bIns="45720" rtlCol="0" anchorCtr="0">
            <a:normAutofit/>
          </a:bodyPr>
          <a:lstStyle/>
          <a:p>
            <a:pPr marL="160020" indent="-342900" defTabSz="914400">
              <a:spcAft>
                <a:spcPts val="600"/>
              </a:spcAft>
              <a:buClr>
                <a:schemeClr val="accent1"/>
              </a:buClr>
              <a:buAutoNum type="arabicPeriod"/>
            </a:pPr>
            <a:r>
              <a:rPr lang="en-US" altLang="zh-CN" sz="2000" dirty="0">
                <a:sym typeface="Merriweather Sans"/>
              </a:rPr>
              <a:t>Non frequent shoppers is more than frequent shoppers.</a:t>
            </a:r>
          </a:p>
          <a:p>
            <a:pPr marL="160020" indent="-342900" defTabSz="914400">
              <a:spcAft>
                <a:spcPts val="600"/>
              </a:spcAft>
              <a:buClr>
                <a:schemeClr val="accent1"/>
              </a:buClr>
              <a:buAutoNum type="arabicPeriod"/>
            </a:pPr>
            <a:endParaRPr lang="en-US" altLang="zh-CN" sz="2000" dirty="0">
              <a:sym typeface="Merriweather Sans"/>
            </a:endParaRPr>
          </a:p>
          <a:p>
            <a:pPr marL="160020" indent="-342900" defTabSz="914400">
              <a:spcAft>
                <a:spcPts val="600"/>
              </a:spcAft>
              <a:buClr>
                <a:schemeClr val="accent1"/>
              </a:buClr>
              <a:buAutoNum type="arabicPeriod"/>
            </a:pPr>
            <a:r>
              <a:rPr lang="en-US" altLang="zh-CN" sz="2000" dirty="0" err="1">
                <a:sym typeface="Merriweather Sans"/>
              </a:rPr>
              <a:t>DepotInc</a:t>
            </a:r>
            <a:r>
              <a:rPr lang="en-US" altLang="zh-CN" sz="2000" dirty="0">
                <a:sym typeface="Merriweather Sans"/>
              </a:rPr>
              <a:t> has largest percentage of frequent shoppers while </a:t>
            </a:r>
            <a:r>
              <a:rPr lang="en-US" altLang="zh-CN" sz="2000" dirty="0" err="1">
                <a:sym typeface="Merriweather Sans"/>
              </a:rPr>
              <a:t>Buildinc</a:t>
            </a:r>
            <a:r>
              <a:rPr lang="en-US" altLang="zh-CN" sz="2000" dirty="0">
                <a:sym typeface="Merriweather Sans"/>
              </a:rPr>
              <a:t> has the smallest.</a:t>
            </a:r>
            <a:endParaRPr lang="en-US" sz="2000" dirty="0">
              <a:sym typeface="Merriweather Sans"/>
            </a:endParaRPr>
          </a:p>
        </p:txBody>
      </p:sp>
      <p:pic>
        <p:nvPicPr>
          <p:cNvPr id="2161" name="Google Shape;2161;p39" title="图表"/>
          <p:cNvPicPr preferRelativeResize="0"/>
          <p:nvPr/>
        </p:nvPicPr>
        <p:blipFill>
          <a:blip r:embed="rId3"/>
          <a:stretch>
            <a:fillRect/>
          </a:stretch>
        </p:blipFill>
        <p:spPr>
          <a:xfrm>
            <a:off x="5633157" y="1820416"/>
            <a:ext cx="5209989" cy="3217167"/>
          </a:xfrm>
          <a:prstGeom prst="rect">
            <a:avLst/>
          </a:prstGeom>
          <a:noFill/>
        </p:spPr>
      </p:pic>
      <p:sp>
        <p:nvSpPr>
          <p:cNvPr id="6" name="TextBox 5">
            <a:extLst>
              <a:ext uri="{FF2B5EF4-FFF2-40B4-BE49-F238E27FC236}">
                <a16:creationId xmlns:a16="http://schemas.microsoft.com/office/drawing/2014/main" id="{F30AB46E-53B0-4BDE-B1AC-F9553B111AA5}"/>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21</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66"/>
        <p:cNvGrpSpPr/>
        <p:nvPr/>
      </p:nvGrpSpPr>
      <p:grpSpPr>
        <a:xfrm>
          <a:off x="0" y="0"/>
          <a:ext cx="0" cy="0"/>
          <a:chOff x="0" y="0"/>
          <a:chExt cx="0" cy="0"/>
        </a:xfrm>
      </p:grpSpPr>
      <p:sp>
        <p:nvSpPr>
          <p:cNvPr id="2172" name="Rectangle 126">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7" name="Google Shape;2167;p40"/>
          <p:cNvSpPr txBox="1">
            <a:spLocks noGrp="1"/>
          </p:cNvSpPr>
          <p:nvPr>
            <p:ph type="title"/>
          </p:nvPr>
        </p:nvSpPr>
        <p:spPr>
          <a:xfrm>
            <a:off x="718874" y="677863"/>
            <a:ext cx="4534047" cy="1325562"/>
          </a:xfrm>
          <a:prstGeom prst="rect">
            <a:avLst/>
          </a:prstGeom>
        </p:spPr>
        <p:txBody>
          <a:bodyPr spcFirstLastPara="1" vert="horz" lIns="91440" tIns="45720" rIns="91440" bIns="45720" rtlCol="0" anchor="b" anchorCtr="0">
            <a:normAutofit/>
          </a:bodyPr>
          <a:lstStyle/>
          <a:p>
            <a:pPr>
              <a:lnSpc>
                <a:spcPct val="90000"/>
              </a:lnSpc>
              <a:spcBef>
                <a:spcPct val="0"/>
              </a:spcBef>
            </a:pPr>
            <a:r>
              <a:rPr lang="en-US" altLang="zh-CN" sz="3200" dirty="0"/>
              <a:t>Segmentation of distance</a:t>
            </a:r>
            <a:endParaRPr lang="en-US" sz="3200" dirty="0"/>
          </a:p>
        </p:txBody>
      </p:sp>
      <p:sp>
        <p:nvSpPr>
          <p:cNvPr id="2170" name="Google Shape;2170;p40"/>
          <p:cNvSpPr txBox="1"/>
          <p:nvPr/>
        </p:nvSpPr>
        <p:spPr>
          <a:xfrm>
            <a:off x="718874" y="2325158"/>
            <a:ext cx="4534048" cy="3854979"/>
          </a:xfrm>
          <a:prstGeom prst="rect">
            <a:avLst/>
          </a:prstGeom>
        </p:spPr>
        <p:txBody>
          <a:bodyPr spcFirstLastPara="1" vert="horz" lIns="91440" tIns="45720" rIns="91440" bIns="45720" rtlCol="0" anchorCtr="0">
            <a:normAutofit/>
          </a:bodyPr>
          <a:lstStyle/>
          <a:p>
            <a:pPr marL="160020" indent="-342900" defTabSz="914400">
              <a:spcAft>
                <a:spcPts val="600"/>
              </a:spcAft>
              <a:buClr>
                <a:schemeClr val="accent1"/>
              </a:buClr>
              <a:buFont typeface="+mj-lt"/>
              <a:buAutoNum type="arabicPeriod"/>
            </a:pPr>
            <a:r>
              <a:rPr lang="en-US" altLang="zh-CN" sz="2000" dirty="0">
                <a:sym typeface="Merriweather Sans"/>
              </a:rPr>
              <a:t>Except </a:t>
            </a:r>
            <a:r>
              <a:rPr lang="en-US" altLang="zh-CN" sz="2000" dirty="0" err="1">
                <a:sym typeface="Merriweather Sans"/>
              </a:rPr>
              <a:t>Ableware</a:t>
            </a:r>
            <a:r>
              <a:rPr lang="en-US" altLang="zh-CN" sz="2000" dirty="0">
                <a:sym typeface="Merriweather Sans"/>
              </a:rPr>
              <a:t>, all stores had more short-term visits </a:t>
            </a:r>
          </a:p>
          <a:p>
            <a:pPr marL="160020" indent="-342900" defTabSz="914400">
              <a:spcAft>
                <a:spcPts val="600"/>
              </a:spcAft>
              <a:buClr>
                <a:schemeClr val="accent1"/>
              </a:buClr>
              <a:buFont typeface="+mj-lt"/>
              <a:buAutoNum type="arabicPeriod"/>
            </a:pPr>
            <a:endParaRPr lang="en-US" sz="2000" dirty="0">
              <a:sym typeface="Merriweather Sans"/>
            </a:endParaRPr>
          </a:p>
          <a:p>
            <a:pPr marL="160020" indent="-342900" defTabSz="914400">
              <a:spcAft>
                <a:spcPts val="600"/>
              </a:spcAft>
              <a:buClr>
                <a:schemeClr val="accent1"/>
              </a:buClr>
              <a:buFont typeface="+mj-lt"/>
              <a:buAutoNum type="arabicPeriod"/>
            </a:pPr>
            <a:r>
              <a:rPr lang="en-US" altLang="zh-CN" sz="2000" dirty="0">
                <a:sym typeface="Merriweather Sans"/>
              </a:rPr>
              <a:t>This may correspond to the analysis that </a:t>
            </a:r>
            <a:r>
              <a:rPr lang="en-US" altLang="zh-CN" sz="2000" dirty="0" err="1">
                <a:sym typeface="Merriweather Sans"/>
              </a:rPr>
              <a:t>Ableware</a:t>
            </a:r>
            <a:r>
              <a:rPr lang="en-US" altLang="zh-CN" sz="2000" dirty="0">
                <a:sym typeface="Merriweather Sans"/>
              </a:rPr>
              <a:t> has the largest percentage of loyal customers. </a:t>
            </a:r>
            <a:endParaRPr lang="en-US" sz="2000" dirty="0">
              <a:sym typeface="Merriweather Sans"/>
            </a:endParaRPr>
          </a:p>
        </p:txBody>
      </p:sp>
      <p:pic>
        <p:nvPicPr>
          <p:cNvPr id="2168" name="Google Shape;2168;p40" title="图表"/>
          <p:cNvPicPr preferRelativeResize="0"/>
          <p:nvPr/>
        </p:nvPicPr>
        <p:blipFill>
          <a:blip r:embed="rId3"/>
          <a:stretch>
            <a:fillRect/>
          </a:stretch>
        </p:blipFill>
        <p:spPr>
          <a:xfrm>
            <a:off x="5633157" y="1820416"/>
            <a:ext cx="5209989" cy="3217167"/>
          </a:xfrm>
          <a:prstGeom prst="rect">
            <a:avLst/>
          </a:prstGeom>
          <a:noFill/>
        </p:spPr>
      </p:pic>
      <p:sp>
        <p:nvSpPr>
          <p:cNvPr id="6" name="TextBox 5">
            <a:extLst>
              <a:ext uri="{FF2B5EF4-FFF2-40B4-BE49-F238E27FC236}">
                <a16:creationId xmlns:a16="http://schemas.microsoft.com/office/drawing/2014/main" id="{2D853524-3102-4741-95C8-01542CCE5B7A}"/>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22</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1"/>
        <p:cNvGrpSpPr/>
        <p:nvPr/>
      </p:nvGrpSpPr>
      <p:grpSpPr>
        <a:xfrm>
          <a:off x="0" y="0"/>
          <a:ext cx="0" cy="0"/>
          <a:chOff x="0" y="0"/>
          <a:chExt cx="0" cy="0"/>
        </a:xfrm>
      </p:grpSpPr>
      <p:sp>
        <p:nvSpPr>
          <p:cNvPr id="2192" name="Google Shape;2192;p43"/>
          <p:cNvSpPr txBox="1">
            <a:spLocks noGrp="1"/>
          </p:cNvSpPr>
          <p:nvPr>
            <p:ph type="title"/>
          </p:nvPr>
        </p:nvSpPr>
        <p:spPr>
          <a:xfrm>
            <a:off x="724101" y="524256"/>
            <a:ext cx="10291600" cy="763600"/>
          </a:xfrm>
          <a:prstGeom prst="rect">
            <a:avLst/>
          </a:prstGeom>
        </p:spPr>
        <p:txBody>
          <a:bodyPr spcFirstLastPara="1" vert="horz" wrap="square" lIns="121900" tIns="121900" rIns="121900" bIns="121900" rtlCol="0" anchor="t" anchorCtr="0">
            <a:noAutofit/>
          </a:bodyPr>
          <a:lstStyle/>
          <a:p>
            <a:r>
              <a:rPr lang="en-US" altLang="zh-CN" dirty="0"/>
              <a:t>Summary</a:t>
            </a:r>
            <a:endParaRPr dirty="0"/>
          </a:p>
        </p:txBody>
      </p:sp>
      <p:graphicFrame>
        <p:nvGraphicFramePr>
          <p:cNvPr id="2" name="Diagram 1">
            <a:extLst>
              <a:ext uri="{FF2B5EF4-FFF2-40B4-BE49-F238E27FC236}">
                <a16:creationId xmlns:a16="http://schemas.microsoft.com/office/drawing/2014/main" id="{2FD03994-61B1-4446-9258-3B2D45A139B2}"/>
              </a:ext>
            </a:extLst>
          </p:cNvPr>
          <p:cNvGraphicFramePr/>
          <p:nvPr>
            <p:extLst>
              <p:ext uri="{D42A27DB-BD31-4B8C-83A1-F6EECF244321}">
                <p14:modId xmlns:p14="http://schemas.microsoft.com/office/powerpoint/2010/main" val="2945957358"/>
              </p:ext>
            </p:extLst>
          </p:nvPr>
        </p:nvGraphicFramePr>
        <p:xfrm>
          <a:off x="1685489" y="1511167"/>
          <a:ext cx="7728017" cy="4822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4ECDEA64-A61A-4414-AAEA-288469E463F0}"/>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2</a:t>
            </a: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8">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E41EBA32-6FDE-467D-B59B-81A8A8C8CE06}"/>
              </a:ext>
            </a:extLst>
          </p:cNvPr>
          <p:cNvSpPr>
            <a:spLocks noGrp="1"/>
          </p:cNvSpPr>
          <p:nvPr>
            <p:ph type="title"/>
          </p:nvPr>
        </p:nvSpPr>
        <p:spPr>
          <a:xfrm>
            <a:off x="4123013" y="931862"/>
            <a:ext cx="6824387" cy="5087938"/>
          </a:xfrm>
        </p:spPr>
        <p:txBody>
          <a:bodyPr vert="horz" lIns="91440" tIns="45720" rIns="91440" bIns="45720" rtlCol="0" anchor="ctr">
            <a:normAutofit/>
          </a:bodyPr>
          <a:lstStyle/>
          <a:p>
            <a:pPr algn="ctr">
              <a:lnSpc>
                <a:spcPct val="85000"/>
              </a:lnSpc>
            </a:pPr>
            <a:r>
              <a:rPr lang="zh-TW" altLang="en-US" b="1" dirty="0">
                <a:solidFill>
                  <a:schemeClr val="bg1"/>
                </a:solidFill>
                <a:latin typeface="Microsoft YaHei" panose="020B0503020204020204" pitchFamily="34" charset="-122"/>
                <a:ea typeface="Microsoft YaHei" panose="020B0503020204020204" pitchFamily="34" charset="-122"/>
              </a:rPr>
              <a:t>作品三</a:t>
            </a:r>
            <a:r>
              <a:rPr lang="en-US" altLang="zh-TW" b="1" dirty="0">
                <a:solidFill>
                  <a:schemeClr val="bg1"/>
                </a:solidFill>
                <a:latin typeface="Microsoft YaHei" panose="020B0503020204020204" pitchFamily="34" charset="-122"/>
                <a:ea typeface="Microsoft YaHei" panose="020B0503020204020204" pitchFamily="34" charset="-122"/>
              </a:rPr>
              <a:t>:</a:t>
            </a:r>
            <a:br>
              <a:rPr lang="en-US" altLang="zh-TW" b="1" dirty="0">
                <a:solidFill>
                  <a:schemeClr val="bg1"/>
                </a:solidFill>
                <a:latin typeface="Microsoft YaHei" panose="020B0503020204020204" pitchFamily="34" charset="-122"/>
                <a:ea typeface="Microsoft YaHei" panose="020B0503020204020204" pitchFamily="34" charset="-122"/>
              </a:rPr>
            </a:br>
            <a:br>
              <a:rPr lang="en-US" altLang="zh-TW" b="1" dirty="0">
                <a:solidFill>
                  <a:schemeClr val="bg1"/>
                </a:solidFill>
                <a:latin typeface="Microsoft YaHei" panose="020B0503020204020204" pitchFamily="34" charset="-122"/>
                <a:ea typeface="Microsoft YaHei" panose="020B0503020204020204" pitchFamily="34" charset="-122"/>
              </a:rPr>
            </a:br>
            <a:r>
              <a:rPr lang="zh-TW" altLang="en-US" b="1" dirty="0">
                <a:solidFill>
                  <a:schemeClr val="bg1"/>
                </a:solidFill>
                <a:latin typeface="Microsoft YaHei" panose="020B0503020204020204" pitchFamily="34" charset="-122"/>
                <a:ea typeface="Microsoft YaHei" panose="020B0503020204020204" pitchFamily="34" charset="-122"/>
              </a:rPr>
              <a:t>玩具公司顧客與定價模型分析</a:t>
            </a:r>
            <a:br>
              <a:rPr lang="en-US" dirty="0"/>
            </a:br>
            <a:br>
              <a:rPr lang="en-US" altLang="zh-TW" b="1" dirty="0">
                <a:solidFill>
                  <a:schemeClr val="bg1"/>
                </a:solidFill>
                <a:latin typeface="Microsoft YaHei" panose="020B0503020204020204" pitchFamily="34" charset="-122"/>
                <a:ea typeface="Microsoft YaHei" panose="020B0503020204020204" pitchFamily="34" charset="-122"/>
              </a:rPr>
            </a:br>
            <a:r>
              <a:rPr lang="en-US" altLang="zh-TW" sz="2000" b="1" dirty="0">
                <a:solidFill>
                  <a:schemeClr val="bg1"/>
                </a:solidFill>
                <a:latin typeface="Microsoft YaHei" panose="020B0503020204020204" pitchFamily="34" charset="-122"/>
                <a:ea typeface="Microsoft YaHei" panose="020B0503020204020204" pitchFamily="34" charset="-122"/>
              </a:rPr>
              <a:t>Cluster &amp; Conjoint Analysis</a:t>
            </a:r>
            <a:br>
              <a:rPr lang="en-US" sz="3600" b="1" dirty="0">
                <a:solidFill>
                  <a:schemeClr val="bg1">
                    <a:lumMod val="85000"/>
                    <a:lumOff val="15000"/>
                  </a:schemeClr>
                </a:solidFill>
                <a:latin typeface="Microsoft YaHei" panose="020B0503020204020204" pitchFamily="34" charset="-122"/>
                <a:ea typeface="Microsoft YaHei" panose="020B0503020204020204" pitchFamily="34" charset="-122"/>
              </a:rPr>
            </a:br>
            <a:endParaRPr lang="en-US" b="1" dirty="0">
              <a:solidFill>
                <a:schemeClr val="bg1">
                  <a:lumMod val="85000"/>
                  <a:lumOff val="15000"/>
                </a:schemeClr>
              </a:solidFill>
              <a:latin typeface="Microsoft YaHei" panose="020B0503020204020204" pitchFamily="34" charset="-122"/>
              <a:ea typeface="Microsoft YaHei" panose="020B0503020204020204" pitchFamily="34" charset="-122"/>
            </a:endParaRPr>
          </a:p>
        </p:txBody>
      </p:sp>
      <p:sp>
        <p:nvSpPr>
          <p:cNvPr id="17" name="Rectangle 10">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10" name="TextBox 9">
            <a:extLst>
              <a:ext uri="{FF2B5EF4-FFF2-40B4-BE49-F238E27FC236}">
                <a16:creationId xmlns:a16="http://schemas.microsoft.com/office/drawing/2014/main" id="{5F9D7F1D-F205-473B-B5F8-3A8C935B92AF}"/>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2</a:t>
            </a: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4</a:t>
            </a:r>
          </a:p>
        </p:txBody>
      </p:sp>
    </p:spTree>
    <p:extLst>
      <p:ext uri="{BB962C8B-B14F-4D97-AF65-F5344CB8AC3E}">
        <p14:creationId xmlns:p14="http://schemas.microsoft.com/office/powerpoint/2010/main" val="1917866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C4DF9ACD-9C24-45AA-8DC2-4C9EB543C1AA}"/>
              </a:ext>
            </a:extLst>
          </p:cNvPr>
          <p:cNvPicPr>
            <a:picLocks noChangeAspect="1"/>
          </p:cNvPicPr>
          <p:nvPr/>
        </p:nvPicPr>
        <p:blipFill rotWithShape="1">
          <a:blip r:embed="rId2"/>
          <a:srcRect l="10476"/>
          <a:stretch/>
        </p:blipFill>
        <p:spPr>
          <a:xfrm>
            <a:off x="250488" y="2051222"/>
            <a:ext cx="4505875" cy="3488504"/>
          </a:xfrm>
          <a:prstGeom prst="rect">
            <a:avLst/>
          </a:prstGeom>
        </p:spPr>
      </p:pic>
      <p:pic>
        <p:nvPicPr>
          <p:cNvPr id="8" name="Picture 7" descr="Table&#10;&#10;Description automatically generated">
            <a:extLst>
              <a:ext uri="{FF2B5EF4-FFF2-40B4-BE49-F238E27FC236}">
                <a16:creationId xmlns:a16="http://schemas.microsoft.com/office/drawing/2014/main" id="{F807200B-73ED-41CD-B286-DEA01EEFC717}"/>
              </a:ext>
            </a:extLst>
          </p:cNvPr>
          <p:cNvPicPr>
            <a:picLocks noChangeAspect="1"/>
          </p:cNvPicPr>
          <p:nvPr/>
        </p:nvPicPr>
        <p:blipFill rotWithShape="1">
          <a:blip r:embed="rId3"/>
          <a:srcRect l="6819"/>
          <a:stretch/>
        </p:blipFill>
        <p:spPr>
          <a:xfrm>
            <a:off x="4873151" y="2211859"/>
            <a:ext cx="6363728" cy="3189126"/>
          </a:xfrm>
          <a:prstGeom prst="rect">
            <a:avLst/>
          </a:prstGeom>
        </p:spPr>
      </p:pic>
      <p:sp>
        <p:nvSpPr>
          <p:cNvPr id="7" name="Title 1">
            <a:extLst>
              <a:ext uri="{FF2B5EF4-FFF2-40B4-BE49-F238E27FC236}">
                <a16:creationId xmlns:a16="http://schemas.microsoft.com/office/drawing/2014/main" id="{C9F6A29A-F2ED-48BE-99AA-B2F7ABA2C0B7}"/>
              </a:ext>
            </a:extLst>
          </p:cNvPr>
          <p:cNvSpPr txBox="1">
            <a:spLocks/>
          </p:cNvSpPr>
          <p:nvPr/>
        </p:nvSpPr>
        <p:spPr>
          <a:xfrm>
            <a:off x="950133" y="524256"/>
            <a:ext cx="10291600" cy="763600"/>
          </a:xfrm>
          <a:prstGeom prst="rect">
            <a:avLst/>
          </a:prstGeom>
          <a:noFill/>
          <a:ln>
            <a:noFill/>
          </a:ln>
        </p:spPr>
        <p:txBody>
          <a:bodyPr spcFirstLastPara="1" vert="horz" wrap="square" lIns="91425" tIns="91425" rIns="91425" bIns="91425" rtlCol="0" anchor="b" anchorCtr="0">
            <a:noAutofit/>
          </a:bodyPr>
          <a:lstStyle>
            <a:lvl1pPr lvl="0" algn="l" defTabSz="914400" rtl="0" eaLnBrk="1" latinLnBrk="0" hangingPunct="1">
              <a:lnSpc>
                <a:spcPct val="100000"/>
              </a:lnSpc>
              <a:spcBef>
                <a:spcPts val="0"/>
              </a:spcBef>
              <a:spcAft>
                <a:spcPts val="0"/>
              </a:spcAft>
              <a:buSzPts val="2400"/>
              <a:buNone/>
              <a:defRPr sz="4000" kern="1200" spc="-50" baseline="0">
                <a:solidFill>
                  <a:schemeClr val="tx1"/>
                </a:solidFill>
                <a:latin typeface="+mj-lt"/>
                <a:ea typeface="+mj-ea"/>
                <a:cs typeface="+mj-cs"/>
              </a:defRPr>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r>
              <a:rPr lang="en-US" sz="4400" dirty="0"/>
              <a:t>Raw Data</a:t>
            </a:r>
          </a:p>
        </p:txBody>
      </p:sp>
      <p:sp>
        <p:nvSpPr>
          <p:cNvPr id="5" name="TextBox 4">
            <a:extLst>
              <a:ext uri="{FF2B5EF4-FFF2-40B4-BE49-F238E27FC236}">
                <a16:creationId xmlns:a16="http://schemas.microsoft.com/office/drawing/2014/main" id="{7D80C3A8-41D7-4FAA-BE1E-78E7D297172C}"/>
              </a:ext>
            </a:extLst>
          </p:cNvPr>
          <p:cNvSpPr txBox="1"/>
          <p:nvPr/>
        </p:nvSpPr>
        <p:spPr>
          <a:xfrm>
            <a:off x="1109609" y="5928189"/>
            <a:ext cx="8280971" cy="400110"/>
          </a:xfrm>
          <a:prstGeom prst="rect">
            <a:avLst/>
          </a:prstGeom>
          <a:noFill/>
        </p:spPr>
        <p:txBody>
          <a:bodyPr wrap="square" rtlCol="0">
            <a:spAutoFit/>
          </a:bodyPr>
          <a:lstStyle/>
          <a:p>
            <a:r>
              <a:rPr lang="en-US" sz="2000" dirty="0"/>
              <a:t>Total 200 customers data were included in this analysis</a:t>
            </a:r>
          </a:p>
        </p:txBody>
      </p:sp>
      <p:sp>
        <p:nvSpPr>
          <p:cNvPr id="9" name="TextBox 8">
            <a:extLst>
              <a:ext uri="{FF2B5EF4-FFF2-40B4-BE49-F238E27FC236}">
                <a16:creationId xmlns:a16="http://schemas.microsoft.com/office/drawing/2014/main" id="{A818483E-2445-4465-BD63-ECCF992B8870}"/>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25</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3989501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9F6A29A-F2ED-48BE-99AA-B2F7ABA2C0B7}"/>
              </a:ext>
            </a:extLst>
          </p:cNvPr>
          <p:cNvSpPr txBox="1">
            <a:spLocks/>
          </p:cNvSpPr>
          <p:nvPr/>
        </p:nvSpPr>
        <p:spPr>
          <a:xfrm>
            <a:off x="950133" y="524256"/>
            <a:ext cx="10291600" cy="763600"/>
          </a:xfrm>
          <a:prstGeom prst="rect">
            <a:avLst/>
          </a:prstGeom>
          <a:noFill/>
          <a:ln>
            <a:noFill/>
          </a:ln>
        </p:spPr>
        <p:txBody>
          <a:bodyPr spcFirstLastPara="1" vert="horz" wrap="square" lIns="91425" tIns="91425" rIns="91425" bIns="91425" rtlCol="0" anchor="b" anchorCtr="0">
            <a:noAutofit/>
          </a:bodyPr>
          <a:lstStyle>
            <a:lvl1pPr lvl="0" algn="l" defTabSz="914400" rtl="0" eaLnBrk="1" latinLnBrk="0" hangingPunct="1">
              <a:lnSpc>
                <a:spcPct val="100000"/>
              </a:lnSpc>
              <a:spcBef>
                <a:spcPts val="0"/>
              </a:spcBef>
              <a:spcAft>
                <a:spcPts val="0"/>
              </a:spcAft>
              <a:buSzPts val="2400"/>
              <a:buNone/>
              <a:defRPr sz="4000" kern="1200" spc="-50" baseline="0">
                <a:solidFill>
                  <a:schemeClr val="tx1"/>
                </a:solidFill>
                <a:latin typeface="+mj-lt"/>
                <a:ea typeface="+mj-ea"/>
                <a:cs typeface="+mj-cs"/>
              </a:defRPr>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r>
              <a:rPr lang="en-US" sz="4400" dirty="0"/>
              <a:t>Cluster Analysis</a:t>
            </a:r>
          </a:p>
        </p:txBody>
      </p:sp>
      <p:sp>
        <p:nvSpPr>
          <p:cNvPr id="2" name="Rectangle 1">
            <a:extLst>
              <a:ext uri="{FF2B5EF4-FFF2-40B4-BE49-F238E27FC236}">
                <a16:creationId xmlns:a16="http://schemas.microsoft.com/office/drawing/2014/main" id="{FD603C89-0549-4CDA-83F5-CC9A997231F7}"/>
              </a:ext>
            </a:extLst>
          </p:cNvPr>
          <p:cNvSpPr/>
          <p:nvPr/>
        </p:nvSpPr>
        <p:spPr>
          <a:xfrm>
            <a:off x="1491048" y="1447454"/>
            <a:ext cx="9382897" cy="1015663"/>
          </a:xfrm>
          <a:prstGeom prst="rect">
            <a:avLst/>
          </a:prstGeom>
        </p:spPr>
        <p:txBody>
          <a:bodyPr wrap="square">
            <a:spAutoFit/>
          </a:bodyPr>
          <a:lstStyle/>
          <a:p>
            <a:r>
              <a:rPr lang="en-US" sz="2000" dirty="0"/>
              <a:t>1.  Using regression model to obtain each customer value for each attribute</a:t>
            </a:r>
          </a:p>
          <a:p>
            <a:r>
              <a:rPr lang="en-US" sz="2000" dirty="0"/>
              <a:t> </a:t>
            </a:r>
          </a:p>
          <a:p>
            <a:r>
              <a:rPr lang="en-US" sz="2000" dirty="0"/>
              <a:t>2.  Conduct cluster analysis to find potential segment  </a:t>
            </a:r>
          </a:p>
        </p:txBody>
      </p:sp>
      <p:pic>
        <p:nvPicPr>
          <p:cNvPr id="9" name="Google Shape;359;gaff6b03ff7_0_14">
            <a:extLst>
              <a:ext uri="{FF2B5EF4-FFF2-40B4-BE49-F238E27FC236}">
                <a16:creationId xmlns:a16="http://schemas.microsoft.com/office/drawing/2014/main" id="{6074B0DC-76D2-4F13-A76C-43B15E33D5E3}"/>
              </a:ext>
            </a:extLst>
          </p:cNvPr>
          <p:cNvPicPr preferRelativeResize="0"/>
          <p:nvPr/>
        </p:nvPicPr>
        <p:blipFill>
          <a:blip r:embed="rId2">
            <a:alphaModFix/>
          </a:blip>
          <a:stretch>
            <a:fillRect/>
          </a:stretch>
        </p:blipFill>
        <p:spPr>
          <a:xfrm>
            <a:off x="75868" y="2775267"/>
            <a:ext cx="6511365" cy="4013733"/>
          </a:xfrm>
          <a:prstGeom prst="rect">
            <a:avLst/>
          </a:prstGeom>
          <a:noFill/>
          <a:ln>
            <a:noFill/>
          </a:ln>
        </p:spPr>
      </p:pic>
      <p:pic>
        <p:nvPicPr>
          <p:cNvPr id="10" name="Google Shape;361;gaff6b03ff7_0_14">
            <a:extLst>
              <a:ext uri="{FF2B5EF4-FFF2-40B4-BE49-F238E27FC236}">
                <a16:creationId xmlns:a16="http://schemas.microsoft.com/office/drawing/2014/main" id="{C1AF8EE9-4300-468F-866B-5B5669F60265}"/>
              </a:ext>
            </a:extLst>
          </p:cNvPr>
          <p:cNvPicPr preferRelativeResize="0"/>
          <p:nvPr/>
        </p:nvPicPr>
        <p:blipFill rotWithShape="1">
          <a:blip r:embed="rId3">
            <a:alphaModFix/>
          </a:blip>
          <a:srcRect l="31258" t="19129" r="28703" b="31441"/>
          <a:stretch/>
        </p:blipFill>
        <p:spPr>
          <a:xfrm>
            <a:off x="7438506" y="3423376"/>
            <a:ext cx="3556535" cy="2706267"/>
          </a:xfrm>
          <a:prstGeom prst="rect">
            <a:avLst/>
          </a:prstGeom>
          <a:noFill/>
          <a:ln>
            <a:noFill/>
          </a:ln>
        </p:spPr>
      </p:pic>
      <p:sp>
        <p:nvSpPr>
          <p:cNvPr id="11" name="TextBox 10">
            <a:extLst>
              <a:ext uri="{FF2B5EF4-FFF2-40B4-BE49-F238E27FC236}">
                <a16:creationId xmlns:a16="http://schemas.microsoft.com/office/drawing/2014/main" id="{C0007007-9ACC-4937-9744-8DD404B88B1B}"/>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26</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2414744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af7087e56c_1_12"/>
          <p:cNvSpPr txBox="1">
            <a:spLocks noGrp="1"/>
          </p:cNvSpPr>
          <p:nvPr>
            <p:ph type="title"/>
          </p:nvPr>
        </p:nvSpPr>
        <p:spPr>
          <a:xfrm>
            <a:off x="1000897" y="433667"/>
            <a:ext cx="10069988" cy="858400"/>
          </a:xfrm>
          <a:prstGeom prst="rect">
            <a:avLst/>
          </a:prstGeom>
        </p:spPr>
        <p:txBody>
          <a:bodyPr spcFirstLastPara="1" vert="horz" wrap="square" lIns="121900" tIns="121900" rIns="121900" bIns="121900" rtlCol="0" anchor="ctr" anchorCtr="0">
            <a:noAutofit/>
          </a:bodyPr>
          <a:lstStyle/>
          <a:p>
            <a:pPr algn="ctr">
              <a:spcBef>
                <a:spcPts val="0"/>
              </a:spcBef>
            </a:pPr>
            <a:r>
              <a:rPr lang="en" dirty="0"/>
              <a:t>Segmentation Differences</a:t>
            </a:r>
            <a:endParaRPr dirty="0"/>
          </a:p>
        </p:txBody>
      </p:sp>
      <p:pic>
        <p:nvPicPr>
          <p:cNvPr id="367" name="Google Shape;367;gaf7087e56c_1_12"/>
          <p:cNvPicPr preferRelativeResize="0"/>
          <p:nvPr/>
        </p:nvPicPr>
        <p:blipFill rotWithShape="1">
          <a:blip r:embed="rId3">
            <a:alphaModFix/>
          </a:blip>
          <a:srcRect t="5716" b="5512"/>
          <a:stretch/>
        </p:blipFill>
        <p:spPr>
          <a:xfrm>
            <a:off x="1121118" y="1442867"/>
            <a:ext cx="9949767" cy="4968335"/>
          </a:xfrm>
          <a:prstGeom prst="rect">
            <a:avLst/>
          </a:prstGeom>
          <a:noFill/>
          <a:ln>
            <a:noFill/>
          </a:ln>
        </p:spPr>
      </p:pic>
      <p:sp>
        <p:nvSpPr>
          <p:cNvPr id="4" name="TextBox 3">
            <a:extLst>
              <a:ext uri="{FF2B5EF4-FFF2-40B4-BE49-F238E27FC236}">
                <a16:creationId xmlns:a16="http://schemas.microsoft.com/office/drawing/2014/main" id="{C9E61CB9-7A48-4260-8E58-B2AF1B316C9E}"/>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27</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B847A0D-B863-43DC-A61B-66F182184EFB}"/>
              </a:ext>
            </a:extLst>
          </p:cNvPr>
          <p:cNvGraphicFramePr/>
          <p:nvPr>
            <p:extLst>
              <p:ext uri="{D42A27DB-BD31-4B8C-83A1-F6EECF244321}">
                <p14:modId xmlns:p14="http://schemas.microsoft.com/office/powerpoint/2010/main" val="1368969042"/>
              </p:ext>
            </p:extLst>
          </p:nvPr>
        </p:nvGraphicFramePr>
        <p:xfrm>
          <a:off x="723419" y="1921267"/>
          <a:ext cx="10341848" cy="4653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DBB8553B-A5A0-4235-B1CA-700CFCE36F09}"/>
              </a:ext>
            </a:extLst>
          </p:cNvPr>
          <p:cNvSpPr>
            <a:spLocks noGrp="1"/>
          </p:cNvSpPr>
          <p:nvPr>
            <p:ph type="title"/>
          </p:nvPr>
        </p:nvSpPr>
        <p:spPr/>
        <p:txBody>
          <a:bodyPr/>
          <a:lstStyle/>
          <a:p>
            <a:r>
              <a:rPr lang="en-US" dirty="0"/>
              <a:t>Segment Detail Information</a:t>
            </a:r>
          </a:p>
        </p:txBody>
      </p:sp>
      <p:sp>
        <p:nvSpPr>
          <p:cNvPr id="5" name="TextBox 4">
            <a:extLst>
              <a:ext uri="{FF2B5EF4-FFF2-40B4-BE49-F238E27FC236}">
                <a16:creationId xmlns:a16="http://schemas.microsoft.com/office/drawing/2014/main" id="{313FB52B-A82D-4D68-814B-C5121E862888}"/>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28</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0"/>
          <p:cNvSpPr/>
          <p:nvPr/>
        </p:nvSpPr>
        <p:spPr>
          <a:xfrm>
            <a:off x="1003000" y="3950901"/>
            <a:ext cx="10117600" cy="186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454" name="Google Shape;454;p20"/>
          <p:cNvSpPr txBox="1">
            <a:spLocks noGrp="1"/>
          </p:cNvSpPr>
          <p:nvPr>
            <p:ph type="title"/>
          </p:nvPr>
        </p:nvSpPr>
        <p:spPr>
          <a:xfrm>
            <a:off x="25866" y="93400"/>
            <a:ext cx="12166133" cy="858400"/>
          </a:xfrm>
          <a:prstGeom prst="rect">
            <a:avLst/>
          </a:prstGeom>
          <a:noFill/>
          <a:ln>
            <a:noFill/>
          </a:ln>
        </p:spPr>
        <p:txBody>
          <a:bodyPr spcFirstLastPara="1" wrap="square" lIns="121900" tIns="121900" rIns="121900" bIns="121900" anchor="ctr" anchorCtr="0">
            <a:noAutofit/>
          </a:bodyPr>
          <a:lstStyle/>
          <a:p>
            <a:pPr>
              <a:buSzPts val="2400"/>
            </a:pPr>
            <a:r>
              <a:rPr lang="en" sz="4400" kern="1200" spc="-50" dirty="0">
                <a:solidFill>
                  <a:schemeClr val="bg1"/>
                </a:solidFill>
                <a:latin typeface="Century Schoolbook" panose="02040604050505020304" pitchFamily="18" charset="0"/>
                <a:ea typeface="+mj-ea"/>
                <a:cs typeface="+mj-cs"/>
              </a:rPr>
              <a:t>Market Simulation</a:t>
            </a:r>
            <a:endParaRPr sz="4400" kern="1200" spc="-50" dirty="0">
              <a:solidFill>
                <a:schemeClr val="bg1"/>
              </a:solidFill>
              <a:latin typeface="Century Schoolbook" panose="02040604050505020304" pitchFamily="18" charset="0"/>
              <a:ea typeface="+mj-ea"/>
              <a:cs typeface="+mj-cs"/>
            </a:endParaRPr>
          </a:p>
        </p:txBody>
      </p:sp>
      <p:sp>
        <p:nvSpPr>
          <p:cNvPr id="455" name="Google Shape;455;p20"/>
          <p:cNvSpPr txBox="1">
            <a:spLocks noGrp="1"/>
          </p:cNvSpPr>
          <p:nvPr>
            <p:ph type="ctrTitle" idx="4294967295"/>
          </p:nvPr>
        </p:nvSpPr>
        <p:spPr>
          <a:xfrm>
            <a:off x="861403" y="5322264"/>
            <a:ext cx="2321600" cy="512800"/>
          </a:xfrm>
          <a:prstGeom prst="rect">
            <a:avLst/>
          </a:prstGeom>
          <a:noFill/>
          <a:ln>
            <a:noFill/>
          </a:ln>
        </p:spPr>
        <p:txBody>
          <a:bodyPr spcFirstLastPara="1" wrap="square" lIns="121900" tIns="121900" rIns="121900" bIns="121900" anchor="b" anchorCtr="0">
            <a:noAutofit/>
          </a:bodyPr>
          <a:lstStyle/>
          <a:p>
            <a:pPr algn="ctr"/>
            <a:r>
              <a:rPr lang="en" sz="3000" b="1"/>
              <a:t>Scenario</a:t>
            </a:r>
            <a:endParaRPr sz="3000" b="1"/>
          </a:p>
        </p:txBody>
      </p:sp>
      <p:sp>
        <p:nvSpPr>
          <p:cNvPr id="456" name="Google Shape;456;p20"/>
          <p:cNvSpPr txBox="1">
            <a:spLocks noGrp="1"/>
          </p:cNvSpPr>
          <p:nvPr>
            <p:ph type="subTitle" idx="4294967295"/>
          </p:nvPr>
        </p:nvSpPr>
        <p:spPr>
          <a:xfrm>
            <a:off x="846033" y="1159133"/>
            <a:ext cx="3364400" cy="1987200"/>
          </a:xfrm>
          <a:prstGeom prst="rect">
            <a:avLst/>
          </a:prstGeom>
          <a:noFill/>
          <a:ln>
            <a:noFill/>
          </a:ln>
        </p:spPr>
        <p:txBody>
          <a:bodyPr spcFirstLastPara="1" wrap="square" lIns="121900" tIns="121900" rIns="121900" bIns="121900" anchor="t" anchorCtr="0">
            <a:noAutofit/>
          </a:bodyPr>
          <a:lstStyle/>
          <a:p>
            <a:pPr marL="0" indent="0">
              <a:lnSpc>
                <a:spcPct val="100000"/>
              </a:lnSpc>
              <a:buNone/>
            </a:pPr>
            <a:r>
              <a:rPr lang="en" sz="2000" b="1" dirty="0">
                <a:latin typeface="Century Schoolbook" panose="02040604050505020304" pitchFamily="18" charset="0"/>
              </a:rPr>
              <a:t>Competitor</a:t>
            </a:r>
            <a:r>
              <a:rPr lang="en" sz="2000" dirty="0">
                <a:latin typeface="Century Schoolbook" panose="02040604050505020304" pitchFamily="18" charset="0"/>
              </a:rPr>
              <a:t>: 26 inches Rocking Racing Horse with the price of 139.99. </a:t>
            </a:r>
            <a:endParaRPr sz="2000" dirty="0">
              <a:latin typeface="Century Schoolbook" panose="02040604050505020304" pitchFamily="18" charset="0"/>
            </a:endParaRPr>
          </a:p>
          <a:p>
            <a:pPr marL="0" indent="0">
              <a:lnSpc>
                <a:spcPct val="100000"/>
              </a:lnSpc>
              <a:spcBef>
                <a:spcPts val="2133"/>
              </a:spcBef>
              <a:spcAft>
                <a:spcPts val="2133"/>
              </a:spcAft>
              <a:buNone/>
            </a:pPr>
            <a:r>
              <a:rPr lang="en" sz="2000" b="1" dirty="0">
                <a:latin typeface="Century Schoolbook" panose="02040604050505020304" pitchFamily="18" charset="0"/>
              </a:rPr>
              <a:t>Earlyriders</a:t>
            </a:r>
            <a:r>
              <a:rPr lang="en" sz="2000" dirty="0">
                <a:latin typeface="Century Schoolbook" panose="02040604050505020304" pitchFamily="18" charset="0"/>
              </a:rPr>
              <a:t>: any other </a:t>
            </a:r>
            <a:r>
              <a:rPr lang="en" sz="2000" b="1" dirty="0">
                <a:solidFill>
                  <a:schemeClr val="accent2"/>
                </a:solidFill>
                <a:latin typeface="Century Schoolbook" panose="02040604050505020304" pitchFamily="18" charset="0"/>
              </a:rPr>
              <a:t>15 combinations</a:t>
            </a:r>
            <a:r>
              <a:rPr lang="en" sz="2000" dirty="0">
                <a:latin typeface="Century Schoolbook" panose="02040604050505020304" pitchFamily="18" charset="0"/>
              </a:rPr>
              <a:t> of 1 to 3 models.  </a:t>
            </a:r>
            <a:endParaRPr sz="2000" dirty="0">
              <a:latin typeface="Century Schoolbook" panose="02040604050505020304" pitchFamily="18" charset="0"/>
            </a:endParaRPr>
          </a:p>
        </p:txBody>
      </p:sp>
      <p:sp>
        <p:nvSpPr>
          <p:cNvPr id="457" name="Google Shape;457;p20"/>
          <p:cNvSpPr txBox="1">
            <a:spLocks noGrp="1"/>
          </p:cNvSpPr>
          <p:nvPr>
            <p:ph type="ctrTitle" idx="4294967295"/>
          </p:nvPr>
        </p:nvSpPr>
        <p:spPr>
          <a:xfrm>
            <a:off x="6091312" y="2998380"/>
            <a:ext cx="2542000" cy="770400"/>
          </a:xfrm>
          <a:prstGeom prst="rect">
            <a:avLst/>
          </a:prstGeom>
          <a:noFill/>
          <a:ln>
            <a:noFill/>
          </a:ln>
        </p:spPr>
        <p:txBody>
          <a:bodyPr spcFirstLastPara="1" wrap="square" lIns="121900" tIns="121900" rIns="121900" bIns="121900" anchor="b" anchorCtr="0">
            <a:noAutofit/>
          </a:bodyPr>
          <a:lstStyle/>
          <a:p>
            <a:pPr algn="ctr"/>
            <a:r>
              <a:rPr lang="en" sz="3000" b="1" dirty="0"/>
              <a:t>Profits</a:t>
            </a:r>
            <a:endParaRPr sz="3000" b="1" dirty="0"/>
          </a:p>
        </p:txBody>
      </p:sp>
      <p:sp>
        <p:nvSpPr>
          <p:cNvPr id="458" name="Google Shape;458;p20"/>
          <p:cNvSpPr txBox="1">
            <a:spLocks noGrp="1"/>
          </p:cNvSpPr>
          <p:nvPr>
            <p:ph type="ctrTitle" idx="4294967295"/>
          </p:nvPr>
        </p:nvSpPr>
        <p:spPr>
          <a:xfrm>
            <a:off x="1056843" y="4320816"/>
            <a:ext cx="2542000" cy="770400"/>
          </a:xfrm>
          <a:prstGeom prst="rect">
            <a:avLst/>
          </a:prstGeom>
          <a:noFill/>
          <a:ln>
            <a:noFill/>
          </a:ln>
        </p:spPr>
        <p:txBody>
          <a:bodyPr spcFirstLastPara="1" wrap="square" lIns="121900" tIns="121900" rIns="121900" bIns="121900" anchor="t" anchorCtr="0">
            <a:noAutofit/>
          </a:bodyPr>
          <a:lstStyle/>
          <a:p>
            <a:pPr algn="ctr"/>
            <a:r>
              <a:rPr lang="en" sz="4000" dirty="0"/>
              <a:t>01</a:t>
            </a:r>
            <a:endParaRPr sz="4000" dirty="0"/>
          </a:p>
        </p:txBody>
      </p:sp>
      <p:sp>
        <p:nvSpPr>
          <p:cNvPr id="459" name="Google Shape;459;p20"/>
          <p:cNvSpPr txBox="1">
            <a:spLocks noGrp="1"/>
          </p:cNvSpPr>
          <p:nvPr>
            <p:ph type="subTitle" idx="4294967295"/>
          </p:nvPr>
        </p:nvSpPr>
        <p:spPr>
          <a:xfrm>
            <a:off x="5992796" y="1284333"/>
            <a:ext cx="3364400" cy="924000"/>
          </a:xfrm>
          <a:prstGeom prst="rect">
            <a:avLst/>
          </a:prstGeom>
          <a:noFill/>
          <a:ln>
            <a:noFill/>
          </a:ln>
        </p:spPr>
        <p:txBody>
          <a:bodyPr spcFirstLastPara="1" wrap="square" lIns="121900" tIns="121900" rIns="121900" bIns="121900" anchor="t" anchorCtr="0">
            <a:noAutofit/>
          </a:bodyPr>
          <a:lstStyle/>
          <a:p>
            <a:pPr marL="0" indent="0">
              <a:lnSpc>
                <a:spcPct val="100000"/>
              </a:lnSpc>
              <a:spcAft>
                <a:spcPts val="2133"/>
              </a:spcAft>
              <a:buNone/>
            </a:pPr>
            <a:r>
              <a:rPr lang="en" sz="2000" dirty="0">
                <a:latin typeface="Century Schoolbook" panose="02040604050505020304" pitchFamily="18" charset="0"/>
              </a:rPr>
              <a:t>Function that calculate and </a:t>
            </a:r>
            <a:r>
              <a:rPr lang="en" sz="2000" b="1" dirty="0">
                <a:solidFill>
                  <a:schemeClr val="accent2"/>
                </a:solidFill>
                <a:latin typeface="Century Schoolbook" panose="02040604050505020304" pitchFamily="18" charset="0"/>
              </a:rPr>
              <a:t>profits</a:t>
            </a:r>
            <a:r>
              <a:rPr lang="en" sz="2000" dirty="0">
                <a:solidFill>
                  <a:schemeClr val="accent2"/>
                </a:solidFill>
                <a:latin typeface="Century Schoolbook" panose="02040604050505020304" pitchFamily="18" charset="0"/>
              </a:rPr>
              <a:t> </a:t>
            </a:r>
            <a:r>
              <a:rPr lang="en" sz="2000" dirty="0">
                <a:latin typeface="Century Schoolbook" panose="02040604050505020304" pitchFamily="18" charset="0"/>
              </a:rPr>
              <a:t>of Earlyriders and competitor under any scenario.</a:t>
            </a:r>
            <a:endParaRPr sz="2000" dirty="0">
              <a:latin typeface="Century Schoolbook" panose="02040604050505020304" pitchFamily="18" charset="0"/>
            </a:endParaRPr>
          </a:p>
        </p:txBody>
      </p:sp>
      <p:sp>
        <p:nvSpPr>
          <p:cNvPr id="460" name="Google Shape;460;p20"/>
          <p:cNvSpPr txBox="1">
            <a:spLocks noGrp="1"/>
          </p:cNvSpPr>
          <p:nvPr>
            <p:ph type="ctrTitle" idx="4294967295"/>
          </p:nvPr>
        </p:nvSpPr>
        <p:spPr>
          <a:xfrm>
            <a:off x="3144059" y="4401355"/>
            <a:ext cx="3508642" cy="770400"/>
          </a:xfrm>
          <a:prstGeom prst="rect">
            <a:avLst/>
          </a:prstGeom>
          <a:noFill/>
          <a:ln>
            <a:noFill/>
          </a:ln>
        </p:spPr>
        <p:txBody>
          <a:bodyPr spcFirstLastPara="1" wrap="square" lIns="121900" tIns="121900" rIns="121900" bIns="121900" anchor="t" anchorCtr="0">
            <a:noAutofit/>
          </a:bodyPr>
          <a:lstStyle/>
          <a:p>
            <a:pPr algn="ctr"/>
            <a:r>
              <a:rPr lang="en" sz="3000" b="1" dirty="0"/>
              <a:t>Market Simulation</a:t>
            </a:r>
            <a:endParaRPr sz="3000" b="1" dirty="0"/>
          </a:p>
        </p:txBody>
      </p:sp>
      <p:sp>
        <p:nvSpPr>
          <p:cNvPr id="461" name="Google Shape;461;p20"/>
          <p:cNvSpPr txBox="1">
            <a:spLocks noGrp="1"/>
          </p:cNvSpPr>
          <p:nvPr>
            <p:ph type="subTitle" idx="4294967295"/>
          </p:nvPr>
        </p:nvSpPr>
        <p:spPr>
          <a:xfrm>
            <a:off x="3470267" y="5012267"/>
            <a:ext cx="3134400" cy="924000"/>
          </a:xfrm>
          <a:prstGeom prst="rect">
            <a:avLst/>
          </a:prstGeom>
          <a:noFill/>
          <a:ln>
            <a:noFill/>
          </a:ln>
        </p:spPr>
        <p:txBody>
          <a:bodyPr spcFirstLastPara="1" wrap="square" lIns="121900" tIns="121900" rIns="121900" bIns="121900" anchor="t" anchorCtr="0">
            <a:noAutofit/>
          </a:bodyPr>
          <a:lstStyle/>
          <a:p>
            <a:pPr marL="0" indent="0">
              <a:lnSpc>
                <a:spcPct val="100000"/>
              </a:lnSpc>
              <a:buNone/>
            </a:pPr>
            <a:r>
              <a:rPr lang="en" sz="2000" dirty="0">
                <a:latin typeface="Century Schoolbook" panose="02040604050505020304" pitchFamily="18" charset="0"/>
              </a:rPr>
              <a:t>Function that can calculate the </a:t>
            </a:r>
            <a:r>
              <a:rPr lang="en" sz="2000" b="1" dirty="0">
                <a:solidFill>
                  <a:schemeClr val="accent2"/>
                </a:solidFill>
                <a:latin typeface="Century Schoolbook" panose="02040604050505020304" pitchFamily="18" charset="0"/>
              </a:rPr>
              <a:t>market share</a:t>
            </a:r>
            <a:r>
              <a:rPr lang="en" sz="2000" dirty="0">
                <a:latin typeface="Century Schoolbook" panose="02040604050505020304" pitchFamily="18" charset="0"/>
              </a:rPr>
              <a:t> for every model under every scenario</a:t>
            </a:r>
            <a:endParaRPr sz="2000" dirty="0">
              <a:latin typeface="Century Schoolbook" panose="02040604050505020304" pitchFamily="18" charset="0"/>
            </a:endParaRPr>
          </a:p>
          <a:p>
            <a:pPr marL="0" indent="0">
              <a:lnSpc>
                <a:spcPct val="100000"/>
              </a:lnSpc>
              <a:spcBef>
                <a:spcPts val="2133"/>
              </a:spcBef>
              <a:spcAft>
                <a:spcPts val="2133"/>
              </a:spcAft>
              <a:buNone/>
            </a:pPr>
            <a:endParaRPr sz="2000" dirty="0"/>
          </a:p>
        </p:txBody>
      </p:sp>
      <p:sp>
        <p:nvSpPr>
          <p:cNvPr id="462" name="Google Shape;462;p20"/>
          <p:cNvSpPr txBox="1">
            <a:spLocks noGrp="1"/>
          </p:cNvSpPr>
          <p:nvPr>
            <p:ph type="ctrTitle" idx="4294967295"/>
          </p:nvPr>
        </p:nvSpPr>
        <p:spPr>
          <a:xfrm>
            <a:off x="8727133" y="4434600"/>
            <a:ext cx="2542000" cy="512800"/>
          </a:xfrm>
          <a:prstGeom prst="rect">
            <a:avLst/>
          </a:prstGeom>
          <a:noFill/>
          <a:ln>
            <a:noFill/>
          </a:ln>
        </p:spPr>
        <p:txBody>
          <a:bodyPr spcFirstLastPara="1" wrap="square" lIns="121900" tIns="121900" rIns="121900" bIns="121900" anchor="t" anchorCtr="0">
            <a:noAutofit/>
          </a:bodyPr>
          <a:lstStyle/>
          <a:p>
            <a:pPr algn="ctr"/>
            <a:r>
              <a:rPr lang="en" sz="3000" b="1"/>
              <a:t>Comparison</a:t>
            </a:r>
            <a:endParaRPr sz="3000" b="1"/>
          </a:p>
        </p:txBody>
      </p:sp>
      <p:sp>
        <p:nvSpPr>
          <p:cNvPr id="463" name="Google Shape;463;p20"/>
          <p:cNvSpPr txBox="1">
            <a:spLocks noGrp="1"/>
          </p:cNvSpPr>
          <p:nvPr>
            <p:ph type="subTitle" idx="4294967295"/>
          </p:nvPr>
        </p:nvSpPr>
        <p:spPr>
          <a:xfrm>
            <a:off x="8318833" y="4998333"/>
            <a:ext cx="3936800" cy="924000"/>
          </a:xfrm>
          <a:prstGeom prst="rect">
            <a:avLst/>
          </a:prstGeom>
          <a:noFill/>
          <a:ln>
            <a:noFill/>
          </a:ln>
        </p:spPr>
        <p:txBody>
          <a:bodyPr spcFirstLastPara="1" wrap="square" lIns="121900" tIns="121900" rIns="121900" bIns="121900" anchor="t" anchorCtr="0">
            <a:noAutofit/>
          </a:bodyPr>
          <a:lstStyle/>
          <a:p>
            <a:pPr marL="0" indent="0">
              <a:lnSpc>
                <a:spcPct val="100000"/>
              </a:lnSpc>
              <a:buNone/>
            </a:pPr>
            <a:r>
              <a:rPr lang="en" sz="2000" dirty="0">
                <a:latin typeface="Century Schoolbook" panose="02040604050505020304" pitchFamily="18" charset="0"/>
              </a:rPr>
              <a:t>Compare</a:t>
            </a:r>
            <a:r>
              <a:rPr lang="en" sz="2000" dirty="0"/>
              <a:t> </a:t>
            </a:r>
            <a:r>
              <a:rPr lang="en" sz="2000" b="1" dirty="0">
                <a:solidFill>
                  <a:schemeClr val="accent2"/>
                </a:solidFill>
              </a:rPr>
              <a:t>profits and market share </a:t>
            </a:r>
            <a:r>
              <a:rPr lang="en" sz="2000" dirty="0"/>
              <a:t>between Earlyriders and competitor </a:t>
            </a:r>
            <a:endParaRPr sz="2000" dirty="0"/>
          </a:p>
        </p:txBody>
      </p:sp>
      <p:sp>
        <p:nvSpPr>
          <p:cNvPr id="464" name="Google Shape;464;p20"/>
          <p:cNvSpPr txBox="1">
            <a:spLocks noGrp="1"/>
          </p:cNvSpPr>
          <p:nvPr>
            <p:ph type="ctrTitle" idx="4294967295"/>
          </p:nvPr>
        </p:nvSpPr>
        <p:spPr>
          <a:xfrm>
            <a:off x="6091312" y="4307707"/>
            <a:ext cx="2542000" cy="770400"/>
          </a:xfrm>
          <a:prstGeom prst="rect">
            <a:avLst/>
          </a:prstGeom>
          <a:noFill/>
          <a:ln>
            <a:noFill/>
          </a:ln>
        </p:spPr>
        <p:txBody>
          <a:bodyPr spcFirstLastPara="1" wrap="square" lIns="121900" tIns="121900" rIns="121900" bIns="121900" anchor="t" anchorCtr="0">
            <a:noAutofit/>
          </a:bodyPr>
          <a:lstStyle/>
          <a:p>
            <a:pPr algn="ctr"/>
            <a:r>
              <a:rPr lang="en" sz="4000"/>
              <a:t>03</a:t>
            </a:r>
            <a:endParaRPr sz="4000"/>
          </a:p>
        </p:txBody>
      </p:sp>
      <p:sp>
        <p:nvSpPr>
          <p:cNvPr id="465" name="Google Shape;465;p20"/>
          <p:cNvSpPr txBox="1">
            <a:spLocks noGrp="1"/>
          </p:cNvSpPr>
          <p:nvPr>
            <p:ph type="ctrTitle" idx="4294967295"/>
          </p:nvPr>
        </p:nvSpPr>
        <p:spPr>
          <a:xfrm>
            <a:off x="3488553" y="2994212"/>
            <a:ext cx="2542000" cy="770400"/>
          </a:xfrm>
          <a:prstGeom prst="rect">
            <a:avLst/>
          </a:prstGeom>
          <a:noFill/>
          <a:ln>
            <a:noFill/>
          </a:ln>
        </p:spPr>
        <p:txBody>
          <a:bodyPr spcFirstLastPara="1" wrap="square" lIns="121900" tIns="121900" rIns="121900" bIns="121900" anchor="t" anchorCtr="0">
            <a:noAutofit/>
          </a:bodyPr>
          <a:lstStyle/>
          <a:p>
            <a:pPr algn="ctr"/>
            <a:r>
              <a:rPr lang="en" sz="4000" dirty="0"/>
              <a:t>02</a:t>
            </a:r>
            <a:endParaRPr sz="4000" dirty="0"/>
          </a:p>
        </p:txBody>
      </p:sp>
      <p:sp>
        <p:nvSpPr>
          <p:cNvPr id="466" name="Google Shape;466;p20"/>
          <p:cNvSpPr txBox="1">
            <a:spLocks noGrp="1"/>
          </p:cNvSpPr>
          <p:nvPr>
            <p:ph type="ctrTitle" idx="4294967295"/>
          </p:nvPr>
        </p:nvSpPr>
        <p:spPr>
          <a:xfrm>
            <a:off x="8615341" y="3009715"/>
            <a:ext cx="2542000" cy="770400"/>
          </a:xfrm>
          <a:prstGeom prst="rect">
            <a:avLst/>
          </a:prstGeom>
          <a:noFill/>
          <a:ln>
            <a:noFill/>
          </a:ln>
        </p:spPr>
        <p:txBody>
          <a:bodyPr spcFirstLastPara="1" wrap="square" lIns="121900" tIns="121900" rIns="121900" bIns="121900" anchor="t" anchorCtr="0">
            <a:noAutofit/>
          </a:bodyPr>
          <a:lstStyle/>
          <a:p>
            <a:pPr algn="ctr"/>
            <a:r>
              <a:rPr lang="en" sz="4000"/>
              <a:t>04</a:t>
            </a:r>
            <a:endParaRPr sz="4000"/>
          </a:p>
        </p:txBody>
      </p:sp>
      <p:sp>
        <p:nvSpPr>
          <p:cNvPr id="467" name="Google Shape;467;p20"/>
          <p:cNvSpPr/>
          <p:nvPr/>
        </p:nvSpPr>
        <p:spPr>
          <a:xfrm>
            <a:off x="1937987" y="3753665"/>
            <a:ext cx="737200" cy="558400"/>
          </a:xfrm>
          <a:prstGeom prst="ellipse">
            <a:avLst/>
          </a:prstGeom>
          <a:solidFill>
            <a:schemeClr val="dk1"/>
          </a:solidFill>
          <a:ln w="19050" cap="flat" cmpd="sng">
            <a:solidFill>
              <a:schemeClr val="accent2"/>
            </a:solidFill>
            <a:prstDash val="solid"/>
            <a:round/>
            <a:headEnd type="none" w="sm" len="sm"/>
            <a:tailEnd type="none" w="sm" len="sm"/>
          </a:ln>
          <a:effectLst>
            <a:outerShdw blurRad="200025" dist="19050" dir="4320000" algn="bl" rotWithShape="0">
              <a:schemeClr val="accent2">
                <a:alpha val="87843"/>
              </a:schemeClr>
            </a:outerShdw>
          </a:effectLst>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468" name="Google Shape;468;p20"/>
          <p:cNvSpPr/>
          <p:nvPr/>
        </p:nvSpPr>
        <p:spPr>
          <a:xfrm>
            <a:off x="6985411" y="3753665"/>
            <a:ext cx="737200" cy="558400"/>
          </a:xfrm>
          <a:prstGeom prst="ellipse">
            <a:avLst/>
          </a:prstGeom>
          <a:solidFill>
            <a:schemeClr val="dk1"/>
          </a:solidFill>
          <a:ln w="19050" cap="flat" cmpd="sng">
            <a:solidFill>
              <a:schemeClr val="accent2"/>
            </a:solidFill>
            <a:prstDash val="solid"/>
            <a:round/>
            <a:headEnd type="none" w="sm" len="sm"/>
            <a:tailEnd type="none" w="sm" len="sm"/>
          </a:ln>
          <a:effectLst>
            <a:outerShdw blurRad="200025" dist="19050" dir="4320000" algn="bl" rotWithShape="0">
              <a:schemeClr val="accent2">
                <a:alpha val="87843"/>
              </a:schemeClr>
            </a:outerShdw>
          </a:effectLst>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469" name="Google Shape;469;p20"/>
          <p:cNvSpPr/>
          <p:nvPr/>
        </p:nvSpPr>
        <p:spPr>
          <a:xfrm>
            <a:off x="9490333" y="3753665"/>
            <a:ext cx="737200" cy="558400"/>
          </a:xfrm>
          <a:prstGeom prst="ellipse">
            <a:avLst/>
          </a:prstGeom>
          <a:solidFill>
            <a:schemeClr val="dk1"/>
          </a:solidFill>
          <a:ln w="19050" cap="flat" cmpd="sng">
            <a:solidFill>
              <a:schemeClr val="accent1"/>
            </a:solidFill>
            <a:prstDash val="solid"/>
            <a:round/>
            <a:headEnd type="none" w="sm" len="sm"/>
            <a:tailEnd type="none" w="sm" len="sm"/>
          </a:ln>
          <a:effectLst>
            <a:outerShdw blurRad="200025" dist="19050" dir="4320000" algn="bl" rotWithShape="0">
              <a:schemeClr val="accent1">
                <a:alpha val="87843"/>
              </a:schemeClr>
            </a:outerShdw>
          </a:effectLst>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470" name="Google Shape;470;p20"/>
          <p:cNvSpPr/>
          <p:nvPr/>
        </p:nvSpPr>
        <p:spPr>
          <a:xfrm>
            <a:off x="4461699" y="3753665"/>
            <a:ext cx="737200" cy="558400"/>
          </a:xfrm>
          <a:prstGeom prst="ellipse">
            <a:avLst/>
          </a:prstGeom>
          <a:solidFill>
            <a:schemeClr val="dk1"/>
          </a:solidFill>
          <a:ln w="19050" cap="flat" cmpd="sng">
            <a:solidFill>
              <a:schemeClr val="accent1"/>
            </a:solidFill>
            <a:prstDash val="solid"/>
            <a:round/>
            <a:headEnd type="none" w="sm" len="sm"/>
            <a:tailEnd type="none" w="sm" len="sm"/>
          </a:ln>
          <a:effectLst>
            <a:outerShdw blurRad="200025" dist="19050" dir="4320000" algn="bl" rotWithShape="0">
              <a:schemeClr val="accent1">
                <a:alpha val="87843"/>
              </a:schemeClr>
            </a:outerShdw>
          </a:effectLst>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0" name="TextBox 19">
            <a:extLst>
              <a:ext uri="{FF2B5EF4-FFF2-40B4-BE49-F238E27FC236}">
                <a16:creationId xmlns:a16="http://schemas.microsoft.com/office/drawing/2014/main" id="{13336C10-FBFD-42D7-9246-D51CED557A72}"/>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29</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8">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E41EBA32-6FDE-467D-B59B-81A8A8C8CE06}"/>
              </a:ext>
            </a:extLst>
          </p:cNvPr>
          <p:cNvSpPr>
            <a:spLocks noGrp="1"/>
          </p:cNvSpPr>
          <p:nvPr>
            <p:ph type="title"/>
          </p:nvPr>
        </p:nvSpPr>
        <p:spPr>
          <a:xfrm>
            <a:off x="4123013" y="931862"/>
            <a:ext cx="6824387" cy="5087938"/>
          </a:xfrm>
        </p:spPr>
        <p:txBody>
          <a:bodyPr vert="horz" lIns="91440" tIns="45720" rIns="91440" bIns="45720" rtlCol="0" anchor="ctr">
            <a:normAutofit/>
          </a:bodyPr>
          <a:lstStyle/>
          <a:p>
            <a:pPr algn="ctr">
              <a:lnSpc>
                <a:spcPct val="85000"/>
              </a:lnSpc>
            </a:pPr>
            <a:r>
              <a:rPr lang="zh-TW" altLang="en-US" b="1" dirty="0">
                <a:solidFill>
                  <a:schemeClr val="bg1"/>
                </a:solidFill>
                <a:latin typeface="Microsoft YaHei" panose="020B0503020204020204" pitchFamily="34" charset="-122"/>
                <a:ea typeface="Microsoft YaHei" panose="020B0503020204020204" pitchFamily="34" charset="-122"/>
              </a:rPr>
              <a:t>作品一</a:t>
            </a:r>
            <a:r>
              <a:rPr lang="en-US" altLang="zh-TW" b="1" dirty="0">
                <a:solidFill>
                  <a:schemeClr val="bg1"/>
                </a:solidFill>
                <a:latin typeface="Microsoft YaHei" panose="020B0503020204020204" pitchFamily="34" charset="-122"/>
                <a:ea typeface="Microsoft YaHei" panose="020B0503020204020204" pitchFamily="34" charset="-122"/>
              </a:rPr>
              <a:t>:</a:t>
            </a:r>
            <a:br>
              <a:rPr lang="en-US" altLang="zh-TW" b="1" dirty="0">
                <a:solidFill>
                  <a:schemeClr val="bg1"/>
                </a:solidFill>
                <a:latin typeface="Microsoft YaHei" panose="020B0503020204020204" pitchFamily="34" charset="-122"/>
                <a:ea typeface="Microsoft YaHei" panose="020B0503020204020204" pitchFamily="34" charset="-122"/>
              </a:rPr>
            </a:br>
            <a:br>
              <a:rPr lang="en-US" altLang="zh-TW" b="1" dirty="0">
                <a:solidFill>
                  <a:schemeClr val="bg1"/>
                </a:solidFill>
                <a:latin typeface="Microsoft YaHei" panose="020B0503020204020204" pitchFamily="34" charset="-122"/>
                <a:ea typeface="Microsoft YaHei" panose="020B0503020204020204" pitchFamily="34" charset="-122"/>
              </a:rPr>
            </a:br>
            <a:r>
              <a:rPr lang="zh-TW" altLang="en-US" b="1" dirty="0">
                <a:solidFill>
                  <a:schemeClr val="bg1"/>
                </a:solidFill>
                <a:latin typeface="Microsoft YaHei" panose="020B0503020204020204" pitchFamily="34" charset="-122"/>
                <a:ea typeface="Microsoft YaHei" panose="020B0503020204020204" pitchFamily="34" charset="-122"/>
              </a:rPr>
              <a:t>強鹿公司相關企業</a:t>
            </a:r>
            <a:br>
              <a:rPr lang="en-US" altLang="zh-TW" b="1" dirty="0">
                <a:latin typeface="Microsoft YaHei" panose="020B0503020204020204" pitchFamily="34" charset="-122"/>
                <a:ea typeface="Microsoft YaHei" panose="020B0503020204020204" pitchFamily="34" charset="-122"/>
              </a:rPr>
            </a:br>
            <a:br>
              <a:rPr lang="en-US" altLang="zh-TW" sz="3600" b="1" dirty="0">
                <a:solidFill>
                  <a:schemeClr val="bg1">
                    <a:lumMod val="85000"/>
                    <a:lumOff val="15000"/>
                  </a:schemeClr>
                </a:solidFill>
                <a:latin typeface="Microsoft YaHei" panose="020B0503020204020204" pitchFamily="34" charset="-122"/>
                <a:ea typeface="Microsoft YaHei" panose="020B0503020204020204" pitchFamily="34" charset="-122"/>
              </a:rPr>
            </a:br>
            <a:r>
              <a:rPr lang="zh-TW" altLang="en-US" b="1" dirty="0">
                <a:solidFill>
                  <a:schemeClr val="bg1"/>
                </a:solidFill>
                <a:latin typeface="Microsoft YaHei" panose="020B0503020204020204" pitchFamily="34" charset="-122"/>
                <a:ea typeface="Microsoft YaHei" panose="020B0503020204020204" pitchFamily="34" charset="-122"/>
              </a:rPr>
              <a:t>電話系統效率評估</a:t>
            </a:r>
            <a:br>
              <a:rPr lang="en-US" altLang="zh-TW" b="1" dirty="0">
                <a:solidFill>
                  <a:schemeClr val="bg1"/>
                </a:solidFill>
                <a:latin typeface="Microsoft YaHei" panose="020B0503020204020204" pitchFamily="34" charset="-122"/>
                <a:ea typeface="Microsoft YaHei" panose="020B0503020204020204" pitchFamily="34" charset="-122"/>
              </a:rPr>
            </a:br>
            <a:br>
              <a:rPr lang="en-US" altLang="zh-TW" b="1" dirty="0">
                <a:solidFill>
                  <a:schemeClr val="bg1"/>
                </a:solidFill>
                <a:latin typeface="Microsoft YaHei" panose="020B0503020204020204" pitchFamily="34" charset="-122"/>
                <a:ea typeface="Microsoft YaHei" panose="020B0503020204020204" pitchFamily="34" charset="-122"/>
              </a:rPr>
            </a:br>
            <a:r>
              <a:rPr lang="en-US" altLang="zh-TW" sz="2000" b="1" dirty="0">
                <a:solidFill>
                  <a:schemeClr val="bg1"/>
                </a:solidFill>
                <a:latin typeface="Microsoft YaHei" panose="020B0503020204020204" pitchFamily="34" charset="-122"/>
                <a:ea typeface="Microsoft YaHei" panose="020B0503020204020204" pitchFamily="34" charset="-122"/>
              </a:rPr>
              <a:t>Data Cleaning &amp; Descriptive Analysis</a:t>
            </a:r>
            <a:br>
              <a:rPr lang="en-US" sz="3600" b="1" dirty="0">
                <a:solidFill>
                  <a:schemeClr val="bg1">
                    <a:lumMod val="85000"/>
                    <a:lumOff val="15000"/>
                  </a:schemeClr>
                </a:solidFill>
                <a:latin typeface="Microsoft YaHei" panose="020B0503020204020204" pitchFamily="34" charset="-122"/>
                <a:ea typeface="Microsoft YaHei" panose="020B0503020204020204" pitchFamily="34" charset="-122"/>
              </a:rPr>
            </a:br>
            <a:endParaRPr lang="en-US" b="1" dirty="0">
              <a:solidFill>
                <a:schemeClr val="bg1">
                  <a:lumMod val="85000"/>
                  <a:lumOff val="15000"/>
                </a:schemeClr>
              </a:solidFill>
              <a:latin typeface="Microsoft YaHei" panose="020B0503020204020204" pitchFamily="34" charset="-122"/>
              <a:ea typeface="Microsoft YaHei" panose="020B0503020204020204" pitchFamily="34" charset="-122"/>
            </a:endParaRPr>
          </a:p>
        </p:txBody>
      </p:sp>
      <p:sp>
        <p:nvSpPr>
          <p:cNvPr id="17" name="Rectangle 10">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10" name="TextBox 9">
            <a:extLst>
              <a:ext uri="{FF2B5EF4-FFF2-40B4-BE49-F238E27FC236}">
                <a16:creationId xmlns:a16="http://schemas.microsoft.com/office/drawing/2014/main" id="{5F9D7F1D-F205-473B-B5F8-3A8C935B92AF}"/>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03</a:t>
            </a:r>
          </a:p>
        </p:txBody>
      </p:sp>
    </p:spTree>
    <p:extLst>
      <p:ext uri="{BB962C8B-B14F-4D97-AF65-F5344CB8AC3E}">
        <p14:creationId xmlns:p14="http://schemas.microsoft.com/office/powerpoint/2010/main" val="3153857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7862635807_1_45"/>
          <p:cNvSpPr txBox="1">
            <a:spLocks noGrp="1"/>
          </p:cNvSpPr>
          <p:nvPr>
            <p:ph type="title"/>
          </p:nvPr>
        </p:nvSpPr>
        <p:spPr>
          <a:xfrm>
            <a:off x="31699" y="310433"/>
            <a:ext cx="10619825" cy="8584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SzPts val="2800"/>
            </a:pPr>
            <a:r>
              <a:rPr lang="en" sz="3600" dirty="0"/>
              <a:t>Recommended Policy from Market Simulation</a:t>
            </a:r>
            <a:endParaRPr sz="3600" dirty="0"/>
          </a:p>
        </p:txBody>
      </p:sp>
      <p:sp>
        <p:nvSpPr>
          <p:cNvPr id="477" name="Google Shape;477;g7862635807_1_45"/>
          <p:cNvSpPr/>
          <p:nvPr/>
        </p:nvSpPr>
        <p:spPr>
          <a:xfrm>
            <a:off x="5626562" y="1445741"/>
            <a:ext cx="5298303" cy="4867126"/>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78" name="Google Shape;478;g7862635807_1_45"/>
          <p:cNvSpPr txBox="1">
            <a:spLocks noGrp="1"/>
          </p:cNvSpPr>
          <p:nvPr>
            <p:ph type="body" idx="4294967295"/>
          </p:nvPr>
        </p:nvSpPr>
        <p:spPr>
          <a:xfrm>
            <a:off x="5887930" y="2189756"/>
            <a:ext cx="4775565" cy="3222503"/>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spcBef>
                <a:spcPts val="0"/>
              </a:spcBef>
              <a:spcAft>
                <a:spcPts val="0"/>
              </a:spcAft>
              <a:buClr>
                <a:schemeClr val="dk1"/>
              </a:buClr>
              <a:buSzPts val="1100"/>
              <a:buNone/>
            </a:pPr>
            <a:r>
              <a:rPr lang="en" sz="2000" b="1" dirty="0">
                <a:solidFill>
                  <a:srgbClr val="FFFFFF"/>
                </a:solidFill>
              </a:rPr>
              <a:t>Recommended Policy :</a:t>
            </a:r>
            <a:br>
              <a:rPr lang="en" sz="2000" dirty="0"/>
            </a:br>
            <a:endParaRPr sz="2000" dirty="0"/>
          </a:p>
          <a:p>
            <a:pPr marL="609585" indent="-423323">
              <a:lnSpc>
                <a:spcPct val="115000"/>
              </a:lnSpc>
              <a:spcBef>
                <a:spcPts val="0"/>
              </a:spcBef>
              <a:spcAft>
                <a:spcPts val="0"/>
              </a:spcAft>
              <a:buClr>
                <a:schemeClr val="accent2"/>
              </a:buClr>
              <a:buSzPts val="1400"/>
              <a:buFont typeface="Barlow Semi Condensed"/>
              <a:buChar char="●"/>
            </a:pPr>
            <a:r>
              <a:rPr lang="en" sz="3067" b="1" dirty="0">
                <a:solidFill>
                  <a:schemeClr val="accent2"/>
                </a:solidFill>
              </a:rPr>
              <a:t>2 NEW</a:t>
            </a:r>
            <a:r>
              <a:rPr lang="en" sz="2000" dirty="0">
                <a:solidFill>
                  <a:schemeClr val="accent2"/>
                </a:solidFill>
              </a:rPr>
              <a:t> products</a:t>
            </a:r>
            <a:endParaRPr sz="2000" dirty="0">
              <a:solidFill>
                <a:schemeClr val="accent2"/>
              </a:solidFill>
            </a:endParaRPr>
          </a:p>
          <a:p>
            <a:pPr marL="0" indent="0">
              <a:lnSpc>
                <a:spcPct val="115000"/>
              </a:lnSpc>
              <a:spcBef>
                <a:spcPts val="0"/>
              </a:spcBef>
              <a:spcAft>
                <a:spcPts val="0"/>
              </a:spcAft>
              <a:buNone/>
            </a:pPr>
            <a:r>
              <a:rPr lang="en" sz="2000" dirty="0"/>
              <a:t>· 18 inches Bouncing Racing Horse with the price of 119.99 dollars </a:t>
            </a:r>
          </a:p>
          <a:p>
            <a:pPr marL="0" indent="0">
              <a:lnSpc>
                <a:spcPct val="115000"/>
              </a:lnSpc>
              <a:spcBef>
                <a:spcPts val="0"/>
              </a:spcBef>
              <a:spcAft>
                <a:spcPts val="0"/>
              </a:spcAft>
              <a:buNone/>
            </a:pPr>
            <a:endParaRPr sz="2000" dirty="0"/>
          </a:p>
          <a:p>
            <a:pPr marL="0" indent="0">
              <a:lnSpc>
                <a:spcPct val="115000"/>
              </a:lnSpc>
              <a:spcBef>
                <a:spcPts val="0"/>
              </a:spcBef>
              <a:spcAft>
                <a:spcPts val="0"/>
              </a:spcAft>
              <a:buNone/>
            </a:pPr>
            <a:r>
              <a:rPr lang="en" sz="2000" dirty="0"/>
              <a:t>· 26 inches Rocking Glamour with the      price of 139.99 dollars.</a:t>
            </a:r>
            <a:endParaRPr sz="2000" dirty="0"/>
          </a:p>
          <a:p>
            <a:pPr marL="0" indent="0">
              <a:spcBef>
                <a:spcPts val="0"/>
              </a:spcBef>
              <a:spcAft>
                <a:spcPts val="0"/>
              </a:spcAft>
              <a:buNone/>
            </a:pPr>
            <a:endParaRPr dirty="0"/>
          </a:p>
        </p:txBody>
      </p:sp>
      <p:pic>
        <p:nvPicPr>
          <p:cNvPr id="479" name="Google Shape;479;g7862635807_1_45" title="图表"/>
          <p:cNvPicPr preferRelativeResize="0"/>
          <p:nvPr/>
        </p:nvPicPr>
        <p:blipFill>
          <a:blip r:embed="rId3">
            <a:alphaModFix/>
          </a:blip>
          <a:stretch>
            <a:fillRect/>
          </a:stretch>
        </p:blipFill>
        <p:spPr>
          <a:xfrm>
            <a:off x="101600" y="2075935"/>
            <a:ext cx="5298303" cy="4002066"/>
          </a:xfrm>
          <a:prstGeom prst="rect">
            <a:avLst/>
          </a:prstGeom>
          <a:noFill/>
          <a:ln>
            <a:noFill/>
          </a:ln>
        </p:spPr>
      </p:pic>
      <p:sp>
        <p:nvSpPr>
          <p:cNvPr id="7" name="TextBox 6">
            <a:extLst>
              <a:ext uri="{FF2B5EF4-FFF2-40B4-BE49-F238E27FC236}">
                <a16:creationId xmlns:a16="http://schemas.microsoft.com/office/drawing/2014/main" id="{BE02B0A6-CC70-40EB-83A8-712CDE4946AD}"/>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30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1" name="Google Shape;511;gb03125887f_1_25"/>
          <p:cNvSpPr txBox="1">
            <a:spLocks noGrp="1"/>
          </p:cNvSpPr>
          <p:nvPr>
            <p:ph type="title" idx="2"/>
          </p:nvPr>
        </p:nvSpPr>
        <p:spPr>
          <a:xfrm>
            <a:off x="213259" y="279923"/>
            <a:ext cx="11548400" cy="770400"/>
          </a:xfrm>
          <a:prstGeom prst="rect">
            <a:avLst/>
          </a:prstGeom>
        </p:spPr>
        <p:txBody>
          <a:bodyPr spcFirstLastPara="1" vert="horz" wrap="square" lIns="121900" tIns="121900" rIns="121900" bIns="121900" rtlCol="0" anchor="ctr" anchorCtr="0">
            <a:noAutofit/>
          </a:bodyPr>
          <a:lstStyle/>
          <a:p>
            <a:pPr algn="ctr" defTabSz="457200">
              <a:buSzPts val="2800"/>
            </a:pPr>
            <a:r>
              <a:rPr lang="en" dirty="0"/>
              <a:t>Insights from the Overall Analysis</a:t>
            </a:r>
            <a:endParaRPr dirty="0"/>
          </a:p>
        </p:txBody>
      </p:sp>
      <p:pic>
        <p:nvPicPr>
          <p:cNvPr id="513" name="Google Shape;513;gb03125887f_1_25" title="图表"/>
          <p:cNvPicPr preferRelativeResize="0"/>
          <p:nvPr/>
        </p:nvPicPr>
        <p:blipFill>
          <a:blip r:embed="rId3">
            <a:alphaModFix/>
          </a:blip>
          <a:stretch>
            <a:fillRect/>
          </a:stretch>
        </p:blipFill>
        <p:spPr>
          <a:xfrm>
            <a:off x="0" y="1227501"/>
            <a:ext cx="6697362" cy="4580176"/>
          </a:xfrm>
          <a:prstGeom prst="rect">
            <a:avLst/>
          </a:prstGeom>
          <a:noFill/>
          <a:ln>
            <a:noFill/>
          </a:ln>
        </p:spPr>
      </p:pic>
      <p:grpSp>
        <p:nvGrpSpPr>
          <p:cNvPr id="2" name="Group 1">
            <a:extLst>
              <a:ext uri="{FF2B5EF4-FFF2-40B4-BE49-F238E27FC236}">
                <a16:creationId xmlns:a16="http://schemas.microsoft.com/office/drawing/2014/main" id="{48844672-A40B-4876-A29B-7F734FA8B1FF}"/>
              </a:ext>
            </a:extLst>
          </p:cNvPr>
          <p:cNvGrpSpPr/>
          <p:nvPr/>
        </p:nvGrpSpPr>
        <p:grpSpPr>
          <a:xfrm>
            <a:off x="6784352" y="1828800"/>
            <a:ext cx="4089594" cy="4473146"/>
            <a:chOff x="7389833" y="1227500"/>
            <a:chExt cx="4494400" cy="5252800"/>
          </a:xfrm>
        </p:grpSpPr>
        <p:sp>
          <p:nvSpPr>
            <p:cNvPr id="510" name="Google Shape;510;gb03125887f_1_25"/>
            <p:cNvSpPr/>
            <p:nvPr/>
          </p:nvSpPr>
          <p:spPr>
            <a:xfrm>
              <a:off x="7389833" y="1227500"/>
              <a:ext cx="4494400" cy="5252800"/>
            </a:xfrm>
            <a:prstGeom prst="roundRect">
              <a:avLst>
                <a:gd name="adj" fmla="val 16667"/>
              </a:avLst>
            </a:prstGeom>
            <a:noFill/>
            <a:ln w="19050" cap="flat" cmpd="sng">
              <a:solidFill>
                <a:schemeClr val="accent1"/>
              </a:solidFill>
              <a:prstDash val="solid"/>
              <a:round/>
              <a:headEnd type="none" w="sm" len="sm"/>
              <a:tailEnd type="none" w="sm" len="sm"/>
            </a:ln>
            <a:effectLst>
              <a:outerShdw blurRad="57150" dist="19050" dir="5400000" algn="bl" rotWithShape="0">
                <a:schemeClr val="accent1">
                  <a:alpha val="49800"/>
                </a:schemeClr>
              </a:outerShdw>
            </a:effectLst>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514" name="Google Shape;514;gb03125887f_1_25"/>
            <p:cNvSpPr txBox="1"/>
            <p:nvPr/>
          </p:nvSpPr>
          <p:spPr>
            <a:xfrm>
              <a:off x="7714733" y="2462360"/>
              <a:ext cx="4000000" cy="2296000"/>
            </a:xfrm>
            <a:prstGeom prst="rect">
              <a:avLst/>
            </a:prstGeom>
            <a:noFill/>
            <a:ln>
              <a:noFill/>
            </a:ln>
          </p:spPr>
          <p:txBody>
            <a:bodyPr spcFirstLastPara="1" wrap="square" lIns="121900" tIns="121900" rIns="121900" bIns="121900" anchor="t" anchorCtr="0">
              <a:noAutofit/>
            </a:bodyPr>
            <a:lstStyle/>
            <a:p>
              <a:r>
                <a:rPr lang="en" sz="2000" b="1" dirty="0">
                  <a:solidFill>
                    <a:schemeClr val="accent1"/>
                  </a:solidFill>
                  <a:latin typeface="Work Sans"/>
                  <a:ea typeface="Work Sans"/>
                  <a:cs typeface="Work Sans"/>
                  <a:sym typeface="Work Sans"/>
                </a:rPr>
                <a:t>General recommendation:</a:t>
              </a:r>
              <a:endParaRPr sz="2000" b="1" dirty="0">
                <a:solidFill>
                  <a:schemeClr val="accent1"/>
                </a:solidFill>
                <a:latin typeface="Work Sans"/>
                <a:ea typeface="Work Sans"/>
                <a:cs typeface="Work Sans"/>
                <a:sym typeface="Work Sans"/>
              </a:endParaRPr>
            </a:p>
            <a:p>
              <a:pPr>
                <a:spcBef>
                  <a:spcPts val="2133"/>
                </a:spcBef>
              </a:pPr>
              <a:r>
                <a:rPr lang="en" sz="2000" b="1" dirty="0">
                  <a:solidFill>
                    <a:schemeClr val="accent1"/>
                  </a:solidFill>
                  <a:latin typeface="Work Sans"/>
                  <a:ea typeface="Work Sans"/>
                  <a:cs typeface="Work Sans"/>
                  <a:sym typeface="Work Sans"/>
                </a:rPr>
                <a:t>With our 2 new products, we will target the segmentation of </a:t>
              </a:r>
              <a:r>
                <a:rPr lang="en" sz="3600" b="1" dirty="0">
                  <a:solidFill>
                    <a:srgbClr val="FFFFFF"/>
                  </a:solidFill>
                  <a:latin typeface="Work Sans"/>
                  <a:ea typeface="Work Sans"/>
                  <a:cs typeface="Work Sans"/>
                  <a:sym typeface="Work Sans"/>
                </a:rPr>
                <a:t>3-4 </a:t>
              </a:r>
              <a:r>
                <a:rPr lang="en" sz="2000" b="1" dirty="0">
                  <a:solidFill>
                    <a:schemeClr val="accent1"/>
                  </a:solidFill>
                  <a:latin typeface="Work Sans"/>
                  <a:ea typeface="Work Sans"/>
                  <a:cs typeface="Work Sans"/>
                  <a:sym typeface="Work Sans"/>
                </a:rPr>
                <a:t>year old </a:t>
              </a:r>
              <a:r>
                <a:rPr lang="en" sz="3600" b="1" dirty="0">
                  <a:solidFill>
                    <a:srgbClr val="FFFFFF"/>
                  </a:solidFill>
                  <a:latin typeface="Work Sans"/>
                  <a:ea typeface="Work Sans"/>
                  <a:cs typeface="Work Sans"/>
                  <a:sym typeface="Work Sans"/>
                </a:rPr>
                <a:t>girls </a:t>
              </a:r>
              <a:r>
                <a:rPr lang="en" sz="2000" b="1" dirty="0">
                  <a:solidFill>
                    <a:schemeClr val="accent1"/>
                  </a:solidFill>
                  <a:latin typeface="Work Sans"/>
                  <a:ea typeface="Work Sans"/>
                  <a:cs typeface="Work Sans"/>
                  <a:sym typeface="Work Sans"/>
                </a:rPr>
                <a:t>more.</a:t>
              </a:r>
              <a:endParaRPr sz="2000" b="1" dirty="0">
                <a:solidFill>
                  <a:schemeClr val="accent1"/>
                </a:solidFill>
                <a:latin typeface="Work Sans"/>
                <a:ea typeface="Work Sans"/>
                <a:cs typeface="Work Sans"/>
                <a:sym typeface="Work Sans"/>
              </a:endParaRPr>
            </a:p>
            <a:p>
              <a:pPr>
                <a:spcBef>
                  <a:spcPts val="2133"/>
                </a:spcBef>
                <a:spcAft>
                  <a:spcPts val="2133"/>
                </a:spcAft>
              </a:pPr>
              <a:r>
                <a:rPr lang="en" sz="1733" b="1" dirty="0">
                  <a:solidFill>
                    <a:schemeClr val="accent1"/>
                  </a:solidFill>
                  <a:latin typeface="Work Sans"/>
                  <a:ea typeface="Work Sans"/>
                  <a:cs typeface="Work Sans"/>
                  <a:sym typeface="Work Sans"/>
                </a:rPr>
                <a:t> </a:t>
              </a:r>
              <a:endParaRPr sz="2400" dirty="0"/>
            </a:p>
          </p:txBody>
        </p:sp>
      </p:grpSp>
      <p:sp>
        <p:nvSpPr>
          <p:cNvPr id="8" name="TextBox 7">
            <a:extLst>
              <a:ext uri="{FF2B5EF4-FFF2-40B4-BE49-F238E27FC236}">
                <a16:creationId xmlns:a16="http://schemas.microsoft.com/office/drawing/2014/main" id="{D46E0598-FBB2-4F53-9E03-CB1A16D7E212}"/>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31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427" name="Google Shape;427;gb03125887f_0_471"/>
          <p:cNvPicPr preferRelativeResize="0"/>
          <p:nvPr/>
        </p:nvPicPr>
        <p:blipFill rotWithShape="1">
          <a:blip r:embed="rId3">
            <a:alphaModFix/>
          </a:blip>
          <a:srcRect/>
          <a:stretch/>
        </p:blipFill>
        <p:spPr>
          <a:xfrm>
            <a:off x="810099" y="1574973"/>
            <a:ext cx="4230935" cy="1658233"/>
          </a:xfrm>
          <a:prstGeom prst="rect">
            <a:avLst/>
          </a:prstGeom>
          <a:noFill/>
          <a:ln>
            <a:noFill/>
          </a:ln>
        </p:spPr>
      </p:pic>
      <p:pic>
        <p:nvPicPr>
          <p:cNvPr id="428" name="Google Shape;428;gb03125887f_0_471"/>
          <p:cNvPicPr preferRelativeResize="0"/>
          <p:nvPr/>
        </p:nvPicPr>
        <p:blipFill rotWithShape="1">
          <a:blip r:embed="rId3">
            <a:alphaModFix/>
          </a:blip>
          <a:srcRect/>
          <a:stretch/>
        </p:blipFill>
        <p:spPr>
          <a:xfrm>
            <a:off x="810099" y="3767803"/>
            <a:ext cx="4230935" cy="1658233"/>
          </a:xfrm>
          <a:prstGeom prst="rect">
            <a:avLst/>
          </a:prstGeom>
          <a:noFill/>
          <a:ln>
            <a:noFill/>
          </a:ln>
        </p:spPr>
      </p:pic>
      <p:pic>
        <p:nvPicPr>
          <p:cNvPr id="429" name="Google Shape;429;gb03125887f_0_471"/>
          <p:cNvPicPr preferRelativeResize="0"/>
          <p:nvPr/>
        </p:nvPicPr>
        <p:blipFill rotWithShape="1">
          <a:blip r:embed="rId3">
            <a:alphaModFix/>
          </a:blip>
          <a:srcRect/>
          <a:stretch/>
        </p:blipFill>
        <p:spPr>
          <a:xfrm flipH="1">
            <a:off x="5762978" y="2560177"/>
            <a:ext cx="3464055" cy="1537979"/>
          </a:xfrm>
          <a:prstGeom prst="rect">
            <a:avLst/>
          </a:prstGeom>
          <a:noFill/>
          <a:ln>
            <a:noFill/>
          </a:ln>
        </p:spPr>
      </p:pic>
      <p:pic>
        <p:nvPicPr>
          <p:cNvPr id="430" name="Google Shape;430;gb03125887f_0_471"/>
          <p:cNvPicPr preferRelativeResize="0"/>
          <p:nvPr/>
        </p:nvPicPr>
        <p:blipFill rotWithShape="1">
          <a:blip r:embed="rId3">
            <a:alphaModFix/>
          </a:blip>
          <a:srcRect/>
          <a:stretch/>
        </p:blipFill>
        <p:spPr>
          <a:xfrm flipH="1">
            <a:off x="5762978" y="4657046"/>
            <a:ext cx="3464055" cy="1537979"/>
          </a:xfrm>
          <a:prstGeom prst="rect">
            <a:avLst/>
          </a:prstGeom>
          <a:noFill/>
          <a:ln>
            <a:noFill/>
          </a:ln>
        </p:spPr>
      </p:pic>
      <p:sp>
        <p:nvSpPr>
          <p:cNvPr id="431" name="Google Shape;431;gb03125887f_0_471"/>
          <p:cNvSpPr txBox="1">
            <a:spLocks noGrp="1"/>
          </p:cNvSpPr>
          <p:nvPr>
            <p:ph type="ctrTitle" idx="4294967295"/>
          </p:nvPr>
        </p:nvSpPr>
        <p:spPr>
          <a:xfrm>
            <a:off x="693618" y="2112577"/>
            <a:ext cx="2801200" cy="447600"/>
          </a:xfrm>
          <a:prstGeom prst="rect">
            <a:avLst/>
          </a:prstGeom>
          <a:noFill/>
          <a:ln>
            <a:noFill/>
          </a:ln>
        </p:spPr>
        <p:txBody>
          <a:bodyPr spcFirstLastPara="1" vert="horz" wrap="square" lIns="121900" tIns="121900" rIns="121900" bIns="121900" rtlCol="0" anchor="t" anchorCtr="0">
            <a:noAutofit/>
          </a:bodyPr>
          <a:lstStyle/>
          <a:p>
            <a:pPr algn="r">
              <a:lnSpc>
                <a:spcPct val="100000"/>
              </a:lnSpc>
              <a:spcBef>
                <a:spcPts val="0"/>
              </a:spcBef>
              <a:buClr>
                <a:schemeClr val="lt1"/>
              </a:buClr>
              <a:buSzPts val="2800"/>
            </a:pPr>
            <a:r>
              <a:rPr lang="en" sz="2667" dirty="0"/>
              <a:t>Larger Horse</a:t>
            </a:r>
            <a:endParaRPr sz="2667" dirty="0">
              <a:solidFill>
                <a:schemeClr val="lt1"/>
              </a:solidFill>
              <a:latin typeface="Varela Round"/>
              <a:ea typeface="Varela Round"/>
              <a:cs typeface="Varela Round"/>
              <a:sym typeface="Varela Round"/>
            </a:endParaRPr>
          </a:p>
        </p:txBody>
      </p:sp>
      <p:sp>
        <p:nvSpPr>
          <p:cNvPr id="432" name="Google Shape;432;gb03125887f_0_471"/>
          <p:cNvSpPr txBox="1">
            <a:spLocks noGrp="1"/>
          </p:cNvSpPr>
          <p:nvPr>
            <p:ph type="subTitle" idx="4294967295"/>
          </p:nvPr>
        </p:nvSpPr>
        <p:spPr>
          <a:xfrm>
            <a:off x="2897467" y="1523155"/>
            <a:ext cx="766000" cy="447600"/>
          </a:xfrm>
          <a:prstGeom prst="rect">
            <a:avLst/>
          </a:prstGeom>
          <a:noFill/>
          <a:ln>
            <a:noFill/>
          </a:ln>
        </p:spPr>
        <p:txBody>
          <a:bodyPr spcFirstLastPara="1" vert="horz" wrap="square" lIns="121900" tIns="121900" rIns="121900" bIns="121900" rtlCol="0" anchor="t" anchorCtr="0">
            <a:noAutofit/>
          </a:bodyPr>
          <a:lstStyle/>
          <a:p>
            <a:pPr marL="0" indent="0" algn="r">
              <a:lnSpc>
                <a:spcPct val="100000"/>
              </a:lnSpc>
              <a:spcBef>
                <a:spcPts val="0"/>
              </a:spcBef>
              <a:spcAft>
                <a:spcPts val="2133"/>
              </a:spcAft>
              <a:buSzPts val="1200"/>
              <a:buNone/>
            </a:pPr>
            <a:r>
              <a:rPr lang="en" sz="2000" dirty="0"/>
              <a:t>Size</a:t>
            </a:r>
            <a:endParaRPr sz="2000" dirty="0">
              <a:solidFill>
                <a:schemeClr val="accent1"/>
              </a:solidFill>
              <a:latin typeface="Work Sans"/>
              <a:ea typeface="Work Sans"/>
              <a:cs typeface="Work Sans"/>
              <a:sym typeface="Work Sans"/>
            </a:endParaRPr>
          </a:p>
        </p:txBody>
      </p:sp>
      <p:sp>
        <p:nvSpPr>
          <p:cNvPr id="433" name="Google Shape;433;gb03125887f_0_471"/>
          <p:cNvSpPr txBox="1">
            <a:spLocks noGrp="1"/>
          </p:cNvSpPr>
          <p:nvPr>
            <p:ph type="ctrTitle" idx="4294967295"/>
          </p:nvPr>
        </p:nvSpPr>
        <p:spPr>
          <a:xfrm>
            <a:off x="1219267" y="4352941"/>
            <a:ext cx="2061200" cy="447600"/>
          </a:xfrm>
          <a:prstGeom prst="rect">
            <a:avLst/>
          </a:prstGeom>
          <a:noFill/>
          <a:ln>
            <a:noFill/>
          </a:ln>
        </p:spPr>
        <p:txBody>
          <a:bodyPr spcFirstLastPara="1" vert="horz" wrap="square" lIns="121900" tIns="121900" rIns="121900" bIns="121900" rtlCol="0" anchor="t" anchorCtr="0">
            <a:noAutofit/>
          </a:bodyPr>
          <a:lstStyle/>
          <a:p>
            <a:pPr algn="r">
              <a:lnSpc>
                <a:spcPct val="100000"/>
              </a:lnSpc>
              <a:spcBef>
                <a:spcPts val="0"/>
              </a:spcBef>
              <a:buClr>
                <a:schemeClr val="lt1"/>
              </a:buClr>
              <a:buSzPts val="2800"/>
            </a:pPr>
            <a:r>
              <a:rPr lang="en" sz="2667" dirty="0"/>
              <a:t>Glamour</a:t>
            </a:r>
            <a:endParaRPr sz="2667" dirty="0">
              <a:solidFill>
                <a:schemeClr val="lt1"/>
              </a:solidFill>
              <a:latin typeface="Varela Round"/>
              <a:ea typeface="Varela Round"/>
              <a:cs typeface="Varela Round"/>
              <a:sym typeface="Varela Round"/>
            </a:endParaRPr>
          </a:p>
        </p:txBody>
      </p:sp>
      <p:sp>
        <p:nvSpPr>
          <p:cNvPr id="434" name="Google Shape;434;gb03125887f_0_471"/>
          <p:cNvSpPr txBox="1">
            <a:spLocks noGrp="1"/>
          </p:cNvSpPr>
          <p:nvPr>
            <p:ph type="ctrTitle" idx="4294967295"/>
          </p:nvPr>
        </p:nvSpPr>
        <p:spPr>
          <a:xfrm>
            <a:off x="7050465" y="3011535"/>
            <a:ext cx="2061200" cy="4476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Clr>
                <a:schemeClr val="lt1"/>
              </a:buClr>
              <a:buSzPts val="2800"/>
            </a:pPr>
            <a:r>
              <a:rPr lang="en" sz="2667"/>
              <a:t>Rocking</a:t>
            </a:r>
            <a:endParaRPr sz="2667">
              <a:solidFill>
                <a:schemeClr val="lt1"/>
              </a:solidFill>
              <a:latin typeface="Varela Round"/>
              <a:ea typeface="Varela Round"/>
              <a:cs typeface="Varela Round"/>
              <a:sym typeface="Varela Round"/>
            </a:endParaRPr>
          </a:p>
        </p:txBody>
      </p:sp>
      <p:sp>
        <p:nvSpPr>
          <p:cNvPr id="435" name="Google Shape;435;gb03125887f_0_471"/>
          <p:cNvSpPr txBox="1">
            <a:spLocks noGrp="1"/>
          </p:cNvSpPr>
          <p:nvPr>
            <p:ph type="ctrTitle" idx="4294967295"/>
          </p:nvPr>
        </p:nvSpPr>
        <p:spPr>
          <a:xfrm>
            <a:off x="7050465" y="5117251"/>
            <a:ext cx="2061200" cy="447600"/>
          </a:xfrm>
          <a:prstGeom prst="rect">
            <a:avLst/>
          </a:prstGeom>
          <a:noFill/>
          <a:ln>
            <a:noFill/>
          </a:ln>
        </p:spPr>
        <p:txBody>
          <a:bodyPr spcFirstLastPara="1" vert="horz" wrap="square" lIns="121900" tIns="121900" rIns="121900" bIns="121900" rtlCol="0" anchor="t" anchorCtr="0">
            <a:noAutofit/>
          </a:bodyPr>
          <a:lstStyle/>
          <a:p>
            <a:pPr>
              <a:lnSpc>
                <a:spcPct val="150000"/>
              </a:lnSpc>
              <a:spcBef>
                <a:spcPts val="0"/>
              </a:spcBef>
            </a:pPr>
            <a:r>
              <a:rPr lang="en" sz="2667" dirty="0">
                <a:latin typeface="Work Sans"/>
                <a:ea typeface="Work Sans"/>
                <a:cs typeface="Work Sans"/>
                <a:sym typeface="Work Sans"/>
              </a:rPr>
              <a:t>Low Price</a:t>
            </a:r>
            <a:endParaRPr sz="2667" dirty="0">
              <a:latin typeface="Work Sans"/>
              <a:ea typeface="Work Sans"/>
              <a:cs typeface="Work Sans"/>
              <a:sym typeface="Work Sans"/>
            </a:endParaRPr>
          </a:p>
          <a:p>
            <a:pPr>
              <a:lnSpc>
                <a:spcPct val="100000"/>
              </a:lnSpc>
              <a:spcBef>
                <a:spcPts val="0"/>
              </a:spcBef>
              <a:buClr>
                <a:schemeClr val="lt1"/>
              </a:buClr>
              <a:buSzPts val="2800"/>
            </a:pPr>
            <a:endParaRPr sz="2133" dirty="0"/>
          </a:p>
        </p:txBody>
      </p:sp>
      <p:sp>
        <p:nvSpPr>
          <p:cNvPr id="436" name="Google Shape;436;gb03125887f_0_471"/>
          <p:cNvSpPr txBox="1">
            <a:spLocks noGrp="1"/>
          </p:cNvSpPr>
          <p:nvPr>
            <p:ph type="subTitle" idx="4294967295"/>
          </p:nvPr>
        </p:nvSpPr>
        <p:spPr>
          <a:xfrm>
            <a:off x="6778965" y="2495767"/>
            <a:ext cx="1143600" cy="447600"/>
          </a:xfrm>
          <a:prstGeom prst="rect">
            <a:avLst/>
          </a:prstGeom>
          <a:noFill/>
          <a:ln>
            <a:noFill/>
          </a:ln>
        </p:spPr>
        <p:txBody>
          <a:bodyPr spcFirstLastPara="1" vert="horz" wrap="square" lIns="121900" tIns="121900" rIns="121900" bIns="121900" rtlCol="0" anchor="t" anchorCtr="0">
            <a:noAutofit/>
          </a:bodyPr>
          <a:lstStyle/>
          <a:p>
            <a:pPr marL="0" indent="0" algn="r">
              <a:lnSpc>
                <a:spcPct val="100000"/>
              </a:lnSpc>
              <a:spcBef>
                <a:spcPts val="0"/>
              </a:spcBef>
              <a:spcAft>
                <a:spcPts val="2133"/>
              </a:spcAft>
              <a:buSzPts val="1200"/>
              <a:buNone/>
            </a:pPr>
            <a:r>
              <a:rPr lang="en" sz="2000" dirty="0"/>
              <a:t>Motion</a:t>
            </a:r>
            <a:endParaRPr sz="2000" dirty="0">
              <a:solidFill>
                <a:schemeClr val="accent1"/>
              </a:solidFill>
              <a:latin typeface="Work Sans"/>
              <a:ea typeface="Work Sans"/>
              <a:cs typeface="Work Sans"/>
              <a:sym typeface="Work Sans"/>
            </a:endParaRPr>
          </a:p>
        </p:txBody>
      </p:sp>
      <p:sp>
        <p:nvSpPr>
          <p:cNvPr id="437" name="Google Shape;437;gb03125887f_0_471"/>
          <p:cNvSpPr txBox="1">
            <a:spLocks noGrp="1"/>
          </p:cNvSpPr>
          <p:nvPr>
            <p:ph type="subTitle" idx="4294967295"/>
          </p:nvPr>
        </p:nvSpPr>
        <p:spPr>
          <a:xfrm>
            <a:off x="2568784" y="3727446"/>
            <a:ext cx="1143600" cy="447600"/>
          </a:xfrm>
          <a:prstGeom prst="rect">
            <a:avLst/>
          </a:prstGeom>
          <a:noFill/>
          <a:ln>
            <a:noFill/>
          </a:ln>
        </p:spPr>
        <p:txBody>
          <a:bodyPr spcFirstLastPara="1" vert="horz" wrap="square" lIns="121900" tIns="121900" rIns="121900" bIns="121900" rtlCol="0" anchor="t" anchorCtr="0">
            <a:noAutofit/>
          </a:bodyPr>
          <a:lstStyle/>
          <a:p>
            <a:pPr marL="0" indent="0" algn="r">
              <a:lnSpc>
                <a:spcPct val="100000"/>
              </a:lnSpc>
              <a:spcBef>
                <a:spcPts val="0"/>
              </a:spcBef>
              <a:spcAft>
                <a:spcPts val="2133"/>
              </a:spcAft>
              <a:buSzPts val="1200"/>
              <a:buNone/>
            </a:pPr>
            <a:r>
              <a:rPr lang="en" sz="2000" dirty="0"/>
              <a:t>Style</a:t>
            </a:r>
            <a:endParaRPr sz="2000" dirty="0">
              <a:solidFill>
                <a:schemeClr val="accent1"/>
              </a:solidFill>
              <a:latin typeface="Work Sans"/>
              <a:ea typeface="Work Sans"/>
              <a:cs typeface="Work Sans"/>
              <a:sym typeface="Work Sans"/>
            </a:endParaRPr>
          </a:p>
        </p:txBody>
      </p:sp>
      <p:sp>
        <p:nvSpPr>
          <p:cNvPr id="438" name="Google Shape;438;gb03125887f_0_471"/>
          <p:cNvSpPr txBox="1">
            <a:spLocks noGrp="1"/>
          </p:cNvSpPr>
          <p:nvPr>
            <p:ph type="subTitle" idx="4294967295"/>
          </p:nvPr>
        </p:nvSpPr>
        <p:spPr>
          <a:xfrm>
            <a:off x="6764565" y="4642159"/>
            <a:ext cx="954800" cy="447600"/>
          </a:xfrm>
          <a:prstGeom prst="rect">
            <a:avLst/>
          </a:prstGeom>
          <a:noFill/>
          <a:ln>
            <a:noFill/>
          </a:ln>
        </p:spPr>
        <p:txBody>
          <a:bodyPr spcFirstLastPara="1" vert="horz" wrap="square" lIns="121900" tIns="121900" rIns="121900" bIns="121900" rtlCol="0" anchor="t" anchorCtr="0">
            <a:noAutofit/>
          </a:bodyPr>
          <a:lstStyle/>
          <a:p>
            <a:pPr marL="0" indent="0" algn="r">
              <a:lnSpc>
                <a:spcPct val="100000"/>
              </a:lnSpc>
              <a:spcBef>
                <a:spcPts val="0"/>
              </a:spcBef>
              <a:spcAft>
                <a:spcPts val="2133"/>
              </a:spcAft>
              <a:buSzPts val="1200"/>
              <a:buNone/>
            </a:pPr>
            <a:r>
              <a:rPr lang="en" sz="2000" dirty="0"/>
              <a:t>Price</a:t>
            </a:r>
            <a:endParaRPr sz="2000" dirty="0">
              <a:solidFill>
                <a:schemeClr val="accent1"/>
              </a:solidFill>
              <a:latin typeface="Work Sans"/>
              <a:ea typeface="Work Sans"/>
              <a:cs typeface="Work Sans"/>
              <a:sym typeface="Work Sans"/>
            </a:endParaRPr>
          </a:p>
        </p:txBody>
      </p:sp>
      <p:sp>
        <p:nvSpPr>
          <p:cNvPr id="439" name="Google Shape;439;gb03125887f_0_471"/>
          <p:cNvSpPr txBox="1"/>
          <p:nvPr/>
        </p:nvSpPr>
        <p:spPr>
          <a:xfrm>
            <a:off x="518984" y="166567"/>
            <a:ext cx="9453216" cy="894800"/>
          </a:xfrm>
          <a:prstGeom prst="rect">
            <a:avLst/>
          </a:prstGeom>
          <a:noFill/>
          <a:ln>
            <a:noFill/>
          </a:ln>
        </p:spPr>
        <p:txBody>
          <a:bodyPr spcFirstLastPara="1" wrap="square" lIns="121900" tIns="121900" rIns="121900" bIns="121900" anchor="t" anchorCtr="0">
            <a:noAutofit/>
          </a:bodyPr>
          <a:lstStyle/>
          <a:p>
            <a:pPr algn="ctr"/>
            <a:r>
              <a:rPr lang="en" sz="4400" spc="-50" dirty="0">
                <a:latin typeface="+mj-lt"/>
                <a:ea typeface="+mj-ea"/>
                <a:cs typeface="+mj-cs"/>
                <a:sym typeface="Varela Round"/>
              </a:rPr>
              <a:t>Ideal Product for 3-4 Year Old Girls</a:t>
            </a:r>
            <a:endParaRPr sz="4400" spc="-50" dirty="0">
              <a:latin typeface="+mj-lt"/>
              <a:ea typeface="+mj-ea"/>
              <a:cs typeface="+mj-cs"/>
              <a:sym typeface="Varela Round"/>
            </a:endParaRPr>
          </a:p>
        </p:txBody>
      </p:sp>
      <p:sp>
        <p:nvSpPr>
          <p:cNvPr id="15" name="TextBox 14">
            <a:extLst>
              <a:ext uri="{FF2B5EF4-FFF2-40B4-BE49-F238E27FC236}">
                <a16:creationId xmlns:a16="http://schemas.microsoft.com/office/drawing/2014/main" id="{F3AD9A21-51F1-4C05-B701-E5BAB2EBBAF3}"/>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32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b03125887f_1_2"/>
          <p:cNvSpPr txBox="1">
            <a:spLocks noGrp="1"/>
          </p:cNvSpPr>
          <p:nvPr>
            <p:ph type="title"/>
          </p:nvPr>
        </p:nvSpPr>
        <p:spPr>
          <a:xfrm>
            <a:off x="25867" y="93400"/>
            <a:ext cx="11192800" cy="8584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SzPts val="2800"/>
            </a:pPr>
            <a:r>
              <a:rPr lang="en" dirty="0"/>
              <a:t>Overall Recommendations</a:t>
            </a:r>
            <a:endParaRPr dirty="0"/>
          </a:p>
        </p:txBody>
      </p:sp>
      <p:sp>
        <p:nvSpPr>
          <p:cNvPr id="520" name="Google Shape;520;gb03125887f_1_2"/>
          <p:cNvSpPr/>
          <p:nvPr/>
        </p:nvSpPr>
        <p:spPr>
          <a:xfrm>
            <a:off x="5591067" y="1109833"/>
            <a:ext cx="5627600" cy="52208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521" name="Google Shape;521;gb03125887f_1_2"/>
          <p:cNvSpPr txBox="1">
            <a:spLocks noGrp="1"/>
          </p:cNvSpPr>
          <p:nvPr>
            <p:ph type="subTitle" idx="4294967295"/>
          </p:nvPr>
        </p:nvSpPr>
        <p:spPr>
          <a:xfrm>
            <a:off x="6017667" y="1233433"/>
            <a:ext cx="4774400" cy="50972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0"/>
              </a:spcBef>
              <a:spcAft>
                <a:spcPts val="0"/>
              </a:spcAft>
              <a:buSzPts val="1200"/>
              <a:buNone/>
            </a:pPr>
            <a:endParaRPr sz="2000" b="1" dirty="0"/>
          </a:p>
          <a:p>
            <a:pPr marL="609585" indent="-406390">
              <a:lnSpc>
                <a:spcPct val="100000"/>
              </a:lnSpc>
              <a:spcBef>
                <a:spcPts val="2133"/>
              </a:spcBef>
              <a:spcAft>
                <a:spcPts val="0"/>
              </a:spcAft>
              <a:buSzPts val="1200"/>
              <a:buChar char="●"/>
            </a:pPr>
            <a:r>
              <a:rPr lang="en" sz="2000" b="1" dirty="0"/>
              <a:t>There is </a:t>
            </a:r>
            <a:r>
              <a:rPr lang="en" sz="2400" b="1" dirty="0">
                <a:solidFill>
                  <a:srgbClr val="FFFF00"/>
                </a:solidFill>
              </a:rPr>
              <a:t>no need for discounts</a:t>
            </a:r>
            <a:r>
              <a:rPr lang="en" sz="2000" b="1" dirty="0"/>
              <a:t>, since our customer will be less price sensitive.</a:t>
            </a:r>
            <a:endParaRPr sz="2000" b="1" dirty="0"/>
          </a:p>
          <a:p>
            <a:pPr marL="609585" indent="0">
              <a:lnSpc>
                <a:spcPct val="100000"/>
              </a:lnSpc>
              <a:spcBef>
                <a:spcPts val="2133"/>
              </a:spcBef>
              <a:spcAft>
                <a:spcPts val="0"/>
              </a:spcAft>
              <a:buNone/>
            </a:pPr>
            <a:endParaRPr sz="2000" b="1" dirty="0"/>
          </a:p>
          <a:p>
            <a:pPr marL="609585" indent="-406390">
              <a:lnSpc>
                <a:spcPct val="100000"/>
              </a:lnSpc>
              <a:spcBef>
                <a:spcPts val="2133"/>
              </a:spcBef>
              <a:spcAft>
                <a:spcPts val="0"/>
              </a:spcAft>
              <a:buSzPts val="1200"/>
              <a:buChar char="●"/>
            </a:pPr>
            <a:r>
              <a:rPr lang="en" sz="2000" b="1" dirty="0"/>
              <a:t>Make cute decorations to make the products </a:t>
            </a:r>
            <a:r>
              <a:rPr lang="en" sz="2000" b="1" dirty="0">
                <a:solidFill>
                  <a:srgbClr val="FFFFFF"/>
                </a:solidFill>
              </a:rPr>
              <a:t>more attractive to girls</a:t>
            </a:r>
            <a:r>
              <a:rPr lang="en" sz="2000" b="1" dirty="0"/>
              <a:t>, since our target would be mainly be</a:t>
            </a:r>
            <a:r>
              <a:rPr lang="en" sz="2400" b="1" dirty="0">
                <a:solidFill>
                  <a:srgbClr val="FFFF00"/>
                </a:solidFill>
              </a:rPr>
              <a:t> 3-4 years old girls.</a:t>
            </a:r>
            <a:endParaRPr sz="2400" b="1" dirty="0">
              <a:solidFill>
                <a:srgbClr val="FFFF00"/>
              </a:solidFill>
            </a:endParaRPr>
          </a:p>
          <a:p>
            <a:pPr marL="0" indent="0">
              <a:lnSpc>
                <a:spcPct val="100000"/>
              </a:lnSpc>
              <a:spcBef>
                <a:spcPts val="2133"/>
              </a:spcBef>
              <a:spcAft>
                <a:spcPts val="0"/>
              </a:spcAft>
              <a:buSzPts val="1200"/>
              <a:buNone/>
            </a:pPr>
            <a:endParaRPr sz="2000" b="1" dirty="0"/>
          </a:p>
          <a:p>
            <a:pPr marL="0" indent="0">
              <a:lnSpc>
                <a:spcPct val="100000"/>
              </a:lnSpc>
              <a:spcBef>
                <a:spcPts val="2133"/>
              </a:spcBef>
              <a:spcAft>
                <a:spcPts val="0"/>
              </a:spcAft>
              <a:buSzPts val="1200"/>
              <a:buNone/>
            </a:pPr>
            <a:endParaRPr sz="2000" b="1" dirty="0"/>
          </a:p>
          <a:p>
            <a:pPr marL="0" indent="0">
              <a:lnSpc>
                <a:spcPct val="100000"/>
              </a:lnSpc>
              <a:spcBef>
                <a:spcPts val="2133"/>
              </a:spcBef>
              <a:spcAft>
                <a:spcPts val="0"/>
              </a:spcAft>
              <a:buSzPts val="1200"/>
              <a:buNone/>
            </a:pPr>
            <a:endParaRPr sz="2000" b="1" dirty="0"/>
          </a:p>
          <a:p>
            <a:pPr marL="0" indent="0">
              <a:lnSpc>
                <a:spcPct val="100000"/>
              </a:lnSpc>
              <a:spcBef>
                <a:spcPts val="2133"/>
              </a:spcBef>
              <a:spcAft>
                <a:spcPts val="0"/>
              </a:spcAft>
              <a:buSzPts val="1200"/>
              <a:buNone/>
            </a:pPr>
            <a:endParaRPr sz="2000" b="1" dirty="0"/>
          </a:p>
          <a:p>
            <a:pPr marL="0" indent="0">
              <a:lnSpc>
                <a:spcPct val="100000"/>
              </a:lnSpc>
              <a:spcBef>
                <a:spcPts val="2133"/>
              </a:spcBef>
              <a:spcAft>
                <a:spcPts val="2133"/>
              </a:spcAft>
              <a:buSzPts val="1200"/>
              <a:buNone/>
            </a:pPr>
            <a:endParaRPr sz="2000" b="1" dirty="0"/>
          </a:p>
        </p:txBody>
      </p:sp>
      <p:pic>
        <p:nvPicPr>
          <p:cNvPr id="522" name="Google Shape;522;gb03125887f_1_2"/>
          <p:cNvPicPr preferRelativeResize="0"/>
          <p:nvPr/>
        </p:nvPicPr>
        <p:blipFill>
          <a:blip r:embed="rId3">
            <a:alphaModFix/>
          </a:blip>
          <a:stretch>
            <a:fillRect/>
          </a:stretch>
        </p:blipFill>
        <p:spPr>
          <a:xfrm>
            <a:off x="754867" y="1391633"/>
            <a:ext cx="4523432" cy="4523432"/>
          </a:xfrm>
          <a:prstGeom prst="rect">
            <a:avLst/>
          </a:prstGeom>
          <a:noFill/>
          <a:ln>
            <a:noFill/>
          </a:ln>
        </p:spPr>
      </p:pic>
      <p:sp>
        <p:nvSpPr>
          <p:cNvPr id="6" name="TextBox 5">
            <a:extLst>
              <a:ext uri="{FF2B5EF4-FFF2-40B4-BE49-F238E27FC236}">
                <a16:creationId xmlns:a16="http://schemas.microsoft.com/office/drawing/2014/main" id="{9987267E-C5B4-4C91-B937-266AB36B5161}"/>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3</a:t>
            </a: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8">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E41EBA32-6FDE-467D-B59B-81A8A8C8CE06}"/>
              </a:ext>
            </a:extLst>
          </p:cNvPr>
          <p:cNvSpPr>
            <a:spLocks noGrp="1"/>
          </p:cNvSpPr>
          <p:nvPr>
            <p:ph type="title"/>
          </p:nvPr>
        </p:nvSpPr>
        <p:spPr>
          <a:xfrm>
            <a:off x="4123013" y="931862"/>
            <a:ext cx="6824387" cy="5087938"/>
          </a:xfrm>
        </p:spPr>
        <p:txBody>
          <a:bodyPr vert="horz" lIns="91440" tIns="45720" rIns="91440" bIns="45720" rtlCol="0" anchor="ctr">
            <a:normAutofit/>
          </a:bodyPr>
          <a:lstStyle/>
          <a:p>
            <a:pPr algn="ctr">
              <a:lnSpc>
                <a:spcPct val="85000"/>
              </a:lnSpc>
            </a:pPr>
            <a:r>
              <a:rPr lang="zh-TW" altLang="en-US" b="1" dirty="0">
                <a:solidFill>
                  <a:schemeClr val="bg1"/>
                </a:solidFill>
                <a:latin typeface="Microsoft YaHei" panose="020B0503020204020204" pitchFamily="34" charset="-122"/>
                <a:ea typeface="Microsoft YaHei" panose="020B0503020204020204" pitchFamily="34" charset="-122"/>
              </a:rPr>
              <a:t>作品四</a:t>
            </a:r>
            <a:r>
              <a:rPr lang="en-US" altLang="zh-TW" b="1" dirty="0">
                <a:solidFill>
                  <a:schemeClr val="bg1"/>
                </a:solidFill>
                <a:latin typeface="Microsoft YaHei" panose="020B0503020204020204" pitchFamily="34" charset="-122"/>
                <a:ea typeface="Microsoft YaHei" panose="020B0503020204020204" pitchFamily="34" charset="-122"/>
              </a:rPr>
              <a:t>:</a:t>
            </a:r>
            <a:br>
              <a:rPr lang="en-US" altLang="zh-TW" b="1" dirty="0">
                <a:solidFill>
                  <a:schemeClr val="bg1"/>
                </a:solidFill>
                <a:latin typeface="Microsoft YaHei" panose="020B0503020204020204" pitchFamily="34" charset="-122"/>
                <a:ea typeface="Microsoft YaHei" panose="020B0503020204020204" pitchFamily="34" charset="-122"/>
              </a:rPr>
            </a:br>
            <a:br>
              <a:rPr lang="en-US" altLang="zh-TW" b="1" dirty="0">
                <a:solidFill>
                  <a:schemeClr val="bg1"/>
                </a:solidFill>
                <a:latin typeface="Microsoft YaHei" panose="020B0503020204020204" pitchFamily="34" charset="-122"/>
                <a:ea typeface="Microsoft YaHei" panose="020B0503020204020204" pitchFamily="34" charset="-122"/>
              </a:rPr>
            </a:br>
            <a:r>
              <a:rPr lang="zh-TW" altLang="en-US" b="1" dirty="0">
                <a:solidFill>
                  <a:schemeClr val="bg1"/>
                </a:solidFill>
                <a:latin typeface="Microsoft YaHei" panose="020B0503020204020204" pitchFamily="34" charset="-122"/>
                <a:ea typeface="Microsoft YaHei" panose="020B0503020204020204" pitchFamily="34" charset="-122"/>
              </a:rPr>
              <a:t>房貸風險預測實例</a:t>
            </a:r>
            <a:br>
              <a:rPr lang="zh-TW" altLang="en-US" b="1" dirty="0">
                <a:solidFill>
                  <a:schemeClr val="bg1"/>
                </a:solidFill>
                <a:latin typeface="Microsoft YaHei" panose="020B0503020204020204" pitchFamily="34" charset="-122"/>
                <a:ea typeface="Microsoft YaHei" panose="020B0503020204020204" pitchFamily="34" charset="-122"/>
              </a:rPr>
            </a:br>
            <a:br>
              <a:rPr lang="en-US" dirty="0"/>
            </a:br>
            <a:br>
              <a:rPr lang="en-US" altLang="zh-TW" b="1" dirty="0">
                <a:solidFill>
                  <a:schemeClr val="bg1"/>
                </a:solidFill>
                <a:latin typeface="Microsoft YaHei" panose="020B0503020204020204" pitchFamily="34" charset="-122"/>
                <a:ea typeface="Microsoft YaHei" panose="020B0503020204020204" pitchFamily="34" charset="-122"/>
              </a:rPr>
            </a:br>
            <a:r>
              <a:rPr lang="en-US" altLang="zh-TW" sz="2000" b="1" dirty="0">
                <a:solidFill>
                  <a:schemeClr val="bg1"/>
                </a:solidFill>
                <a:latin typeface="Microsoft YaHei" panose="020B0503020204020204" pitchFamily="34" charset="-122"/>
                <a:ea typeface="Microsoft YaHei" panose="020B0503020204020204" pitchFamily="34" charset="-122"/>
              </a:rPr>
              <a:t>Predictive Analysis</a:t>
            </a:r>
            <a:br>
              <a:rPr lang="en-US" sz="3600" b="1" dirty="0">
                <a:solidFill>
                  <a:schemeClr val="bg1">
                    <a:lumMod val="85000"/>
                    <a:lumOff val="15000"/>
                  </a:schemeClr>
                </a:solidFill>
                <a:latin typeface="Microsoft YaHei" panose="020B0503020204020204" pitchFamily="34" charset="-122"/>
                <a:ea typeface="Microsoft YaHei" panose="020B0503020204020204" pitchFamily="34" charset="-122"/>
              </a:rPr>
            </a:br>
            <a:endParaRPr lang="en-US" b="1" dirty="0">
              <a:solidFill>
                <a:schemeClr val="bg1">
                  <a:lumMod val="85000"/>
                  <a:lumOff val="15000"/>
                </a:schemeClr>
              </a:solidFill>
              <a:latin typeface="Microsoft YaHei" panose="020B0503020204020204" pitchFamily="34" charset="-122"/>
              <a:ea typeface="Microsoft YaHei" panose="020B0503020204020204" pitchFamily="34" charset="-122"/>
            </a:endParaRPr>
          </a:p>
        </p:txBody>
      </p:sp>
      <p:sp>
        <p:nvSpPr>
          <p:cNvPr id="17" name="Rectangle 10">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10" name="TextBox 9">
            <a:extLst>
              <a:ext uri="{FF2B5EF4-FFF2-40B4-BE49-F238E27FC236}">
                <a16:creationId xmlns:a16="http://schemas.microsoft.com/office/drawing/2014/main" id="{5F9D7F1D-F205-473B-B5F8-3A8C935B92AF}"/>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3</a:t>
            </a: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4</a:t>
            </a:r>
          </a:p>
        </p:txBody>
      </p:sp>
    </p:spTree>
    <p:extLst>
      <p:ext uri="{BB962C8B-B14F-4D97-AF65-F5344CB8AC3E}">
        <p14:creationId xmlns:p14="http://schemas.microsoft.com/office/powerpoint/2010/main" val="764664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19CE09-EDBE-4C95-9688-978B4654C5A3}"/>
              </a:ext>
            </a:extLst>
          </p:cNvPr>
          <p:cNvSpPr txBox="1">
            <a:spLocks/>
          </p:cNvSpPr>
          <p:nvPr/>
        </p:nvSpPr>
        <p:spPr>
          <a:xfrm>
            <a:off x="837375" y="375355"/>
            <a:ext cx="9692640" cy="1325562"/>
          </a:xfrm>
          <a:prstGeom prst="rect">
            <a:avLst/>
          </a:prstGeom>
          <a:noFill/>
          <a:ln>
            <a:noFill/>
          </a:ln>
        </p:spPr>
        <p:txBody>
          <a:bodyPr spcFirstLastPara="1" vert="horz" wrap="square" lIns="91425" tIns="91425" rIns="91425" bIns="91425" rtlCol="0" anchor="b" anchorCtr="0">
            <a:noAutofit/>
          </a:bodyPr>
          <a:lstStyle>
            <a:lvl1pPr lvl="0" algn="l" defTabSz="914400" rtl="0" eaLnBrk="1" latinLnBrk="0" hangingPunct="1">
              <a:lnSpc>
                <a:spcPct val="100000"/>
              </a:lnSpc>
              <a:spcBef>
                <a:spcPts val="0"/>
              </a:spcBef>
              <a:spcAft>
                <a:spcPts val="0"/>
              </a:spcAft>
              <a:buClr>
                <a:schemeClr val="accent1"/>
              </a:buClr>
              <a:buSzPts val="2400"/>
              <a:buNone/>
              <a:defRPr sz="3200" kern="1200" spc="-50" baseline="0">
                <a:solidFill>
                  <a:schemeClr val="accent1"/>
                </a:solidFill>
                <a:latin typeface="+mj-lt"/>
                <a:ea typeface="+mj-ea"/>
                <a:cs typeface="+mj-cs"/>
              </a:defRPr>
            </a:lvl1pPr>
            <a:lvl2pPr lvl="1" algn="l">
              <a:lnSpc>
                <a:spcPct val="100000"/>
              </a:lnSpc>
              <a:spcBef>
                <a:spcPts val="0"/>
              </a:spcBef>
              <a:spcAft>
                <a:spcPts val="0"/>
              </a:spcAft>
              <a:buClr>
                <a:schemeClr val="accent1"/>
              </a:buClr>
              <a:buSzPts val="2400"/>
              <a:buNone/>
              <a:defRPr sz="3200">
                <a:solidFill>
                  <a:schemeClr val="accent1"/>
                </a:solidFill>
              </a:defRPr>
            </a:lvl2pPr>
            <a:lvl3pPr lvl="2" algn="l">
              <a:lnSpc>
                <a:spcPct val="100000"/>
              </a:lnSpc>
              <a:spcBef>
                <a:spcPts val="0"/>
              </a:spcBef>
              <a:spcAft>
                <a:spcPts val="0"/>
              </a:spcAft>
              <a:buClr>
                <a:schemeClr val="accent1"/>
              </a:buClr>
              <a:buSzPts val="2400"/>
              <a:buNone/>
              <a:defRPr sz="3200">
                <a:solidFill>
                  <a:schemeClr val="accent1"/>
                </a:solidFill>
              </a:defRPr>
            </a:lvl3pPr>
            <a:lvl4pPr lvl="3" algn="l">
              <a:lnSpc>
                <a:spcPct val="100000"/>
              </a:lnSpc>
              <a:spcBef>
                <a:spcPts val="0"/>
              </a:spcBef>
              <a:spcAft>
                <a:spcPts val="0"/>
              </a:spcAft>
              <a:buClr>
                <a:schemeClr val="accent1"/>
              </a:buClr>
              <a:buSzPts val="2400"/>
              <a:buNone/>
              <a:defRPr sz="3200">
                <a:solidFill>
                  <a:schemeClr val="accent1"/>
                </a:solidFill>
              </a:defRPr>
            </a:lvl4pPr>
            <a:lvl5pPr lvl="4" algn="l">
              <a:lnSpc>
                <a:spcPct val="100000"/>
              </a:lnSpc>
              <a:spcBef>
                <a:spcPts val="0"/>
              </a:spcBef>
              <a:spcAft>
                <a:spcPts val="0"/>
              </a:spcAft>
              <a:buClr>
                <a:schemeClr val="accent1"/>
              </a:buClr>
              <a:buSzPts val="2400"/>
              <a:buNone/>
              <a:defRPr sz="3200">
                <a:solidFill>
                  <a:schemeClr val="accent1"/>
                </a:solidFill>
              </a:defRPr>
            </a:lvl5pPr>
            <a:lvl6pPr lvl="5" algn="l">
              <a:lnSpc>
                <a:spcPct val="100000"/>
              </a:lnSpc>
              <a:spcBef>
                <a:spcPts val="0"/>
              </a:spcBef>
              <a:spcAft>
                <a:spcPts val="0"/>
              </a:spcAft>
              <a:buClr>
                <a:schemeClr val="accent1"/>
              </a:buClr>
              <a:buSzPts val="2400"/>
              <a:buNone/>
              <a:defRPr sz="3200">
                <a:solidFill>
                  <a:schemeClr val="accent1"/>
                </a:solidFill>
              </a:defRPr>
            </a:lvl6pPr>
            <a:lvl7pPr lvl="6" algn="l">
              <a:lnSpc>
                <a:spcPct val="100000"/>
              </a:lnSpc>
              <a:spcBef>
                <a:spcPts val="0"/>
              </a:spcBef>
              <a:spcAft>
                <a:spcPts val="0"/>
              </a:spcAft>
              <a:buClr>
                <a:schemeClr val="accent1"/>
              </a:buClr>
              <a:buSzPts val="2400"/>
              <a:buNone/>
              <a:defRPr sz="3200">
                <a:solidFill>
                  <a:schemeClr val="accent1"/>
                </a:solidFill>
              </a:defRPr>
            </a:lvl7pPr>
            <a:lvl8pPr lvl="7" algn="l">
              <a:lnSpc>
                <a:spcPct val="100000"/>
              </a:lnSpc>
              <a:spcBef>
                <a:spcPts val="0"/>
              </a:spcBef>
              <a:spcAft>
                <a:spcPts val="0"/>
              </a:spcAft>
              <a:buClr>
                <a:schemeClr val="accent1"/>
              </a:buClr>
              <a:buSzPts val="2400"/>
              <a:buNone/>
              <a:defRPr sz="3200">
                <a:solidFill>
                  <a:schemeClr val="accent1"/>
                </a:solidFill>
              </a:defRPr>
            </a:lvl8pPr>
            <a:lvl9pPr lvl="8" algn="l">
              <a:lnSpc>
                <a:spcPct val="100000"/>
              </a:lnSpc>
              <a:spcBef>
                <a:spcPts val="0"/>
              </a:spcBef>
              <a:spcAft>
                <a:spcPts val="0"/>
              </a:spcAft>
              <a:buClr>
                <a:schemeClr val="accent1"/>
              </a:buClr>
              <a:buSzPts val="2400"/>
              <a:buNone/>
              <a:defRPr sz="3200">
                <a:solidFill>
                  <a:schemeClr val="accent1"/>
                </a:solidFill>
              </a:defRPr>
            </a:lvl9pPr>
          </a:lstStyle>
          <a:p>
            <a:pPr lvl="0" defTabSz="457200">
              <a:buClr>
                <a:srgbClr val="6F6F74"/>
              </a:buClr>
              <a:buSzPct val="102564"/>
            </a:pPr>
            <a:r>
              <a:rPr lang="en-US" sz="4000" dirty="0">
                <a:solidFill>
                  <a:srgbClr val="000000"/>
                </a:solidFill>
                <a:ea typeface="+mn-ea"/>
                <a:cs typeface="+mn-cs"/>
                <a:sym typeface="Pathway Gothic One"/>
              </a:rPr>
              <a:t>Introduction</a:t>
            </a:r>
            <a:endParaRPr lang="en-US" sz="4000" dirty="0">
              <a:solidFill>
                <a:srgbClr val="000000"/>
              </a:solidFill>
              <a:ea typeface="+mn-ea"/>
              <a:cs typeface="+mn-cs"/>
            </a:endParaRPr>
          </a:p>
        </p:txBody>
      </p:sp>
      <p:sp>
        <p:nvSpPr>
          <p:cNvPr id="3" name="Content Placeholder 2">
            <a:extLst>
              <a:ext uri="{FF2B5EF4-FFF2-40B4-BE49-F238E27FC236}">
                <a16:creationId xmlns:a16="http://schemas.microsoft.com/office/drawing/2014/main" id="{F28DD9C0-2372-410F-A993-DC9B38872D3B}"/>
              </a:ext>
            </a:extLst>
          </p:cNvPr>
          <p:cNvSpPr>
            <a:spLocks noGrp="1"/>
          </p:cNvSpPr>
          <p:nvPr>
            <p:ph idx="1"/>
          </p:nvPr>
        </p:nvSpPr>
        <p:spPr>
          <a:xfrm>
            <a:off x="1002379" y="1952368"/>
            <a:ext cx="9692639" cy="4351337"/>
          </a:xfrm>
        </p:spPr>
        <p:txBody>
          <a:bodyPr>
            <a:normAutofit/>
          </a:bodyPr>
          <a:lstStyle/>
          <a:p>
            <a:pPr marL="609585" indent="-482588">
              <a:spcBef>
                <a:spcPts val="0"/>
              </a:spcBef>
              <a:spcAft>
                <a:spcPts val="0"/>
              </a:spcAft>
              <a:buClr>
                <a:schemeClr val="accent4"/>
              </a:buClr>
              <a:buSzPts val="2100"/>
              <a:buChar char="●"/>
            </a:pPr>
            <a:r>
              <a:rPr lang="en-US" sz="3200" b="1" dirty="0">
                <a:solidFill>
                  <a:srgbClr val="002060"/>
                </a:solidFill>
              </a:rPr>
              <a:t>Objective</a:t>
            </a:r>
          </a:p>
          <a:p>
            <a:pPr marL="609585" indent="-482588">
              <a:spcBef>
                <a:spcPts val="0"/>
              </a:spcBef>
              <a:spcAft>
                <a:spcPts val="0"/>
              </a:spcAft>
              <a:buClr>
                <a:schemeClr val="accent4"/>
              </a:buClr>
              <a:buSzPts val="2100"/>
              <a:buChar char="●"/>
            </a:pPr>
            <a:endParaRPr lang="en-US" sz="2000" b="1" dirty="0">
              <a:solidFill>
                <a:schemeClr val="accent4"/>
              </a:solidFill>
            </a:endParaRPr>
          </a:p>
          <a:p>
            <a:pPr marL="126997" indent="0">
              <a:spcBef>
                <a:spcPts val="0"/>
              </a:spcBef>
              <a:spcAft>
                <a:spcPts val="0"/>
              </a:spcAft>
              <a:buClr>
                <a:schemeClr val="accent4"/>
              </a:buClr>
              <a:buSzPts val="2100"/>
              <a:buNone/>
            </a:pPr>
            <a:r>
              <a:rPr lang="en-US" sz="2000" dirty="0">
                <a:solidFill>
                  <a:srgbClr val="000000"/>
                </a:solidFill>
              </a:rPr>
              <a:t>Create interface to support employees to evaluate the credit risk efficiently</a:t>
            </a:r>
          </a:p>
          <a:p>
            <a:pPr marL="609585">
              <a:spcBef>
                <a:spcPts val="0"/>
              </a:spcBef>
              <a:spcAft>
                <a:spcPts val="0"/>
              </a:spcAft>
            </a:pPr>
            <a:endParaRPr lang="en-US" sz="3200" b="1" dirty="0"/>
          </a:p>
          <a:p>
            <a:pPr marL="609585" indent="-482588">
              <a:spcBef>
                <a:spcPts val="0"/>
              </a:spcBef>
              <a:spcAft>
                <a:spcPts val="0"/>
              </a:spcAft>
              <a:buClr>
                <a:schemeClr val="accent4"/>
              </a:buClr>
              <a:buSzPts val="2100"/>
              <a:buChar char="●"/>
            </a:pPr>
            <a:r>
              <a:rPr lang="en-US" sz="3200" b="1" dirty="0">
                <a:solidFill>
                  <a:srgbClr val="002060"/>
                </a:solidFill>
              </a:rPr>
              <a:t>Preprocessing of the Data</a:t>
            </a:r>
          </a:p>
          <a:p>
            <a:pPr marL="609585">
              <a:spcBef>
                <a:spcPts val="0"/>
              </a:spcBef>
              <a:spcAft>
                <a:spcPts val="0"/>
              </a:spcAft>
            </a:pPr>
            <a:endParaRPr lang="en-US" sz="2000" b="1" dirty="0">
              <a:solidFill>
                <a:schemeClr val="accent4"/>
              </a:solidFill>
            </a:endParaRPr>
          </a:p>
          <a:p>
            <a:pPr marL="609585" indent="-448722">
              <a:lnSpc>
                <a:spcPct val="115000"/>
              </a:lnSpc>
              <a:spcBef>
                <a:spcPts val="0"/>
              </a:spcBef>
              <a:spcAft>
                <a:spcPts val="0"/>
              </a:spcAft>
              <a:buClr>
                <a:srgbClr val="000000"/>
              </a:buClr>
              <a:buSzPts val="1700"/>
              <a:buAutoNum type="arabicPeriod"/>
            </a:pPr>
            <a:r>
              <a:rPr lang="en-US" sz="2000" dirty="0">
                <a:solidFill>
                  <a:srgbClr val="000000"/>
                </a:solidFill>
              </a:rPr>
              <a:t>Transfer -7,-8,-9 as missing value and impute with column mean</a:t>
            </a:r>
          </a:p>
          <a:p>
            <a:pPr marL="609585" indent="-448722">
              <a:lnSpc>
                <a:spcPct val="115000"/>
              </a:lnSpc>
              <a:spcBef>
                <a:spcPts val="0"/>
              </a:spcBef>
              <a:spcAft>
                <a:spcPts val="0"/>
              </a:spcAft>
              <a:buClr>
                <a:srgbClr val="000000"/>
              </a:buClr>
              <a:buSzPts val="1700"/>
              <a:buAutoNum type="arabicPeriod"/>
            </a:pPr>
            <a:r>
              <a:rPr lang="en-US" sz="2000" dirty="0">
                <a:solidFill>
                  <a:srgbClr val="000000"/>
                </a:solidFill>
              </a:rPr>
              <a:t>Create binary variable indicating whether certain variable = -7, -8, -9</a:t>
            </a:r>
          </a:p>
          <a:p>
            <a:pPr marL="609585" indent="-448722">
              <a:lnSpc>
                <a:spcPct val="115000"/>
              </a:lnSpc>
              <a:spcBef>
                <a:spcPts val="0"/>
              </a:spcBef>
              <a:spcAft>
                <a:spcPts val="0"/>
              </a:spcAft>
              <a:buClr>
                <a:srgbClr val="000000"/>
              </a:buClr>
              <a:buSzPts val="1700"/>
              <a:buAutoNum type="arabicPeriod"/>
            </a:pPr>
            <a:r>
              <a:rPr lang="en-US" sz="2000" dirty="0">
                <a:solidFill>
                  <a:srgbClr val="000000"/>
                </a:solidFill>
              </a:rPr>
              <a:t>Transfer numbers under categorical variables to match each other, and create dummy variable for them </a:t>
            </a:r>
          </a:p>
          <a:p>
            <a:pPr marL="609585" indent="-448722">
              <a:lnSpc>
                <a:spcPct val="115000"/>
              </a:lnSpc>
              <a:spcBef>
                <a:spcPts val="0"/>
              </a:spcBef>
              <a:spcAft>
                <a:spcPts val="0"/>
              </a:spcAft>
              <a:buClr>
                <a:srgbClr val="000000"/>
              </a:buClr>
              <a:buSzPts val="1700"/>
              <a:buAutoNum type="arabicPeriod"/>
            </a:pPr>
            <a:r>
              <a:rPr lang="en-US" sz="2000" dirty="0">
                <a:solidFill>
                  <a:srgbClr val="000000"/>
                </a:solidFill>
              </a:rPr>
              <a:t>Finally, 72 variables input for analysis</a:t>
            </a:r>
          </a:p>
          <a:p>
            <a:endParaRPr lang="en-US" dirty="0"/>
          </a:p>
        </p:txBody>
      </p:sp>
      <p:sp>
        <p:nvSpPr>
          <p:cNvPr id="7" name="TextBox 6">
            <a:extLst>
              <a:ext uri="{FF2B5EF4-FFF2-40B4-BE49-F238E27FC236}">
                <a16:creationId xmlns:a16="http://schemas.microsoft.com/office/drawing/2014/main" id="{44ACF193-FCA0-4B23-8111-2E8AEF794898}"/>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35</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
        <p:nvSpPr>
          <p:cNvPr id="8" name="Google Shape;84;p3">
            <a:extLst>
              <a:ext uri="{FF2B5EF4-FFF2-40B4-BE49-F238E27FC236}">
                <a16:creationId xmlns:a16="http://schemas.microsoft.com/office/drawing/2014/main" id="{09EA7CB8-3FD6-4D1C-ACB6-13373C713434}"/>
              </a:ext>
            </a:extLst>
          </p:cNvPr>
          <p:cNvSpPr/>
          <p:nvPr/>
        </p:nvSpPr>
        <p:spPr>
          <a:xfrm>
            <a:off x="11874767" y="5152100"/>
            <a:ext cx="1431600" cy="946000"/>
          </a:xfrm>
          <a:prstGeom prst="rect">
            <a:avLst/>
          </a:prstGeom>
          <a:solidFill>
            <a:srgbClr val="FF9900">
              <a:alpha val="40392"/>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9" name="Google Shape;63;p2">
            <a:extLst>
              <a:ext uri="{FF2B5EF4-FFF2-40B4-BE49-F238E27FC236}">
                <a16:creationId xmlns:a16="http://schemas.microsoft.com/office/drawing/2014/main" id="{A96B17FA-93D9-4A6A-9ABB-51C227099E13}"/>
              </a:ext>
            </a:extLst>
          </p:cNvPr>
          <p:cNvSpPr/>
          <p:nvPr/>
        </p:nvSpPr>
        <p:spPr>
          <a:xfrm>
            <a:off x="-1124733" y="1772633"/>
            <a:ext cx="1431600" cy="335600"/>
          </a:xfrm>
          <a:prstGeom prst="rect">
            <a:avLst/>
          </a:prstGeom>
          <a:solidFill>
            <a:srgbClr val="8687D1">
              <a:alpha val="49411"/>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Tree>
    <p:extLst>
      <p:ext uri="{BB962C8B-B14F-4D97-AF65-F5344CB8AC3E}">
        <p14:creationId xmlns:p14="http://schemas.microsoft.com/office/powerpoint/2010/main" val="3901672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14" name="Title 1">
            <a:extLst>
              <a:ext uri="{FF2B5EF4-FFF2-40B4-BE49-F238E27FC236}">
                <a16:creationId xmlns:a16="http://schemas.microsoft.com/office/drawing/2014/main" id="{6B158146-7959-4EB8-AF42-ADD2DAAA4EC9}"/>
              </a:ext>
            </a:extLst>
          </p:cNvPr>
          <p:cNvSpPr txBox="1">
            <a:spLocks/>
          </p:cNvSpPr>
          <p:nvPr/>
        </p:nvSpPr>
        <p:spPr>
          <a:xfrm>
            <a:off x="837375" y="375355"/>
            <a:ext cx="9692640" cy="1325562"/>
          </a:xfrm>
          <a:prstGeom prst="rect">
            <a:avLst/>
          </a:prstGeom>
          <a:noFill/>
          <a:ln>
            <a:noFill/>
          </a:ln>
        </p:spPr>
        <p:txBody>
          <a:bodyPr spcFirstLastPara="1" vert="horz" wrap="square" lIns="91425" tIns="91425" rIns="91425" bIns="91425" rtlCol="0" anchor="b" anchorCtr="0">
            <a:noAutofit/>
          </a:bodyPr>
          <a:lstStyle>
            <a:lvl1pPr lvl="0" algn="l" defTabSz="914400" rtl="0" eaLnBrk="1" latinLnBrk="0" hangingPunct="1">
              <a:lnSpc>
                <a:spcPct val="100000"/>
              </a:lnSpc>
              <a:spcBef>
                <a:spcPts val="0"/>
              </a:spcBef>
              <a:spcAft>
                <a:spcPts val="0"/>
              </a:spcAft>
              <a:buClr>
                <a:schemeClr val="accent1"/>
              </a:buClr>
              <a:buSzPts val="2400"/>
              <a:buNone/>
              <a:defRPr sz="3200" kern="1200" spc="-50" baseline="0">
                <a:solidFill>
                  <a:schemeClr val="accent1"/>
                </a:solidFill>
                <a:latin typeface="+mj-lt"/>
                <a:ea typeface="+mj-ea"/>
                <a:cs typeface="+mj-cs"/>
              </a:defRPr>
            </a:lvl1pPr>
            <a:lvl2pPr lvl="1" algn="l">
              <a:lnSpc>
                <a:spcPct val="100000"/>
              </a:lnSpc>
              <a:spcBef>
                <a:spcPts val="0"/>
              </a:spcBef>
              <a:spcAft>
                <a:spcPts val="0"/>
              </a:spcAft>
              <a:buClr>
                <a:schemeClr val="accent1"/>
              </a:buClr>
              <a:buSzPts val="2400"/>
              <a:buNone/>
              <a:defRPr sz="3200">
                <a:solidFill>
                  <a:schemeClr val="accent1"/>
                </a:solidFill>
              </a:defRPr>
            </a:lvl2pPr>
            <a:lvl3pPr lvl="2" algn="l">
              <a:lnSpc>
                <a:spcPct val="100000"/>
              </a:lnSpc>
              <a:spcBef>
                <a:spcPts val="0"/>
              </a:spcBef>
              <a:spcAft>
                <a:spcPts val="0"/>
              </a:spcAft>
              <a:buClr>
                <a:schemeClr val="accent1"/>
              </a:buClr>
              <a:buSzPts val="2400"/>
              <a:buNone/>
              <a:defRPr sz="3200">
                <a:solidFill>
                  <a:schemeClr val="accent1"/>
                </a:solidFill>
              </a:defRPr>
            </a:lvl3pPr>
            <a:lvl4pPr lvl="3" algn="l">
              <a:lnSpc>
                <a:spcPct val="100000"/>
              </a:lnSpc>
              <a:spcBef>
                <a:spcPts val="0"/>
              </a:spcBef>
              <a:spcAft>
                <a:spcPts val="0"/>
              </a:spcAft>
              <a:buClr>
                <a:schemeClr val="accent1"/>
              </a:buClr>
              <a:buSzPts val="2400"/>
              <a:buNone/>
              <a:defRPr sz="3200">
                <a:solidFill>
                  <a:schemeClr val="accent1"/>
                </a:solidFill>
              </a:defRPr>
            </a:lvl4pPr>
            <a:lvl5pPr lvl="4" algn="l">
              <a:lnSpc>
                <a:spcPct val="100000"/>
              </a:lnSpc>
              <a:spcBef>
                <a:spcPts val="0"/>
              </a:spcBef>
              <a:spcAft>
                <a:spcPts val="0"/>
              </a:spcAft>
              <a:buClr>
                <a:schemeClr val="accent1"/>
              </a:buClr>
              <a:buSzPts val="2400"/>
              <a:buNone/>
              <a:defRPr sz="3200">
                <a:solidFill>
                  <a:schemeClr val="accent1"/>
                </a:solidFill>
              </a:defRPr>
            </a:lvl5pPr>
            <a:lvl6pPr lvl="5" algn="l">
              <a:lnSpc>
                <a:spcPct val="100000"/>
              </a:lnSpc>
              <a:spcBef>
                <a:spcPts val="0"/>
              </a:spcBef>
              <a:spcAft>
                <a:spcPts val="0"/>
              </a:spcAft>
              <a:buClr>
                <a:schemeClr val="accent1"/>
              </a:buClr>
              <a:buSzPts val="2400"/>
              <a:buNone/>
              <a:defRPr sz="3200">
                <a:solidFill>
                  <a:schemeClr val="accent1"/>
                </a:solidFill>
              </a:defRPr>
            </a:lvl6pPr>
            <a:lvl7pPr lvl="6" algn="l">
              <a:lnSpc>
                <a:spcPct val="100000"/>
              </a:lnSpc>
              <a:spcBef>
                <a:spcPts val="0"/>
              </a:spcBef>
              <a:spcAft>
                <a:spcPts val="0"/>
              </a:spcAft>
              <a:buClr>
                <a:schemeClr val="accent1"/>
              </a:buClr>
              <a:buSzPts val="2400"/>
              <a:buNone/>
              <a:defRPr sz="3200">
                <a:solidFill>
                  <a:schemeClr val="accent1"/>
                </a:solidFill>
              </a:defRPr>
            </a:lvl7pPr>
            <a:lvl8pPr lvl="7" algn="l">
              <a:lnSpc>
                <a:spcPct val="100000"/>
              </a:lnSpc>
              <a:spcBef>
                <a:spcPts val="0"/>
              </a:spcBef>
              <a:spcAft>
                <a:spcPts val="0"/>
              </a:spcAft>
              <a:buClr>
                <a:schemeClr val="accent1"/>
              </a:buClr>
              <a:buSzPts val="2400"/>
              <a:buNone/>
              <a:defRPr sz="3200">
                <a:solidFill>
                  <a:schemeClr val="accent1"/>
                </a:solidFill>
              </a:defRPr>
            </a:lvl8pPr>
            <a:lvl9pPr lvl="8" algn="l">
              <a:lnSpc>
                <a:spcPct val="100000"/>
              </a:lnSpc>
              <a:spcBef>
                <a:spcPts val="0"/>
              </a:spcBef>
              <a:spcAft>
                <a:spcPts val="0"/>
              </a:spcAft>
              <a:buClr>
                <a:schemeClr val="accent1"/>
              </a:buClr>
              <a:buSzPts val="2400"/>
              <a:buNone/>
              <a:defRPr sz="3200">
                <a:solidFill>
                  <a:schemeClr val="accent1"/>
                </a:solidFill>
              </a:defRPr>
            </a:lvl9pPr>
          </a:lstStyle>
          <a:p>
            <a:pPr lvl="0" defTabSz="457200">
              <a:buClr>
                <a:srgbClr val="6F6F74"/>
              </a:buClr>
              <a:buSzPct val="102564"/>
            </a:pPr>
            <a:r>
              <a:rPr lang="en-US" sz="4000" dirty="0">
                <a:solidFill>
                  <a:srgbClr val="000000"/>
                </a:solidFill>
                <a:ea typeface="+mn-ea"/>
                <a:cs typeface="+mn-cs"/>
                <a:sym typeface="Pathway Gothic One"/>
              </a:rPr>
              <a:t>Model Trained</a:t>
            </a:r>
            <a:endParaRPr lang="en-US" sz="4000" dirty="0">
              <a:solidFill>
                <a:srgbClr val="000000"/>
              </a:solidFill>
              <a:ea typeface="+mn-ea"/>
              <a:cs typeface="+mn-cs"/>
            </a:endParaRPr>
          </a:p>
        </p:txBody>
      </p:sp>
      <p:sp>
        <p:nvSpPr>
          <p:cNvPr id="60" name="Google Shape;60;p2"/>
          <p:cNvSpPr txBox="1">
            <a:spLocks noGrp="1"/>
          </p:cNvSpPr>
          <p:nvPr>
            <p:ph type="ctrTitle" idx="7"/>
          </p:nvPr>
        </p:nvSpPr>
        <p:spPr>
          <a:xfrm>
            <a:off x="722567" y="4290767"/>
            <a:ext cx="4790400" cy="1055200"/>
          </a:xfrm>
          <a:prstGeom prst="rect">
            <a:avLst/>
          </a:prstGeom>
          <a:noFill/>
          <a:ln>
            <a:noFill/>
          </a:ln>
        </p:spPr>
        <p:txBody>
          <a:bodyPr spcFirstLastPara="1" vert="horz" wrap="square" lIns="121900" tIns="121900" rIns="121900" bIns="121900" rtlCol="0" anchor="b" anchorCtr="0">
            <a:noAutofit/>
          </a:bodyPr>
          <a:lstStyle/>
          <a:p>
            <a:pPr algn="l"/>
            <a:br>
              <a:rPr lang="en-US" dirty="0">
                <a:solidFill>
                  <a:schemeClr val="accent3"/>
                </a:solidFill>
              </a:rPr>
            </a:br>
            <a:endParaRPr dirty="0">
              <a:solidFill>
                <a:schemeClr val="accent3"/>
              </a:solidFill>
            </a:endParaRPr>
          </a:p>
        </p:txBody>
      </p:sp>
      <p:sp>
        <p:nvSpPr>
          <p:cNvPr id="63" name="Google Shape;63;p2"/>
          <p:cNvSpPr/>
          <p:nvPr/>
        </p:nvSpPr>
        <p:spPr>
          <a:xfrm>
            <a:off x="-1124733" y="1772633"/>
            <a:ext cx="1431600" cy="335600"/>
          </a:xfrm>
          <a:prstGeom prst="rect">
            <a:avLst/>
          </a:prstGeom>
          <a:solidFill>
            <a:srgbClr val="8687D1">
              <a:alpha val="49411"/>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4" name="Google Shape;64;p2"/>
          <p:cNvSpPr txBox="1"/>
          <p:nvPr/>
        </p:nvSpPr>
        <p:spPr>
          <a:xfrm>
            <a:off x="635056" y="283784"/>
            <a:ext cx="11360800" cy="763600"/>
          </a:xfrm>
          <a:prstGeom prst="rect">
            <a:avLst/>
          </a:prstGeom>
          <a:noFill/>
          <a:ln>
            <a:noFill/>
          </a:ln>
        </p:spPr>
        <p:txBody>
          <a:bodyPr spcFirstLastPara="1" wrap="square" lIns="121900" tIns="121900" rIns="121900" bIns="121900" anchor="t" anchorCtr="0">
            <a:normAutofit fontScale="90000" lnSpcReduction="20000"/>
          </a:bodyPr>
          <a:lstStyle/>
          <a:p>
            <a:pPr>
              <a:buClr>
                <a:schemeClr val="accent1"/>
              </a:buClr>
              <a:buSzPct val="102564"/>
            </a:pPr>
            <a:endParaRPr sz="4400" spc="-50" dirty="0">
              <a:latin typeface="+mj-lt"/>
              <a:ea typeface="+mj-ea"/>
              <a:cs typeface="+mj-cs"/>
            </a:endParaRPr>
          </a:p>
        </p:txBody>
      </p:sp>
      <p:sp>
        <p:nvSpPr>
          <p:cNvPr id="65" name="Google Shape;65;p2"/>
          <p:cNvSpPr txBox="1"/>
          <p:nvPr/>
        </p:nvSpPr>
        <p:spPr>
          <a:xfrm>
            <a:off x="8052133" y="4883663"/>
            <a:ext cx="3827200" cy="1331600"/>
          </a:xfrm>
          <a:prstGeom prst="rect">
            <a:avLst/>
          </a:prstGeom>
          <a:noFill/>
          <a:ln>
            <a:noFill/>
          </a:ln>
        </p:spPr>
        <p:txBody>
          <a:bodyPr spcFirstLastPara="1" wrap="square" lIns="121900" tIns="121900" rIns="121900" bIns="121900" anchor="t" anchorCtr="0">
            <a:noAutofit/>
          </a:bodyPr>
          <a:lstStyle/>
          <a:p>
            <a:pPr>
              <a:buClr>
                <a:schemeClr val="accent2"/>
              </a:buClr>
              <a:buSzPts val="1000"/>
            </a:pPr>
            <a:endParaRPr sz="1467" dirty="0">
              <a:solidFill>
                <a:schemeClr val="accent2"/>
              </a:solidFill>
              <a:latin typeface="Antic"/>
              <a:ea typeface="Antic"/>
              <a:cs typeface="Antic"/>
              <a:sym typeface="Antic"/>
            </a:endParaRPr>
          </a:p>
        </p:txBody>
      </p:sp>
      <p:graphicFrame>
        <p:nvGraphicFramePr>
          <p:cNvPr id="2" name="Diagram 1">
            <a:extLst>
              <a:ext uri="{FF2B5EF4-FFF2-40B4-BE49-F238E27FC236}">
                <a16:creationId xmlns:a16="http://schemas.microsoft.com/office/drawing/2014/main" id="{4B7AE2B7-A34D-43C7-8C22-D337D40AEECB}"/>
              </a:ext>
            </a:extLst>
          </p:cNvPr>
          <p:cNvGraphicFramePr/>
          <p:nvPr>
            <p:extLst>
              <p:ext uri="{D42A27DB-BD31-4B8C-83A1-F6EECF244321}">
                <p14:modId xmlns:p14="http://schemas.microsoft.com/office/powerpoint/2010/main" val="376269691"/>
              </p:ext>
            </p:extLst>
          </p:nvPr>
        </p:nvGraphicFramePr>
        <p:xfrm>
          <a:off x="1448967" y="139441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343B2690-776A-43AA-996F-E307F906C76D}"/>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36</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
        <p:nvSpPr>
          <p:cNvPr id="16" name="Google Shape;84;p3">
            <a:extLst>
              <a:ext uri="{FF2B5EF4-FFF2-40B4-BE49-F238E27FC236}">
                <a16:creationId xmlns:a16="http://schemas.microsoft.com/office/drawing/2014/main" id="{299BD21B-AAB7-4AB7-B272-0764A6981B84}"/>
              </a:ext>
            </a:extLst>
          </p:cNvPr>
          <p:cNvSpPr/>
          <p:nvPr/>
        </p:nvSpPr>
        <p:spPr>
          <a:xfrm>
            <a:off x="11874767" y="5152100"/>
            <a:ext cx="1431600" cy="946000"/>
          </a:xfrm>
          <a:prstGeom prst="rect">
            <a:avLst/>
          </a:prstGeom>
          <a:solidFill>
            <a:srgbClr val="FF9900">
              <a:alpha val="40392"/>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79e7c01258_0_3"/>
          <p:cNvSpPr/>
          <p:nvPr/>
        </p:nvSpPr>
        <p:spPr>
          <a:xfrm>
            <a:off x="11874767" y="5152100"/>
            <a:ext cx="1431600" cy="946000"/>
          </a:xfrm>
          <a:prstGeom prst="rect">
            <a:avLst/>
          </a:prstGeom>
          <a:solidFill>
            <a:srgbClr val="FF9900">
              <a:alpha val="40390"/>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6" name="Google Shape;76;g79e7c01258_0_3"/>
          <p:cNvSpPr txBox="1"/>
          <p:nvPr/>
        </p:nvSpPr>
        <p:spPr>
          <a:xfrm flipH="1">
            <a:off x="837375" y="3216173"/>
            <a:ext cx="5711706" cy="770400"/>
          </a:xfrm>
          <a:prstGeom prst="rect">
            <a:avLst/>
          </a:prstGeom>
          <a:noFill/>
          <a:ln>
            <a:noFill/>
          </a:ln>
        </p:spPr>
        <p:txBody>
          <a:bodyPr spcFirstLastPara="1" wrap="square" lIns="121900" tIns="121900" rIns="121900" bIns="121900" anchor="b" anchorCtr="0">
            <a:noAutofit/>
          </a:bodyPr>
          <a:lstStyle/>
          <a:p>
            <a:pPr>
              <a:spcBef>
                <a:spcPts val="2133"/>
              </a:spcBef>
              <a:buClr>
                <a:schemeClr val="accent1"/>
              </a:buClr>
              <a:buSzPts val="2400"/>
            </a:pPr>
            <a:r>
              <a:rPr lang="en-US" sz="3200" dirty="0">
                <a:solidFill>
                  <a:schemeClr val="accent2">
                    <a:lumMod val="50000"/>
                  </a:schemeClr>
                </a:solidFill>
                <a:latin typeface="+mj-lt"/>
                <a:ea typeface="Pathway Gothic One"/>
                <a:cs typeface="Pathway Gothic One"/>
                <a:sym typeface="Pathway Gothic One"/>
              </a:rPr>
              <a:t>Best one</a:t>
            </a:r>
            <a:r>
              <a:rPr lang="en-US" sz="3200" dirty="0">
                <a:solidFill>
                  <a:schemeClr val="accent1"/>
                </a:solidFill>
                <a:latin typeface="+mj-lt"/>
                <a:ea typeface="Pathway Gothic One"/>
                <a:cs typeface="Pathway Gothic One"/>
                <a:sym typeface="Pathway Gothic One"/>
              </a:rPr>
              <a:t>:</a:t>
            </a:r>
            <a:r>
              <a:rPr lang="en-US" sz="3200" b="1" dirty="0">
                <a:solidFill>
                  <a:schemeClr val="accent1"/>
                </a:solidFill>
                <a:latin typeface="+mj-lt"/>
                <a:ea typeface="Pathway Gothic One"/>
                <a:cs typeface="Pathway Gothic One"/>
                <a:sym typeface="Pathway Gothic One"/>
              </a:rPr>
              <a:t> </a:t>
            </a:r>
            <a:r>
              <a:rPr lang="en-US" sz="3200" b="1" dirty="0">
                <a:solidFill>
                  <a:schemeClr val="accent3"/>
                </a:solidFill>
                <a:latin typeface="+mj-lt"/>
                <a:ea typeface="Pathway Gothic One"/>
                <a:cs typeface="Pathway Gothic One"/>
                <a:sym typeface="Pathway Gothic One"/>
              </a:rPr>
              <a:t>Boosting Log</a:t>
            </a:r>
            <a:endParaRPr sz="2400" b="1" dirty="0">
              <a:solidFill>
                <a:schemeClr val="accent3"/>
              </a:solidFill>
              <a:latin typeface="+mj-lt"/>
            </a:endParaRPr>
          </a:p>
        </p:txBody>
      </p:sp>
      <p:sp>
        <p:nvSpPr>
          <p:cNvPr id="77" name="Google Shape;77;g79e7c01258_0_3"/>
          <p:cNvSpPr txBox="1"/>
          <p:nvPr/>
        </p:nvSpPr>
        <p:spPr>
          <a:xfrm>
            <a:off x="7271404" y="1622814"/>
            <a:ext cx="4390000" cy="4616608"/>
          </a:xfrm>
          <a:prstGeom prst="rect">
            <a:avLst/>
          </a:prstGeom>
          <a:noFill/>
          <a:ln>
            <a:noFill/>
          </a:ln>
        </p:spPr>
        <p:txBody>
          <a:bodyPr spcFirstLastPara="1" wrap="square" lIns="121900" tIns="121900" rIns="121900" bIns="121900" anchor="t" anchorCtr="0">
            <a:spAutoFit/>
          </a:bodyPr>
          <a:lstStyle/>
          <a:p>
            <a:r>
              <a:rPr lang="en-US" sz="2000" dirty="0">
                <a:solidFill>
                  <a:schemeClr val="accent1"/>
                </a:solidFill>
                <a:latin typeface="+mj-lt"/>
                <a:ea typeface="Antic"/>
                <a:cs typeface="Antic"/>
                <a:sym typeface="Antic"/>
              </a:rPr>
              <a:t>Accuracy Comparisons</a:t>
            </a:r>
            <a:endParaRPr sz="2000" dirty="0">
              <a:solidFill>
                <a:schemeClr val="accent1"/>
              </a:solidFill>
              <a:latin typeface="+mj-lt"/>
              <a:ea typeface="Antic"/>
              <a:cs typeface="Antic"/>
              <a:sym typeface="Antic"/>
            </a:endParaRPr>
          </a:p>
          <a:p>
            <a:pPr marL="609585" indent="-423323">
              <a:buSzPts val="1400"/>
              <a:buFont typeface="Antic"/>
              <a:buChar char="●"/>
            </a:pPr>
            <a:r>
              <a:rPr lang="en-US" sz="2400" dirty="0">
                <a:latin typeface="+mj-lt"/>
                <a:ea typeface="Antic"/>
                <a:cs typeface="Antic"/>
                <a:sym typeface="Antic"/>
              </a:rPr>
              <a:t>KNN - 66.9%</a:t>
            </a:r>
            <a:endParaRPr sz="2400" dirty="0">
              <a:latin typeface="+mj-lt"/>
              <a:ea typeface="Antic"/>
              <a:cs typeface="Antic"/>
              <a:sym typeface="Antic"/>
            </a:endParaRPr>
          </a:p>
          <a:p>
            <a:pPr marL="609585" indent="-423323">
              <a:buSzPts val="1400"/>
              <a:buFont typeface="Antic"/>
              <a:buChar char="●"/>
            </a:pPr>
            <a:r>
              <a:rPr lang="en-US" sz="2400" dirty="0">
                <a:latin typeface="+mj-lt"/>
                <a:ea typeface="Antic"/>
                <a:cs typeface="Antic"/>
                <a:sym typeface="Antic"/>
              </a:rPr>
              <a:t>ANN - 67.2%</a:t>
            </a:r>
            <a:endParaRPr sz="2400" dirty="0">
              <a:latin typeface="+mj-lt"/>
              <a:ea typeface="Antic"/>
              <a:cs typeface="Antic"/>
              <a:sym typeface="Antic"/>
            </a:endParaRPr>
          </a:p>
          <a:p>
            <a:pPr marL="609585" indent="-423323">
              <a:buSzPts val="1400"/>
              <a:buFont typeface="Antic"/>
              <a:buChar char="●"/>
            </a:pPr>
            <a:r>
              <a:rPr lang="en-US" sz="2400" dirty="0">
                <a:latin typeface="+mj-lt"/>
                <a:ea typeface="Antic"/>
                <a:cs typeface="Antic"/>
                <a:sym typeface="Antic"/>
              </a:rPr>
              <a:t>LDA - 70.84%</a:t>
            </a:r>
            <a:endParaRPr sz="2400" dirty="0">
              <a:latin typeface="+mj-lt"/>
              <a:ea typeface="Antic"/>
              <a:cs typeface="Antic"/>
              <a:sym typeface="Antic"/>
            </a:endParaRPr>
          </a:p>
          <a:p>
            <a:pPr marL="609585" indent="-423323">
              <a:buSzPts val="1400"/>
              <a:buFont typeface="Antic"/>
              <a:buChar char="●"/>
            </a:pPr>
            <a:r>
              <a:rPr lang="en-US" sz="2400" dirty="0">
                <a:latin typeface="+mj-lt"/>
                <a:ea typeface="Antic"/>
                <a:cs typeface="Antic"/>
                <a:sym typeface="Antic"/>
              </a:rPr>
              <a:t>Log Penalty None -70.85%</a:t>
            </a:r>
            <a:endParaRPr sz="2400" dirty="0">
              <a:latin typeface="+mj-lt"/>
              <a:ea typeface="Antic"/>
              <a:cs typeface="Antic"/>
              <a:sym typeface="Antic"/>
            </a:endParaRPr>
          </a:p>
          <a:p>
            <a:pPr marL="609585" indent="-423323">
              <a:buSzPts val="1400"/>
              <a:buFont typeface="Antic"/>
              <a:buChar char="●"/>
            </a:pPr>
            <a:r>
              <a:rPr lang="en-US" sz="2400" dirty="0">
                <a:latin typeface="+mj-lt"/>
                <a:ea typeface="Antic"/>
                <a:cs typeface="Antic"/>
                <a:sym typeface="Antic"/>
              </a:rPr>
              <a:t>Decision Tree -69.3%</a:t>
            </a:r>
            <a:endParaRPr sz="2400" dirty="0">
              <a:latin typeface="+mj-lt"/>
              <a:ea typeface="Antic"/>
              <a:cs typeface="Antic"/>
              <a:sym typeface="Antic"/>
            </a:endParaRPr>
          </a:p>
          <a:p>
            <a:pPr marL="609585" indent="-423323">
              <a:buSzPts val="1400"/>
              <a:buFont typeface="Antic"/>
              <a:buChar char="●"/>
            </a:pPr>
            <a:r>
              <a:rPr lang="en-US" sz="2400" dirty="0">
                <a:latin typeface="+mj-lt"/>
                <a:ea typeface="Antic"/>
                <a:cs typeface="Antic"/>
                <a:sym typeface="Antic"/>
              </a:rPr>
              <a:t>Random Forest - 70%</a:t>
            </a:r>
            <a:endParaRPr sz="2400" dirty="0">
              <a:latin typeface="+mj-lt"/>
              <a:ea typeface="Antic"/>
              <a:cs typeface="Antic"/>
              <a:sym typeface="Antic"/>
            </a:endParaRPr>
          </a:p>
          <a:p>
            <a:pPr marL="609585" indent="-423323">
              <a:buClr>
                <a:srgbClr val="E69138"/>
              </a:buClr>
              <a:buSzPts val="1400"/>
              <a:buFont typeface="Antic"/>
              <a:buChar char="●"/>
            </a:pPr>
            <a:r>
              <a:rPr lang="en-US" sz="2400" dirty="0">
                <a:solidFill>
                  <a:srgbClr val="E69138"/>
                </a:solidFill>
                <a:latin typeface="+mj-lt"/>
                <a:ea typeface="Antic"/>
                <a:cs typeface="Antic"/>
                <a:sym typeface="Antic"/>
              </a:rPr>
              <a:t>Boosting Log - 71.2%</a:t>
            </a:r>
            <a:endParaRPr sz="2400" dirty="0">
              <a:solidFill>
                <a:srgbClr val="E69138"/>
              </a:solidFill>
              <a:latin typeface="+mj-lt"/>
              <a:ea typeface="Antic"/>
              <a:cs typeface="Antic"/>
              <a:sym typeface="Antic"/>
            </a:endParaRPr>
          </a:p>
          <a:p>
            <a:pPr marL="609585" indent="-423323">
              <a:buSzPts val="1400"/>
              <a:buFont typeface="Antic"/>
              <a:buChar char="●"/>
            </a:pPr>
            <a:r>
              <a:rPr lang="en-US" sz="2400" dirty="0">
                <a:latin typeface="+mj-lt"/>
                <a:ea typeface="Antic"/>
                <a:cs typeface="Antic"/>
                <a:sym typeface="Antic"/>
              </a:rPr>
              <a:t>Bagging - 69%</a:t>
            </a:r>
          </a:p>
          <a:p>
            <a:pPr marL="609585" indent="-423323">
              <a:buSzPts val="1400"/>
              <a:buFont typeface="Antic"/>
              <a:buChar char="●"/>
            </a:pPr>
            <a:endParaRPr lang="en-US" sz="2400" dirty="0">
              <a:latin typeface="+mj-lt"/>
              <a:ea typeface="Antic"/>
              <a:cs typeface="Antic"/>
              <a:sym typeface="Antic"/>
            </a:endParaRPr>
          </a:p>
          <a:p>
            <a:pPr marL="609585" indent="-423323">
              <a:buSzPts val="1400"/>
              <a:buFont typeface="Antic"/>
              <a:buChar char="●"/>
            </a:pPr>
            <a:endParaRPr sz="2400" dirty="0">
              <a:latin typeface="+mj-lt"/>
              <a:ea typeface="Antic"/>
              <a:cs typeface="Antic"/>
              <a:sym typeface="Antic"/>
            </a:endParaRPr>
          </a:p>
        </p:txBody>
      </p:sp>
      <p:sp>
        <p:nvSpPr>
          <p:cNvPr id="78" name="Google Shape;78;g79e7c01258_0_3"/>
          <p:cNvSpPr txBox="1"/>
          <p:nvPr/>
        </p:nvSpPr>
        <p:spPr>
          <a:xfrm>
            <a:off x="482499" y="4315261"/>
            <a:ext cx="7005695" cy="553957"/>
          </a:xfrm>
          <a:prstGeom prst="rect">
            <a:avLst/>
          </a:prstGeom>
          <a:noFill/>
          <a:ln>
            <a:noFill/>
          </a:ln>
        </p:spPr>
        <p:txBody>
          <a:bodyPr spcFirstLastPara="1" wrap="square" lIns="121900" tIns="121900" rIns="121900" bIns="121900" anchor="t" anchorCtr="0">
            <a:spAutoFit/>
          </a:bodyPr>
          <a:lstStyle/>
          <a:p>
            <a:r>
              <a:rPr lang="en-US" sz="2000" b="1" u="sng" dirty="0">
                <a:latin typeface="Antic"/>
                <a:ea typeface="Antic"/>
                <a:cs typeface="Antic"/>
                <a:sym typeface="Antic"/>
              </a:rPr>
              <a:t>KNN&amp;ANN &lt; Linear Based </a:t>
            </a:r>
            <a:r>
              <a:rPr lang="en-US" sz="2000" b="1" u="sng" dirty="0">
                <a:latin typeface="+mj-lt"/>
                <a:ea typeface="Antic"/>
                <a:cs typeface="Antic"/>
                <a:sym typeface="Antic"/>
              </a:rPr>
              <a:t>Models</a:t>
            </a:r>
            <a:r>
              <a:rPr lang="en-US" sz="2000" b="1" u="sng" dirty="0">
                <a:latin typeface="Antic"/>
                <a:ea typeface="Antic"/>
                <a:cs typeface="Antic"/>
                <a:sym typeface="Antic"/>
              </a:rPr>
              <a:t> &lt; Tree </a:t>
            </a:r>
            <a:r>
              <a:rPr lang="en-US" altLang="zh-TW" sz="2000" b="1" u="sng" dirty="0">
                <a:latin typeface="Antic"/>
                <a:ea typeface="Antic"/>
                <a:cs typeface="Antic"/>
                <a:sym typeface="Antic"/>
              </a:rPr>
              <a:t>Based Model</a:t>
            </a:r>
            <a:r>
              <a:rPr lang="en-US" sz="2000" b="1" u="sng" dirty="0">
                <a:latin typeface="Antic"/>
                <a:ea typeface="Antic"/>
                <a:cs typeface="Antic"/>
                <a:sym typeface="Antic"/>
              </a:rPr>
              <a:t> </a:t>
            </a:r>
            <a:endParaRPr sz="2000" b="1" u="sng" dirty="0">
              <a:latin typeface="Antic"/>
              <a:ea typeface="Antic"/>
              <a:cs typeface="Antic"/>
              <a:sym typeface="Antic"/>
            </a:endParaRPr>
          </a:p>
        </p:txBody>
      </p:sp>
      <p:sp>
        <p:nvSpPr>
          <p:cNvPr id="8" name="Google Shape;66;p2">
            <a:extLst>
              <a:ext uri="{FF2B5EF4-FFF2-40B4-BE49-F238E27FC236}">
                <a16:creationId xmlns:a16="http://schemas.microsoft.com/office/drawing/2014/main" id="{B31E3502-05EC-4498-B531-C90222169876}"/>
              </a:ext>
            </a:extLst>
          </p:cNvPr>
          <p:cNvSpPr txBox="1"/>
          <p:nvPr/>
        </p:nvSpPr>
        <p:spPr>
          <a:xfrm>
            <a:off x="635071" y="2029605"/>
            <a:ext cx="10164738" cy="1292621"/>
          </a:xfrm>
          <a:prstGeom prst="rect">
            <a:avLst/>
          </a:prstGeom>
          <a:noFill/>
          <a:ln>
            <a:noFill/>
          </a:ln>
        </p:spPr>
        <p:txBody>
          <a:bodyPr spcFirstLastPara="1" wrap="square" lIns="121900" tIns="121900" rIns="121900" bIns="121900" anchor="t" anchorCtr="0">
            <a:spAutoFit/>
          </a:bodyPr>
          <a:lstStyle/>
          <a:p>
            <a:r>
              <a:rPr lang="en-US" sz="2400" dirty="0">
                <a:solidFill>
                  <a:schemeClr val="accent2">
                    <a:lumMod val="50000"/>
                  </a:schemeClr>
                </a:solidFill>
                <a:latin typeface="+mj-lt"/>
                <a:ea typeface="Pathway Gothic One"/>
                <a:cs typeface="Pathway Gothic One"/>
                <a:sym typeface="Pathway Gothic One"/>
              </a:rPr>
              <a:t>Decision Criteria</a:t>
            </a:r>
            <a:r>
              <a:rPr lang="en-US" sz="2400" dirty="0">
                <a:latin typeface="+mj-lt"/>
                <a:ea typeface="Antic"/>
                <a:cs typeface="Antic"/>
                <a:sym typeface="Antic"/>
              </a:rPr>
              <a:t> </a:t>
            </a:r>
            <a:r>
              <a:rPr lang="en-US" sz="2000" dirty="0">
                <a:latin typeface="+mj-lt"/>
                <a:ea typeface="Antic"/>
                <a:cs typeface="Antic"/>
                <a:sym typeface="Antic"/>
              </a:rPr>
              <a:t>: Accuracy</a:t>
            </a:r>
            <a:endParaRPr sz="2000" dirty="0">
              <a:latin typeface="+mj-lt"/>
              <a:ea typeface="Antic"/>
              <a:cs typeface="Antic"/>
              <a:sym typeface="Antic"/>
            </a:endParaRPr>
          </a:p>
          <a:p>
            <a:r>
              <a:rPr lang="en-US" sz="2400" dirty="0">
                <a:solidFill>
                  <a:schemeClr val="accent2">
                    <a:lumMod val="50000"/>
                  </a:schemeClr>
                </a:solidFill>
                <a:latin typeface="+mj-lt"/>
                <a:ea typeface="Pathway Gothic One"/>
                <a:cs typeface="Pathway Gothic One"/>
                <a:sym typeface="Pathway Gothic One"/>
              </a:rPr>
              <a:t>Main training function</a:t>
            </a:r>
            <a:r>
              <a:rPr lang="en-US" sz="2400" dirty="0">
                <a:solidFill>
                  <a:schemeClr val="accent2">
                    <a:lumMod val="50000"/>
                  </a:schemeClr>
                </a:solidFill>
                <a:latin typeface="+mj-lt"/>
                <a:ea typeface="Antic"/>
                <a:cs typeface="Antic"/>
                <a:sym typeface="Antic"/>
              </a:rPr>
              <a:t> </a:t>
            </a:r>
            <a:r>
              <a:rPr lang="en-US" sz="2000" dirty="0">
                <a:latin typeface="+mj-lt"/>
                <a:ea typeface="Antic"/>
                <a:cs typeface="Antic"/>
                <a:sym typeface="Antic"/>
              </a:rPr>
              <a:t>: </a:t>
            </a:r>
            <a:r>
              <a:rPr lang="en-US" sz="2000" dirty="0" err="1">
                <a:latin typeface="+mj-lt"/>
                <a:ea typeface="Antic"/>
                <a:cs typeface="Antic"/>
                <a:sym typeface="Antic"/>
              </a:rPr>
              <a:t>GridSearchCV</a:t>
            </a:r>
            <a:r>
              <a:rPr lang="en-US" sz="2000" dirty="0">
                <a:latin typeface="+mj-lt"/>
                <a:ea typeface="Antic"/>
                <a:cs typeface="Antic"/>
                <a:sym typeface="Antic"/>
              </a:rPr>
              <a:t>, </a:t>
            </a:r>
            <a:r>
              <a:rPr lang="en-US" sz="2000" dirty="0" err="1">
                <a:latin typeface="+mj-lt"/>
                <a:ea typeface="Antic"/>
                <a:cs typeface="Antic"/>
                <a:sym typeface="Antic"/>
              </a:rPr>
              <a:t>best_score</a:t>
            </a:r>
            <a:r>
              <a:rPr lang="en-US" sz="2000" dirty="0">
                <a:latin typeface="+mj-lt"/>
                <a:ea typeface="Antic"/>
                <a:cs typeface="Antic"/>
                <a:sym typeface="Antic"/>
              </a:rPr>
              <a:t>_</a:t>
            </a:r>
            <a:endParaRPr sz="2000" dirty="0">
              <a:latin typeface="+mj-lt"/>
              <a:ea typeface="Antic"/>
              <a:cs typeface="Antic"/>
              <a:sym typeface="Antic"/>
            </a:endParaRPr>
          </a:p>
          <a:p>
            <a:endParaRPr sz="2000" dirty="0">
              <a:latin typeface="+mj-lt"/>
              <a:ea typeface="Antic"/>
              <a:cs typeface="Antic"/>
              <a:sym typeface="Antic"/>
            </a:endParaRPr>
          </a:p>
        </p:txBody>
      </p:sp>
      <p:sp>
        <p:nvSpPr>
          <p:cNvPr id="9" name="Google Shape;75;g79e7c01258_0_3">
            <a:extLst>
              <a:ext uri="{FF2B5EF4-FFF2-40B4-BE49-F238E27FC236}">
                <a16:creationId xmlns:a16="http://schemas.microsoft.com/office/drawing/2014/main" id="{14E59662-46E7-4CC6-AB99-62DF02A1FB54}"/>
              </a:ext>
            </a:extLst>
          </p:cNvPr>
          <p:cNvSpPr txBox="1"/>
          <p:nvPr/>
        </p:nvSpPr>
        <p:spPr>
          <a:xfrm>
            <a:off x="482500" y="5152100"/>
            <a:ext cx="8781600" cy="1435980"/>
          </a:xfrm>
          <a:prstGeom prst="rect">
            <a:avLst/>
          </a:prstGeom>
          <a:noFill/>
          <a:ln>
            <a:noFill/>
          </a:ln>
        </p:spPr>
        <p:txBody>
          <a:bodyPr spcFirstLastPara="1" wrap="square" lIns="121900" tIns="60933" rIns="121900" bIns="60933" anchor="t" anchorCtr="0">
            <a:spAutoFit/>
          </a:bodyPr>
          <a:lstStyle/>
          <a:p>
            <a:r>
              <a:rPr lang="en-US" sz="2133" dirty="0">
                <a:solidFill>
                  <a:schemeClr val="accent1"/>
                </a:solidFill>
                <a:latin typeface="+mj-lt"/>
                <a:ea typeface="Antic"/>
                <a:cs typeface="Antic"/>
                <a:sym typeface="Antic"/>
              </a:rPr>
              <a:t>Reason:</a:t>
            </a:r>
            <a:endParaRPr sz="2133" dirty="0">
              <a:solidFill>
                <a:schemeClr val="accent1"/>
              </a:solidFill>
              <a:latin typeface="+mj-lt"/>
              <a:ea typeface="Antic"/>
              <a:cs typeface="Antic"/>
              <a:sym typeface="Antic"/>
            </a:endParaRPr>
          </a:p>
          <a:p>
            <a:r>
              <a:rPr lang="en-US" sz="2133" dirty="0">
                <a:latin typeface="+mj-lt"/>
                <a:ea typeface="Antic"/>
                <a:cs typeface="Antic"/>
                <a:sym typeface="Antic"/>
              </a:rPr>
              <a:t>-Want to ensure that we’re using the best model so we can obtain most customers without losing money from a bad credit consumer</a:t>
            </a:r>
            <a:endParaRPr sz="2133" dirty="0">
              <a:latin typeface="+mj-lt"/>
              <a:ea typeface="Antic"/>
              <a:cs typeface="Antic"/>
              <a:sym typeface="Antic"/>
            </a:endParaRPr>
          </a:p>
          <a:p>
            <a:endParaRPr sz="2133" dirty="0">
              <a:latin typeface="+mj-lt"/>
              <a:ea typeface="Antic"/>
              <a:cs typeface="Antic"/>
              <a:sym typeface="Antic"/>
            </a:endParaRPr>
          </a:p>
        </p:txBody>
      </p:sp>
      <p:sp>
        <p:nvSpPr>
          <p:cNvPr id="10" name="Title 1">
            <a:extLst>
              <a:ext uri="{FF2B5EF4-FFF2-40B4-BE49-F238E27FC236}">
                <a16:creationId xmlns:a16="http://schemas.microsoft.com/office/drawing/2014/main" id="{05D4D2DE-A525-440E-81B0-C6AE2A556B94}"/>
              </a:ext>
            </a:extLst>
          </p:cNvPr>
          <p:cNvSpPr txBox="1">
            <a:spLocks/>
          </p:cNvSpPr>
          <p:nvPr/>
        </p:nvSpPr>
        <p:spPr>
          <a:xfrm>
            <a:off x="837375" y="375355"/>
            <a:ext cx="9692640" cy="1325562"/>
          </a:xfrm>
          <a:prstGeom prst="rect">
            <a:avLst/>
          </a:prstGeom>
          <a:noFill/>
          <a:ln>
            <a:noFill/>
          </a:ln>
        </p:spPr>
        <p:txBody>
          <a:bodyPr spcFirstLastPara="1" vert="horz" wrap="square" lIns="91425" tIns="91425" rIns="91425" bIns="91425" rtlCol="0" anchor="b" anchorCtr="0">
            <a:noAutofit/>
          </a:bodyPr>
          <a:lstStyle>
            <a:lvl1pPr lvl="0" algn="l" defTabSz="914400" rtl="0" eaLnBrk="1" latinLnBrk="0" hangingPunct="1">
              <a:lnSpc>
                <a:spcPct val="100000"/>
              </a:lnSpc>
              <a:spcBef>
                <a:spcPts val="0"/>
              </a:spcBef>
              <a:spcAft>
                <a:spcPts val="0"/>
              </a:spcAft>
              <a:buClr>
                <a:schemeClr val="accent1"/>
              </a:buClr>
              <a:buSzPts val="2400"/>
              <a:buNone/>
              <a:defRPr sz="3200" kern="1200" spc="-50" baseline="0">
                <a:solidFill>
                  <a:schemeClr val="accent1"/>
                </a:solidFill>
                <a:latin typeface="+mj-lt"/>
                <a:ea typeface="+mj-ea"/>
                <a:cs typeface="+mj-cs"/>
              </a:defRPr>
            </a:lvl1pPr>
            <a:lvl2pPr lvl="1" algn="l">
              <a:lnSpc>
                <a:spcPct val="100000"/>
              </a:lnSpc>
              <a:spcBef>
                <a:spcPts val="0"/>
              </a:spcBef>
              <a:spcAft>
                <a:spcPts val="0"/>
              </a:spcAft>
              <a:buClr>
                <a:schemeClr val="accent1"/>
              </a:buClr>
              <a:buSzPts val="2400"/>
              <a:buNone/>
              <a:defRPr sz="3200">
                <a:solidFill>
                  <a:schemeClr val="accent1"/>
                </a:solidFill>
              </a:defRPr>
            </a:lvl2pPr>
            <a:lvl3pPr lvl="2" algn="l">
              <a:lnSpc>
                <a:spcPct val="100000"/>
              </a:lnSpc>
              <a:spcBef>
                <a:spcPts val="0"/>
              </a:spcBef>
              <a:spcAft>
                <a:spcPts val="0"/>
              </a:spcAft>
              <a:buClr>
                <a:schemeClr val="accent1"/>
              </a:buClr>
              <a:buSzPts val="2400"/>
              <a:buNone/>
              <a:defRPr sz="3200">
                <a:solidFill>
                  <a:schemeClr val="accent1"/>
                </a:solidFill>
              </a:defRPr>
            </a:lvl3pPr>
            <a:lvl4pPr lvl="3" algn="l">
              <a:lnSpc>
                <a:spcPct val="100000"/>
              </a:lnSpc>
              <a:spcBef>
                <a:spcPts val="0"/>
              </a:spcBef>
              <a:spcAft>
                <a:spcPts val="0"/>
              </a:spcAft>
              <a:buClr>
                <a:schemeClr val="accent1"/>
              </a:buClr>
              <a:buSzPts val="2400"/>
              <a:buNone/>
              <a:defRPr sz="3200">
                <a:solidFill>
                  <a:schemeClr val="accent1"/>
                </a:solidFill>
              </a:defRPr>
            </a:lvl4pPr>
            <a:lvl5pPr lvl="4" algn="l">
              <a:lnSpc>
                <a:spcPct val="100000"/>
              </a:lnSpc>
              <a:spcBef>
                <a:spcPts val="0"/>
              </a:spcBef>
              <a:spcAft>
                <a:spcPts val="0"/>
              </a:spcAft>
              <a:buClr>
                <a:schemeClr val="accent1"/>
              </a:buClr>
              <a:buSzPts val="2400"/>
              <a:buNone/>
              <a:defRPr sz="3200">
                <a:solidFill>
                  <a:schemeClr val="accent1"/>
                </a:solidFill>
              </a:defRPr>
            </a:lvl5pPr>
            <a:lvl6pPr lvl="5" algn="l">
              <a:lnSpc>
                <a:spcPct val="100000"/>
              </a:lnSpc>
              <a:spcBef>
                <a:spcPts val="0"/>
              </a:spcBef>
              <a:spcAft>
                <a:spcPts val="0"/>
              </a:spcAft>
              <a:buClr>
                <a:schemeClr val="accent1"/>
              </a:buClr>
              <a:buSzPts val="2400"/>
              <a:buNone/>
              <a:defRPr sz="3200">
                <a:solidFill>
                  <a:schemeClr val="accent1"/>
                </a:solidFill>
              </a:defRPr>
            </a:lvl6pPr>
            <a:lvl7pPr lvl="6" algn="l">
              <a:lnSpc>
                <a:spcPct val="100000"/>
              </a:lnSpc>
              <a:spcBef>
                <a:spcPts val="0"/>
              </a:spcBef>
              <a:spcAft>
                <a:spcPts val="0"/>
              </a:spcAft>
              <a:buClr>
                <a:schemeClr val="accent1"/>
              </a:buClr>
              <a:buSzPts val="2400"/>
              <a:buNone/>
              <a:defRPr sz="3200">
                <a:solidFill>
                  <a:schemeClr val="accent1"/>
                </a:solidFill>
              </a:defRPr>
            </a:lvl7pPr>
            <a:lvl8pPr lvl="7" algn="l">
              <a:lnSpc>
                <a:spcPct val="100000"/>
              </a:lnSpc>
              <a:spcBef>
                <a:spcPts val="0"/>
              </a:spcBef>
              <a:spcAft>
                <a:spcPts val="0"/>
              </a:spcAft>
              <a:buClr>
                <a:schemeClr val="accent1"/>
              </a:buClr>
              <a:buSzPts val="2400"/>
              <a:buNone/>
              <a:defRPr sz="3200">
                <a:solidFill>
                  <a:schemeClr val="accent1"/>
                </a:solidFill>
              </a:defRPr>
            </a:lvl8pPr>
            <a:lvl9pPr lvl="8" algn="l">
              <a:lnSpc>
                <a:spcPct val="100000"/>
              </a:lnSpc>
              <a:spcBef>
                <a:spcPts val="0"/>
              </a:spcBef>
              <a:spcAft>
                <a:spcPts val="0"/>
              </a:spcAft>
              <a:buClr>
                <a:schemeClr val="accent1"/>
              </a:buClr>
              <a:buSzPts val="2400"/>
              <a:buNone/>
              <a:defRPr sz="3200">
                <a:solidFill>
                  <a:schemeClr val="accent1"/>
                </a:solidFill>
              </a:defRPr>
            </a:lvl9pPr>
          </a:lstStyle>
          <a:p>
            <a:pPr lvl="0" defTabSz="457200">
              <a:buClr>
                <a:srgbClr val="6F6F74"/>
              </a:buClr>
              <a:buSzPct val="102564"/>
            </a:pPr>
            <a:r>
              <a:rPr lang="en-US" sz="4000" dirty="0">
                <a:solidFill>
                  <a:srgbClr val="000000"/>
                </a:solidFill>
                <a:ea typeface="+mn-ea"/>
                <a:cs typeface="+mn-cs"/>
                <a:sym typeface="Pathway Gothic One"/>
              </a:rPr>
              <a:t>Training Result</a:t>
            </a:r>
            <a:endParaRPr lang="en-US" sz="4000" dirty="0">
              <a:solidFill>
                <a:srgbClr val="000000"/>
              </a:solidFill>
              <a:ea typeface="+mn-ea"/>
              <a:cs typeface="+mn-cs"/>
            </a:endParaRPr>
          </a:p>
        </p:txBody>
      </p:sp>
      <p:sp>
        <p:nvSpPr>
          <p:cNvPr id="11" name="TextBox 10">
            <a:extLst>
              <a:ext uri="{FF2B5EF4-FFF2-40B4-BE49-F238E27FC236}">
                <a16:creationId xmlns:a16="http://schemas.microsoft.com/office/drawing/2014/main" id="{25B6FCE9-6AB5-4BB5-A97F-1F82D071E3D7}"/>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37</a:t>
            </a:r>
          </a:p>
        </p:txBody>
      </p:sp>
      <p:sp>
        <p:nvSpPr>
          <p:cNvPr id="12" name="Google Shape;63;p2">
            <a:extLst>
              <a:ext uri="{FF2B5EF4-FFF2-40B4-BE49-F238E27FC236}">
                <a16:creationId xmlns:a16="http://schemas.microsoft.com/office/drawing/2014/main" id="{01E5C216-1BB5-4763-82B9-B0A4B3CF1F38}"/>
              </a:ext>
            </a:extLst>
          </p:cNvPr>
          <p:cNvSpPr/>
          <p:nvPr/>
        </p:nvSpPr>
        <p:spPr>
          <a:xfrm>
            <a:off x="-1124733" y="1772633"/>
            <a:ext cx="1431600" cy="335600"/>
          </a:xfrm>
          <a:prstGeom prst="rect">
            <a:avLst/>
          </a:prstGeom>
          <a:solidFill>
            <a:srgbClr val="8687D1">
              <a:alpha val="49411"/>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subTitle" idx="9"/>
          </p:nvPr>
        </p:nvSpPr>
        <p:spPr>
          <a:xfrm>
            <a:off x="837375" y="1772633"/>
            <a:ext cx="9967200" cy="3377600"/>
          </a:xfrm>
          <a:prstGeom prst="rect">
            <a:avLst/>
          </a:prstGeom>
          <a:noFill/>
          <a:ln>
            <a:noFill/>
          </a:ln>
        </p:spPr>
        <p:txBody>
          <a:bodyPr spcFirstLastPara="1" vert="horz" wrap="square" lIns="121900" tIns="121900" rIns="121900" bIns="121900" rtlCol="0" anchor="t" anchorCtr="0">
            <a:noAutofit/>
          </a:bodyPr>
          <a:lstStyle/>
          <a:p>
            <a:pPr marL="0" indent="0" algn="l"/>
            <a:r>
              <a:rPr lang="en-US" sz="2400" dirty="0"/>
              <a:t>-Created using </a:t>
            </a:r>
            <a:r>
              <a:rPr lang="en-US" sz="2400" dirty="0" err="1"/>
              <a:t>Streamlit</a:t>
            </a:r>
            <a:endParaRPr sz="2400" dirty="0"/>
          </a:p>
          <a:p>
            <a:pPr marL="0" indent="0" algn="l">
              <a:spcBef>
                <a:spcPts val="1600"/>
              </a:spcBef>
            </a:pPr>
            <a:r>
              <a:rPr lang="en-US" sz="2400" dirty="0"/>
              <a:t>-Allows us to view past data on predictors and results for risk performance</a:t>
            </a:r>
            <a:endParaRPr sz="2400" dirty="0"/>
          </a:p>
          <a:p>
            <a:pPr marL="0" indent="0" algn="l">
              <a:spcBef>
                <a:spcPts val="1600"/>
              </a:spcBef>
            </a:pPr>
            <a:r>
              <a:rPr lang="en-US" sz="2400" dirty="0"/>
              <a:t>-Can use a slider to view the percentage of good in the specific criteria</a:t>
            </a:r>
            <a:endParaRPr sz="2133" dirty="0"/>
          </a:p>
          <a:p>
            <a:pPr marL="0" indent="0" algn="l">
              <a:spcBef>
                <a:spcPts val="1600"/>
              </a:spcBef>
            </a:pPr>
            <a:r>
              <a:rPr lang="en-US" sz="2400" dirty="0"/>
              <a:t>-Provide prediction using the pre-trained model to evaluate whether a customer with specific attributes inputted by the user will have a good or bad credit risk</a:t>
            </a:r>
            <a:endParaRPr sz="2400" dirty="0"/>
          </a:p>
          <a:p>
            <a:pPr marL="0" indent="0" algn="l">
              <a:spcBef>
                <a:spcPts val="1600"/>
              </a:spcBef>
            </a:pPr>
            <a:r>
              <a:rPr lang="en-US" sz="2400" dirty="0"/>
              <a:t>-Allow users to save the data for further use</a:t>
            </a:r>
          </a:p>
          <a:p>
            <a:pPr marL="0" indent="0" algn="l">
              <a:spcBef>
                <a:spcPts val="1600"/>
              </a:spcBef>
            </a:pPr>
            <a:r>
              <a:rPr lang="en-US" sz="1600" dirty="0">
                <a:hlinkClick r:id="rId3"/>
              </a:rPr>
              <a:t>https://share.streamlit.io/davidchenli/credict-performance/main/Python_Project_final/demo.py</a:t>
            </a:r>
            <a:r>
              <a:rPr lang="zh-TW" altLang="en-US" sz="1600" dirty="0"/>
              <a:t> </a:t>
            </a:r>
            <a:endParaRPr sz="1600" dirty="0"/>
          </a:p>
          <a:p>
            <a:pPr marL="0" indent="0" algn="l">
              <a:spcBef>
                <a:spcPts val="1600"/>
              </a:spcBef>
            </a:pPr>
            <a:endParaRPr sz="1467" dirty="0">
              <a:solidFill>
                <a:schemeClr val="accent2"/>
              </a:solidFill>
            </a:endParaRPr>
          </a:p>
        </p:txBody>
      </p:sp>
      <p:sp>
        <p:nvSpPr>
          <p:cNvPr id="84" name="Google Shape;84;p3"/>
          <p:cNvSpPr/>
          <p:nvPr/>
        </p:nvSpPr>
        <p:spPr>
          <a:xfrm>
            <a:off x="11874767" y="5152100"/>
            <a:ext cx="1431600" cy="946000"/>
          </a:xfrm>
          <a:prstGeom prst="rect">
            <a:avLst/>
          </a:prstGeom>
          <a:solidFill>
            <a:srgbClr val="FF9900">
              <a:alpha val="40392"/>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85" name="Google Shape;85;p3"/>
          <p:cNvSpPr/>
          <p:nvPr/>
        </p:nvSpPr>
        <p:spPr>
          <a:xfrm>
            <a:off x="-1124733" y="1772633"/>
            <a:ext cx="1431600" cy="335600"/>
          </a:xfrm>
          <a:prstGeom prst="rect">
            <a:avLst/>
          </a:prstGeom>
          <a:solidFill>
            <a:srgbClr val="8687D1">
              <a:alpha val="49411"/>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 name="Title 1">
            <a:extLst>
              <a:ext uri="{FF2B5EF4-FFF2-40B4-BE49-F238E27FC236}">
                <a16:creationId xmlns:a16="http://schemas.microsoft.com/office/drawing/2014/main" id="{8CAC6988-6B48-4C53-AF6B-662514044E64}"/>
              </a:ext>
            </a:extLst>
          </p:cNvPr>
          <p:cNvSpPr txBox="1">
            <a:spLocks/>
          </p:cNvSpPr>
          <p:nvPr/>
        </p:nvSpPr>
        <p:spPr>
          <a:xfrm>
            <a:off x="837375" y="375355"/>
            <a:ext cx="9692640" cy="1325562"/>
          </a:xfrm>
          <a:prstGeom prst="rect">
            <a:avLst/>
          </a:prstGeom>
          <a:noFill/>
          <a:ln>
            <a:noFill/>
          </a:ln>
        </p:spPr>
        <p:txBody>
          <a:bodyPr spcFirstLastPara="1" vert="horz" wrap="square" lIns="91425" tIns="91425" rIns="91425" bIns="91425" rtlCol="0" anchor="b" anchorCtr="0">
            <a:noAutofit/>
          </a:bodyPr>
          <a:lstStyle>
            <a:lvl1pPr lvl="0" algn="l" defTabSz="914400" rtl="0" eaLnBrk="1" latinLnBrk="0" hangingPunct="1">
              <a:lnSpc>
                <a:spcPct val="100000"/>
              </a:lnSpc>
              <a:spcBef>
                <a:spcPts val="0"/>
              </a:spcBef>
              <a:spcAft>
                <a:spcPts val="0"/>
              </a:spcAft>
              <a:buClr>
                <a:schemeClr val="accent1"/>
              </a:buClr>
              <a:buSzPts val="2400"/>
              <a:buNone/>
              <a:defRPr sz="3200" kern="1200" spc="-50" baseline="0">
                <a:solidFill>
                  <a:schemeClr val="accent1"/>
                </a:solidFill>
                <a:latin typeface="+mj-lt"/>
                <a:ea typeface="+mj-ea"/>
                <a:cs typeface="+mj-cs"/>
              </a:defRPr>
            </a:lvl1pPr>
            <a:lvl2pPr lvl="1" algn="l">
              <a:lnSpc>
                <a:spcPct val="100000"/>
              </a:lnSpc>
              <a:spcBef>
                <a:spcPts val="0"/>
              </a:spcBef>
              <a:spcAft>
                <a:spcPts val="0"/>
              </a:spcAft>
              <a:buClr>
                <a:schemeClr val="accent1"/>
              </a:buClr>
              <a:buSzPts val="2400"/>
              <a:buNone/>
              <a:defRPr sz="3200">
                <a:solidFill>
                  <a:schemeClr val="accent1"/>
                </a:solidFill>
              </a:defRPr>
            </a:lvl2pPr>
            <a:lvl3pPr lvl="2" algn="l">
              <a:lnSpc>
                <a:spcPct val="100000"/>
              </a:lnSpc>
              <a:spcBef>
                <a:spcPts val="0"/>
              </a:spcBef>
              <a:spcAft>
                <a:spcPts val="0"/>
              </a:spcAft>
              <a:buClr>
                <a:schemeClr val="accent1"/>
              </a:buClr>
              <a:buSzPts val="2400"/>
              <a:buNone/>
              <a:defRPr sz="3200">
                <a:solidFill>
                  <a:schemeClr val="accent1"/>
                </a:solidFill>
              </a:defRPr>
            </a:lvl3pPr>
            <a:lvl4pPr lvl="3" algn="l">
              <a:lnSpc>
                <a:spcPct val="100000"/>
              </a:lnSpc>
              <a:spcBef>
                <a:spcPts val="0"/>
              </a:spcBef>
              <a:spcAft>
                <a:spcPts val="0"/>
              </a:spcAft>
              <a:buClr>
                <a:schemeClr val="accent1"/>
              </a:buClr>
              <a:buSzPts val="2400"/>
              <a:buNone/>
              <a:defRPr sz="3200">
                <a:solidFill>
                  <a:schemeClr val="accent1"/>
                </a:solidFill>
              </a:defRPr>
            </a:lvl4pPr>
            <a:lvl5pPr lvl="4" algn="l">
              <a:lnSpc>
                <a:spcPct val="100000"/>
              </a:lnSpc>
              <a:spcBef>
                <a:spcPts val="0"/>
              </a:spcBef>
              <a:spcAft>
                <a:spcPts val="0"/>
              </a:spcAft>
              <a:buClr>
                <a:schemeClr val="accent1"/>
              </a:buClr>
              <a:buSzPts val="2400"/>
              <a:buNone/>
              <a:defRPr sz="3200">
                <a:solidFill>
                  <a:schemeClr val="accent1"/>
                </a:solidFill>
              </a:defRPr>
            </a:lvl5pPr>
            <a:lvl6pPr lvl="5" algn="l">
              <a:lnSpc>
                <a:spcPct val="100000"/>
              </a:lnSpc>
              <a:spcBef>
                <a:spcPts val="0"/>
              </a:spcBef>
              <a:spcAft>
                <a:spcPts val="0"/>
              </a:spcAft>
              <a:buClr>
                <a:schemeClr val="accent1"/>
              </a:buClr>
              <a:buSzPts val="2400"/>
              <a:buNone/>
              <a:defRPr sz="3200">
                <a:solidFill>
                  <a:schemeClr val="accent1"/>
                </a:solidFill>
              </a:defRPr>
            </a:lvl6pPr>
            <a:lvl7pPr lvl="6" algn="l">
              <a:lnSpc>
                <a:spcPct val="100000"/>
              </a:lnSpc>
              <a:spcBef>
                <a:spcPts val="0"/>
              </a:spcBef>
              <a:spcAft>
                <a:spcPts val="0"/>
              </a:spcAft>
              <a:buClr>
                <a:schemeClr val="accent1"/>
              </a:buClr>
              <a:buSzPts val="2400"/>
              <a:buNone/>
              <a:defRPr sz="3200">
                <a:solidFill>
                  <a:schemeClr val="accent1"/>
                </a:solidFill>
              </a:defRPr>
            </a:lvl7pPr>
            <a:lvl8pPr lvl="7" algn="l">
              <a:lnSpc>
                <a:spcPct val="100000"/>
              </a:lnSpc>
              <a:spcBef>
                <a:spcPts val="0"/>
              </a:spcBef>
              <a:spcAft>
                <a:spcPts val="0"/>
              </a:spcAft>
              <a:buClr>
                <a:schemeClr val="accent1"/>
              </a:buClr>
              <a:buSzPts val="2400"/>
              <a:buNone/>
              <a:defRPr sz="3200">
                <a:solidFill>
                  <a:schemeClr val="accent1"/>
                </a:solidFill>
              </a:defRPr>
            </a:lvl8pPr>
            <a:lvl9pPr lvl="8" algn="l">
              <a:lnSpc>
                <a:spcPct val="100000"/>
              </a:lnSpc>
              <a:spcBef>
                <a:spcPts val="0"/>
              </a:spcBef>
              <a:spcAft>
                <a:spcPts val="0"/>
              </a:spcAft>
              <a:buClr>
                <a:schemeClr val="accent1"/>
              </a:buClr>
              <a:buSzPts val="2400"/>
              <a:buNone/>
              <a:defRPr sz="3200">
                <a:solidFill>
                  <a:schemeClr val="accent1"/>
                </a:solidFill>
              </a:defRPr>
            </a:lvl9pPr>
          </a:lstStyle>
          <a:p>
            <a:pPr lvl="0" defTabSz="457200">
              <a:buClr>
                <a:srgbClr val="6F6F74"/>
              </a:buClr>
              <a:buSzPct val="102564"/>
            </a:pPr>
            <a:r>
              <a:rPr lang="en-US" sz="4000" dirty="0">
                <a:solidFill>
                  <a:srgbClr val="000000"/>
                </a:solidFill>
                <a:ea typeface="+mn-ea"/>
                <a:cs typeface="+mn-cs"/>
                <a:sym typeface="Pathway Gothic One"/>
              </a:rPr>
              <a:t>Interface Demonstration</a:t>
            </a:r>
            <a:endParaRPr lang="en-US" sz="4000" dirty="0">
              <a:solidFill>
                <a:srgbClr val="000000"/>
              </a:solidFill>
              <a:ea typeface="+mn-ea"/>
              <a:cs typeface="+mn-cs"/>
            </a:endParaRPr>
          </a:p>
        </p:txBody>
      </p:sp>
      <p:sp>
        <p:nvSpPr>
          <p:cNvPr id="7" name="TextBox 6">
            <a:extLst>
              <a:ext uri="{FF2B5EF4-FFF2-40B4-BE49-F238E27FC236}">
                <a16:creationId xmlns:a16="http://schemas.microsoft.com/office/drawing/2014/main" id="{40DFF814-DE22-4899-A37C-26EF66AF0250}"/>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38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8">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E41EBA32-6FDE-467D-B59B-81A8A8C8CE06}"/>
              </a:ext>
            </a:extLst>
          </p:cNvPr>
          <p:cNvSpPr>
            <a:spLocks noGrp="1"/>
          </p:cNvSpPr>
          <p:nvPr>
            <p:ph type="title"/>
          </p:nvPr>
        </p:nvSpPr>
        <p:spPr>
          <a:xfrm>
            <a:off x="4123013" y="931862"/>
            <a:ext cx="6824387" cy="5087938"/>
          </a:xfrm>
        </p:spPr>
        <p:txBody>
          <a:bodyPr vert="horz" lIns="91440" tIns="45720" rIns="91440" bIns="45720" rtlCol="0" anchor="ctr">
            <a:normAutofit/>
          </a:bodyPr>
          <a:lstStyle/>
          <a:p>
            <a:pPr algn="ctr">
              <a:lnSpc>
                <a:spcPct val="85000"/>
              </a:lnSpc>
            </a:pPr>
            <a:r>
              <a:rPr lang="zh-TW" altLang="en-US" b="1" dirty="0">
                <a:solidFill>
                  <a:schemeClr val="bg1"/>
                </a:solidFill>
                <a:latin typeface="Microsoft YaHei" panose="020B0503020204020204" pitchFamily="34" charset="-122"/>
                <a:ea typeface="Microsoft YaHei" panose="020B0503020204020204" pitchFamily="34" charset="-122"/>
              </a:rPr>
              <a:t>作品五</a:t>
            </a:r>
            <a:r>
              <a:rPr lang="en-US" altLang="zh-TW" b="1" dirty="0">
                <a:solidFill>
                  <a:schemeClr val="bg1"/>
                </a:solidFill>
                <a:latin typeface="Microsoft YaHei" panose="020B0503020204020204" pitchFamily="34" charset="-122"/>
                <a:ea typeface="Microsoft YaHei" panose="020B0503020204020204" pitchFamily="34" charset="-122"/>
              </a:rPr>
              <a:t>:</a:t>
            </a:r>
            <a:br>
              <a:rPr lang="en-US" altLang="zh-TW" b="1" dirty="0">
                <a:solidFill>
                  <a:schemeClr val="bg1"/>
                </a:solidFill>
                <a:latin typeface="Microsoft YaHei" panose="020B0503020204020204" pitchFamily="34" charset="-122"/>
                <a:ea typeface="Microsoft YaHei" panose="020B0503020204020204" pitchFamily="34" charset="-122"/>
              </a:rPr>
            </a:br>
            <a:br>
              <a:rPr lang="en-US" altLang="zh-TW" b="1" dirty="0">
                <a:solidFill>
                  <a:schemeClr val="bg1"/>
                </a:solidFill>
                <a:latin typeface="Microsoft YaHei" panose="020B0503020204020204" pitchFamily="34" charset="-122"/>
                <a:ea typeface="Microsoft YaHei" panose="020B0503020204020204" pitchFamily="34" charset="-122"/>
              </a:rPr>
            </a:br>
            <a:r>
              <a:rPr lang="zh-TW" altLang="en-US" b="1" dirty="0">
                <a:solidFill>
                  <a:schemeClr val="bg1"/>
                </a:solidFill>
                <a:latin typeface="Microsoft YaHei" panose="020B0503020204020204" pitchFamily="34" charset="-122"/>
                <a:ea typeface="Microsoft YaHei" panose="020B0503020204020204" pitchFamily="34" charset="-122"/>
              </a:rPr>
              <a:t>網路討論文本分析</a:t>
            </a:r>
            <a:br>
              <a:rPr lang="zh-TW" altLang="en-US" b="1" dirty="0">
                <a:solidFill>
                  <a:schemeClr val="bg1"/>
                </a:solidFill>
                <a:latin typeface="Microsoft YaHei" panose="020B0503020204020204" pitchFamily="34" charset="-122"/>
                <a:ea typeface="Microsoft YaHei" panose="020B0503020204020204" pitchFamily="34" charset="-122"/>
              </a:rPr>
            </a:br>
            <a:br>
              <a:rPr lang="en-US" dirty="0"/>
            </a:br>
            <a:br>
              <a:rPr lang="en-US" altLang="zh-TW" b="1" dirty="0">
                <a:solidFill>
                  <a:schemeClr val="bg1"/>
                </a:solidFill>
                <a:latin typeface="Microsoft YaHei" panose="020B0503020204020204" pitchFamily="34" charset="-122"/>
                <a:ea typeface="Microsoft YaHei" panose="020B0503020204020204" pitchFamily="34" charset="-122"/>
              </a:rPr>
            </a:br>
            <a:r>
              <a:rPr lang="en-US" altLang="zh-TW" sz="2000" b="1" dirty="0">
                <a:solidFill>
                  <a:schemeClr val="bg1"/>
                </a:solidFill>
                <a:latin typeface="Microsoft YaHei" panose="020B0503020204020204" pitchFamily="34" charset="-122"/>
                <a:ea typeface="Microsoft YaHei" panose="020B0503020204020204" pitchFamily="34" charset="-122"/>
              </a:rPr>
              <a:t>NLP / Text Mining / Topic Extraction</a:t>
            </a:r>
            <a:endParaRPr lang="en-US" b="1" dirty="0">
              <a:solidFill>
                <a:schemeClr val="bg1">
                  <a:lumMod val="85000"/>
                  <a:lumOff val="15000"/>
                </a:schemeClr>
              </a:solidFill>
              <a:latin typeface="Microsoft YaHei" panose="020B0503020204020204" pitchFamily="34" charset="-122"/>
              <a:ea typeface="Microsoft YaHei" panose="020B0503020204020204" pitchFamily="34" charset="-122"/>
            </a:endParaRPr>
          </a:p>
        </p:txBody>
      </p:sp>
      <p:sp>
        <p:nvSpPr>
          <p:cNvPr id="17" name="Rectangle 10">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10" name="TextBox 9">
            <a:extLst>
              <a:ext uri="{FF2B5EF4-FFF2-40B4-BE49-F238E27FC236}">
                <a16:creationId xmlns:a16="http://schemas.microsoft.com/office/drawing/2014/main" id="{5F9D7F1D-F205-473B-B5F8-3A8C935B92AF}"/>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39</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292951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
            <a:lum/>
          </a:blip>
          <a:srcRect/>
          <a:stretch>
            <a:fillRect t="-12000" b="-12000"/>
          </a:stretch>
        </a:blipFill>
        <a:effectLst/>
      </p:bgPr>
    </p:bg>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44FC9D61-698C-49ED-8832-FE3841F88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137" y="2511929"/>
            <a:ext cx="10670732" cy="3259850"/>
          </a:xfrm>
          <a:prstGeom prst="rect">
            <a:avLst/>
          </a:prstGeom>
        </p:spPr>
      </p:pic>
      <p:sp>
        <p:nvSpPr>
          <p:cNvPr id="7" name="Title 6">
            <a:extLst>
              <a:ext uri="{FF2B5EF4-FFF2-40B4-BE49-F238E27FC236}">
                <a16:creationId xmlns:a16="http://schemas.microsoft.com/office/drawing/2014/main" id="{49B53061-DF20-43E3-A163-D3FABDC26F54}"/>
              </a:ext>
            </a:extLst>
          </p:cNvPr>
          <p:cNvSpPr>
            <a:spLocks noGrp="1"/>
          </p:cNvSpPr>
          <p:nvPr>
            <p:ph type="title"/>
          </p:nvPr>
        </p:nvSpPr>
        <p:spPr/>
        <p:txBody>
          <a:bodyPr>
            <a:normAutofit/>
          </a:bodyPr>
          <a:lstStyle/>
          <a:p>
            <a:r>
              <a:rPr lang="en-US" dirty="0"/>
              <a:t>Raw Data</a:t>
            </a:r>
          </a:p>
        </p:txBody>
      </p:sp>
      <p:sp>
        <p:nvSpPr>
          <p:cNvPr id="9" name="TextBox 8">
            <a:extLst>
              <a:ext uri="{FF2B5EF4-FFF2-40B4-BE49-F238E27FC236}">
                <a16:creationId xmlns:a16="http://schemas.microsoft.com/office/drawing/2014/main" id="{83217F68-F152-4F21-B766-79F7BDFC7A84}"/>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04</a:t>
            </a:r>
          </a:p>
        </p:txBody>
      </p:sp>
    </p:spTree>
    <p:extLst>
      <p:ext uri="{BB962C8B-B14F-4D97-AF65-F5344CB8AC3E}">
        <p14:creationId xmlns:p14="http://schemas.microsoft.com/office/powerpoint/2010/main" val="2580010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AC26-EA6E-4ED4-B511-1C307569EA3E}"/>
              </a:ext>
            </a:extLst>
          </p:cNvPr>
          <p:cNvSpPr>
            <a:spLocks noGrp="1"/>
          </p:cNvSpPr>
          <p:nvPr>
            <p:ph type="title"/>
          </p:nvPr>
        </p:nvSpPr>
        <p:spPr>
          <a:xfrm>
            <a:off x="1261872" y="365760"/>
            <a:ext cx="9692640" cy="1325562"/>
          </a:xfrm>
        </p:spPr>
        <p:txBody>
          <a:bodyPr>
            <a:normAutofit/>
          </a:bodyPr>
          <a:lstStyle/>
          <a:p>
            <a:r>
              <a:rPr lang="en-US" sz="4000" dirty="0"/>
              <a:t>Objectives</a:t>
            </a:r>
          </a:p>
        </p:txBody>
      </p:sp>
      <p:graphicFrame>
        <p:nvGraphicFramePr>
          <p:cNvPr id="4" name="Content Placeholder 3">
            <a:extLst>
              <a:ext uri="{FF2B5EF4-FFF2-40B4-BE49-F238E27FC236}">
                <a16:creationId xmlns:a16="http://schemas.microsoft.com/office/drawing/2014/main" id="{F64BCDA1-32A6-489E-A4C1-4CE7F49A4B30}"/>
              </a:ext>
            </a:extLst>
          </p:cNvPr>
          <p:cNvGraphicFramePr>
            <a:graphicFrameLocks noGrp="1"/>
          </p:cNvGraphicFramePr>
          <p:nvPr>
            <p:ph idx="1"/>
            <p:extLst>
              <p:ext uri="{D42A27DB-BD31-4B8C-83A1-F6EECF244321}">
                <p14:modId xmlns:p14="http://schemas.microsoft.com/office/powerpoint/2010/main" val="1914133117"/>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DD2763D-80AD-4572-A830-89B07BBEF5B3}"/>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40</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
        <p:nvSpPr>
          <p:cNvPr id="3" name="Oval 2">
            <a:extLst>
              <a:ext uri="{FF2B5EF4-FFF2-40B4-BE49-F238E27FC236}">
                <a16:creationId xmlns:a16="http://schemas.microsoft.com/office/drawing/2014/main" id="{C781D2BF-704F-40EF-879A-A6A927D26B98}"/>
              </a:ext>
            </a:extLst>
          </p:cNvPr>
          <p:cNvSpPr/>
          <p:nvPr/>
        </p:nvSpPr>
        <p:spPr>
          <a:xfrm>
            <a:off x="-1025611" y="4720282"/>
            <a:ext cx="1540533" cy="1439634"/>
          </a:xfrm>
          <a:prstGeom prst="ellipse">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5BD2D12-0038-4D06-9C04-39DA1614AFA0}"/>
              </a:ext>
            </a:extLst>
          </p:cNvPr>
          <p:cNvSpPr/>
          <p:nvPr/>
        </p:nvSpPr>
        <p:spPr>
          <a:xfrm>
            <a:off x="11701653" y="1198605"/>
            <a:ext cx="1754660" cy="12233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0150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00B51914-88E5-4C41-8E50-D7EE99968F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861" y="2000367"/>
            <a:ext cx="4840373" cy="2891837"/>
          </a:xfrm>
        </p:spPr>
      </p:pic>
      <p:pic>
        <p:nvPicPr>
          <p:cNvPr id="7" name="Picture 6" descr="Scatter chart&#10;&#10;Description automatically generated">
            <a:extLst>
              <a:ext uri="{FF2B5EF4-FFF2-40B4-BE49-F238E27FC236}">
                <a16:creationId xmlns:a16="http://schemas.microsoft.com/office/drawing/2014/main" id="{F2D8B47B-2D33-451D-AB23-91F2134F9A77}"/>
              </a:ext>
            </a:extLst>
          </p:cNvPr>
          <p:cNvPicPr>
            <a:picLocks noChangeAspect="1"/>
          </p:cNvPicPr>
          <p:nvPr/>
        </p:nvPicPr>
        <p:blipFill rotWithShape="1">
          <a:blip r:embed="rId3">
            <a:extLst>
              <a:ext uri="{28A0092B-C50C-407E-A947-70E740481C1C}">
                <a14:useLocalDpi xmlns:a14="http://schemas.microsoft.com/office/drawing/2010/main" val="0"/>
              </a:ext>
            </a:extLst>
          </a:blip>
          <a:srcRect r="40963"/>
          <a:stretch/>
        </p:blipFill>
        <p:spPr>
          <a:xfrm>
            <a:off x="5407213" y="2000368"/>
            <a:ext cx="5827103" cy="2529592"/>
          </a:xfrm>
          <a:prstGeom prst="rect">
            <a:avLst/>
          </a:prstGeom>
        </p:spPr>
      </p:pic>
      <p:sp>
        <p:nvSpPr>
          <p:cNvPr id="8" name="TextBox 7">
            <a:extLst>
              <a:ext uri="{FF2B5EF4-FFF2-40B4-BE49-F238E27FC236}">
                <a16:creationId xmlns:a16="http://schemas.microsoft.com/office/drawing/2014/main" id="{33C2FF51-C70E-4C97-8229-653B133D9CEA}"/>
              </a:ext>
            </a:extLst>
          </p:cNvPr>
          <p:cNvSpPr txBox="1"/>
          <p:nvPr/>
        </p:nvSpPr>
        <p:spPr>
          <a:xfrm>
            <a:off x="998483" y="5286703"/>
            <a:ext cx="9080938" cy="1015663"/>
          </a:xfrm>
          <a:prstGeom prst="rect">
            <a:avLst/>
          </a:prstGeom>
          <a:noFill/>
        </p:spPr>
        <p:txBody>
          <a:bodyPr wrap="square" rtlCol="0">
            <a:spAutoFit/>
          </a:bodyPr>
          <a:lstStyle/>
          <a:p>
            <a:pPr marL="342900" indent="-342900">
              <a:buFont typeface="+mj-lt"/>
              <a:buAutoNum type="arabicPeriod"/>
            </a:pPr>
            <a:r>
              <a:rPr lang="en-US" sz="2000" dirty="0"/>
              <a:t>Remove </a:t>
            </a:r>
            <a:r>
              <a:rPr lang="en-US" altLang="zh-TW" sz="2000" dirty="0"/>
              <a:t>Special character, URL, and Usernames</a:t>
            </a:r>
          </a:p>
          <a:p>
            <a:pPr marL="342900" indent="-342900">
              <a:buFont typeface="+mj-lt"/>
              <a:buAutoNum type="arabicPeriod"/>
            </a:pPr>
            <a:r>
              <a:rPr lang="en-US" sz="2000" dirty="0"/>
              <a:t>Split words by space</a:t>
            </a:r>
          </a:p>
          <a:p>
            <a:pPr marL="342900" indent="-342900">
              <a:buFont typeface="+mj-lt"/>
              <a:buAutoNum type="arabicPeriod"/>
            </a:pPr>
            <a:r>
              <a:rPr lang="en-US" sz="2000" dirty="0"/>
              <a:t>Remove stop words </a:t>
            </a:r>
          </a:p>
        </p:txBody>
      </p:sp>
      <p:sp>
        <p:nvSpPr>
          <p:cNvPr id="6" name="TextBox 5">
            <a:extLst>
              <a:ext uri="{FF2B5EF4-FFF2-40B4-BE49-F238E27FC236}">
                <a16:creationId xmlns:a16="http://schemas.microsoft.com/office/drawing/2014/main" id="{C77E71D1-1952-46DF-BE42-92B52FDD404D}"/>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41</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
        <p:nvSpPr>
          <p:cNvPr id="9" name="Title 1">
            <a:extLst>
              <a:ext uri="{FF2B5EF4-FFF2-40B4-BE49-F238E27FC236}">
                <a16:creationId xmlns:a16="http://schemas.microsoft.com/office/drawing/2014/main" id="{E87F99ED-3961-4262-A54F-9EA271786471}"/>
              </a:ext>
            </a:extLst>
          </p:cNvPr>
          <p:cNvSpPr txBox="1">
            <a:spLocks/>
          </p:cNvSpPr>
          <p:nvPr/>
        </p:nvSpPr>
        <p:spPr>
          <a:xfrm>
            <a:off x="1414272" y="518160"/>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000" dirty="0"/>
              <a:t>Data Cleaning</a:t>
            </a:r>
          </a:p>
        </p:txBody>
      </p:sp>
      <p:sp>
        <p:nvSpPr>
          <p:cNvPr id="10" name="Oval 9">
            <a:extLst>
              <a:ext uri="{FF2B5EF4-FFF2-40B4-BE49-F238E27FC236}">
                <a16:creationId xmlns:a16="http://schemas.microsoft.com/office/drawing/2014/main" id="{DF34AD3E-E31D-4097-8ADF-18C33719C20D}"/>
              </a:ext>
            </a:extLst>
          </p:cNvPr>
          <p:cNvSpPr/>
          <p:nvPr/>
        </p:nvSpPr>
        <p:spPr>
          <a:xfrm>
            <a:off x="-1025611" y="4720282"/>
            <a:ext cx="1540533" cy="1439634"/>
          </a:xfrm>
          <a:prstGeom prst="ellipse">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CDB586-41E6-4CBF-AA11-B87673FD1EFF}"/>
              </a:ext>
            </a:extLst>
          </p:cNvPr>
          <p:cNvSpPr/>
          <p:nvPr/>
        </p:nvSpPr>
        <p:spPr>
          <a:xfrm>
            <a:off x="11701653" y="1198605"/>
            <a:ext cx="1754660" cy="12233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798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graphical user interface&#10;&#10;Description automatically generated">
            <a:extLst>
              <a:ext uri="{FF2B5EF4-FFF2-40B4-BE49-F238E27FC236}">
                <a16:creationId xmlns:a16="http://schemas.microsoft.com/office/drawing/2014/main" id="{18AE97DF-B9FC-40F4-9082-D90EADE792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687" t="18939" r="9460" b="18970"/>
          <a:stretch/>
        </p:blipFill>
        <p:spPr>
          <a:xfrm>
            <a:off x="585872" y="2126098"/>
            <a:ext cx="6927007" cy="3636342"/>
          </a:xfrm>
          <a:prstGeom prst="rect">
            <a:avLst/>
          </a:prstGeom>
        </p:spPr>
      </p:pic>
      <p:sp>
        <p:nvSpPr>
          <p:cNvPr id="8" name="TextBox 7">
            <a:extLst>
              <a:ext uri="{FF2B5EF4-FFF2-40B4-BE49-F238E27FC236}">
                <a16:creationId xmlns:a16="http://schemas.microsoft.com/office/drawing/2014/main" id="{D9EB1175-6CF4-467D-A54F-DC18C57AB20F}"/>
              </a:ext>
            </a:extLst>
          </p:cNvPr>
          <p:cNvSpPr txBox="1"/>
          <p:nvPr/>
        </p:nvSpPr>
        <p:spPr>
          <a:xfrm>
            <a:off x="7888548" y="1907461"/>
            <a:ext cx="3075836" cy="3854979"/>
          </a:xfrm>
          <a:prstGeom prst="rect">
            <a:avLst/>
          </a:prstGeom>
        </p:spPr>
        <p:txBody>
          <a:bodyPr vert="horz" lIns="91440" tIns="45720" rIns="91440" bIns="45720" rtlCol="0">
            <a:noAutofit/>
          </a:bodyPr>
          <a:lstStyle/>
          <a:p>
            <a:pPr marL="617220" indent="-457200" defTabSz="914400">
              <a:spcAft>
                <a:spcPts val="600"/>
              </a:spcAft>
              <a:buClr>
                <a:schemeClr val="accent1"/>
              </a:buClr>
              <a:buFont typeface="+mj-lt"/>
              <a:buAutoNum type="arabicPeriod"/>
            </a:pPr>
            <a:r>
              <a:rPr lang="en-US" sz="2000" dirty="0"/>
              <a:t>After cleaning, there were 11519 post and 1007 different word in dataset</a:t>
            </a:r>
          </a:p>
          <a:p>
            <a:pPr marL="617220" indent="-457200" defTabSz="914400">
              <a:spcAft>
                <a:spcPts val="600"/>
              </a:spcAft>
              <a:buClr>
                <a:schemeClr val="accent1"/>
              </a:buClr>
              <a:buFont typeface="+mj-lt"/>
              <a:buAutoNum type="arabicPeriod"/>
            </a:pPr>
            <a:r>
              <a:rPr lang="en-US" sz="2000" dirty="0"/>
              <a:t>LDA and NMF models were used to extract topics</a:t>
            </a:r>
          </a:p>
          <a:p>
            <a:pPr marL="617220" indent="-457200" defTabSz="914400">
              <a:spcAft>
                <a:spcPts val="600"/>
              </a:spcAft>
              <a:buClr>
                <a:schemeClr val="accent1"/>
              </a:buClr>
              <a:buFont typeface="+mj-lt"/>
              <a:buAutoNum type="arabicPeriod"/>
            </a:pPr>
            <a:r>
              <a:rPr lang="en-US" sz="2000" dirty="0"/>
              <a:t>Main topic found was related to the air crush for Malaysian airline </a:t>
            </a:r>
          </a:p>
        </p:txBody>
      </p:sp>
      <p:sp>
        <p:nvSpPr>
          <p:cNvPr id="6" name="Title 1">
            <a:extLst>
              <a:ext uri="{FF2B5EF4-FFF2-40B4-BE49-F238E27FC236}">
                <a16:creationId xmlns:a16="http://schemas.microsoft.com/office/drawing/2014/main" id="{81B9F8D2-2827-4B9E-8D33-E2A6BFDB5C3E}"/>
              </a:ext>
            </a:extLst>
          </p:cNvPr>
          <p:cNvSpPr txBox="1">
            <a:spLocks/>
          </p:cNvSpPr>
          <p:nvPr/>
        </p:nvSpPr>
        <p:spPr>
          <a:xfrm>
            <a:off x="1261872" y="365760"/>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000" dirty="0"/>
              <a:t>Topic Extraction</a:t>
            </a:r>
          </a:p>
        </p:txBody>
      </p:sp>
      <p:sp>
        <p:nvSpPr>
          <p:cNvPr id="10" name="TextBox 9">
            <a:extLst>
              <a:ext uri="{FF2B5EF4-FFF2-40B4-BE49-F238E27FC236}">
                <a16:creationId xmlns:a16="http://schemas.microsoft.com/office/drawing/2014/main" id="{E7D17321-CA14-49AA-BE32-EECF1101018C}"/>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42</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
        <p:nvSpPr>
          <p:cNvPr id="11" name="Oval 10">
            <a:extLst>
              <a:ext uri="{FF2B5EF4-FFF2-40B4-BE49-F238E27FC236}">
                <a16:creationId xmlns:a16="http://schemas.microsoft.com/office/drawing/2014/main" id="{7E66499D-2DAC-4896-A368-821E0F3AF0C8}"/>
              </a:ext>
            </a:extLst>
          </p:cNvPr>
          <p:cNvSpPr/>
          <p:nvPr/>
        </p:nvSpPr>
        <p:spPr>
          <a:xfrm>
            <a:off x="-1025611" y="4720282"/>
            <a:ext cx="1540533" cy="1439634"/>
          </a:xfrm>
          <a:prstGeom prst="ellipse">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5A0536-DE05-4038-85C3-E084F7067987}"/>
              </a:ext>
            </a:extLst>
          </p:cNvPr>
          <p:cNvSpPr/>
          <p:nvPr/>
        </p:nvSpPr>
        <p:spPr>
          <a:xfrm>
            <a:off x="11701653" y="1198605"/>
            <a:ext cx="1754660" cy="12233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602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BDA6-D020-47EF-89EE-D79CA66190C3}"/>
              </a:ext>
            </a:extLst>
          </p:cNvPr>
          <p:cNvSpPr>
            <a:spLocks noGrp="1"/>
          </p:cNvSpPr>
          <p:nvPr>
            <p:ph type="title"/>
          </p:nvPr>
        </p:nvSpPr>
        <p:spPr>
          <a:xfrm>
            <a:off x="469743" y="361534"/>
            <a:ext cx="10527957" cy="1325562"/>
          </a:xfrm>
        </p:spPr>
        <p:txBody>
          <a:bodyPr>
            <a:normAutofit/>
          </a:bodyPr>
          <a:lstStyle/>
          <a:p>
            <a:r>
              <a:rPr lang="en-US" sz="3200" dirty="0"/>
              <a:t>Volume Analysis - Word/Sentence Count through years</a:t>
            </a:r>
          </a:p>
        </p:txBody>
      </p:sp>
      <p:pic>
        <p:nvPicPr>
          <p:cNvPr id="5" name="Content Placeholder 4">
            <a:extLst>
              <a:ext uri="{FF2B5EF4-FFF2-40B4-BE49-F238E27FC236}">
                <a16:creationId xmlns:a16="http://schemas.microsoft.com/office/drawing/2014/main" id="{8C3B3807-AF10-40C1-80B7-879D59717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600" y="2175252"/>
            <a:ext cx="5487650" cy="3658433"/>
          </a:xfrm>
        </p:spPr>
      </p:pic>
      <p:pic>
        <p:nvPicPr>
          <p:cNvPr id="9" name="Picture 8" descr="Chart, line chart&#10;&#10;Description automatically generated">
            <a:extLst>
              <a:ext uri="{FF2B5EF4-FFF2-40B4-BE49-F238E27FC236}">
                <a16:creationId xmlns:a16="http://schemas.microsoft.com/office/drawing/2014/main" id="{FAC163CF-BD7A-4DC1-BCD4-82F224D0A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722" y="1691322"/>
            <a:ext cx="5330098" cy="3997573"/>
          </a:xfrm>
          <a:prstGeom prst="rect">
            <a:avLst/>
          </a:prstGeom>
        </p:spPr>
      </p:pic>
      <p:pic>
        <p:nvPicPr>
          <p:cNvPr id="11" name="Picture 10" descr="Chart, line chart&#10;&#10;Description automatically generated">
            <a:extLst>
              <a:ext uri="{FF2B5EF4-FFF2-40B4-BE49-F238E27FC236}">
                <a16:creationId xmlns:a16="http://schemas.microsoft.com/office/drawing/2014/main" id="{6556FF16-AC69-48FC-9F22-18B280367A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54" y="1767149"/>
            <a:ext cx="5127891" cy="3845918"/>
          </a:xfrm>
          <a:prstGeom prst="rect">
            <a:avLst/>
          </a:prstGeom>
        </p:spPr>
      </p:pic>
      <p:sp>
        <p:nvSpPr>
          <p:cNvPr id="6" name="TextBox 5">
            <a:extLst>
              <a:ext uri="{FF2B5EF4-FFF2-40B4-BE49-F238E27FC236}">
                <a16:creationId xmlns:a16="http://schemas.microsoft.com/office/drawing/2014/main" id="{1A0D08F1-79DA-439A-9010-1EF4CF3FB667}"/>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43</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
        <p:nvSpPr>
          <p:cNvPr id="3" name="TextBox 2">
            <a:extLst>
              <a:ext uri="{FF2B5EF4-FFF2-40B4-BE49-F238E27FC236}">
                <a16:creationId xmlns:a16="http://schemas.microsoft.com/office/drawing/2014/main" id="{2755BE07-AA38-4E33-8673-0F2E47D02C80}"/>
              </a:ext>
            </a:extLst>
          </p:cNvPr>
          <p:cNvSpPr txBox="1"/>
          <p:nvPr/>
        </p:nvSpPr>
        <p:spPr>
          <a:xfrm>
            <a:off x="1482811" y="5743054"/>
            <a:ext cx="9032789" cy="707886"/>
          </a:xfrm>
          <a:prstGeom prst="rect">
            <a:avLst/>
          </a:prstGeom>
          <a:noFill/>
        </p:spPr>
        <p:txBody>
          <a:bodyPr wrap="square" rtlCol="0">
            <a:spAutoFit/>
          </a:bodyPr>
          <a:lstStyle/>
          <a:p>
            <a:pPr marL="457200" indent="-457200">
              <a:buFont typeface="+mj-lt"/>
              <a:buAutoNum type="arabicPeriod"/>
            </a:pPr>
            <a:r>
              <a:rPr lang="en-US" sz="2000" dirty="0"/>
              <a:t>The discussion about food became more popular</a:t>
            </a:r>
          </a:p>
          <a:p>
            <a:pPr marL="457200" indent="-457200">
              <a:buFont typeface="+mj-lt"/>
              <a:buAutoNum type="arabicPeriod"/>
            </a:pPr>
            <a:r>
              <a:rPr lang="en-US" sz="2000" dirty="0"/>
              <a:t>Large numbers of discussion happened in the second half year in 2013 </a:t>
            </a:r>
          </a:p>
        </p:txBody>
      </p:sp>
      <p:sp>
        <p:nvSpPr>
          <p:cNvPr id="8" name="Oval 7">
            <a:extLst>
              <a:ext uri="{FF2B5EF4-FFF2-40B4-BE49-F238E27FC236}">
                <a16:creationId xmlns:a16="http://schemas.microsoft.com/office/drawing/2014/main" id="{5ED297E3-680F-4744-91B4-F0525B49604E}"/>
              </a:ext>
            </a:extLst>
          </p:cNvPr>
          <p:cNvSpPr/>
          <p:nvPr/>
        </p:nvSpPr>
        <p:spPr>
          <a:xfrm>
            <a:off x="-1025611" y="4720282"/>
            <a:ext cx="1540533" cy="1439634"/>
          </a:xfrm>
          <a:prstGeom prst="ellipse">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2C2D58-FD6E-42BC-BEE4-0EB22E38843F}"/>
              </a:ext>
            </a:extLst>
          </p:cNvPr>
          <p:cNvSpPr/>
          <p:nvPr/>
        </p:nvSpPr>
        <p:spPr>
          <a:xfrm>
            <a:off x="11701653" y="1198605"/>
            <a:ext cx="1754660" cy="12233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100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ical user interface, chart&#10;&#10;Description automatically generated">
            <a:extLst>
              <a:ext uri="{FF2B5EF4-FFF2-40B4-BE49-F238E27FC236}">
                <a16:creationId xmlns:a16="http://schemas.microsoft.com/office/drawing/2014/main" id="{D766EE1F-9F48-414D-9D27-6723111F1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763" y="2191966"/>
            <a:ext cx="5604366" cy="4203274"/>
          </a:xfrm>
          <a:prstGeom prst="rect">
            <a:avLst/>
          </a:prstGeom>
        </p:spPr>
      </p:pic>
      <p:sp>
        <p:nvSpPr>
          <p:cNvPr id="29" name="Rectangle 24">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Chart&#10;&#10;Description automatically generated">
            <a:extLst>
              <a:ext uri="{FF2B5EF4-FFF2-40B4-BE49-F238E27FC236}">
                <a16:creationId xmlns:a16="http://schemas.microsoft.com/office/drawing/2014/main" id="{FEF0E6E8-9B1F-4D35-8F48-BE9729D92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80" y="2369286"/>
            <a:ext cx="5367939" cy="4025954"/>
          </a:xfrm>
          <a:prstGeom prst="rect">
            <a:avLst/>
          </a:prstGeom>
        </p:spPr>
      </p:pic>
      <p:sp>
        <p:nvSpPr>
          <p:cNvPr id="14" name="TextBox 13">
            <a:extLst>
              <a:ext uri="{FF2B5EF4-FFF2-40B4-BE49-F238E27FC236}">
                <a16:creationId xmlns:a16="http://schemas.microsoft.com/office/drawing/2014/main" id="{3EDB5B9B-44A3-43DB-B4AB-3DBEF68654FC}"/>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44</a:t>
            </a:r>
          </a:p>
        </p:txBody>
      </p:sp>
      <p:sp>
        <p:nvSpPr>
          <p:cNvPr id="16" name="Title 1">
            <a:extLst>
              <a:ext uri="{FF2B5EF4-FFF2-40B4-BE49-F238E27FC236}">
                <a16:creationId xmlns:a16="http://schemas.microsoft.com/office/drawing/2014/main" id="{908D44B2-40B3-4D25-8AEA-AF61DC086AEF}"/>
              </a:ext>
            </a:extLst>
          </p:cNvPr>
          <p:cNvSpPr txBox="1">
            <a:spLocks/>
          </p:cNvSpPr>
          <p:nvPr/>
        </p:nvSpPr>
        <p:spPr>
          <a:xfrm>
            <a:off x="469743" y="361534"/>
            <a:ext cx="10527957"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t>Volume Analysis – Normalization on Frequency Count</a:t>
            </a:r>
          </a:p>
        </p:txBody>
      </p:sp>
      <p:sp>
        <p:nvSpPr>
          <p:cNvPr id="21" name="Oval 20">
            <a:extLst>
              <a:ext uri="{FF2B5EF4-FFF2-40B4-BE49-F238E27FC236}">
                <a16:creationId xmlns:a16="http://schemas.microsoft.com/office/drawing/2014/main" id="{FB2473B4-5C45-4AAE-9EBA-7C05A06AAC33}"/>
              </a:ext>
            </a:extLst>
          </p:cNvPr>
          <p:cNvSpPr/>
          <p:nvPr/>
        </p:nvSpPr>
        <p:spPr>
          <a:xfrm>
            <a:off x="-1025611" y="4720282"/>
            <a:ext cx="1540533" cy="1439634"/>
          </a:xfrm>
          <a:prstGeom prst="ellipse">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354154-17DA-4C70-8807-77CF48CC9B21}"/>
              </a:ext>
            </a:extLst>
          </p:cNvPr>
          <p:cNvSpPr/>
          <p:nvPr/>
        </p:nvSpPr>
        <p:spPr>
          <a:xfrm>
            <a:off x="11701653" y="1198605"/>
            <a:ext cx="1754660" cy="12233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819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AF6D2671-FE3C-4442-A435-E33D2421EE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61" y="1850360"/>
            <a:ext cx="5801784" cy="4351338"/>
          </a:xfrm>
        </p:spPr>
      </p:pic>
      <p:pic>
        <p:nvPicPr>
          <p:cNvPr id="7" name="Picture 6" descr="Chart&#10;&#10;Description automatically generated">
            <a:extLst>
              <a:ext uri="{FF2B5EF4-FFF2-40B4-BE49-F238E27FC236}">
                <a16:creationId xmlns:a16="http://schemas.microsoft.com/office/drawing/2014/main" id="{989F4B15-789E-4C7D-8D13-A2733B21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745" y="2075397"/>
            <a:ext cx="5201684" cy="3901263"/>
          </a:xfrm>
          <a:prstGeom prst="rect">
            <a:avLst/>
          </a:prstGeom>
        </p:spPr>
      </p:pic>
      <p:sp>
        <p:nvSpPr>
          <p:cNvPr id="6" name="TextBox 5">
            <a:extLst>
              <a:ext uri="{FF2B5EF4-FFF2-40B4-BE49-F238E27FC236}">
                <a16:creationId xmlns:a16="http://schemas.microsoft.com/office/drawing/2014/main" id="{26B8D556-F8B3-4DE1-881A-07A7B74D9E40}"/>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45</a:t>
            </a:r>
          </a:p>
        </p:txBody>
      </p:sp>
      <p:sp>
        <p:nvSpPr>
          <p:cNvPr id="8" name="Title 1">
            <a:extLst>
              <a:ext uri="{FF2B5EF4-FFF2-40B4-BE49-F238E27FC236}">
                <a16:creationId xmlns:a16="http://schemas.microsoft.com/office/drawing/2014/main" id="{C80CEDF0-B81F-4339-86D9-59FD822E9560}"/>
              </a:ext>
            </a:extLst>
          </p:cNvPr>
          <p:cNvSpPr txBox="1">
            <a:spLocks/>
          </p:cNvSpPr>
          <p:nvPr/>
        </p:nvSpPr>
        <p:spPr>
          <a:xfrm>
            <a:off x="469743" y="361534"/>
            <a:ext cx="10527957"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t>Volume Analysis – Similarity Analysis</a:t>
            </a:r>
          </a:p>
        </p:txBody>
      </p:sp>
      <p:sp>
        <p:nvSpPr>
          <p:cNvPr id="3" name="TextBox 2">
            <a:extLst>
              <a:ext uri="{FF2B5EF4-FFF2-40B4-BE49-F238E27FC236}">
                <a16:creationId xmlns:a16="http://schemas.microsoft.com/office/drawing/2014/main" id="{524C40E8-F6D9-4A96-89E4-5A61F9C256C4}"/>
              </a:ext>
            </a:extLst>
          </p:cNvPr>
          <p:cNvSpPr txBox="1"/>
          <p:nvPr/>
        </p:nvSpPr>
        <p:spPr>
          <a:xfrm>
            <a:off x="162961" y="5957701"/>
            <a:ext cx="11598915" cy="492443"/>
          </a:xfrm>
          <a:prstGeom prst="rect">
            <a:avLst/>
          </a:prstGeom>
          <a:noFill/>
        </p:spPr>
        <p:txBody>
          <a:bodyPr wrap="square" rtlCol="0">
            <a:spAutoFit/>
          </a:bodyPr>
          <a:lstStyle/>
          <a:p>
            <a:r>
              <a:rPr lang="en-US" sz="2600" dirty="0"/>
              <a:t>First/ Second order similarity – Higher if discussion volume is higher </a:t>
            </a:r>
          </a:p>
        </p:txBody>
      </p:sp>
      <p:sp>
        <p:nvSpPr>
          <p:cNvPr id="12" name="Oval 11">
            <a:extLst>
              <a:ext uri="{FF2B5EF4-FFF2-40B4-BE49-F238E27FC236}">
                <a16:creationId xmlns:a16="http://schemas.microsoft.com/office/drawing/2014/main" id="{CA0BD754-C5AC-4898-8790-3DFFF44148A3}"/>
              </a:ext>
            </a:extLst>
          </p:cNvPr>
          <p:cNvSpPr/>
          <p:nvPr/>
        </p:nvSpPr>
        <p:spPr>
          <a:xfrm>
            <a:off x="-1025611" y="4720282"/>
            <a:ext cx="1540533" cy="1439634"/>
          </a:xfrm>
          <a:prstGeom prst="ellipse">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A853EC-2B91-4CE0-88D4-35418A155E9B}"/>
              </a:ext>
            </a:extLst>
          </p:cNvPr>
          <p:cNvSpPr/>
          <p:nvPr/>
        </p:nvSpPr>
        <p:spPr>
          <a:xfrm>
            <a:off x="11701653" y="1198605"/>
            <a:ext cx="1754660" cy="12233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9883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8">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E41EBA32-6FDE-467D-B59B-81A8A8C8CE06}"/>
              </a:ext>
            </a:extLst>
          </p:cNvPr>
          <p:cNvSpPr>
            <a:spLocks noGrp="1"/>
          </p:cNvSpPr>
          <p:nvPr>
            <p:ph type="title"/>
          </p:nvPr>
        </p:nvSpPr>
        <p:spPr>
          <a:xfrm>
            <a:off x="4123013" y="931862"/>
            <a:ext cx="6824387" cy="5087938"/>
          </a:xfrm>
        </p:spPr>
        <p:txBody>
          <a:bodyPr vert="horz" lIns="91440" tIns="45720" rIns="91440" bIns="45720" rtlCol="0" anchor="ctr">
            <a:normAutofit/>
          </a:bodyPr>
          <a:lstStyle/>
          <a:p>
            <a:pPr algn="ctr">
              <a:lnSpc>
                <a:spcPct val="85000"/>
              </a:lnSpc>
            </a:pPr>
            <a:r>
              <a:rPr lang="zh-TW" altLang="en-US" b="1" dirty="0">
                <a:solidFill>
                  <a:schemeClr val="bg1"/>
                </a:solidFill>
                <a:latin typeface="Microsoft YaHei" panose="020B0503020204020204" pitchFamily="34" charset="-122"/>
                <a:ea typeface="Microsoft YaHei" panose="020B0503020204020204" pitchFamily="34" charset="-122"/>
              </a:rPr>
              <a:t>作品六</a:t>
            </a:r>
            <a:r>
              <a:rPr lang="en-US" altLang="zh-TW" b="1" dirty="0">
                <a:solidFill>
                  <a:schemeClr val="bg1"/>
                </a:solidFill>
                <a:latin typeface="Microsoft YaHei" panose="020B0503020204020204" pitchFamily="34" charset="-122"/>
                <a:ea typeface="Microsoft YaHei" panose="020B0503020204020204" pitchFamily="34" charset="-122"/>
              </a:rPr>
              <a:t>:</a:t>
            </a:r>
            <a:br>
              <a:rPr lang="en-US" altLang="zh-TW" b="1" dirty="0">
                <a:solidFill>
                  <a:schemeClr val="bg1"/>
                </a:solidFill>
                <a:latin typeface="Microsoft YaHei" panose="020B0503020204020204" pitchFamily="34" charset="-122"/>
                <a:ea typeface="Microsoft YaHei" panose="020B0503020204020204" pitchFamily="34" charset="-122"/>
              </a:rPr>
            </a:br>
            <a:br>
              <a:rPr lang="en-US" altLang="zh-TW" b="1" dirty="0">
                <a:solidFill>
                  <a:schemeClr val="bg1"/>
                </a:solidFill>
                <a:latin typeface="Microsoft YaHei" panose="020B0503020204020204" pitchFamily="34" charset="-122"/>
                <a:ea typeface="Microsoft YaHei" panose="020B0503020204020204" pitchFamily="34" charset="-122"/>
              </a:rPr>
            </a:br>
            <a:r>
              <a:rPr lang="zh-TW" altLang="en-US" b="1" dirty="0">
                <a:solidFill>
                  <a:schemeClr val="bg1"/>
                </a:solidFill>
                <a:latin typeface="Microsoft YaHei" panose="020B0503020204020204" pitchFamily="34" charset="-122"/>
                <a:ea typeface="Microsoft YaHei" panose="020B0503020204020204" pitchFamily="34" charset="-122"/>
              </a:rPr>
              <a:t>汽水定價與競爭者分析</a:t>
            </a:r>
            <a:br>
              <a:rPr lang="zh-TW" altLang="en-US" b="1" dirty="0">
                <a:solidFill>
                  <a:schemeClr val="bg1"/>
                </a:solidFill>
                <a:latin typeface="Microsoft YaHei" panose="020B0503020204020204" pitchFamily="34" charset="-122"/>
                <a:ea typeface="Microsoft YaHei" panose="020B0503020204020204" pitchFamily="34" charset="-122"/>
              </a:rPr>
            </a:br>
            <a:br>
              <a:rPr lang="en-US" dirty="0"/>
            </a:br>
            <a:r>
              <a:rPr lang="en-US" altLang="zh-TW" sz="2000" b="1" dirty="0">
                <a:solidFill>
                  <a:schemeClr val="bg1"/>
                </a:solidFill>
                <a:latin typeface="Microsoft YaHei" panose="020B0503020204020204" pitchFamily="34" charset="-122"/>
                <a:ea typeface="Microsoft YaHei" panose="020B0503020204020204" pitchFamily="34" charset="-122"/>
              </a:rPr>
              <a:t>Choice Data Analysis / Profit Maximization /</a:t>
            </a:r>
            <a:r>
              <a:rPr lang="en-US" altLang="zh-TW" b="1" dirty="0">
                <a:solidFill>
                  <a:schemeClr val="bg1"/>
                </a:solidFill>
                <a:latin typeface="Microsoft YaHei" panose="020B0503020204020204" pitchFamily="34" charset="-122"/>
                <a:ea typeface="Microsoft YaHei" panose="020B0503020204020204" pitchFamily="34" charset="-122"/>
              </a:rPr>
              <a:t> </a:t>
            </a:r>
            <a:r>
              <a:rPr lang="en-US" altLang="zh-TW" sz="2000" b="1" dirty="0">
                <a:solidFill>
                  <a:schemeClr val="bg1"/>
                </a:solidFill>
                <a:latin typeface="Microsoft YaHei" panose="020B0503020204020204" pitchFamily="34" charset="-122"/>
                <a:ea typeface="Microsoft YaHei" panose="020B0503020204020204" pitchFamily="34" charset="-122"/>
              </a:rPr>
              <a:t>Competitor Analysis </a:t>
            </a:r>
            <a:endParaRPr lang="en-US" sz="2000" b="1" dirty="0">
              <a:solidFill>
                <a:schemeClr val="bg1"/>
              </a:solidFill>
              <a:latin typeface="Microsoft YaHei" panose="020B0503020204020204" pitchFamily="34" charset="-122"/>
              <a:ea typeface="Microsoft YaHei" panose="020B0503020204020204" pitchFamily="34" charset="-122"/>
            </a:endParaRPr>
          </a:p>
        </p:txBody>
      </p:sp>
      <p:sp>
        <p:nvSpPr>
          <p:cNvPr id="17" name="Rectangle 10">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10" name="TextBox 9">
            <a:extLst>
              <a:ext uri="{FF2B5EF4-FFF2-40B4-BE49-F238E27FC236}">
                <a16:creationId xmlns:a16="http://schemas.microsoft.com/office/drawing/2014/main" id="{5F9D7F1D-F205-473B-B5F8-3A8C935B92AF}"/>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46</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2171562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39A9-6434-4D68-B6CA-64331DD185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F19CB51-ADED-487C-8807-335A0902D386}"/>
              </a:ext>
            </a:extLst>
          </p:cNvPr>
          <p:cNvSpPr>
            <a:spLocks noGrp="1"/>
          </p:cNvSpPr>
          <p:nvPr>
            <p:ph idx="1"/>
          </p:nvPr>
        </p:nvSpPr>
        <p:spPr>
          <a:xfrm>
            <a:off x="1261872" y="2140903"/>
            <a:ext cx="8595360" cy="4351337"/>
          </a:xfrm>
        </p:spPr>
        <p:txBody>
          <a:bodyPr/>
          <a:lstStyle/>
          <a:p>
            <a:pPr marL="457200" indent="-457200">
              <a:buFont typeface="+mj-lt"/>
              <a:buAutoNum type="arabicPeriod"/>
            </a:pPr>
            <a:r>
              <a:rPr lang="en-US" sz="2000" dirty="0"/>
              <a:t>There are two companies in the market: Kiwi / Mango</a:t>
            </a:r>
          </a:p>
          <a:p>
            <a:pPr marL="457200" indent="-457200">
              <a:buFont typeface="+mj-lt"/>
              <a:buAutoNum type="arabicPeriod"/>
            </a:pPr>
            <a:r>
              <a:rPr lang="en-US" sz="2000" dirty="0"/>
              <a:t>Analyzing on kiwi’s new product: KB</a:t>
            </a:r>
          </a:p>
          <a:p>
            <a:pPr marL="457200" indent="-457200">
              <a:buFont typeface="+mj-lt"/>
              <a:buAutoNum type="arabicPeriod"/>
            </a:pPr>
            <a:r>
              <a:rPr lang="en-US" sz="2000" dirty="0"/>
              <a:t>The market already exist two product: KR / MB</a:t>
            </a:r>
          </a:p>
          <a:p>
            <a:pPr marL="457200" indent="-457200">
              <a:buFont typeface="+mj-lt"/>
              <a:buAutoNum type="arabicPeriod"/>
            </a:pPr>
            <a:r>
              <a:rPr lang="en-US" sz="2000" dirty="0"/>
              <a:t>Cluster analysis were conducted with 8 groups for positioning purpose</a:t>
            </a:r>
          </a:p>
          <a:p>
            <a:endParaRPr lang="en-US" dirty="0"/>
          </a:p>
          <a:p>
            <a:pPr marL="0" indent="0">
              <a:buNone/>
            </a:pPr>
            <a:r>
              <a:rPr lang="en-US" sz="2000" b="1" dirty="0"/>
              <a:t>Objective: Figuring out optimal price to maximize profit</a:t>
            </a:r>
          </a:p>
        </p:txBody>
      </p:sp>
      <p:sp>
        <p:nvSpPr>
          <p:cNvPr id="4" name="TextBox 3">
            <a:extLst>
              <a:ext uri="{FF2B5EF4-FFF2-40B4-BE49-F238E27FC236}">
                <a16:creationId xmlns:a16="http://schemas.microsoft.com/office/drawing/2014/main" id="{D29FD6E1-3195-4155-A020-21EA740B3037}"/>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47</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2466680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412C-234D-462A-8233-149166A0EA32}"/>
              </a:ext>
            </a:extLst>
          </p:cNvPr>
          <p:cNvSpPr>
            <a:spLocks noGrp="1"/>
          </p:cNvSpPr>
          <p:nvPr>
            <p:ph type="title"/>
          </p:nvPr>
        </p:nvSpPr>
        <p:spPr>
          <a:xfrm>
            <a:off x="1261872" y="365760"/>
            <a:ext cx="4125674" cy="1325562"/>
          </a:xfrm>
        </p:spPr>
        <p:txBody>
          <a:bodyPr/>
          <a:lstStyle/>
          <a:p>
            <a:r>
              <a:rPr lang="en-US" altLang="zh-TW" dirty="0"/>
              <a:t>Raw Data</a:t>
            </a:r>
            <a:endParaRPr lang="en-US" dirty="0"/>
          </a:p>
        </p:txBody>
      </p:sp>
      <p:pic>
        <p:nvPicPr>
          <p:cNvPr id="5" name="Content Placeholder 4" descr="A picture containing text, wall, white&#10;&#10;Description automatically generated">
            <a:extLst>
              <a:ext uri="{FF2B5EF4-FFF2-40B4-BE49-F238E27FC236}">
                <a16:creationId xmlns:a16="http://schemas.microsoft.com/office/drawing/2014/main" id="{DCE95225-FE1B-471A-926C-3BF878C478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2192" y="4263009"/>
            <a:ext cx="8594725" cy="2474312"/>
          </a:xfrm>
        </p:spPr>
      </p:pic>
      <p:pic>
        <p:nvPicPr>
          <p:cNvPr id="7" name="Picture 6" descr="Table&#10;&#10;Description automatically generated">
            <a:extLst>
              <a:ext uri="{FF2B5EF4-FFF2-40B4-BE49-F238E27FC236}">
                <a16:creationId xmlns:a16="http://schemas.microsoft.com/office/drawing/2014/main" id="{4C3A6A82-21E4-4763-8F7A-992B624875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7009" y="790231"/>
            <a:ext cx="5109908" cy="3171875"/>
          </a:xfrm>
          <a:prstGeom prst="rect">
            <a:avLst/>
          </a:prstGeom>
        </p:spPr>
      </p:pic>
      <p:sp>
        <p:nvSpPr>
          <p:cNvPr id="8" name="TextBox 7">
            <a:extLst>
              <a:ext uri="{FF2B5EF4-FFF2-40B4-BE49-F238E27FC236}">
                <a16:creationId xmlns:a16="http://schemas.microsoft.com/office/drawing/2014/main" id="{968F9DAF-A6CC-4334-B80A-D5B2F224F020}"/>
              </a:ext>
            </a:extLst>
          </p:cNvPr>
          <p:cNvSpPr txBox="1"/>
          <p:nvPr/>
        </p:nvSpPr>
        <p:spPr>
          <a:xfrm>
            <a:off x="1261871" y="2161556"/>
            <a:ext cx="3699011" cy="1878848"/>
          </a:xfrm>
          <a:prstGeom prst="rect">
            <a:avLst/>
          </a:prstGeom>
          <a:noFill/>
        </p:spPr>
        <p:txBody>
          <a:bodyPr wrap="square" rtlCol="0">
            <a:spAutoFit/>
          </a:bodyPr>
          <a:lstStyle/>
          <a:p>
            <a:pPr marL="342900" indent="-342900">
              <a:lnSpc>
                <a:spcPct val="150000"/>
              </a:lnSpc>
              <a:buAutoNum type="arabicPeriod"/>
            </a:pPr>
            <a:r>
              <a:rPr lang="en-US" sz="2000" dirty="0"/>
              <a:t>Purchasing Data</a:t>
            </a:r>
          </a:p>
          <a:p>
            <a:pPr marL="342900" indent="-342900">
              <a:lnSpc>
                <a:spcPct val="150000"/>
              </a:lnSpc>
              <a:buAutoNum type="arabicPeriod"/>
            </a:pPr>
            <a:r>
              <a:rPr lang="en-US" sz="2000" dirty="0"/>
              <a:t>Demographic Data</a:t>
            </a:r>
          </a:p>
          <a:p>
            <a:pPr marL="342900" indent="-342900">
              <a:lnSpc>
                <a:spcPct val="150000"/>
              </a:lnSpc>
              <a:buAutoNum type="arabicPeriod"/>
            </a:pPr>
            <a:r>
              <a:rPr lang="en-US" sz="2000" dirty="0"/>
              <a:t>Around 350 customers information were included</a:t>
            </a:r>
          </a:p>
        </p:txBody>
      </p:sp>
      <p:sp>
        <p:nvSpPr>
          <p:cNvPr id="9" name="TextBox 8">
            <a:extLst>
              <a:ext uri="{FF2B5EF4-FFF2-40B4-BE49-F238E27FC236}">
                <a16:creationId xmlns:a16="http://schemas.microsoft.com/office/drawing/2014/main" id="{2A1AD626-4695-4FD5-A6CD-1976BB3A4882}"/>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48</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2904722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A788-26AD-42BA-90F4-E2A4BD084128}"/>
              </a:ext>
            </a:extLst>
          </p:cNvPr>
          <p:cNvSpPr>
            <a:spLocks noGrp="1"/>
          </p:cNvSpPr>
          <p:nvPr>
            <p:ph type="title"/>
          </p:nvPr>
        </p:nvSpPr>
        <p:spPr/>
        <p:txBody>
          <a:bodyPr/>
          <a:lstStyle/>
          <a:p>
            <a:r>
              <a:rPr lang="en-US" dirty="0"/>
              <a:t>KB Elasticity &amp; Probability</a:t>
            </a:r>
          </a:p>
        </p:txBody>
      </p:sp>
      <p:graphicFrame>
        <p:nvGraphicFramePr>
          <p:cNvPr id="4" name="Table 4">
            <a:extLst>
              <a:ext uri="{FF2B5EF4-FFF2-40B4-BE49-F238E27FC236}">
                <a16:creationId xmlns:a16="http://schemas.microsoft.com/office/drawing/2014/main" id="{0F9DACDE-D252-43C7-B78C-89C05B087C14}"/>
              </a:ext>
            </a:extLst>
          </p:cNvPr>
          <p:cNvGraphicFramePr>
            <a:graphicFrameLocks noGrp="1"/>
          </p:cNvGraphicFramePr>
          <p:nvPr>
            <p:ph idx="1"/>
            <p:extLst>
              <p:ext uri="{D42A27DB-BD31-4B8C-83A1-F6EECF244321}">
                <p14:modId xmlns:p14="http://schemas.microsoft.com/office/powerpoint/2010/main" val="1685046985"/>
              </p:ext>
            </p:extLst>
          </p:nvPr>
        </p:nvGraphicFramePr>
        <p:xfrm>
          <a:off x="7701690" y="2374670"/>
          <a:ext cx="2140459" cy="792480"/>
        </p:xfrm>
        <a:graphic>
          <a:graphicData uri="http://schemas.openxmlformats.org/drawingml/2006/table">
            <a:tbl>
              <a:tblPr firstRow="1" bandRow="1">
                <a:tableStyleId>{21E4AEA4-8DFA-4A89-87EB-49C32662AFE0}</a:tableStyleId>
              </a:tblPr>
              <a:tblGrid>
                <a:gridCol w="691127">
                  <a:extLst>
                    <a:ext uri="{9D8B030D-6E8A-4147-A177-3AD203B41FA5}">
                      <a16:colId xmlns:a16="http://schemas.microsoft.com/office/drawing/2014/main" val="2807554394"/>
                    </a:ext>
                  </a:extLst>
                </a:gridCol>
                <a:gridCol w="718457">
                  <a:extLst>
                    <a:ext uri="{9D8B030D-6E8A-4147-A177-3AD203B41FA5}">
                      <a16:colId xmlns:a16="http://schemas.microsoft.com/office/drawing/2014/main" val="3945820954"/>
                    </a:ext>
                  </a:extLst>
                </a:gridCol>
                <a:gridCol w="730875">
                  <a:extLst>
                    <a:ext uri="{9D8B030D-6E8A-4147-A177-3AD203B41FA5}">
                      <a16:colId xmlns:a16="http://schemas.microsoft.com/office/drawing/2014/main" val="1966788822"/>
                    </a:ext>
                  </a:extLst>
                </a:gridCol>
              </a:tblGrid>
              <a:tr h="370840">
                <a:tc>
                  <a:txBody>
                    <a:bodyPr/>
                    <a:lstStyle/>
                    <a:p>
                      <a:r>
                        <a:rPr lang="en-US" sz="2000" dirty="0"/>
                        <a:t>KB</a:t>
                      </a:r>
                    </a:p>
                  </a:txBody>
                  <a:tcPr/>
                </a:tc>
                <a:tc>
                  <a:txBody>
                    <a:bodyPr/>
                    <a:lstStyle/>
                    <a:p>
                      <a:r>
                        <a:rPr lang="en-US" sz="2000" dirty="0"/>
                        <a:t>KR </a:t>
                      </a:r>
                    </a:p>
                  </a:txBody>
                  <a:tcPr/>
                </a:tc>
                <a:tc>
                  <a:txBody>
                    <a:bodyPr/>
                    <a:lstStyle/>
                    <a:p>
                      <a:r>
                        <a:rPr lang="en-US" sz="2000" dirty="0"/>
                        <a:t>MB </a:t>
                      </a:r>
                    </a:p>
                  </a:txBody>
                  <a:tcPr/>
                </a:tc>
                <a:extLst>
                  <a:ext uri="{0D108BD9-81ED-4DB2-BD59-A6C34878D82A}">
                    <a16:rowId xmlns:a16="http://schemas.microsoft.com/office/drawing/2014/main" val="1716861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4.29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0.97</a:t>
                      </a:r>
                    </a:p>
                  </a:txBody>
                  <a:tcPr/>
                </a:tc>
                <a:extLst>
                  <a:ext uri="{0D108BD9-81ED-4DB2-BD59-A6C34878D82A}">
                    <a16:rowId xmlns:a16="http://schemas.microsoft.com/office/drawing/2014/main" val="1214940571"/>
                  </a:ext>
                </a:extLst>
              </a:tr>
            </a:tbl>
          </a:graphicData>
        </a:graphic>
      </p:graphicFrame>
      <p:pic>
        <p:nvPicPr>
          <p:cNvPr id="7" name="Picture 6" descr="Chart&#10;&#10;Description automatically generated">
            <a:extLst>
              <a:ext uri="{FF2B5EF4-FFF2-40B4-BE49-F238E27FC236}">
                <a16:creationId xmlns:a16="http://schemas.microsoft.com/office/drawing/2014/main" id="{1E79A1BC-0DF5-416E-ABC9-7DE705422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309" y="3368247"/>
            <a:ext cx="4286848" cy="3391373"/>
          </a:xfrm>
          <a:prstGeom prst="rect">
            <a:avLst/>
          </a:prstGeom>
        </p:spPr>
      </p:pic>
      <p:graphicFrame>
        <p:nvGraphicFramePr>
          <p:cNvPr id="8" name="Table 4">
            <a:extLst>
              <a:ext uri="{FF2B5EF4-FFF2-40B4-BE49-F238E27FC236}">
                <a16:creationId xmlns:a16="http://schemas.microsoft.com/office/drawing/2014/main" id="{46AFFBD7-D422-4EE5-876C-DE01D423C050}"/>
              </a:ext>
            </a:extLst>
          </p:cNvPr>
          <p:cNvGraphicFramePr>
            <a:graphicFrameLocks/>
          </p:cNvGraphicFramePr>
          <p:nvPr>
            <p:extLst>
              <p:ext uri="{D42A27DB-BD31-4B8C-83A1-F6EECF244321}">
                <p14:modId xmlns:p14="http://schemas.microsoft.com/office/powerpoint/2010/main" val="2991064578"/>
              </p:ext>
            </p:extLst>
          </p:nvPr>
        </p:nvGraphicFramePr>
        <p:xfrm>
          <a:off x="402404" y="5379720"/>
          <a:ext cx="4464975" cy="1112520"/>
        </p:xfrm>
        <a:graphic>
          <a:graphicData uri="http://schemas.openxmlformats.org/drawingml/2006/table">
            <a:tbl>
              <a:tblPr firstRow="1" bandRow="1">
                <a:tableStyleId>{21E4AEA4-8DFA-4A89-87EB-49C32662AFE0}</a:tableStyleId>
              </a:tblPr>
              <a:tblGrid>
                <a:gridCol w="736193">
                  <a:extLst>
                    <a:ext uri="{9D8B030D-6E8A-4147-A177-3AD203B41FA5}">
                      <a16:colId xmlns:a16="http://schemas.microsoft.com/office/drawing/2014/main" val="3131332944"/>
                    </a:ext>
                  </a:extLst>
                </a:gridCol>
                <a:gridCol w="736193">
                  <a:extLst>
                    <a:ext uri="{9D8B030D-6E8A-4147-A177-3AD203B41FA5}">
                      <a16:colId xmlns:a16="http://schemas.microsoft.com/office/drawing/2014/main" val="2807554394"/>
                    </a:ext>
                  </a:extLst>
                </a:gridCol>
                <a:gridCol w="813759">
                  <a:extLst>
                    <a:ext uri="{9D8B030D-6E8A-4147-A177-3AD203B41FA5}">
                      <a16:colId xmlns:a16="http://schemas.microsoft.com/office/drawing/2014/main" val="3945820954"/>
                    </a:ext>
                  </a:extLst>
                </a:gridCol>
                <a:gridCol w="837008">
                  <a:extLst>
                    <a:ext uri="{9D8B030D-6E8A-4147-A177-3AD203B41FA5}">
                      <a16:colId xmlns:a16="http://schemas.microsoft.com/office/drawing/2014/main" val="1966788822"/>
                    </a:ext>
                  </a:extLst>
                </a:gridCol>
                <a:gridCol w="1341822">
                  <a:extLst>
                    <a:ext uri="{9D8B030D-6E8A-4147-A177-3AD203B41FA5}">
                      <a16:colId xmlns:a16="http://schemas.microsoft.com/office/drawing/2014/main" val="4233927798"/>
                    </a:ext>
                  </a:extLst>
                </a:gridCol>
              </a:tblGrid>
              <a:tr h="370840">
                <a:tc>
                  <a:txBody>
                    <a:bodyPr/>
                    <a:lstStyle/>
                    <a:p>
                      <a:endParaRPr lang="en-US" dirty="0"/>
                    </a:p>
                  </a:txBody>
                  <a:tcPr/>
                </a:tc>
                <a:tc>
                  <a:txBody>
                    <a:bodyPr/>
                    <a:lstStyle/>
                    <a:p>
                      <a:r>
                        <a:rPr lang="en-US" dirty="0"/>
                        <a:t>KB</a:t>
                      </a:r>
                    </a:p>
                  </a:txBody>
                  <a:tcPr/>
                </a:tc>
                <a:tc>
                  <a:txBody>
                    <a:bodyPr/>
                    <a:lstStyle/>
                    <a:p>
                      <a:r>
                        <a:rPr lang="en-US" dirty="0"/>
                        <a:t>KR </a:t>
                      </a:r>
                    </a:p>
                  </a:txBody>
                  <a:tcPr/>
                </a:tc>
                <a:tc>
                  <a:txBody>
                    <a:bodyPr/>
                    <a:lstStyle/>
                    <a:p>
                      <a:r>
                        <a:rPr lang="en-US" dirty="0"/>
                        <a:t>MB </a:t>
                      </a:r>
                    </a:p>
                  </a:txBody>
                  <a:tcPr/>
                </a:tc>
                <a:tc>
                  <a:txBody>
                    <a:bodyPr/>
                    <a:lstStyle/>
                    <a:p>
                      <a:r>
                        <a:rPr lang="en-US" dirty="0"/>
                        <a:t>Not Buy</a:t>
                      </a:r>
                    </a:p>
                  </a:txBody>
                  <a:tcPr/>
                </a:tc>
                <a:extLst>
                  <a:ext uri="{0D108BD9-81ED-4DB2-BD59-A6C34878D82A}">
                    <a16:rowId xmlns:a16="http://schemas.microsoft.com/office/drawing/2014/main" val="1716861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7356061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0.47</a:t>
                      </a:r>
                    </a:p>
                  </a:txBody>
                  <a:tcPr/>
                </a:tc>
                <a:extLst>
                  <a:ext uri="{0D108BD9-81ED-4DB2-BD59-A6C34878D82A}">
                    <a16:rowId xmlns:a16="http://schemas.microsoft.com/office/drawing/2014/main" val="1214940571"/>
                  </a:ext>
                </a:extLst>
              </a:tr>
            </a:tbl>
          </a:graphicData>
        </a:graphic>
      </p:graphicFrame>
      <p:sp>
        <p:nvSpPr>
          <p:cNvPr id="11" name="TextBox 10">
            <a:extLst>
              <a:ext uri="{FF2B5EF4-FFF2-40B4-BE49-F238E27FC236}">
                <a16:creationId xmlns:a16="http://schemas.microsoft.com/office/drawing/2014/main" id="{35AE2919-C4E3-449E-ADD2-C2A32C3929E8}"/>
              </a:ext>
            </a:extLst>
          </p:cNvPr>
          <p:cNvSpPr txBox="1"/>
          <p:nvPr/>
        </p:nvSpPr>
        <p:spPr>
          <a:xfrm>
            <a:off x="7099068" y="1830430"/>
            <a:ext cx="3575331" cy="430887"/>
          </a:xfrm>
          <a:prstGeom prst="rect">
            <a:avLst/>
          </a:prstGeom>
          <a:noFill/>
        </p:spPr>
        <p:txBody>
          <a:bodyPr wrap="square" rtlCol="0">
            <a:spAutoFit/>
          </a:bodyPr>
          <a:lstStyle/>
          <a:p>
            <a:r>
              <a:rPr lang="en-US" sz="2200" b="1" dirty="0">
                <a:solidFill>
                  <a:schemeClr val="accent2">
                    <a:lumMod val="75000"/>
                  </a:schemeClr>
                </a:solidFill>
              </a:rPr>
              <a:t>Elasticity with product</a:t>
            </a:r>
          </a:p>
        </p:txBody>
      </p:sp>
      <p:sp>
        <p:nvSpPr>
          <p:cNvPr id="12" name="TextBox 11">
            <a:extLst>
              <a:ext uri="{FF2B5EF4-FFF2-40B4-BE49-F238E27FC236}">
                <a16:creationId xmlns:a16="http://schemas.microsoft.com/office/drawing/2014/main" id="{E8721A59-9C20-4ED4-8128-9C40C484A934}"/>
              </a:ext>
            </a:extLst>
          </p:cNvPr>
          <p:cNvSpPr txBox="1"/>
          <p:nvPr/>
        </p:nvSpPr>
        <p:spPr>
          <a:xfrm>
            <a:off x="215757" y="4848491"/>
            <a:ext cx="5880243" cy="430887"/>
          </a:xfrm>
          <a:prstGeom prst="rect">
            <a:avLst/>
          </a:prstGeom>
          <a:noFill/>
        </p:spPr>
        <p:txBody>
          <a:bodyPr wrap="square" rtlCol="0">
            <a:spAutoFit/>
          </a:bodyPr>
          <a:lstStyle/>
          <a:p>
            <a:r>
              <a:rPr lang="en-US" sz="2200" b="1" dirty="0">
                <a:solidFill>
                  <a:schemeClr val="accent2">
                    <a:lumMod val="75000"/>
                  </a:schemeClr>
                </a:solidFill>
              </a:rPr>
              <a:t>Probability to purchase at mean price</a:t>
            </a:r>
          </a:p>
        </p:txBody>
      </p:sp>
      <p:sp>
        <p:nvSpPr>
          <p:cNvPr id="13" name="TextBox 12">
            <a:extLst>
              <a:ext uri="{FF2B5EF4-FFF2-40B4-BE49-F238E27FC236}">
                <a16:creationId xmlns:a16="http://schemas.microsoft.com/office/drawing/2014/main" id="{A0FF3513-3D25-446D-9F83-823F98AD0ED3}"/>
              </a:ext>
            </a:extLst>
          </p:cNvPr>
          <p:cNvSpPr txBox="1"/>
          <p:nvPr/>
        </p:nvSpPr>
        <p:spPr>
          <a:xfrm>
            <a:off x="402405" y="1691322"/>
            <a:ext cx="6114010" cy="28806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KB is price sensitive</a:t>
            </a:r>
          </a:p>
          <a:p>
            <a:pPr marL="285750" indent="-285750">
              <a:lnSpc>
                <a:spcPct val="150000"/>
              </a:lnSpc>
              <a:buFont typeface="Arial" panose="020B0604020202020204" pitchFamily="34" charset="0"/>
              <a:buChar char="•"/>
            </a:pPr>
            <a:r>
              <a:rPr lang="en-US" sz="2000" dirty="0"/>
              <a:t>The cannibalization effect existed </a:t>
            </a:r>
          </a:p>
          <a:p>
            <a:pPr marL="285750" indent="-285750">
              <a:lnSpc>
                <a:spcPct val="150000"/>
              </a:lnSpc>
              <a:buFont typeface="Arial" panose="020B0604020202020204" pitchFamily="34" charset="0"/>
              <a:buChar char="•"/>
            </a:pPr>
            <a:r>
              <a:rPr lang="en-US" altLang="zh-TW" sz="2000" dirty="0"/>
              <a:t>Kiwi’s product is more expensive than MB</a:t>
            </a:r>
          </a:p>
          <a:p>
            <a:pPr marL="285750" indent="-285750">
              <a:lnSpc>
                <a:spcPct val="150000"/>
              </a:lnSpc>
              <a:buFont typeface="Arial" panose="020B0604020202020204" pitchFamily="34" charset="0"/>
              <a:buChar char="•"/>
            </a:pPr>
            <a:r>
              <a:rPr lang="en-US" sz="2000" dirty="0"/>
              <a:t>KB would have less market share at mean price</a:t>
            </a:r>
          </a:p>
          <a:p>
            <a:pPr marL="285750" indent="-285750">
              <a:lnSpc>
                <a:spcPct val="150000"/>
              </a:lnSpc>
              <a:buFont typeface="Arial" panose="020B0604020202020204" pitchFamily="34" charset="0"/>
              <a:buChar char="•"/>
            </a:pPr>
            <a:r>
              <a:rPr lang="en-US" sz="2000" dirty="0"/>
              <a:t>The probability to buy KB start to increase significantly while price is around 1 </a:t>
            </a:r>
          </a:p>
        </p:txBody>
      </p:sp>
      <p:sp>
        <p:nvSpPr>
          <p:cNvPr id="14" name="TextBox 13">
            <a:extLst>
              <a:ext uri="{FF2B5EF4-FFF2-40B4-BE49-F238E27FC236}">
                <a16:creationId xmlns:a16="http://schemas.microsoft.com/office/drawing/2014/main" id="{131862D0-D100-4C98-80C0-306A7E15DBC7}"/>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49</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262684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
            <a:lum/>
          </a:blip>
          <a:srcRect/>
          <a:stretch>
            <a:fillRect t="-12000" b="-12000"/>
          </a:stretch>
        </a:blipFill>
        <a:effectLst/>
      </p:bgPr>
    </p:bg>
    <p:spTree>
      <p:nvGrpSpPr>
        <p:cNvPr id="1" name=""/>
        <p:cNvGrpSpPr/>
        <p:nvPr/>
      </p:nvGrpSpPr>
      <p:grpSpPr>
        <a:xfrm>
          <a:off x="0" y="0"/>
          <a:ext cx="0" cy="0"/>
          <a:chOff x="0" y="0"/>
          <a:chExt cx="0" cy="0"/>
        </a:xfrm>
      </p:grpSpPr>
      <p:graphicFrame>
        <p:nvGraphicFramePr>
          <p:cNvPr id="7" name="Diagram 19">
            <a:extLst>
              <a:ext uri="{FF2B5EF4-FFF2-40B4-BE49-F238E27FC236}">
                <a16:creationId xmlns:a16="http://schemas.microsoft.com/office/drawing/2014/main" id="{2F2303AE-C4AC-4732-B14A-5189DC2FD79B}"/>
              </a:ext>
            </a:extLst>
          </p:cNvPr>
          <p:cNvGraphicFramePr/>
          <p:nvPr>
            <p:extLst>
              <p:ext uri="{D42A27DB-BD31-4B8C-83A1-F6EECF244321}">
                <p14:modId xmlns:p14="http://schemas.microsoft.com/office/powerpoint/2010/main" val="3084845362"/>
              </p:ext>
            </p:extLst>
          </p:nvPr>
        </p:nvGraphicFramePr>
        <p:xfrm>
          <a:off x="877965" y="1779510"/>
          <a:ext cx="9599082" cy="4419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itle 7">
            <a:extLst>
              <a:ext uri="{FF2B5EF4-FFF2-40B4-BE49-F238E27FC236}">
                <a16:creationId xmlns:a16="http://schemas.microsoft.com/office/drawing/2014/main" id="{023EFFEF-3715-4420-BBF8-1FD8D688F736}"/>
              </a:ext>
            </a:extLst>
          </p:cNvPr>
          <p:cNvSpPr>
            <a:spLocks noGrp="1"/>
          </p:cNvSpPr>
          <p:nvPr>
            <p:ph type="title"/>
          </p:nvPr>
        </p:nvSpPr>
        <p:spPr/>
        <p:txBody>
          <a:bodyPr/>
          <a:lstStyle/>
          <a:p>
            <a:r>
              <a:rPr lang="en-US" dirty="0"/>
              <a:t>Data Cleaning</a:t>
            </a:r>
          </a:p>
        </p:txBody>
      </p:sp>
      <p:sp>
        <p:nvSpPr>
          <p:cNvPr id="9" name="TextBox 8">
            <a:extLst>
              <a:ext uri="{FF2B5EF4-FFF2-40B4-BE49-F238E27FC236}">
                <a16:creationId xmlns:a16="http://schemas.microsoft.com/office/drawing/2014/main" id="{98A071D4-B7C9-414B-A2D3-CBAE5146D37F}"/>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05</a:t>
            </a:r>
          </a:p>
        </p:txBody>
      </p:sp>
    </p:spTree>
    <p:extLst>
      <p:ext uri="{BB962C8B-B14F-4D97-AF65-F5344CB8AC3E}">
        <p14:creationId xmlns:p14="http://schemas.microsoft.com/office/powerpoint/2010/main" val="2816992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0714-3C58-492C-A8B3-A26E3A97341C}"/>
              </a:ext>
            </a:extLst>
          </p:cNvPr>
          <p:cNvSpPr>
            <a:spLocks noGrp="1"/>
          </p:cNvSpPr>
          <p:nvPr>
            <p:ph type="title"/>
          </p:nvPr>
        </p:nvSpPr>
        <p:spPr/>
        <p:txBody>
          <a:bodyPr/>
          <a:lstStyle/>
          <a:p>
            <a:r>
              <a:rPr lang="en-US" dirty="0"/>
              <a:t>Optimizing Price</a:t>
            </a:r>
          </a:p>
        </p:txBody>
      </p:sp>
      <p:graphicFrame>
        <p:nvGraphicFramePr>
          <p:cNvPr id="4" name="Table 4">
            <a:extLst>
              <a:ext uri="{FF2B5EF4-FFF2-40B4-BE49-F238E27FC236}">
                <a16:creationId xmlns:a16="http://schemas.microsoft.com/office/drawing/2014/main" id="{DD85ECC0-767D-420E-AE62-096C745942A2}"/>
              </a:ext>
            </a:extLst>
          </p:cNvPr>
          <p:cNvGraphicFramePr>
            <a:graphicFrameLocks noGrp="1"/>
          </p:cNvGraphicFramePr>
          <p:nvPr>
            <p:ph idx="1"/>
            <p:extLst>
              <p:ext uri="{D42A27DB-BD31-4B8C-83A1-F6EECF244321}">
                <p14:modId xmlns:p14="http://schemas.microsoft.com/office/powerpoint/2010/main" val="3426271078"/>
              </p:ext>
            </p:extLst>
          </p:nvPr>
        </p:nvGraphicFramePr>
        <p:xfrm>
          <a:off x="6320868" y="1910544"/>
          <a:ext cx="4633644" cy="4581696"/>
        </p:xfrm>
        <a:graphic>
          <a:graphicData uri="http://schemas.openxmlformats.org/drawingml/2006/table">
            <a:tbl>
              <a:tblPr firstRow="1" bandRow="1">
                <a:tableStyleId>{21E4AEA4-8DFA-4A89-87EB-49C32662AFE0}</a:tableStyleId>
              </a:tblPr>
              <a:tblGrid>
                <a:gridCol w="452064">
                  <a:extLst>
                    <a:ext uri="{9D8B030D-6E8A-4147-A177-3AD203B41FA5}">
                      <a16:colId xmlns:a16="http://schemas.microsoft.com/office/drawing/2014/main" val="328919788"/>
                    </a:ext>
                  </a:extLst>
                </a:gridCol>
                <a:gridCol w="678094">
                  <a:extLst>
                    <a:ext uri="{9D8B030D-6E8A-4147-A177-3AD203B41FA5}">
                      <a16:colId xmlns:a16="http://schemas.microsoft.com/office/drawing/2014/main" val="4046970209"/>
                    </a:ext>
                  </a:extLst>
                </a:gridCol>
                <a:gridCol w="698643">
                  <a:extLst>
                    <a:ext uri="{9D8B030D-6E8A-4147-A177-3AD203B41FA5}">
                      <a16:colId xmlns:a16="http://schemas.microsoft.com/office/drawing/2014/main" val="548882051"/>
                    </a:ext>
                  </a:extLst>
                </a:gridCol>
                <a:gridCol w="842481">
                  <a:extLst>
                    <a:ext uri="{9D8B030D-6E8A-4147-A177-3AD203B41FA5}">
                      <a16:colId xmlns:a16="http://schemas.microsoft.com/office/drawing/2014/main" val="3459690648"/>
                    </a:ext>
                  </a:extLst>
                </a:gridCol>
                <a:gridCol w="904126">
                  <a:extLst>
                    <a:ext uri="{9D8B030D-6E8A-4147-A177-3AD203B41FA5}">
                      <a16:colId xmlns:a16="http://schemas.microsoft.com/office/drawing/2014/main" val="899470447"/>
                    </a:ext>
                  </a:extLst>
                </a:gridCol>
                <a:gridCol w="1058236">
                  <a:extLst>
                    <a:ext uri="{9D8B030D-6E8A-4147-A177-3AD203B41FA5}">
                      <a16:colId xmlns:a16="http://schemas.microsoft.com/office/drawing/2014/main" val="1251803270"/>
                    </a:ext>
                  </a:extLst>
                </a:gridCol>
              </a:tblGrid>
              <a:tr h="784260">
                <a:tc>
                  <a:txBody>
                    <a:bodyPr/>
                    <a:lstStyle/>
                    <a:p>
                      <a:endParaRPr lang="en-US" sz="1800" dirty="0"/>
                    </a:p>
                  </a:txBody>
                  <a:tcPr/>
                </a:tc>
                <a:tc>
                  <a:txBody>
                    <a:bodyPr/>
                    <a:lstStyle/>
                    <a:p>
                      <a:r>
                        <a:rPr lang="en-US" sz="1800" dirty="0"/>
                        <a:t>KB</a:t>
                      </a:r>
                    </a:p>
                  </a:txBody>
                  <a:tcPr/>
                </a:tc>
                <a:tc>
                  <a:txBody>
                    <a:bodyPr/>
                    <a:lstStyle/>
                    <a:p>
                      <a:r>
                        <a:rPr lang="en-US" sz="1800" dirty="0"/>
                        <a:t>KR</a:t>
                      </a:r>
                    </a:p>
                  </a:txBody>
                  <a:tcPr/>
                </a:tc>
                <a:tc>
                  <a:txBody>
                    <a:bodyPr/>
                    <a:lstStyle/>
                    <a:p>
                      <a:r>
                        <a:rPr lang="en-US" sz="1800" dirty="0"/>
                        <a:t>MB</a:t>
                      </a:r>
                    </a:p>
                  </a:txBody>
                  <a:tcPr/>
                </a:tc>
                <a:tc>
                  <a:txBody>
                    <a:bodyPr/>
                    <a:lstStyle/>
                    <a:p>
                      <a:r>
                        <a:rPr lang="en-US" sz="1800" dirty="0"/>
                        <a:t>Kiwi</a:t>
                      </a:r>
                    </a:p>
                  </a:txBody>
                  <a:tcPr/>
                </a:tc>
                <a:tc>
                  <a:txBody>
                    <a:bodyPr/>
                    <a:lstStyle/>
                    <a:p>
                      <a:r>
                        <a:rPr lang="en-US" sz="1800" dirty="0"/>
                        <a:t>Mango</a:t>
                      </a:r>
                    </a:p>
                  </a:txBody>
                  <a:tcPr/>
                </a:tc>
                <a:extLst>
                  <a:ext uri="{0D108BD9-81ED-4DB2-BD59-A6C34878D82A}">
                    <a16:rowId xmlns:a16="http://schemas.microsoft.com/office/drawing/2014/main" val="1533372064"/>
                  </a:ext>
                </a:extLst>
              </a:tr>
              <a:tr h="548982">
                <a:tc>
                  <a:txBody>
                    <a:bodyPr/>
                    <a:lstStyle/>
                    <a:p>
                      <a:r>
                        <a:rPr lang="en-US" sz="1800" dirty="0"/>
                        <a:t>1</a:t>
                      </a:r>
                    </a:p>
                  </a:txBody>
                  <a:tcPr/>
                </a:tc>
                <a:tc>
                  <a:txBody>
                    <a:bodyPr/>
                    <a:lstStyle/>
                    <a:p>
                      <a:r>
                        <a:rPr lang="en-US" sz="1800" dirty="0"/>
                        <a:t>1.15</a:t>
                      </a:r>
                    </a:p>
                  </a:txBody>
                  <a:tcPr/>
                </a:tc>
                <a:tc>
                  <a:txBody>
                    <a:bodyPr/>
                    <a:lstStyle/>
                    <a:p>
                      <a:r>
                        <a:rPr lang="en-US" sz="1800" dirty="0"/>
                        <a:t>1.19</a:t>
                      </a:r>
                    </a:p>
                  </a:txBody>
                  <a:tcPr/>
                </a:tc>
                <a:tc>
                  <a:txBody>
                    <a:bodyPr/>
                    <a:lstStyle/>
                    <a:p>
                      <a:r>
                        <a:rPr lang="en-US" sz="1800" dirty="0"/>
                        <a:t>1.43</a:t>
                      </a:r>
                    </a:p>
                  </a:txBody>
                  <a:tcPr/>
                </a:tc>
                <a:tc>
                  <a:txBody>
                    <a:bodyPr/>
                    <a:lstStyle/>
                    <a:p>
                      <a:r>
                        <a:rPr lang="en-US" sz="1800" dirty="0"/>
                        <a:t>395.78</a:t>
                      </a:r>
                    </a:p>
                  </a:txBody>
                  <a:tcPr/>
                </a:tc>
                <a:tc>
                  <a:txBody>
                    <a:bodyPr/>
                    <a:lstStyle/>
                    <a:p>
                      <a:endParaRPr lang="en-US" sz="1800" dirty="0"/>
                    </a:p>
                  </a:txBody>
                  <a:tcPr/>
                </a:tc>
                <a:extLst>
                  <a:ext uri="{0D108BD9-81ED-4DB2-BD59-A6C34878D82A}">
                    <a16:rowId xmlns:a16="http://schemas.microsoft.com/office/drawing/2014/main" val="4134901173"/>
                  </a:ext>
                </a:extLst>
              </a:tr>
              <a:tr h="548982">
                <a:tc>
                  <a:txBody>
                    <a:bodyPr/>
                    <a:lstStyle/>
                    <a:p>
                      <a:r>
                        <a:rPr lang="en-US" sz="1800" dirty="0"/>
                        <a:t>2</a:t>
                      </a:r>
                    </a:p>
                  </a:txBody>
                  <a:tcPr/>
                </a:tc>
                <a:tc>
                  <a:txBody>
                    <a:bodyPr/>
                    <a:lstStyle/>
                    <a:p>
                      <a:r>
                        <a:rPr lang="en-US" sz="1800" dirty="0"/>
                        <a:t>1.15</a:t>
                      </a:r>
                    </a:p>
                  </a:txBody>
                  <a:tcPr/>
                </a:tc>
                <a:tc>
                  <a:txBody>
                    <a:bodyPr/>
                    <a:lstStyle/>
                    <a:p>
                      <a:r>
                        <a:rPr lang="en-US" sz="1800" dirty="0"/>
                        <a:t>1.19</a:t>
                      </a:r>
                    </a:p>
                  </a:txBody>
                  <a:tcPr/>
                </a:tc>
                <a:tc>
                  <a:txBody>
                    <a:bodyPr/>
                    <a:lstStyle/>
                    <a:p>
                      <a:r>
                        <a:rPr lang="en-US" sz="1800" dirty="0"/>
                        <a:t>0.96</a:t>
                      </a:r>
                    </a:p>
                  </a:txBody>
                  <a:tcPr/>
                </a:tc>
                <a:tc>
                  <a:txBody>
                    <a:bodyPr/>
                    <a:lstStyle/>
                    <a:p>
                      <a:endParaRPr lang="en-US" sz="1800" dirty="0"/>
                    </a:p>
                  </a:txBody>
                  <a:tcPr/>
                </a:tc>
                <a:tc>
                  <a:txBody>
                    <a:bodyPr/>
                    <a:lstStyle/>
                    <a:p>
                      <a:r>
                        <a:rPr lang="en-US" sz="1800" dirty="0"/>
                        <a:t>181.65</a:t>
                      </a:r>
                    </a:p>
                  </a:txBody>
                  <a:tcPr/>
                </a:tc>
                <a:extLst>
                  <a:ext uri="{0D108BD9-81ED-4DB2-BD59-A6C34878D82A}">
                    <a16:rowId xmlns:a16="http://schemas.microsoft.com/office/drawing/2014/main" val="2943013333"/>
                  </a:ext>
                </a:extLst>
              </a:tr>
              <a:tr h="548982">
                <a:tc>
                  <a:txBody>
                    <a:bodyPr/>
                    <a:lstStyle/>
                    <a:p>
                      <a:r>
                        <a:rPr lang="en-US" sz="1800" dirty="0"/>
                        <a:t>3</a:t>
                      </a:r>
                    </a:p>
                  </a:txBody>
                  <a:tcPr/>
                </a:tc>
                <a:tc>
                  <a:txBody>
                    <a:bodyPr/>
                    <a:lstStyle/>
                    <a:p>
                      <a:r>
                        <a:rPr lang="en-US" sz="1800" dirty="0"/>
                        <a:t>1.02</a:t>
                      </a:r>
                    </a:p>
                  </a:txBody>
                  <a:tcPr/>
                </a:tc>
                <a:tc>
                  <a:txBody>
                    <a:bodyPr/>
                    <a:lstStyle/>
                    <a:p>
                      <a:r>
                        <a:rPr lang="en-US" sz="1800" dirty="0"/>
                        <a:t>1.08</a:t>
                      </a:r>
                    </a:p>
                  </a:txBody>
                  <a:tcPr/>
                </a:tc>
                <a:tc>
                  <a:txBody>
                    <a:bodyPr/>
                    <a:lstStyle/>
                    <a:p>
                      <a:r>
                        <a:rPr lang="en-US" sz="1800" dirty="0"/>
                        <a:t>0.96</a:t>
                      </a:r>
                    </a:p>
                  </a:txBody>
                  <a:tcPr/>
                </a:tc>
                <a:tc>
                  <a:txBody>
                    <a:bodyPr/>
                    <a:lstStyle/>
                    <a:p>
                      <a:r>
                        <a:rPr lang="en-US" sz="1800" dirty="0"/>
                        <a:t>275.33</a:t>
                      </a:r>
                    </a:p>
                  </a:txBody>
                  <a:tcPr/>
                </a:tc>
                <a:tc>
                  <a:txBody>
                    <a:bodyPr/>
                    <a:lstStyle/>
                    <a:p>
                      <a:endParaRPr lang="en-US" sz="1800" dirty="0"/>
                    </a:p>
                  </a:txBody>
                  <a:tcPr/>
                </a:tc>
                <a:extLst>
                  <a:ext uri="{0D108BD9-81ED-4DB2-BD59-A6C34878D82A}">
                    <a16:rowId xmlns:a16="http://schemas.microsoft.com/office/drawing/2014/main" val="3163918732"/>
                  </a:ext>
                </a:extLst>
              </a:tr>
              <a:tr h="548982">
                <a:tc>
                  <a:txBody>
                    <a:bodyPr/>
                    <a:lstStyle/>
                    <a:p>
                      <a:r>
                        <a:rPr lang="en-US" sz="1800" dirty="0"/>
                        <a:t>4</a:t>
                      </a:r>
                    </a:p>
                  </a:txBody>
                  <a:tcPr/>
                </a:tc>
                <a:tc>
                  <a:txBody>
                    <a:bodyPr/>
                    <a:lstStyle/>
                    <a:p>
                      <a:r>
                        <a:rPr lang="en-US" sz="1800" dirty="0"/>
                        <a:t>1.02</a:t>
                      </a:r>
                    </a:p>
                  </a:txBody>
                  <a:tcPr/>
                </a:tc>
                <a:tc>
                  <a:txBody>
                    <a:bodyPr/>
                    <a:lstStyle/>
                    <a:p>
                      <a:r>
                        <a:rPr lang="en-US" sz="1800" dirty="0"/>
                        <a:t>1.08</a:t>
                      </a:r>
                    </a:p>
                  </a:txBody>
                  <a:tcPr/>
                </a:tc>
                <a:tc>
                  <a:txBody>
                    <a:bodyPr/>
                    <a:lstStyle/>
                    <a:p>
                      <a:r>
                        <a:rPr lang="en-US" sz="1800" dirty="0"/>
                        <a:t>0.92</a:t>
                      </a:r>
                    </a:p>
                  </a:txBody>
                  <a:tcPr/>
                </a:tc>
                <a:tc>
                  <a:txBody>
                    <a:bodyPr/>
                    <a:lstStyle/>
                    <a:p>
                      <a:endParaRPr lang="en-US" sz="1800" dirty="0"/>
                    </a:p>
                  </a:txBody>
                  <a:tcPr/>
                </a:tc>
                <a:tc>
                  <a:txBody>
                    <a:bodyPr/>
                    <a:lstStyle/>
                    <a:p>
                      <a:r>
                        <a:rPr lang="en-US" sz="1800" dirty="0"/>
                        <a:t>148.67</a:t>
                      </a:r>
                    </a:p>
                  </a:txBody>
                  <a:tcPr/>
                </a:tc>
                <a:extLst>
                  <a:ext uri="{0D108BD9-81ED-4DB2-BD59-A6C34878D82A}">
                    <a16:rowId xmlns:a16="http://schemas.microsoft.com/office/drawing/2014/main" val="1458427013"/>
                  </a:ext>
                </a:extLst>
              </a:tr>
              <a:tr h="400377">
                <a:tc>
                  <a:txBody>
                    <a:bodyPr/>
                    <a:lstStyle/>
                    <a:p>
                      <a:r>
                        <a:rPr lang="en-US" sz="1800" dirty="0"/>
                        <a:t>5</a:t>
                      </a:r>
                    </a:p>
                  </a:txBody>
                  <a:tcPr/>
                </a:tc>
                <a:tc>
                  <a:txBody>
                    <a:bodyPr/>
                    <a:lstStyle/>
                    <a:p>
                      <a:r>
                        <a:rPr lang="en-US" sz="1800" dirty="0"/>
                        <a:t>1.01</a:t>
                      </a:r>
                    </a:p>
                  </a:txBody>
                  <a:tcPr/>
                </a:tc>
                <a:tc>
                  <a:txBody>
                    <a:bodyPr/>
                    <a:lstStyle/>
                    <a:p>
                      <a:r>
                        <a:rPr lang="en-US" sz="1800" dirty="0"/>
                        <a:t>1.07</a:t>
                      </a:r>
                    </a:p>
                  </a:txBody>
                  <a:tcPr/>
                </a:tc>
                <a:tc>
                  <a:txBody>
                    <a:bodyPr/>
                    <a:lstStyle/>
                    <a:p>
                      <a:r>
                        <a:rPr lang="en-US" sz="1800" dirty="0"/>
                        <a:t>0.92</a:t>
                      </a:r>
                    </a:p>
                  </a:txBody>
                  <a:tcPr/>
                </a:tc>
                <a:tc>
                  <a:txBody>
                    <a:bodyPr/>
                    <a:lstStyle/>
                    <a:p>
                      <a:r>
                        <a:rPr lang="en-US" sz="1800" dirty="0"/>
                        <a:t>263</a:t>
                      </a:r>
                    </a:p>
                  </a:txBody>
                  <a:tcPr/>
                </a:tc>
                <a:tc>
                  <a:txBody>
                    <a:bodyPr/>
                    <a:lstStyle/>
                    <a:p>
                      <a:endParaRPr lang="en-US" sz="1800" dirty="0"/>
                    </a:p>
                  </a:txBody>
                  <a:tcPr/>
                </a:tc>
                <a:extLst>
                  <a:ext uri="{0D108BD9-81ED-4DB2-BD59-A6C34878D82A}">
                    <a16:rowId xmlns:a16="http://schemas.microsoft.com/office/drawing/2014/main" val="2216394407"/>
                  </a:ext>
                </a:extLst>
              </a:tr>
              <a:tr h="400377">
                <a:tc>
                  <a:txBody>
                    <a:bodyPr/>
                    <a:lstStyle/>
                    <a:p>
                      <a:r>
                        <a:rPr lang="en-US" sz="1800" dirty="0"/>
                        <a:t>6</a:t>
                      </a:r>
                    </a:p>
                  </a:txBody>
                  <a:tcPr/>
                </a:tc>
                <a:tc>
                  <a:txBody>
                    <a:bodyPr/>
                    <a:lstStyle/>
                    <a:p>
                      <a:r>
                        <a:rPr lang="en-US" sz="1800" dirty="0"/>
                        <a:t>1.01</a:t>
                      </a:r>
                    </a:p>
                  </a:txBody>
                  <a:tcPr/>
                </a:tc>
                <a:tc>
                  <a:txBody>
                    <a:bodyPr/>
                    <a:lstStyle/>
                    <a:p>
                      <a:r>
                        <a:rPr lang="en-US" sz="1800" dirty="0"/>
                        <a:t>1.07</a:t>
                      </a:r>
                    </a:p>
                  </a:txBody>
                  <a:tcPr/>
                </a:tc>
                <a:tc>
                  <a:txBody>
                    <a:bodyPr/>
                    <a:lstStyle/>
                    <a:p>
                      <a:r>
                        <a:rPr lang="en-US" sz="1800" dirty="0"/>
                        <a:t>0.91</a:t>
                      </a:r>
                    </a:p>
                  </a:txBody>
                  <a:tcPr/>
                </a:tc>
                <a:tc>
                  <a:txBody>
                    <a:bodyPr/>
                    <a:lstStyle/>
                    <a:p>
                      <a:endParaRPr lang="en-US" sz="1800"/>
                    </a:p>
                  </a:txBody>
                  <a:tcPr/>
                </a:tc>
                <a:tc>
                  <a:txBody>
                    <a:bodyPr/>
                    <a:lstStyle/>
                    <a:p>
                      <a:r>
                        <a:rPr lang="en-US" sz="1800" dirty="0"/>
                        <a:t>146</a:t>
                      </a:r>
                    </a:p>
                  </a:txBody>
                  <a:tcPr/>
                </a:tc>
                <a:extLst>
                  <a:ext uri="{0D108BD9-81ED-4DB2-BD59-A6C34878D82A}">
                    <a16:rowId xmlns:a16="http://schemas.microsoft.com/office/drawing/2014/main" val="3334427332"/>
                  </a:ext>
                </a:extLst>
              </a:tr>
              <a:tr h="400377">
                <a:tc>
                  <a:txBody>
                    <a:bodyPr/>
                    <a:lstStyle/>
                    <a:p>
                      <a:r>
                        <a:rPr lang="en-US" sz="1800" dirty="0"/>
                        <a:t>7</a:t>
                      </a:r>
                    </a:p>
                  </a:txBody>
                  <a:tcPr/>
                </a:tc>
                <a:tc>
                  <a:txBody>
                    <a:bodyPr/>
                    <a:lstStyle/>
                    <a:p>
                      <a:r>
                        <a:rPr lang="en-US" sz="1800" dirty="0"/>
                        <a:t>1</a:t>
                      </a:r>
                    </a:p>
                  </a:txBody>
                  <a:tcPr/>
                </a:tc>
                <a:tc>
                  <a:txBody>
                    <a:bodyPr/>
                    <a:lstStyle/>
                    <a:p>
                      <a:r>
                        <a:rPr lang="en-US" sz="1800" dirty="0"/>
                        <a:t>1.06</a:t>
                      </a:r>
                    </a:p>
                  </a:txBody>
                  <a:tcPr/>
                </a:tc>
                <a:tc>
                  <a:txBody>
                    <a:bodyPr/>
                    <a:lstStyle/>
                    <a:p>
                      <a:r>
                        <a:rPr lang="en-US" sz="1800" dirty="0"/>
                        <a:t>0.91</a:t>
                      </a:r>
                    </a:p>
                  </a:txBody>
                  <a:tcPr/>
                </a:tc>
                <a:tc>
                  <a:txBody>
                    <a:bodyPr/>
                    <a:lstStyle/>
                    <a:p>
                      <a:r>
                        <a:rPr lang="en-US" sz="1800" dirty="0"/>
                        <a:t>259</a:t>
                      </a:r>
                    </a:p>
                  </a:txBody>
                  <a:tcPr/>
                </a:tc>
                <a:tc>
                  <a:txBody>
                    <a:bodyPr/>
                    <a:lstStyle/>
                    <a:p>
                      <a:endParaRPr lang="en-US" sz="1800" dirty="0"/>
                    </a:p>
                  </a:txBody>
                  <a:tcPr/>
                </a:tc>
                <a:extLst>
                  <a:ext uri="{0D108BD9-81ED-4DB2-BD59-A6C34878D82A}">
                    <a16:rowId xmlns:a16="http://schemas.microsoft.com/office/drawing/2014/main" val="1296069449"/>
                  </a:ext>
                </a:extLst>
              </a:tr>
              <a:tr h="400377">
                <a:tc>
                  <a:txBody>
                    <a:bodyPr/>
                    <a:lstStyle/>
                    <a:p>
                      <a:r>
                        <a:rPr lang="en-US" sz="1800" dirty="0"/>
                        <a:t>8</a:t>
                      </a:r>
                    </a:p>
                  </a:txBody>
                  <a:tcPr/>
                </a:tc>
                <a:tc>
                  <a:txBody>
                    <a:bodyPr/>
                    <a:lstStyle/>
                    <a:p>
                      <a:r>
                        <a:rPr lang="en-US" sz="1800" dirty="0"/>
                        <a:t>1</a:t>
                      </a:r>
                    </a:p>
                  </a:txBody>
                  <a:tcPr/>
                </a:tc>
                <a:tc>
                  <a:txBody>
                    <a:bodyPr/>
                    <a:lstStyle/>
                    <a:p>
                      <a:r>
                        <a:rPr lang="en-US" sz="1800" dirty="0"/>
                        <a:t>1.06</a:t>
                      </a:r>
                    </a:p>
                  </a:txBody>
                  <a:tcPr/>
                </a:tc>
                <a:tc>
                  <a:txBody>
                    <a:bodyPr/>
                    <a:lstStyle/>
                    <a:p>
                      <a:r>
                        <a:rPr lang="en-US" sz="1800" dirty="0"/>
                        <a:t>0.91</a:t>
                      </a:r>
                    </a:p>
                  </a:txBody>
                  <a:tcPr/>
                </a:tc>
                <a:tc>
                  <a:txBody>
                    <a:bodyPr/>
                    <a:lstStyle/>
                    <a:p>
                      <a:endParaRPr lang="en-US" sz="1800" dirty="0"/>
                    </a:p>
                  </a:txBody>
                  <a:tcPr/>
                </a:tc>
                <a:tc>
                  <a:txBody>
                    <a:bodyPr/>
                    <a:lstStyle/>
                    <a:p>
                      <a:r>
                        <a:rPr lang="en-US" sz="1800" dirty="0"/>
                        <a:t>143</a:t>
                      </a:r>
                    </a:p>
                  </a:txBody>
                  <a:tcPr/>
                </a:tc>
                <a:extLst>
                  <a:ext uri="{0D108BD9-81ED-4DB2-BD59-A6C34878D82A}">
                    <a16:rowId xmlns:a16="http://schemas.microsoft.com/office/drawing/2014/main" val="742058854"/>
                  </a:ext>
                </a:extLst>
              </a:tr>
            </a:tbl>
          </a:graphicData>
        </a:graphic>
      </p:graphicFrame>
      <p:sp>
        <p:nvSpPr>
          <p:cNvPr id="5" name="Content Placeholder 2">
            <a:extLst>
              <a:ext uri="{FF2B5EF4-FFF2-40B4-BE49-F238E27FC236}">
                <a16:creationId xmlns:a16="http://schemas.microsoft.com/office/drawing/2014/main" id="{4A033326-2654-4C4F-99F1-B32A59C7F336}"/>
              </a:ext>
            </a:extLst>
          </p:cNvPr>
          <p:cNvSpPr txBox="1">
            <a:spLocks/>
          </p:cNvSpPr>
          <p:nvPr/>
        </p:nvSpPr>
        <p:spPr>
          <a:xfrm>
            <a:off x="532406" y="2140903"/>
            <a:ext cx="5563594"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150000"/>
              </a:lnSpc>
            </a:pPr>
            <a:r>
              <a:rPr lang="en-US" sz="2000" dirty="0"/>
              <a:t>The competitor’s optimal price will change while our company adjust price</a:t>
            </a:r>
          </a:p>
          <a:p>
            <a:pPr>
              <a:lnSpc>
                <a:spcPct val="150000"/>
              </a:lnSpc>
            </a:pPr>
            <a:r>
              <a:rPr lang="en-US" sz="2000" dirty="0"/>
              <a:t>The company should lower the price to achieve highest profit</a:t>
            </a:r>
          </a:p>
          <a:p>
            <a:pPr>
              <a:lnSpc>
                <a:spcPct val="150000"/>
              </a:lnSpc>
            </a:pPr>
            <a:r>
              <a:rPr lang="en-US" sz="2000" dirty="0"/>
              <a:t>The profit would be overestimate if we ignore competitor effect</a:t>
            </a:r>
          </a:p>
          <a:p>
            <a:endParaRPr lang="en-US" sz="2000" b="1" dirty="0"/>
          </a:p>
        </p:txBody>
      </p:sp>
      <p:sp>
        <p:nvSpPr>
          <p:cNvPr id="6" name="TextBox 5">
            <a:extLst>
              <a:ext uri="{FF2B5EF4-FFF2-40B4-BE49-F238E27FC236}">
                <a16:creationId xmlns:a16="http://schemas.microsoft.com/office/drawing/2014/main" id="{31F181BD-EF01-4BA6-B7F9-9F787DABEC6B}"/>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50</a:t>
            </a:r>
          </a:p>
        </p:txBody>
      </p:sp>
      <p:pic>
        <p:nvPicPr>
          <p:cNvPr id="8" name="Graphic 7" descr="Bottle">
            <a:extLst>
              <a:ext uri="{FF2B5EF4-FFF2-40B4-BE49-F238E27FC236}">
                <a16:creationId xmlns:a16="http://schemas.microsoft.com/office/drawing/2014/main" id="{A851644A-D800-4D23-85AC-B1E4A0BDEC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2406" y="5410200"/>
            <a:ext cx="914400" cy="914400"/>
          </a:xfrm>
          <a:prstGeom prst="rect">
            <a:avLst/>
          </a:prstGeom>
        </p:spPr>
      </p:pic>
      <p:pic>
        <p:nvPicPr>
          <p:cNvPr id="10" name="Graphic 9" descr="Burger and drink">
            <a:extLst>
              <a:ext uri="{FF2B5EF4-FFF2-40B4-BE49-F238E27FC236}">
                <a16:creationId xmlns:a16="http://schemas.microsoft.com/office/drawing/2014/main" id="{D8161356-B962-4D42-996C-1ADF20CCBE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61089" y="5410200"/>
            <a:ext cx="914400" cy="914400"/>
          </a:xfrm>
          <a:prstGeom prst="rect">
            <a:avLst/>
          </a:prstGeom>
        </p:spPr>
      </p:pic>
      <p:pic>
        <p:nvPicPr>
          <p:cNvPr id="12" name="Graphic 11" descr="Champagne glasses">
            <a:extLst>
              <a:ext uri="{FF2B5EF4-FFF2-40B4-BE49-F238E27FC236}">
                <a16:creationId xmlns:a16="http://schemas.microsoft.com/office/drawing/2014/main" id="{C4BBF87A-F3B5-4A5D-9C5B-FEE3A15347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56150" y="5410200"/>
            <a:ext cx="914400" cy="914400"/>
          </a:xfrm>
          <a:prstGeom prst="rect">
            <a:avLst/>
          </a:prstGeom>
        </p:spPr>
      </p:pic>
    </p:spTree>
    <p:extLst>
      <p:ext uri="{BB962C8B-B14F-4D97-AF65-F5344CB8AC3E}">
        <p14:creationId xmlns:p14="http://schemas.microsoft.com/office/powerpoint/2010/main" val="3462574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8">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E41EBA32-6FDE-467D-B59B-81A8A8C8CE06}"/>
              </a:ext>
            </a:extLst>
          </p:cNvPr>
          <p:cNvSpPr>
            <a:spLocks noGrp="1"/>
          </p:cNvSpPr>
          <p:nvPr>
            <p:ph type="title"/>
          </p:nvPr>
        </p:nvSpPr>
        <p:spPr>
          <a:xfrm>
            <a:off x="4123013" y="931862"/>
            <a:ext cx="6824387" cy="5087938"/>
          </a:xfrm>
        </p:spPr>
        <p:txBody>
          <a:bodyPr vert="horz" lIns="91440" tIns="45720" rIns="91440" bIns="45720" rtlCol="0" anchor="ctr">
            <a:normAutofit/>
          </a:bodyPr>
          <a:lstStyle/>
          <a:p>
            <a:pPr algn="ctr">
              <a:lnSpc>
                <a:spcPct val="85000"/>
              </a:lnSpc>
            </a:pPr>
            <a:r>
              <a:rPr lang="en-US" altLang="zh-TW" b="1" dirty="0">
                <a:solidFill>
                  <a:schemeClr val="bg1"/>
                </a:solidFill>
                <a:latin typeface="Microsoft YaHei" panose="020B0503020204020204" pitchFamily="34" charset="-122"/>
                <a:ea typeface="Microsoft YaHei" panose="020B0503020204020204" pitchFamily="34" charset="-122"/>
              </a:rPr>
              <a:t>Thank You !</a:t>
            </a:r>
            <a:endParaRPr lang="en-US" sz="2000" b="1" dirty="0">
              <a:solidFill>
                <a:schemeClr val="bg1"/>
              </a:solidFill>
              <a:latin typeface="Microsoft YaHei" panose="020B0503020204020204" pitchFamily="34" charset="-122"/>
              <a:ea typeface="Microsoft YaHei" panose="020B0503020204020204" pitchFamily="34" charset="-122"/>
            </a:endParaRPr>
          </a:p>
        </p:txBody>
      </p:sp>
      <p:sp>
        <p:nvSpPr>
          <p:cNvPr id="17" name="Rectangle 10">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10" name="TextBox 9">
            <a:extLst>
              <a:ext uri="{FF2B5EF4-FFF2-40B4-BE49-F238E27FC236}">
                <a16:creationId xmlns:a16="http://schemas.microsoft.com/office/drawing/2014/main" id="{5F9D7F1D-F205-473B-B5F8-3A8C935B92AF}"/>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51</a:t>
            </a:r>
            <a:endPar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344405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
            <a:lum/>
          </a:blip>
          <a:srcRect/>
          <a:stretch>
            <a:fillRect t="-12000" b="-12000"/>
          </a:stretch>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9D47D5-2EA3-40F0-B960-94AF2A603DCD}"/>
              </a:ext>
            </a:extLst>
          </p:cNvPr>
          <p:cNvSpPr>
            <a:spLocks noGrp="1"/>
          </p:cNvSpPr>
          <p:nvPr>
            <p:ph idx="1"/>
          </p:nvPr>
        </p:nvSpPr>
        <p:spPr>
          <a:xfrm>
            <a:off x="643831" y="2325157"/>
            <a:ext cx="3690425" cy="3854979"/>
          </a:xfrm>
        </p:spPr>
        <p:txBody>
          <a:bodyPr vert="horz" lIns="91440" tIns="45720" rIns="91440" bIns="45720" rtlCol="0">
            <a:normAutofit/>
          </a:bodyPr>
          <a:lstStyle/>
          <a:p>
            <a:r>
              <a:rPr lang="en-US" sz="2000" b="1" dirty="0"/>
              <a:t>April to July</a:t>
            </a:r>
            <a:r>
              <a:rPr lang="en-US" sz="2000" dirty="0"/>
              <a:t> have the highest missing call rate. The highest missing call rate is in May - </a:t>
            </a:r>
            <a:r>
              <a:rPr lang="en-US" sz="2000" b="1" dirty="0"/>
              <a:t>8.07%</a:t>
            </a:r>
          </a:p>
          <a:p>
            <a:r>
              <a:rPr lang="en-US" sz="2000" dirty="0"/>
              <a:t>The average missing call rate in the entire year is </a:t>
            </a:r>
            <a:r>
              <a:rPr lang="en-US" sz="2000" b="1" dirty="0"/>
              <a:t>5.82%</a:t>
            </a:r>
            <a:endParaRPr lang="en-US" sz="2000" dirty="0"/>
          </a:p>
        </p:txBody>
      </p:sp>
      <p:pic>
        <p:nvPicPr>
          <p:cNvPr id="7" name="Picture 7" descr="Chart, bar chart&#10;&#10;Description automatically generated">
            <a:extLst>
              <a:ext uri="{FF2B5EF4-FFF2-40B4-BE49-F238E27FC236}">
                <a16:creationId xmlns:a16="http://schemas.microsoft.com/office/drawing/2014/main" id="{9E72FE15-5A5B-4B00-856C-9F93B51A8BA9}"/>
              </a:ext>
            </a:extLst>
          </p:cNvPr>
          <p:cNvPicPr>
            <a:picLocks noChangeAspect="1"/>
          </p:cNvPicPr>
          <p:nvPr/>
        </p:nvPicPr>
        <p:blipFill>
          <a:blip r:embed="rId4"/>
          <a:stretch>
            <a:fillRect/>
          </a:stretch>
        </p:blipFill>
        <p:spPr>
          <a:xfrm>
            <a:off x="4654296" y="694828"/>
            <a:ext cx="6155736" cy="5478604"/>
          </a:xfrm>
          <a:prstGeom prst="rect">
            <a:avLst/>
          </a:prstGeom>
        </p:spPr>
      </p:pic>
      <p:cxnSp>
        <p:nvCxnSpPr>
          <p:cNvPr id="8" name="Straight Arrow Connector 7">
            <a:extLst>
              <a:ext uri="{FF2B5EF4-FFF2-40B4-BE49-F238E27FC236}">
                <a16:creationId xmlns:a16="http://schemas.microsoft.com/office/drawing/2014/main" id="{29EDD4F9-FDEE-4776-B281-3A6C3BC64A10}"/>
              </a:ext>
            </a:extLst>
          </p:cNvPr>
          <p:cNvCxnSpPr>
            <a:cxnSpLocks/>
          </p:cNvCxnSpPr>
          <p:nvPr/>
        </p:nvCxnSpPr>
        <p:spPr>
          <a:xfrm flipV="1">
            <a:off x="5421710" y="4157866"/>
            <a:ext cx="5242171" cy="1"/>
          </a:xfrm>
          <a:prstGeom prst="straightConnector1">
            <a:avLst/>
          </a:prstGeom>
          <a:ln w="57150"/>
        </p:spPr>
        <p:style>
          <a:lnRef idx="3">
            <a:schemeClr val="accent5"/>
          </a:lnRef>
          <a:fillRef idx="0">
            <a:schemeClr val="accent5"/>
          </a:fillRef>
          <a:effectRef idx="2">
            <a:schemeClr val="accent5"/>
          </a:effectRef>
          <a:fontRef idx="minor">
            <a:schemeClr val="tx1"/>
          </a:fontRef>
        </p:style>
      </p:cxnSp>
      <p:sp>
        <p:nvSpPr>
          <p:cNvPr id="12" name="Title 1">
            <a:extLst>
              <a:ext uri="{FF2B5EF4-FFF2-40B4-BE49-F238E27FC236}">
                <a16:creationId xmlns:a16="http://schemas.microsoft.com/office/drawing/2014/main" id="{41D3F0AF-75F7-4A4B-850B-32910C75C5B6}"/>
              </a:ext>
            </a:extLst>
          </p:cNvPr>
          <p:cNvSpPr txBox="1">
            <a:spLocks/>
          </p:cNvSpPr>
          <p:nvPr/>
        </p:nvSpPr>
        <p:spPr>
          <a:xfrm>
            <a:off x="643831" y="640080"/>
            <a:ext cx="4061733" cy="13633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t>Average Missing Call Rate</a:t>
            </a:r>
          </a:p>
        </p:txBody>
      </p:sp>
      <p:sp>
        <p:nvSpPr>
          <p:cNvPr id="14" name="TextBox 13">
            <a:extLst>
              <a:ext uri="{FF2B5EF4-FFF2-40B4-BE49-F238E27FC236}">
                <a16:creationId xmlns:a16="http://schemas.microsoft.com/office/drawing/2014/main" id="{0602D46C-ACFD-4714-899A-8D6A191CB580}"/>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06</a:t>
            </a:r>
          </a:p>
        </p:txBody>
      </p:sp>
    </p:spTree>
    <p:extLst>
      <p:ext uri="{BB962C8B-B14F-4D97-AF65-F5344CB8AC3E}">
        <p14:creationId xmlns:p14="http://schemas.microsoft.com/office/powerpoint/2010/main" val="185134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
            <a:lum/>
          </a:blip>
          <a:srcRect/>
          <a:stretch>
            <a:fillRect t="-12000" b="-12000"/>
          </a:stretch>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9D47D5-2EA3-40F0-B960-94AF2A603DCD}"/>
              </a:ext>
            </a:extLst>
          </p:cNvPr>
          <p:cNvSpPr>
            <a:spLocks noGrp="1"/>
          </p:cNvSpPr>
          <p:nvPr>
            <p:ph idx="1"/>
          </p:nvPr>
        </p:nvSpPr>
        <p:spPr>
          <a:xfrm>
            <a:off x="643831" y="2229492"/>
            <a:ext cx="4322224" cy="4376791"/>
          </a:xfrm>
        </p:spPr>
        <p:txBody>
          <a:bodyPr vert="horz" lIns="91440" tIns="45720" rIns="91440" bIns="45720" rtlCol="0">
            <a:normAutofit fontScale="85000" lnSpcReduction="20000"/>
          </a:bodyPr>
          <a:lstStyle/>
          <a:p>
            <a:pPr marL="285750">
              <a:lnSpc>
                <a:spcPct val="120000"/>
              </a:lnSpc>
              <a:spcAft>
                <a:spcPts val="600"/>
              </a:spcAft>
            </a:pPr>
            <a:r>
              <a:rPr lang="en-US" sz="2400" dirty="0"/>
              <a:t>Stores have higher volumes are more popular, particularly </a:t>
            </a:r>
            <a:r>
              <a:rPr lang="en-US" sz="2400" b="1" dirty="0"/>
              <a:t>Avon, Falconer, Hall, Springville </a:t>
            </a:r>
          </a:p>
          <a:p>
            <a:pPr marL="102870" indent="0">
              <a:spcAft>
                <a:spcPts val="600"/>
              </a:spcAft>
              <a:buNone/>
            </a:pPr>
            <a:r>
              <a:rPr lang="en-US" sz="2400" b="1" dirty="0"/>
              <a:t>=&gt; Large branches</a:t>
            </a:r>
            <a:endParaRPr lang="en-US" sz="2400" dirty="0"/>
          </a:p>
          <a:p>
            <a:pPr marL="285750">
              <a:lnSpc>
                <a:spcPct val="120000"/>
              </a:lnSpc>
              <a:spcAft>
                <a:spcPts val="600"/>
              </a:spcAft>
            </a:pPr>
            <a:r>
              <a:rPr lang="en-US" sz="2400" dirty="0"/>
              <a:t>For most stores, </a:t>
            </a:r>
            <a:r>
              <a:rPr lang="en-US" sz="2400" b="1" dirty="0"/>
              <a:t>Admin</a:t>
            </a:r>
            <a:r>
              <a:rPr lang="en-US" sz="2400" dirty="0"/>
              <a:t> has the </a:t>
            </a:r>
            <a:r>
              <a:rPr lang="en-US" sz="2400" b="1" dirty="0"/>
              <a:t>least</a:t>
            </a:r>
            <a:r>
              <a:rPr lang="en-US" sz="2400" dirty="0"/>
              <a:t> </a:t>
            </a:r>
            <a:r>
              <a:rPr lang="en-US" altLang="zh-CN" sz="2400" dirty="0"/>
              <a:t>number of</a:t>
            </a:r>
            <a:r>
              <a:rPr lang="en-US" sz="2400" dirty="0"/>
              <a:t> calls,</a:t>
            </a:r>
            <a:r>
              <a:rPr lang="en-US" altLang="zh-CN" sz="2400" dirty="0"/>
              <a:t> </a:t>
            </a:r>
            <a:r>
              <a:rPr lang="en-US" sz="2400" b="1" dirty="0"/>
              <a:t>Parts</a:t>
            </a:r>
            <a:r>
              <a:rPr lang="en-US" sz="2400" dirty="0"/>
              <a:t> has the </a:t>
            </a:r>
            <a:r>
              <a:rPr lang="en-US" sz="2400" b="1" dirty="0"/>
              <a:t>largest</a:t>
            </a:r>
            <a:r>
              <a:rPr lang="en-US" altLang="zh-CN" sz="2400" b="1" dirty="0"/>
              <a:t> </a:t>
            </a:r>
            <a:r>
              <a:rPr lang="en-US" altLang="zh-CN" sz="2400" dirty="0"/>
              <a:t>number of calls</a:t>
            </a:r>
            <a:endParaRPr lang="en-US" sz="2400" dirty="0"/>
          </a:p>
          <a:p>
            <a:pPr marL="285750">
              <a:lnSpc>
                <a:spcPct val="120000"/>
              </a:lnSpc>
              <a:spcAft>
                <a:spcPts val="600"/>
              </a:spcAft>
            </a:pPr>
            <a:r>
              <a:rPr lang="en-US" sz="2400" dirty="0"/>
              <a:t>For </a:t>
            </a:r>
            <a:r>
              <a:rPr lang="en-US" sz="2400" b="1" dirty="0"/>
              <a:t>Niagara Falls</a:t>
            </a:r>
            <a:r>
              <a:rPr lang="en-US" sz="2400" dirty="0"/>
              <a:t>, all department's call volum</a:t>
            </a:r>
            <a:r>
              <a:rPr lang="en-US" altLang="zh-CN" sz="2400" dirty="0"/>
              <a:t>es</a:t>
            </a:r>
            <a:r>
              <a:rPr lang="en-US" sz="2400" dirty="0"/>
              <a:t> are equal</a:t>
            </a:r>
          </a:p>
        </p:txBody>
      </p:sp>
      <p:sp>
        <p:nvSpPr>
          <p:cNvPr id="10" name="Title 1">
            <a:extLst>
              <a:ext uri="{FF2B5EF4-FFF2-40B4-BE49-F238E27FC236}">
                <a16:creationId xmlns:a16="http://schemas.microsoft.com/office/drawing/2014/main" id="{D8443D07-983C-4E95-84FF-BC1AA2234D3F}"/>
              </a:ext>
            </a:extLst>
          </p:cNvPr>
          <p:cNvSpPr>
            <a:spLocks noGrp="1"/>
          </p:cNvSpPr>
          <p:nvPr>
            <p:ph type="title"/>
          </p:nvPr>
        </p:nvSpPr>
        <p:spPr>
          <a:xfrm>
            <a:off x="643831" y="640080"/>
            <a:ext cx="4061733" cy="1363344"/>
          </a:xfrm>
        </p:spPr>
        <p:txBody>
          <a:bodyPr>
            <a:normAutofit/>
          </a:bodyPr>
          <a:lstStyle/>
          <a:p>
            <a:r>
              <a:rPr lang="en-US" sz="3200" dirty="0"/>
              <a:t>Volumes</a:t>
            </a:r>
            <a:r>
              <a:rPr lang="zh-TW" altLang="en-US" sz="3200" dirty="0"/>
              <a:t> </a:t>
            </a:r>
            <a:r>
              <a:rPr lang="en-US" altLang="zh-TW" sz="3200" dirty="0"/>
              <a:t>During Peak Season</a:t>
            </a:r>
            <a:endParaRPr lang="en-US" sz="3200" dirty="0"/>
          </a:p>
        </p:txBody>
      </p:sp>
      <p:grpSp>
        <p:nvGrpSpPr>
          <p:cNvPr id="11" name="Group 10">
            <a:extLst>
              <a:ext uri="{FF2B5EF4-FFF2-40B4-BE49-F238E27FC236}">
                <a16:creationId xmlns:a16="http://schemas.microsoft.com/office/drawing/2014/main" id="{8AC84CF5-0EDB-4C4B-B36E-1F32D8775FC0}"/>
              </a:ext>
            </a:extLst>
          </p:cNvPr>
          <p:cNvGrpSpPr/>
          <p:nvPr/>
        </p:nvGrpSpPr>
        <p:grpSpPr>
          <a:xfrm>
            <a:off x="4966055" y="457200"/>
            <a:ext cx="5532218" cy="5770981"/>
            <a:chOff x="4966055" y="457200"/>
            <a:chExt cx="5532218" cy="5770981"/>
          </a:xfrm>
        </p:grpSpPr>
        <p:pic>
          <p:nvPicPr>
            <p:cNvPr id="9" name="Picture 7" descr="Chart, bar chart&#10;&#10;Description automatically generated">
              <a:extLst>
                <a:ext uri="{FF2B5EF4-FFF2-40B4-BE49-F238E27FC236}">
                  <a16:creationId xmlns:a16="http://schemas.microsoft.com/office/drawing/2014/main" id="{B92716A0-9E2C-4B68-A561-2A3F64846F60}"/>
                </a:ext>
              </a:extLst>
            </p:cNvPr>
            <p:cNvPicPr>
              <a:picLocks noChangeAspect="1"/>
            </p:cNvPicPr>
            <p:nvPr/>
          </p:nvPicPr>
          <p:blipFill>
            <a:blip r:embed="rId4"/>
            <a:stretch>
              <a:fillRect/>
            </a:stretch>
          </p:blipFill>
          <p:spPr>
            <a:xfrm>
              <a:off x="4966055" y="640080"/>
              <a:ext cx="5532218" cy="5588101"/>
            </a:xfrm>
            <a:prstGeom prst="rect">
              <a:avLst/>
            </a:prstGeom>
          </p:spPr>
        </p:pic>
        <p:sp>
          <p:nvSpPr>
            <p:cNvPr id="5" name="Rectangle: Rounded Corners 4">
              <a:extLst>
                <a:ext uri="{FF2B5EF4-FFF2-40B4-BE49-F238E27FC236}">
                  <a16:creationId xmlns:a16="http://schemas.microsoft.com/office/drawing/2014/main" id="{0465FD64-9992-4671-93FB-C4B7DF98F9D6}"/>
                </a:ext>
              </a:extLst>
            </p:cNvPr>
            <p:cNvSpPr/>
            <p:nvPr/>
          </p:nvSpPr>
          <p:spPr>
            <a:xfrm>
              <a:off x="7636476" y="457200"/>
              <a:ext cx="2458994" cy="59312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F402835C-0397-4726-B92D-CF71E6FF83C5}"/>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07</a:t>
            </a:r>
          </a:p>
        </p:txBody>
      </p:sp>
    </p:spTree>
    <p:extLst>
      <p:ext uri="{BB962C8B-B14F-4D97-AF65-F5344CB8AC3E}">
        <p14:creationId xmlns:p14="http://schemas.microsoft.com/office/powerpoint/2010/main" val="35159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
            <a:lum/>
          </a:blip>
          <a:srcRect/>
          <a:stretch>
            <a:fillRect t="-12000" b="-12000"/>
          </a:stretch>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9D47D5-2EA3-40F0-B960-94AF2A603DCD}"/>
              </a:ext>
            </a:extLst>
          </p:cNvPr>
          <p:cNvSpPr>
            <a:spLocks noGrp="1"/>
          </p:cNvSpPr>
          <p:nvPr>
            <p:ph idx="1"/>
          </p:nvPr>
        </p:nvSpPr>
        <p:spPr>
          <a:xfrm>
            <a:off x="643831" y="2325157"/>
            <a:ext cx="4061733" cy="3903024"/>
          </a:xfrm>
        </p:spPr>
        <p:txBody>
          <a:bodyPr vert="horz" lIns="91440" tIns="45720" rIns="91440" bIns="45720" rtlCol="0">
            <a:normAutofit/>
          </a:bodyPr>
          <a:lstStyle/>
          <a:p>
            <a:pPr indent="-228600">
              <a:lnSpc>
                <a:spcPct val="100000"/>
              </a:lnSpc>
            </a:pPr>
            <a:r>
              <a:rPr lang="en-US" sz="2000" dirty="0"/>
              <a:t>The percentage that the departments can answer their own call</a:t>
            </a:r>
          </a:p>
          <a:p>
            <a:pPr indent="-228600">
              <a:lnSpc>
                <a:spcPct val="100000"/>
              </a:lnSpc>
            </a:pPr>
            <a:r>
              <a:rPr lang="en-US" sz="2000" b="1" dirty="0">
                <a:solidFill>
                  <a:srgbClr val="FF0000"/>
                </a:solidFill>
              </a:rPr>
              <a:t>Admin</a:t>
            </a:r>
            <a:r>
              <a:rPr lang="en-US" sz="2000" dirty="0"/>
              <a:t> has relatively low capacity answering its own call while </a:t>
            </a:r>
            <a:r>
              <a:rPr lang="en-US" sz="2000" b="1" dirty="0">
                <a:solidFill>
                  <a:srgbClr val="FF0000"/>
                </a:solidFill>
              </a:rPr>
              <a:t>Parts </a:t>
            </a:r>
            <a:r>
              <a:rPr lang="en-US" sz="2000" dirty="0"/>
              <a:t>has highest capacity.</a:t>
            </a:r>
          </a:p>
        </p:txBody>
      </p:sp>
      <p:sp>
        <p:nvSpPr>
          <p:cNvPr id="8" name="Title 1">
            <a:extLst>
              <a:ext uri="{FF2B5EF4-FFF2-40B4-BE49-F238E27FC236}">
                <a16:creationId xmlns:a16="http://schemas.microsoft.com/office/drawing/2014/main" id="{6BEFF2AF-00AF-4E66-B1D7-DE93B970676D}"/>
              </a:ext>
            </a:extLst>
          </p:cNvPr>
          <p:cNvSpPr txBox="1">
            <a:spLocks/>
          </p:cNvSpPr>
          <p:nvPr/>
        </p:nvSpPr>
        <p:spPr>
          <a:xfrm>
            <a:off x="643831" y="640080"/>
            <a:ext cx="4311228" cy="13633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t>Department Capacity</a:t>
            </a:r>
          </a:p>
        </p:txBody>
      </p:sp>
      <p:sp>
        <p:nvSpPr>
          <p:cNvPr id="7" name="Rectangle 6">
            <a:extLst>
              <a:ext uri="{FF2B5EF4-FFF2-40B4-BE49-F238E27FC236}">
                <a16:creationId xmlns:a16="http://schemas.microsoft.com/office/drawing/2014/main" id="{A0CB93E3-FC2B-45EF-9240-AAAE400A7BB9}"/>
              </a:ext>
            </a:extLst>
          </p:cNvPr>
          <p:cNvSpPr/>
          <p:nvPr/>
        </p:nvSpPr>
        <p:spPr>
          <a:xfrm>
            <a:off x="9316995" y="640080"/>
            <a:ext cx="1532237" cy="11640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426B871-97F0-4738-8DE8-0F8213247B4E}"/>
              </a:ext>
            </a:extLst>
          </p:cNvPr>
          <p:cNvGrpSpPr/>
          <p:nvPr/>
        </p:nvGrpSpPr>
        <p:grpSpPr>
          <a:xfrm>
            <a:off x="5939476" y="986069"/>
            <a:ext cx="4909756" cy="5452177"/>
            <a:chOff x="5720741" y="776004"/>
            <a:chExt cx="4909756" cy="5452177"/>
          </a:xfrm>
        </p:grpSpPr>
        <p:pic>
          <p:nvPicPr>
            <p:cNvPr id="5" name="Picture 7" descr="Chart, bar chart&#10;&#10;Description automatically generated">
              <a:extLst>
                <a:ext uri="{FF2B5EF4-FFF2-40B4-BE49-F238E27FC236}">
                  <a16:creationId xmlns:a16="http://schemas.microsoft.com/office/drawing/2014/main" id="{2473FF09-0640-4000-9AFE-EFF0FD21095D}"/>
                </a:ext>
              </a:extLst>
            </p:cNvPr>
            <p:cNvPicPr>
              <a:picLocks noChangeAspect="1"/>
            </p:cNvPicPr>
            <p:nvPr/>
          </p:nvPicPr>
          <p:blipFill>
            <a:blip r:embed="rId4"/>
            <a:stretch>
              <a:fillRect/>
            </a:stretch>
          </p:blipFill>
          <p:spPr>
            <a:xfrm>
              <a:off x="5720741" y="817981"/>
              <a:ext cx="4909756" cy="5410200"/>
            </a:xfrm>
            <a:prstGeom prst="rect">
              <a:avLst/>
            </a:prstGeom>
          </p:spPr>
        </p:pic>
        <p:sp>
          <p:nvSpPr>
            <p:cNvPr id="11" name="Rectangle 10">
              <a:extLst>
                <a:ext uri="{FF2B5EF4-FFF2-40B4-BE49-F238E27FC236}">
                  <a16:creationId xmlns:a16="http://schemas.microsoft.com/office/drawing/2014/main" id="{01A29B2E-922E-4F50-BC39-18F309892F37}"/>
                </a:ext>
              </a:extLst>
            </p:cNvPr>
            <p:cNvSpPr/>
            <p:nvPr/>
          </p:nvSpPr>
          <p:spPr>
            <a:xfrm>
              <a:off x="9098260" y="776004"/>
              <a:ext cx="1532237" cy="11640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AC2B7C05-8941-4E59-AB94-C99E7B976628}"/>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08</a:t>
            </a:r>
          </a:p>
        </p:txBody>
      </p:sp>
    </p:spTree>
    <p:extLst>
      <p:ext uri="{BB962C8B-B14F-4D97-AF65-F5344CB8AC3E}">
        <p14:creationId xmlns:p14="http://schemas.microsoft.com/office/powerpoint/2010/main" val="244042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
            <a:lum/>
          </a:blip>
          <a:srcRect/>
          <a:stretch>
            <a:fillRect t="-12000" b="-12000"/>
          </a:stretch>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9D47D5-2EA3-40F0-B960-94AF2A603DCD}"/>
              </a:ext>
            </a:extLst>
          </p:cNvPr>
          <p:cNvSpPr>
            <a:spLocks noGrp="1"/>
          </p:cNvSpPr>
          <p:nvPr>
            <p:ph idx="1"/>
          </p:nvPr>
        </p:nvSpPr>
        <p:spPr>
          <a:xfrm>
            <a:off x="643831" y="2325157"/>
            <a:ext cx="4061733" cy="3903024"/>
          </a:xfrm>
        </p:spPr>
        <p:txBody>
          <a:bodyPr vert="horz" lIns="91440" tIns="45720" rIns="91440" bIns="45720" rtlCol="0">
            <a:normAutofit/>
          </a:bodyPr>
          <a:lstStyle/>
          <a:p>
            <a:r>
              <a:rPr lang="en-US" sz="2000" dirty="0">
                <a:ea typeface="+mn-lt"/>
                <a:cs typeface="+mn-lt"/>
              </a:rPr>
              <a:t>For </a:t>
            </a:r>
            <a:r>
              <a:rPr lang="en-US" sz="2000" b="1" dirty="0">
                <a:solidFill>
                  <a:srgbClr val="FF0000"/>
                </a:solidFill>
              </a:rPr>
              <a:t>Parts</a:t>
            </a:r>
            <a:r>
              <a:rPr lang="en-US" sz="2000" dirty="0">
                <a:ea typeface="+mn-lt"/>
                <a:cs typeface="+mn-lt"/>
              </a:rPr>
              <a:t> and</a:t>
            </a:r>
            <a:r>
              <a:rPr lang="en-US" sz="2000" b="1" dirty="0">
                <a:ea typeface="+mn-lt"/>
                <a:cs typeface="+mn-lt"/>
              </a:rPr>
              <a:t> </a:t>
            </a:r>
            <a:r>
              <a:rPr lang="en-US" sz="2000" b="1" dirty="0">
                <a:solidFill>
                  <a:srgbClr val="FF0000"/>
                </a:solidFill>
              </a:rPr>
              <a:t>Service</a:t>
            </a:r>
            <a:r>
              <a:rPr lang="en-US" sz="2000" dirty="0">
                <a:ea typeface="+mn-lt"/>
                <a:cs typeface="+mn-lt"/>
              </a:rPr>
              <a:t>, it depends more on the </a:t>
            </a:r>
            <a:r>
              <a:rPr lang="en-US" sz="2000" b="1" dirty="0">
                <a:solidFill>
                  <a:srgbClr val="FF0000"/>
                </a:solidFill>
              </a:rPr>
              <a:t>region</a:t>
            </a:r>
            <a:r>
              <a:rPr lang="en-US" sz="2000" dirty="0">
                <a:ea typeface="+mn-lt"/>
                <a:cs typeface="+mn-lt"/>
              </a:rPr>
              <a:t>.</a:t>
            </a:r>
          </a:p>
          <a:p>
            <a:r>
              <a:rPr lang="en-US" sz="2000" dirty="0">
                <a:ea typeface="+mn-lt"/>
                <a:cs typeface="+mn-lt"/>
              </a:rPr>
              <a:t>For Sales depart, the variation on average answer calls is more stable</a:t>
            </a:r>
          </a:p>
          <a:p>
            <a:pPr marL="285750" indent="-285750">
              <a:buFont typeface="Arial,Sans-Serif" panose="020B0604020202020204" pitchFamily="34" charset="0"/>
            </a:pPr>
            <a:r>
              <a:rPr lang="en-US" sz="2000" dirty="0">
                <a:ea typeface="+mn-lt"/>
                <a:cs typeface="+mn-lt"/>
              </a:rPr>
              <a:t>3 small size stores have higher average call on Service and Parts department</a:t>
            </a:r>
          </a:p>
          <a:p>
            <a:pPr marL="285750" indent="-285750">
              <a:buFont typeface="Arial,Sans-Serif" panose="020B0604020202020204" pitchFamily="34" charset="0"/>
            </a:pPr>
            <a:r>
              <a:rPr lang="en-US" sz="2000" dirty="0">
                <a:ea typeface="+mn-lt"/>
                <a:cs typeface="+mn-lt"/>
              </a:rPr>
              <a:t>The burden on phone call volume in these areas were high during peak season</a:t>
            </a:r>
            <a:endParaRPr lang="en-US" sz="2000" dirty="0"/>
          </a:p>
        </p:txBody>
      </p:sp>
      <p:graphicFrame>
        <p:nvGraphicFramePr>
          <p:cNvPr id="7" name="Table 6">
            <a:extLst>
              <a:ext uri="{FF2B5EF4-FFF2-40B4-BE49-F238E27FC236}">
                <a16:creationId xmlns:a16="http://schemas.microsoft.com/office/drawing/2014/main" id="{C3B4DBE0-8962-426E-BFEF-AC1C1051EFDE}"/>
              </a:ext>
            </a:extLst>
          </p:cNvPr>
          <p:cNvGraphicFramePr>
            <a:graphicFrameLocks noGrp="1"/>
          </p:cNvGraphicFramePr>
          <p:nvPr>
            <p:extLst>
              <p:ext uri="{D42A27DB-BD31-4B8C-83A1-F6EECF244321}">
                <p14:modId xmlns:p14="http://schemas.microsoft.com/office/powerpoint/2010/main" val="2133213462"/>
              </p:ext>
            </p:extLst>
          </p:nvPr>
        </p:nvGraphicFramePr>
        <p:xfrm>
          <a:off x="5265683" y="1037190"/>
          <a:ext cx="5544350" cy="4600040"/>
        </p:xfrm>
        <a:graphic>
          <a:graphicData uri="http://schemas.openxmlformats.org/drawingml/2006/table">
            <a:tbl>
              <a:tblPr firstRow="1" bandRow="1">
                <a:tableStyleId>{5C22544A-7EE6-4342-B048-85BDC9FD1C3A}</a:tableStyleId>
              </a:tblPr>
              <a:tblGrid>
                <a:gridCol w="1251082">
                  <a:extLst>
                    <a:ext uri="{9D8B030D-6E8A-4147-A177-3AD203B41FA5}">
                      <a16:colId xmlns:a16="http://schemas.microsoft.com/office/drawing/2014/main" val="816088015"/>
                    </a:ext>
                  </a:extLst>
                </a:gridCol>
                <a:gridCol w="2142145">
                  <a:extLst>
                    <a:ext uri="{9D8B030D-6E8A-4147-A177-3AD203B41FA5}">
                      <a16:colId xmlns:a16="http://schemas.microsoft.com/office/drawing/2014/main" val="1373547961"/>
                    </a:ext>
                  </a:extLst>
                </a:gridCol>
                <a:gridCol w="2151123">
                  <a:extLst>
                    <a:ext uri="{9D8B030D-6E8A-4147-A177-3AD203B41FA5}">
                      <a16:colId xmlns:a16="http://schemas.microsoft.com/office/drawing/2014/main" val="159037713"/>
                    </a:ext>
                  </a:extLst>
                </a:gridCol>
              </a:tblGrid>
              <a:tr h="460004">
                <a:tc>
                  <a:txBody>
                    <a:bodyPr/>
                    <a:lstStyle/>
                    <a:p>
                      <a:pPr algn="just" rtl="0" fontAlgn="base"/>
                      <a:endParaRPr lang="en-US" sz="1800" b="1" i="0" dirty="0">
                        <a:solidFill>
                          <a:srgbClr val="FFFFFF"/>
                        </a:solidFill>
                        <a:effectLst/>
                        <a:latin typeface="Calisto MT"/>
                      </a:endParaRPr>
                    </a:p>
                  </a:txBody>
                  <a:tcPr marL="143539" marR="143539" marT="71770" marB="71770"/>
                </a:tc>
                <a:tc>
                  <a:txBody>
                    <a:bodyPr/>
                    <a:lstStyle/>
                    <a:p>
                      <a:pPr algn="ctr" rtl="0" fontAlgn="base"/>
                      <a:r>
                        <a:rPr lang="en-US" sz="1800">
                          <a:effectLst/>
                          <a:latin typeface="Calisto MT"/>
                        </a:rPr>
                        <a:t>Large Branches </a:t>
                      </a:r>
                      <a:endParaRPr lang="en-US" sz="1800" b="1" i="0">
                        <a:solidFill>
                          <a:srgbClr val="FFFFFF"/>
                        </a:solidFill>
                        <a:effectLst/>
                        <a:latin typeface="Calisto MT"/>
                      </a:endParaRPr>
                    </a:p>
                  </a:txBody>
                  <a:tcPr marL="143539" marR="143539" marT="71770" marB="71770"/>
                </a:tc>
                <a:tc>
                  <a:txBody>
                    <a:bodyPr/>
                    <a:lstStyle/>
                    <a:p>
                      <a:pPr algn="ctr" rtl="0" fontAlgn="base"/>
                      <a:r>
                        <a:rPr lang="en-US" sz="1800">
                          <a:effectLst/>
                          <a:latin typeface="Calisto MT"/>
                        </a:rPr>
                        <a:t>Small Branches</a:t>
                      </a:r>
                      <a:endParaRPr lang="en-US" sz="1800" b="1" i="0">
                        <a:solidFill>
                          <a:srgbClr val="FFFFFF"/>
                        </a:solidFill>
                        <a:effectLst/>
                        <a:latin typeface="Calisto MT"/>
                      </a:endParaRPr>
                    </a:p>
                  </a:txBody>
                  <a:tcPr marL="143539" marR="143539" marT="71770" marB="71770"/>
                </a:tc>
                <a:extLst>
                  <a:ext uri="{0D108BD9-81ED-4DB2-BD59-A6C34878D82A}">
                    <a16:rowId xmlns:a16="http://schemas.microsoft.com/office/drawing/2014/main" val="1308566544"/>
                  </a:ext>
                </a:extLst>
              </a:tr>
              <a:tr h="1322511">
                <a:tc>
                  <a:txBody>
                    <a:bodyPr/>
                    <a:lstStyle/>
                    <a:p>
                      <a:pPr algn="ctr" rtl="0" fontAlgn="base"/>
                      <a:r>
                        <a:rPr lang="en-US" sz="1800">
                          <a:effectLst/>
                          <a:latin typeface="Calisto MT"/>
                        </a:rPr>
                        <a:t>Service </a:t>
                      </a:r>
                      <a:endParaRPr lang="en-US" sz="1800" b="1" i="0">
                        <a:solidFill>
                          <a:srgbClr val="FFFFFF"/>
                        </a:solidFill>
                        <a:effectLst/>
                        <a:latin typeface="Calisto MT"/>
                      </a:endParaRPr>
                    </a:p>
                  </a:txBody>
                  <a:tcPr marL="143539" marR="143539" marT="71770" marB="71770"/>
                </a:tc>
                <a:tc>
                  <a:txBody>
                    <a:bodyPr/>
                    <a:lstStyle/>
                    <a:p>
                      <a:pPr algn="l" rtl="0" fontAlgn="base"/>
                      <a:r>
                        <a:rPr lang="en-US" sz="1800" dirty="0">
                          <a:effectLst/>
                          <a:latin typeface="Calisto MT"/>
                        </a:rPr>
                        <a:t>Brockport </a:t>
                      </a:r>
                      <a:endParaRPr lang="en-US" sz="1800" b="0" i="0" dirty="0">
                        <a:effectLst/>
                        <a:latin typeface="Calisto MT"/>
                      </a:endParaRPr>
                    </a:p>
                    <a:p>
                      <a:pPr lvl="0" algn="l">
                        <a:buNone/>
                      </a:pPr>
                      <a:r>
                        <a:rPr lang="en-US" sz="1800" dirty="0">
                          <a:effectLst/>
                          <a:latin typeface="Calisto MT"/>
                        </a:rPr>
                        <a:t>Hall</a:t>
                      </a:r>
                      <a:endParaRPr lang="en-US" sz="1800" b="0" i="0" dirty="0">
                        <a:effectLst/>
                        <a:latin typeface="Calisto MT"/>
                      </a:endParaRPr>
                    </a:p>
                    <a:p>
                      <a:pPr lvl="0" algn="l">
                        <a:buNone/>
                      </a:pPr>
                      <a:r>
                        <a:rPr lang="en-US" sz="1800" dirty="0">
                          <a:effectLst/>
                          <a:latin typeface="Calisto MT"/>
                        </a:rPr>
                        <a:t>Falconer</a:t>
                      </a:r>
                      <a:endParaRPr lang="en-US" sz="1800" b="0" i="0" dirty="0">
                        <a:effectLst/>
                        <a:latin typeface="Calisto MT"/>
                      </a:endParaRPr>
                    </a:p>
                    <a:p>
                      <a:pPr lvl="0" algn="l">
                        <a:buNone/>
                      </a:pPr>
                      <a:r>
                        <a:rPr lang="en-US" sz="1800" dirty="0">
                          <a:effectLst/>
                          <a:latin typeface="Calisto MT"/>
                        </a:rPr>
                        <a:t>Watsontown </a:t>
                      </a:r>
                      <a:endParaRPr lang="en-US" sz="1800" b="0" i="0" dirty="0">
                        <a:effectLst/>
                        <a:latin typeface="Calisto MT"/>
                      </a:endParaRPr>
                    </a:p>
                  </a:txBody>
                  <a:tcPr marL="143539" marR="143539" marT="71770" marB="71770"/>
                </a:tc>
                <a:tc>
                  <a:txBody>
                    <a:bodyPr/>
                    <a:lstStyle/>
                    <a:p>
                      <a:pPr algn="l" rtl="0" fontAlgn="base"/>
                      <a:r>
                        <a:rPr lang="en-US" sz="1800">
                          <a:effectLst/>
                          <a:latin typeface="Calisto MT"/>
                        </a:rPr>
                        <a:t>Edinboro</a:t>
                      </a:r>
                      <a:endParaRPr lang="en-US" sz="1800" b="0" i="0">
                        <a:effectLst/>
                        <a:latin typeface="Calisto MT"/>
                      </a:endParaRPr>
                    </a:p>
                    <a:p>
                      <a:pPr lvl="0" algn="l">
                        <a:buNone/>
                      </a:pPr>
                      <a:r>
                        <a:rPr lang="en-US" sz="1800">
                          <a:solidFill>
                            <a:schemeClr val="tx1"/>
                          </a:solidFill>
                          <a:effectLst/>
                          <a:highlight>
                            <a:srgbClr val="FFFF00"/>
                          </a:highlight>
                          <a:latin typeface="Calisto MT"/>
                        </a:rPr>
                        <a:t>Fairmount City</a:t>
                      </a:r>
                      <a:endParaRPr lang="en-US" sz="1800" b="0" i="0">
                        <a:solidFill>
                          <a:schemeClr val="tx1"/>
                        </a:solidFill>
                        <a:effectLst/>
                        <a:highlight>
                          <a:srgbClr val="FFFF00"/>
                        </a:highlight>
                        <a:latin typeface="Calisto MT"/>
                      </a:endParaRPr>
                    </a:p>
                    <a:p>
                      <a:pPr lvl="0" algn="l">
                        <a:buNone/>
                      </a:pPr>
                      <a:r>
                        <a:rPr lang="en-US" sz="1800">
                          <a:solidFill>
                            <a:schemeClr val="tx1"/>
                          </a:solidFill>
                          <a:effectLst/>
                          <a:highlight>
                            <a:srgbClr val="FFFF00"/>
                          </a:highlight>
                          <a:latin typeface="Calisto MT"/>
                        </a:rPr>
                        <a:t>Macedon</a:t>
                      </a:r>
                      <a:endParaRPr lang="en-US" sz="1800" b="0" i="0">
                        <a:solidFill>
                          <a:schemeClr val="tx1"/>
                        </a:solidFill>
                        <a:effectLst/>
                        <a:highlight>
                          <a:srgbClr val="FFFF00"/>
                        </a:highlight>
                        <a:latin typeface="Calisto MT"/>
                      </a:endParaRPr>
                    </a:p>
                    <a:p>
                      <a:pPr lvl="0" algn="l">
                        <a:buNone/>
                      </a:pPr>
                      <a:r>
                        <a:rPr lang="en-US" sz="1800">
                          <a:solidFill>
                            <a:schemeClr val="tx1"/>
                          </a:solidFill>
                          <a:effectLst/>
                          <a:highlight>
                            <a:srgbClr val="FFFF00"/>
                          </a:highlight>
                          <a:latin typeface="Calisto MT"/>
                        </a:rPr>
                        <a:t>Savannah </a:t>
                      </a:r>
                      <a:endParaRPr lang="en-US" sz="1800" b="0" i="0">
                        <a:solidFill>
                          <a:schemeClr val="tx1"/>
                        </a:solidFill>
                        <a:effectLst/>
                        <a:highlight>
                          <a:srgbClr val="FFFF00"/>
                        </a:highlight>
                        <a:latin typeface="Calisto MT"/>
                      </a:endParaRPr>
                    </a:p>
                  </a:txBody>
                  <a:tcPr marL="143539" marR="143539" marT="71770" marB="71770"/>
                </a:tc>
                <a:extLst>
                  <a:ext uri="{0D108BD9-81ED-4DB2-BD59-A6C34878D82A}">
                    <a16:rowId xmlns:a16="http://schemas.microsoft.com/office/drawing/2014/main" val="1970087122"/>
                  </a:ext>
                </a:extLst>
              </a:tr>
              <a:tr h="1035009">
                <a:tc>
                  <a:txBody>
                    <a:bodyPr/>
                    <a:lstStyle/>
                    <a:p>
                      <a:pPr algn="ctr" rtl="0" fontAlgn="base"/>
                      <a:r>
                        <a:rPr lang="en-US" sz="1800">
                          <a:effectLst/>
                          <a:latin typeface="Calisto MT"/>
                        </a:rPr>
                        <a:t>Parts </a:t>
                      </a:r>
                      <a:endParaRPr lang="en-US" sz="1800" b="1" i="0">
                        <a:solidFill>
                          <a:srgbClr val="FFFFFF"/>
                        </a:solidFill>
                        <a:effectLst/>
                        <a:latin typeface="Calisto MT"/>
                      </a:endParaRPr>
                    </a:p>
                  </a:txBody>
                  <a:tcPr marL="143539" marR="143539" marT="71770" marB="71770"/>
                </a:tc>
                <a:tc>
                  <a:txBody>
                    <a:bodyPr/>
                    <a:lstStyle/>
                    <a:p>
                      <a:pPr algn="l" rtl="0" fontAlgn="base"/>
                      <a:r>
                        <a:rPr lang="en-US" sz="1800">
                          <a:effectLst/>
                          <a:latin typeface="Calisto MT"/>
                        </a:rPr>
                        <a:t>Hall</a:t>
                      </a:r>
                      <a:endParaRPr lang="en-US" sz="1800" b="0" i="0">
                        <a:effectLst/>
                        <a:latin typeface="Calisto MT"/>
                      </a:endParaRPr>
                    </a:p>
                    <a:p>
                      <a:pPr lvl="0" algn="l">
                        <a:buNone/>
                      </a:pPr>
                      <a:r>
                        <a:rPr lang="en-US" sz="1800">
                          <a:effectLst/>
                          <a:latin typeface="Calisto MT"/>
                        </a:rPr>
                        <a:t>Brockport </a:t>
                      </a:r>
                      <a:endParaRPr lang="en-US" sz="1800" b="0" i="0">
                        <a:effectLst/>
                        <a:latin typeface="Calisto MT"/>
                      </a:endParaRPr>
                    </a:p>
                    <a:p>
                      <a:pPr lvl="0" algn="l">
                        <a:buNone/>
                      </a:pPr>
                      <a:r>
                        <a:rPr lang="en-US" sz="1800">
                          <a:effectLst/>
                          <a:latin typeface="Calisto MT"/>
                        </a:rPr>
                        <a:t>Avon</a:t>
                      </a:r>
                      <a:endParaRPr lang="en-US" sz="1800" b="0" i="0">
                        <a:effectLst/>
                        <a:latin typeface="Calisto MT"/>
                      </a:endParaRPr>
                    </a:p>
                  </a:txBody>
                  <a:tcPr marL="143539" marR="143539" marT="71770" marB="71770"/>
                </a:tc>
                <a:tc>
                  <a:txBody>
                    <a:bodyPr/>
                    <a:lstStyle/>
                    <a:p>
                      <a:pPr algn="l" rtl="0" fontAlgn="base"/>
                      <a:r>
                        <a:rPr lang="en-US" sz="1800">
                          <a:effectLst/>
                          <a:highlight>
                            <a:srgbClr val="FFFF00"/>
                          </a:highlight>
                          <a:latin typeface="Calisto MT"/>
                        </a:rPr>
                        <a:t>Fairmount City </a:t>
                      </a:r>
                      <a:endParaRPr lang="en-US" sz="1800" b="0" i="0">
                        <a:effectLst/>
                        <a:highlight>
                          <a:srgbClr val="FFFF00"/>
                        </a:highlight>
                        <a:latin typeface="Calisto MT"/>
                      </a:endParaRPr>
                    </a:p>
                    <a:p>
                      <a:pPr lvl="0" algn="l">
                        <a:buNone/>
                      </a:pPr>
                      <a:r>
                        <a:rPr lang="en-US" sz="1800">
                          <a:effectLst/>
                          <a:highlight>
                            <a:srgbClr val="FFFF00"/>
                          </a:highlight>
                          <a:latin typeface="Calisto MT"/>
                        </a:rPr>
                        <a:t>Macedon</a:t>
                      </a:r>
                      <a:endParaRPr lang="en-US" sz="1800" b="0" i="0">
                        <a:effectLst/>
                        <a:highlight>
                          <a:srgbClr val="FFFF00"/>
                        </a:highlight>
                        <a:latin typeface="Calisto MT"/>
                      </a:endParaRPr>
                    </a:p>
                    <a:p>
                      <a:pPr lvl="0" algn="l">
                        <a:buNone/>
                      </a:pPr>
                      <a:r>
                        <a:rPr lang="en-US" sz="1800">
                          <a:effectLst/>
                          <a:highlight>
                            <a:srgbClr val="FFFF00"/>
                          </a:highlight>
                          <a:latin typeface="Calisto MT"/>
                        </a:rPr>
                        <a:t>Savannah </a:t>
                      </a:r>
                      <a:endParaRPr lang="en-US" sz="1800" b="0" i="0">
                        <a:effectLst/>
                        <a:highlight>
                          <a:srgbClr val="FFFF00"/>
                        </a:highlight>
                        <a:latin typeface="Calisto MT"/>
                      </a:endParaRPr>
                    </a:p>
                  </a:txBody>
                  <a:tcPr marL="143539" marR="143539" marT="71770" marB="71770"/>
                </a:tc>
                <a:extLst>
                  <a:ext uri="{0D108BD9-81ED-4DB2-BD59-A6C34878D82A}">
                    <a16:rowId xmlns:a16="http://schemas.microsoft.com/office/drawing/2014/main" val="440927575"/>
                  </a:ext>
                </a:extLst>
              </a:tr>
              <a:tr h="747507">
                <a:tc>
                  <a:txBody>
                    <a:bodyPr/>
                    <a:lstStyle/>
                    <a:p>
                      <a:pPr algn="ctr" rtl="0" fontAlgn="base"/>
                      <a:r>
                        <a:rPr lang="en-US" sz="1800">
                          <a:effectLst/>
                          <a:latin typeface="Calisto MT"/>
                        </a:rPr>
                        <a:t>Sales </a:t>
                      </a:r>
                      <a:endParaRPr lang="en-US" sz="1800" b="1" i="0">
                        <a:solidFill>
                          <a:srgbClr val="FFFFFF"/>
                        </a:solidFill>
                        <a:effectLst/>
                        <a:latin typeface="Calisto MT"/>
                      </a:endParaRPr>
                    </a:p>
                  </a:txBody>
                  <a:tcPr marL="143539" marR="143539" marT="71770" marB="71770"/>
                </a:tc>
                <a:tc>
                  <a:txBody>
                    <a:bodyPr/>
                    <a:lstStyle/>
                    <a:p>
                      <a:pPr algn="l" rtl="0" fontAlgn="base"/>
                      <a:r>
                        <a:rPr lang="en-US" sz="1800">
                          <a:effectLst/>
                          <a:latin typeface="Calisto MT"/>
                        </a:rPr>
                        <a:t>Springville Watsontown </a:t>
                      </a:r>
                      <a:endParaRPr lang="en-US" sz="1800" b="0" i="0">
                        <a:effectLst/>
                        <a:latin typeface="Calisto MT"/>
                      </a:endParaRPr>
                    </a:p>
                  </a:txBody>
                  <a:tcPr marL="143539" marR="143539" marT="71770" marB="71770"/>
                </a:tc>
                <a:tc>
                  <a:txBody>
                    <a:bodyPr/>
                    <a:lstStyle/>
                    <a:p>
                      <a:pPr algn="l" rtl="0" fontAlgn="base"/>
                      <a:r>
                        <a:rPr lang="en-US" sz="1800">
                          <a:effectLst/>
                          <a:latin typeface="Calisto MT"/>
                        </a:rPr>
                        <a:t>Clymer</a:t>
                      </a:r>
                    </a:p>
                    <a:p>
                      <a:pPr algn="l" rtl="0" fontAlgn="base"/>
                      <a:r>
                        <a:rPr lang="en-US" altLang="zh-CN" sz="1800">
                          <a:effectLst/>
                          <a:latin typeface="+mn-lt"/>
                        </a:rPr>
                        <a:t>Edinboro</a:t>
                      </a:r>
                      <a:r>
                        <a:rPr lang="en-US" sz="1800">
                          <a:effectLst/>
                          <a:latin typeface="Calisto MT"/>
                        </a:rPr>
                        <a:t> </a:t>
                      </a:r>
                      <a:endParaRPr lang="en-US" sz="1800" b="0" i="0">
                        <a:effectLst/>
                        <a:latin typeface="Calisto MT"/>
                      </a:endParaRPr>
                    </a:p>
                  </a:txBody>
                  <a:tcPr marL="143539" marR="143539" marT="71770" marB="71770"/>
                </a:tc>
                <a:extLst>
                  <a:ext uri="{0D108BD9-81ED-4DB2-BD59-A6C34878D82A}">
                    <a16:rowId xmlns:a16="http://schemas.microsoft.com/office/drawing/2014/main" val="1025928911"/>
                  </a:ext>
                </a:extLst>
              </a:tr>
              <a:tr h="1035009">
                <a:tc>
                  <a:txBody>
                    <a:bodyPr/>
                    <a:lstStyle/>
                    <a:p>
                      <a:pPr algn="ctr" rtl="0" fontAlgn="base"/>
                      <a:r>
                        <a:rPr lang="en-US" sz="1800">
                          <a:effectLst/>
                          <a:latin typeface="Calisto MT"/>
                        </a:rPr>
                        <a:t>Admin </a:t>
                      </a:r>
                      <a:endParaRPr lang="en-US" sz="1800" b="1" i="0">
                        <a:solidFill>
                          <a:srgbClr val="FFFFFF"/>
                        </a:solidFill>
                        <a:effectLst/>
                        <a:latin typeface="Calisto MT"/>
                      </a:endParaRPr>
                    </a:p>
                  </a:txBody>
                  <a:tcPr marL="143539" marR="143539" marT="71770" marB="71770"/>
                </a:tc>
                <a:tc>
                  <a:txBody>
                    <a:bodyPr/>
                    <a:lstStyle/>
                    <a:p>
                      <a:pPr algn="l" rtl="0" fontAlgn="base"/>
                      <a:r>
                        <a:rPr lang="en-US" sz="1800" dirty="0">
                          <a:effectLst/>
                          <a:latin typeface="Calisto MT"/>
                        </a:rPr>
                        <a:t>Avon </a:t>
                      </a:r>
                      <a:endParaRPr lang="en-US" sz="1800" b="0" i="0" dirty="0">
                        <a:effectLst/>
                        <a:latin typeface="Calisto MT"/>
                      </a:endParaRPr>
                    </a:p>
                    <a:p>
                      <a:pPr lvl="0" algn="l">
                        <a:buNone/>
                      </a:pPr>
                      <a:r>
                        <a:rPr lang="en-US" sz="1800" dirty="0">
                          <a:effectLst/>
                          <a:latin typeface="Calisto MT"/>
                        </a:rPr>
                        <a:t>Falconer</a:t>
                      </a:r>
                      <a:endParaRPr lang="en-US" sz="1800" b="0" i="0" dirty="0">
                        <a:effectLst/>
                        <a:latin typeface="Calisto MT"/>
                      </a:endParaRPr>
                    </a:p>
                    <a:p>
                      <a:pPr lvl="0" algn="l">
                        <a:buNone/>
                      </a:pPr>
                      <a:r>
                        <a:rPr lang="en-US" sz="1800" dirty="0" err="1">
                          <a:effectLst/>
                          <a:latin typeface="Calisto MT"/>
                        </a:rPr>
                        <a:t>Stoneboro</a:t>
                      </a:r>
                      <a:r>
                        <a:rPr lang="en-US" sz="1800" dirty="0">
                          <a:effectLst/>
                          <a:latin typeface="Calisto MT"/>
                        </a:rPr>
                        <a:t> </a:t>
                      </a:r>
                      <a:endParaRPr lang="en-US" sz="1800" b="0" i="0" dirty="0">
                        <a:effectLst/>
                        <a:latin typeface="Calisto MT"/>
                      </a:endParaRPr>
                    </a:p>
                  </a:txBody>
                  <a:tcPr marL="143539" marR="143539" marT="71770" marB="71770"/>
                </a:tc>
                <a:tc>
                  <a:txBody>
                    <a:bodyPr/>
                    <a:lstStyle/>
                    <a:p>
                      <a:pPr algn="l" rtl="0" fontAlgn="base"/>
                      <a:r>
                        <a:rPr lang="en-US" sz="1800" dirty="0">
                          <a:effectLst/>
                          <a:latin typeface="Calisto MT"/>
                        </a:rPr>
                        <a:t>Niagara Falls </a:t>
                      </a:r>
                      <a:endParaRPr lang="en-US" sz="1800" b="0" i="0" dirty="0">
                        <a:effectLst/>
                        <a:latin typeface="Calisto MT"/>
                      </a:endParaRPr>
                    </a:p>
                  </a:txBody>
                  <a:tcPr marL="143539" marR="143539" marT="71770" marB="71770"/>
                </a:tc>
                <a:extLst>
                  <a:ext uri="{0D108BD9-81ED-4DB2-BD59-A6C34878D82A}">
                    <a16:rowId xmlns:a16="http://schemas.microsoft.com/office/drawing/2014/main" val="697258977"/>
                  </a:ext>
                </a:extLst>
              </a:tr>
            </a:tbl>
          </a:graphicData>
        </a:graphic>
      </p:graphicFrame>
      <p:sp>
        <p:nvSpPr>
          <p:cNvPr id="8" name="Title 1">
            <a:extLst>
              <a:ext uri="{FF2B5EF4-FFF2-40B4-BE49-F238E27FC236}">
                <a16:creationId xmlns:a16="http://schemas.microsoft.com/office/drawing/2014/main" id="{9F44DDD8-85C6-4BF6-AAC9-5FA72B783C45}"/>
              </a:ext>
            </a:extLst>
          </p:cNvPr>
          <p:cNvSpPr txBox="1">
            <a:spLocks/>
          </p:cNvSpPr>
          <p:nvPr/>
        </p:nvSpPr>
        <p:spPr>
          <a:xfrm>
            <a:off x="643831" y="640080"/>
            <a:ext cx="4061733" cy="13633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t>Average Volumes by Department</a:t>
            </a:r>
          </a:p>
        </p:txBody>
      </p:sp>
      <p:sp>
        <p:nvSpPr>
          <p:cNvPr id="9" name="TextBox 8">
            <a:extLst>
              <a:ext uri="{FF2B5EF4-FFF2-40B4-BE49-F238E27FC236}">
                <a16:creationId xmlns:a16="http://schemas.microsoft.com/office/drawing/2014/main" id="{AA9085D5-8C58-4B55-BC88-485F28D0C5F2}"/>
              </a:ext>
            </a:extLst>
          </p:cNvPr>
          <p:cNvSpPr txBox="1"/>
          <p:nvPr/>
        </p:nvSpPr>
        <p:spPr>
          <a:xfrm>
            <a:off x="11532529" y="243315"/>
            <a:ext cx="4708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icrosoft YaHei" panose="020B0503020204020204" pitchFamily="34" charset="-122"/>
                <a:ea typeface="Microsoft YaHei" panose="020B0503020204020204" pitchFamily="34" charset="-122"/>
                <a:cs typeface="+mn-cs"/>
              </a:rPr>
              <a:t>09</a:t>
            </a:r>
          </a:p>
        </p:txBody>
      </p:sp>
    </p:spTree>
    <p:extLst>
      <p:ext uri="{BB962C8B-B14F-4D97-AF65-F5344CB8AC3E}">
        <p14:creationId xmlns:p14="http://schemas.microsoft.com/office/powerpoint/2010/main" val="10275252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1_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3.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1757</TotalTime>
  <Words>2194</Words>
  <Application>Microsoft Office PowerPoint</Application>
  <PresentationFormat>Widescreen</PresentationFormat>
  <Paragraphs>457</Paragraphs>
  <Slides>51</Slides>
  <Notes>27</Notes>
  <HiddenSlides>0</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51</vt:i4>
      </vt:variant>
    </vt:vector>
  </HeadingPairs>
  <TitlesOfParts>
    <vt:vector size="73" baseType="lpstr">
      <vt:lpstr>Antic</vt:lpstr>
      <vt:lpstr>Arial,Sans-Serif</vt:lpstr>
      <vt:lpstr>Barlow Semi Condensed</vt:lpstr>
      <vt:lpstr>Fira Sans Extra Condensed Medium</vt:lpstr>
      <vt:lpstr>Lato</vt:lpstr>
      <vt:lpstr>Microsoft YaHei</vt:lpstr>
      <vt:lpstr>Montserrat</vt:lpstr>
      <vt:lpstr>Nunito Light</vt:lpstr>
      <vt:lpstr>Righteous</vt:lpstr>
      <vt:lpstr>Roboto Condensed Light</vt:lpstr>
      <vt:lpstr>Varela Round</vt:lpstr>
      <vt:lpstr>Work Sans</vt:lpstr>
      <vt:lpstr>新細明體</vt:lpstr>
      <vt:lpstr>Arial</vt:lpstr>
      <vt:lpstr>Calibri</vt:lpstr>
      <vt:lpstr>Calisto MT</vt:lpstr>
      <vt:lpstr>Century Schoolbook</vt:lpstr>
      <vt:lpstr>Univers Condensed</vt:lpstr>
      <vt:lpstr>Wingdings 2</vt:lpstr>
      <vt:lpstr>View</vt:lpstr>
      <vt:lpstr>1_View</vt:lpstr>
      <vt:lpstr>Neon Cyber Monday by Slidesgo</vt:lpstr>
      <vt:lpstr>商業分析作品集</vt:lpstr>
      <vt:lpstr> 作品概述</vt:lpstr>
      <vt:lpstr>作品一:  強鹿公司相關企業  電話系統效率評估  Data Cleaning &amp; Descriptive Analysis </vt:lpstr>
      <vt:lpstr>Raw Data</vt:lpstr>
      <vt:lpstr>Data Cleaning</vt:lpstr>
      <vt:lpstr>PowerPoint Presentation</vt:lpstr>
      <vt:lpstr>Volumes During Peak Season</vt:lpstr>
      <vt:lpstr>PowerPoint Presentation</vt:lpstr>
      <vt:lpstr>PowerPoint Presentation</vt:lpstr>
      <vt:lpstr>Volumes by Number of Department Rang</vt:lpstr>
      <vt:lpstr>Call Volume by Number of Department</vt:lpstr>
      <vt:lpstr>Missing Call Rate Weekend Vs. Weekday</vt:lpstr>
      <vt:lpstr>Missing rate and total volume by weekdays</vt:lpstr>
      <vt:lpstr>Executive Summary</vt:lpstr>
      <vt:lpstr>Recommendation</vt:lpstr>
      <vt:lpstr>作品二:  連鎖超市顧客分析  Data Warehouse &amp; Visualization </vt:lpstr>
      <vt:lpstr>Raw Data Summary</vt:lpstr>
      <vt:lpstr>Data Warehouse Procedure</vt:lpstr>
      <vt:lpstr>PowerPoint Presentation</vt:lpstr>
      <vt:lpstr>ExcelInc’s Biggest Competitors are Collards and AbleWare </vt:lpstr>
      <vt:lpstr>Segmentation of Frequency</vt:lpstr>
      <vt:lpstr>Segmentation of distance</vt:lpstr>
      <vt:lpstr>Summary</vt:lpstr>
      <vt:lpstr>作品三:  玩具公司顧客與定價模型分析  Cluster &amp; Conjoint Analysis </vt:lpstr>
      <vt:lpstr>PowerPoint Presentation</vt:lpstr>
      <vt:lpstr>PowerPoint Presentation</vt:lpstr>
      <vt:lpstr>Segmentation Differences</vt:lpstr>
      <vt:lpstr>Segment Detail Information</vt:lpstr>
      <vt:lpstr>Market Simulation</vt:lpstr>
      <vt:lpstr>Recommended Policy from Market Simulation</vt:lpstr>
      <vt:lpstr>Insights from the Overall Analysis</vt:lpstr>
      <vt:lpstr>Larger Horse</vt:lpstr>
      <vt:lpstr>Overall Recommendations</vt:lpstr>
      <vt:lpstr>作品四:  房貸風險預測實例   Predictive Analysis </vt:lpstr>
      <vt:lpstr>PowerPoint Presentation</vt:lpstr>
      <vt:lpstr> </vt:lpstr>
      <vt:lpstr>PowerPoint Presentation</vt:lpstr>
      <vt:lpstr>PowerPoint Presentation</vt:lpstr>
      <vt:lpstr>作品五:  網路討論文本分析   NLP / Text Mining / Topic Extraction</vt:lpstr>
      <vt:lpstr>Objectives</vt:lpstr>
      <vt:lpstr>PowerPoint Presentation</vt:lpstr>
      <vt:lpstr>PowerPoint Presentation</vt:lpstr>
      <vt:lpstr>Volume Analysis - Word/Sentence Count through years</vt:lpstr>
      <vt:lpstr>PowerPoint Presentation</vt:lpstr>
      <vt:lpstr>PowerPoint Presentation</vt:lpstr>
      <vt:lpstr>作品六:  汽水定價與競爭者分析  Choice Data Analysis / Profit Maximization / Competitor Analysis </vt:lpstr>
      <vt:lpstr>Introduction</vt:lpstr>
      <vt:lpstr>Raw Data</vt:lpstr>
      <vt:lpstr>KB Elasticity &amp; Probability</vt:lpstr>
      <vt:lpstr>Optimizing Price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Lee, Wei</dc:creator>
  <cp:lastModifiedBy>Chen Lee, Wei</cp:lastModifiedBy>
  <cp:revision>128</cp:revision>
  <dcterms:created xsi:type="dcterms:W3CDTF">2021-06-25T18:23:32Z</dcterms:created>
  <dcterms:modified xsi:type="dcterms:W3CDTF">2021-07-11T17:38:05Z</dcterms:modified>
</cp:coreProperties>
</file>