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erriweather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D9AE01-D682-4DCF-89BD-D6C6006B6866}">
  <a:tblStyle styleId="{D3D9AE01-D682-4DCF-89BD-D6C6006B686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erriweatherSans-bold.fntdata"/><Relationship Id="rId21" Type="http://schemas.openxmlformats.org/officeDocument/2006/relationships/font" Target="fonts/MerriweatherSans-regular.fntdata"/><Relationship Id="rId24" Type="http://schemas.openxmlformats.org/officeDocument/2006/relationships/font" Target="fonts/MerriweatherSans-boldItalic.fntdata"/><Relationship Id="rId23" Type="http://schemas.openxmlformats.org/officeDocument/2006/relationships/font" Target="fonts/Merriweather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6" name="Shape 2086"/>
        <p:cNvGrpSpPr/>
        <p:nvPr/>
      </p:nvGrpSpPr>
      <p:grpSpPr>
        <a:xfrm>
          <a:off x="0" y="0"/>
          <a:ext cx="0" cy="0"/>
          <a:chOff x="0" y="0"/>
          <a:chExt cx="0" cy="0"/>
        </a:xfrm>
      </p:grpSpPr>
      <p:sp>
        <p:nvSpPr>
          <p:cNvPr id="2087" name="Google Shape;20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88" name="Google Shape;20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adcd19adab_0_2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adcd19adab_0_2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Thank you Mike for explaining the cross shopping bahvious. I am Jessica Zhang. And I am going to talk about our segmentation analysis.</a:t>
            </a:r>
            <a:endParaRPr/>
          </a:p>
          <a:p>
            <a:pPr indent="0" lvl="0" marL="0" rtl="0" algn="l">
              <a:spcBef>
                <a:spcPts val="0"/>
              </a:spcBef>
              <a:spcAft>
                <a:spcPts val="0"/>
              </a:spcAft>
              <a:buNone/>
            </a:pPr>
            <a:r>
              <a:rPr lang="zh-CN"/>
              <a:t>For the frequency part, as we can see in the table and the graph, for all the chains, not frequent shoppers, which are around 70%, presented in the yellow bar,  takes larger proportion. And among the 5 chians, D has the largest percentage of frequent shoppers while Buildinc has the smallest.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gadcd19adab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5" name="Google Shape;2165;gadcd19adab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1" name="Shape 2171"/>
        <p:cNvGrpSpPr/>
        <p:nvPr/>
      </p:nvGrpSpPr>
      <p:grpSpPr>
        <a:xfrm>
          <a:off x="0" y="0"/>
          <a:ext cx="0" cy="0"/>
          <a:chOff x="0" y="0"/>
          <a:chExt cx="0" cy="0"/>
        </a:xfrm>
      </p:grpSpPr>
      <p:sp>
        <p:nvSpPr>
          <p:cNvPr id="2172" name="Google Shape;2172;gadcd19adab_0_2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3" name="Google Shape;2173;gadcd19adab_0_2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As the percentage of loyal shoppers and non loyal shoppers has been discussed in the overall shopping behaviour part, we are going to discuss about frequency behaviours in this segmentation part of loyalty.</a:t>
            </a:r>
            <a:endParaRPr/>
          </a:p>
          <a:p>
            <a:pPr indent="0" lvl="0" marL="0" rtl="0" algn="l">
              <a:spcBef>
                <a:spcPts val="0"/>
              </a:spcBef>
              <a:spcAft>
                <a:spcPts val="0"/>
              </a:spcAft>
              <a:buNone/>
            </a:pPr>
            <a:r>
              <a:rPr lang="zh-CN"/>
              <a:t>So among the loyal customers, the percentage of not frequent shoppers for each chain</a:t>
            </a:r>
            <a:r>
              <a:rPr lang="zh-CN">
                <a:solidFill>
                  <a:schemeClr val="dk1"/>
                </a:solidFill>
              </a:rPr>
              <a:t>, which are presented in the yellow bar in the first graph, </a:t>
            </a:r>
            <a:r>
              <a:rPr lang="zh-CN"/>
              <a:t> are around 80%. Among cross shoppers, </a:t>
            </a:r>
            <a:r>
              <a:rPr lang="zh-CN">
                <a:solidFill>
                  <a:schemeClr val="dk1"/>
                </a:solidFill>
              </a:rPr>
              <a:t>although the portion of non frequent shoppers is still large., as we can see in the yellow bar second graph, </a:t>
            </a:r>
            <a:r>
              <a:rPr lang="zh-CN"/>
              <a:t>the percentage of frequent shoppers is higher.</a:t>
            </a:r>
            <a:endParaRPr/>
          </a:p>
          <a:p>
            <a:pPr indent="0" lvl="0" marL="0" rtl="0" algn="l">
              <a:spcBef>
                <a:spcPts val="0"/>
              </a:spcBef>
              <a:spcAft>
                <a:spcPts val="0"/>
              </a:spcAft>
              <a:buNone/>
            </a:pPr>
            <a:r>
              <a:rPr lang="zh-CN"/>
              <a:t>Next, let David make summary of segmentation and an overall summary.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0" name="Shape 2180"/>
        <p:cNvGrpSpPr/>
        <p:nvPr/>
      </p:nvGrpSpPr>
      <p:grpSpPr>
        <a:xfrm>
          <a:off x="0" y="0"/>
          <a:ext cx="0" cy="0"/>
          <a:chOff x="0" y="0"/>
          <a:chExt cx="0" cy="0"/>
        </a:xfrm>
      </p:grpSpPr>
      <p:sp>
        <p:nvSpPr>
          <p:cNvPr id="2181" name="Google Shape;2181;gadcd19adab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2" name="Google Shape;2182;gadcd19adab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8" name="Shape 2188"/>
        <p:cNvGrpSpPr/>
        <p:nvPr/>
      </p:nvGrpSpPr>
      <p:grpSpPr>
        <a:xfrm>
          <a:off x="0" y="0"/>
          <a:ext cx="0" cy="0"/>
          <a:chOff x="0" y="0"/>
          <a:chExt cx="0" cy="0"/>
        </a:xfrm>
      </p:grpSpPr>
      <p:sp>
        <p:nvSpPr>
          <p:cNvPr id="2189" name="Google Shape;2189;gaecb85f4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0" name="Google Shape;2190;gaecb85f4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gadcd19ad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4" name="Google Shape;2094;gadcd19ad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gadcd19ada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adcd19ada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adcd19ad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adcd19ad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adcd19ada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adcd19ada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1" name="Shape 2121"/>
        <p:cNvGrpSpPr/>
        <p:nvPr/>
      </p:nvGrpSpPr>
      <p:grpSpPr>
        <a:xfrm>
          <a:off x="0" y="0"/>
          <a:ext cx="0" cy="0"/>
          <a:chOff x="0" y="0"/>
          <a:chExt cx="0" cy="0"/>
        </a:xfrm>
      </p:grpSpPr>
      <p:sp>
        <p:nvSpPr>
          <p:cNvPr id="2122" name="Google Shape;2122;gadcd19ada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3" name="Google Shape;2123;gadcd19ad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9" name="Shape 2129"/>
        <p:cNvGrpSpPr/>
        <p:nvPr/>
      </p:nvGrpSpPr>
      <p:grpSpPr>
        <a:xfrm>
          <a:off x="0" y="0"/>
          <a:ext cx="0" cy="0"/>
          <a:chOff x="0" y="0"/>
          <a:chExt cx="0" cy="0"/>
        </a:xfrm>
      </p:grpSpPr>
      <p:sp>
        <p:nvSpPr>
          <p:cNvPr id="2130" name="Google Shape;2130;gadcd19adab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1" name="Google Shape;2131;gadcd19ada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8" name="Shape 2138"/>
        <p:cNvGrpSpPr/>
        <p:nvPr/>
      </p:nvGrpSpPr>
      <p:grpSpPr>
        <a:xfrm>
          <a:off x="0" y="0"/>
          <a:ext cx="0" cy="0"/>
          <a:chOff x="0" y="0"/>
          <a:chExt cx="0" cy="0"/>
        </a:xfrm>
      </p:grpSpPr>
      <p:sp>
        <p:nvSpPr>
          <p:cNvPr id="2139" name="Google Shape;2139;gaec550a22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0" name="Google Shape;2140;gaec550a2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8" name="Shape 2148"/>
        <p:cNvGrpSpPr/>
        <p:nvPr/>
      </p:nvGrpSpPr>
      <p:grpSpPr>
        <a:xfrm>
          <a:off x="0" y="0"/>
          <a:ext cx="0" cy="0"/>
          <a:chOff x="0" y="0"/>
          <a:chExt cx="0" cy="0"/>
        </a:xfrm>
      </p:grpSpPr>
      <p:sp>
        <p:nvSpPr>
          <p:cNvPr id="2149" name="Google Shape;2149;gaec550a22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0" name="Google Shape;2150;gaec550a2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576400" y="1127737"/>
            <a:ext cx="438032" cy="375270"/>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flipH="1">
            <a:off x="7248282" y="1938282"/>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4084552" y="341613"/>
            <a:ext cx="975606" cy="375398"/>
            <a:chOff x="997575" y="4473575"/>
            <a:chExt cx="182050" cy="70050"/>
          </a:xfrm>
        </p:grpSpPr>
        <p:sp>
          <p:nvSpPr>
            <p:cNvPr id="12" name="Google Shape;12;p2"/>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2"/>
          <p:cNvSpPr/>
          <p:nvPr/>
        </p:nvSpPr>
        <p:spPr>
          <a:xfrm>
            <a:off x="1684125" y="540725"/>
            <a:ext cx="5775900" cy="2443500"/>
          </a:xfrm>
          <a:prstGeom prst="roundRect">
            <a:avLst>
              <a:gd fmla="val 50000" name="adj"/>
            </a:avLst>
          </a:prstGeom>
          <a:solidFill>
            <a:srgbClr val="262065">
              <a:alpha val="8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 name="Google Shape;18;p2"/>
          <p:cNvSpPr/>
          <p:nvPr/>
        </p:nvSpPr>
        <p:spPr>
          <a:xfrm>
            <a:off x="747250" y="4498650"/>
            <a:ext cx="7684172" cy="190448"/>
          </a:xfrm>
          <a:custGeom>
            <a:rect b="b" l="l" r="r" t="t"/>
            <a:pathLst>
              <a:path extrusionOk="0" h="2587" w="21709">
                <a:moveTo>
                  <a:pt x="5332" y="1"/>
                </a:moveTo>
                <a:cubicBezTo>
                  <a:pt x="4391" y="1"/>
                  <a:pt x="3450" y="46"/>
                  <a:pt x="2510" y="135"/>
                </a:cubicBezTo>
                <a:cubicBezTo>
                  <a:pt x="2039" y="202"/>
                  <a:pt x="1569" y="314"/>
                  <a:pt x="1121" y="471"/>
                </a:cubicBezTo>
                <a:cubicBezTo>
                  <a:pt x="1053" y="471"/>
                  <a:pt x="986" y="516"/>
                  <a:pt x="941" y="561"/>
                </a:cubicBezTo>
                <a:cubicBezTo>
                  <a:pt x="695" y="830"/>
                  <a:pt x="1501" y="942"/>
                  <a:pt x="1748" y="1076"/>
                </a:cubicBezTo>
                <a:cubicBezTo>
                  <a:pt x="1770" y="1076"/>
                  <a:pt x="1770" y="1099"/>
                  <a:pt x="1770" y="1099"/>
                </a:cubicBezTo>
                <a:cubicBezTo>
                  <a:pt x="1770" y="1121"/>
                  <a:pt x="1748" y="1121"/>
                  <a:pt x="1748" y="1121"/>
                </a:cubicBezTo>
                <a:cubicBezTo>
                  <a:pt x="1501" y="1188"/>
                  <a:pt x="1233" y="1233"/>
                  <a:pt x="964" y="1278"/>
                </a:cubicBezTo>
                <a:cubicBezTo>
                  <a:pt x="717" y="1323"/>
                  <a:pt x="471" y="1390"/>
                  <a:pt x="224" y="1502"/>
                </a:cubicBezTo>
                <a:cubicBezTo>
                  <a:pt x="135" y="1547"/>
                  <a:pt x="45" y="1591"/>
                  <a:pt x="23" y="1659"/>
                </a:cubicBezTo>
                <a:cubicBezTo>
                  <a:pt x="0" y="1793"/>
                  <a:pt x="224" y="1860"/>
                  <a:pt x="404" y="1905"/>
                </a:cubicBezTo>
                <a:cubicBezTo>
                  <a:pt x="1188" y="2062"/>
                  <a:pt x="1949" y="2174"/>
                  <a:pt x="2734" y="2219"/>
                </a:cubicBezTo>
                <a:cubicBezTo>
                  <a:pt x="5300" y="2466"/>
                  <a:pt x="7874" y="2587"/>
                  <a:pt x="10446" y="2587"/>
                </a:cubicBezTo>
                <a:cubicBezTo>
                  <a:pt x="12074" y="2587"/>
                  <a:pt x="13701" y="2538"/>
                  <a:pt x="15324" y="2443"/>
                </a:cubicBezTo>
                <a:cubicBezTo>
                  <a:pt x="16265" y="2420"/>
                  <a:pt x="17206" y="2264"/>
                  <a:pt x="18124" y="1995"/>
                </a:cubicBezTo>
                <a:cubicBezTo>
                  <a:pt x="18393" y="1883"/>
                  <a:pt x="18684" y="1771"/>
                  <a:pt x="18976" y="1681"/>
                </a:cubicBezTo>
                <a:cubicBezTo>
                  <a:pt x="19782" y="1479"/>
                  <a:pt x="20723" y="1569"/>
                  <a:pt x="21462" y="1300"/>
                </a:cubicBezTo>
                <a:cubicBezTo>
                  <a:pt x="21530" y="1278"/>
                  <a:pt x="21597" y="1233"/>
                  <a:pt x="21664" y="1188"/>
                </a:cubicBezTo>
                <a:cubicBezTo>
                  <a:pt x="21709" y="1099"/>
                  <a:pt x="21619" y="987"/>
                  <a:pt x="21507" y="919"/>
                </a:cubicBezTo>
                <a:cubicBezTo>
                  <a:pt x="20880" y="539"/>
                  <a:pt x="20208" y="583"/>
                  <a:pt x="19424" y="516"/>
                </a:cubicBezTo>
                <a:cubicBezTo>
                  <a:pt x="18483" y="404"/>
                  <a:pt x="17542" y="337"/>
                  <a:pt x="16579" y="292"/>
                </a:cubicBezTo>
                <a:cubicBezTo>
                  <a:pt x="12837" y="135"/>
                  <a:pt x="9096" y="1"/>
                  <a:pt x="5332" y="1"/>
                </a:cubicBezTo>
                <a:close/>
              </a:path>
            </a:pathLst>
          </a:custGeom>
          <a:solidFill>
            <a:srgbClr val="FBDE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flipH="1">
            <a:off x="7658882" y="17458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p2"/>
          <p:cNvGrpSpPr/>
          <p:nvPr/>
        </p:nvGrpSpPr>
        <p:grpSpPr>
          <a:xfrm>
            <a:off x="4096344" y="3305848"/>
            <a:ext cx="952020" cy="1323056"/>
            <a:chOff x="2299463" y="1744500"/>
            <a:chExt cx="533225" cy="741000"/>
          </a:xfrm>
        </p:grpSpPr>
        <p:sp>
          <p:nvSpPr>
            <p:cNvPr id="21" name="Google Shape;21;p2"/>
            <p:cNvSpPr/>
            <p:nvPr/>
          </p:nvSpPr>
          <p:spPr>
            <a:xfrm>
              <a:off x="2312913" y="1995400"/>
              <a:ext cx="45950" cy="44825"/>
            </a:xfrm>
            <a:custGeom>
              <a:rect b="b" l="l" r="r" t="t"/>
              <a:pathLst>
                <a:path extrusionOk="0" fill="none" h="1793" w="1838">
                  <a:moveTo>
                    <a:pt x="1" y="718"/>
                  </a:moveTo>
                  <a:lnTo>
                    <a:pt x="1793" y="1793"/>
                  </a:lnTo>
                  <a:lnTo>
                    <a:pt x="1838"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2311788" y="1844750"/>
              <a:ext cx="45400" cy="87950"/>
            </a:xfrm>
            <a:custGeom>
              <a:rect b="b" l="l" r="r" t="t"/>
              <a:pathLst>
                <a:path extrusionOk="0" h="3518" w="1816">
                  <a:moveTo>
                    <a:pt x="68" y="0"/>
                  </a:moveTo>
                  <a:lnTo>
                    <a:pt x="1" y="23"/>
                  </a:lnTo>
                  <a:cubicBezTo>
                    <a:pt x="516" y="1232"/>
                    <a:pt x="1098" y="2397"/>
                    <a:pt x="1748" y="3518"/>
                  </a:cubicBezTo>
                  <a:lnTo>
                    <a:pt x="1815" y="3473"/>
                  </a:lnTo>
                  <a:cubicBezTo>
                    <a:pt x="1166" y="2353"/>
                    <a:pt x="583" y="1188"/>
                    <a:pt x="68"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2312913" y="1805175"/>
              <a:ext cx="29150" cy="41275"/>
            </a:xfrm>
            <a:custGeom>
              <a:rect b="b" l="l" r="r" t="t"/>
              <a:pathLst>
                <a:path extrusionOk="0" h="1651" w="1166">
                  <a:moveTo>
                    <a:pt x="80" y="0"/>
                  </a:moveTo>
                  <a:cubicBezTo>
                    <a:pt x="68" y="0"/>
                    <a:pt x="55" y="6"/>
                    <a:pt x="45" y="15"/>
                  </a:cubicBezTo>
                  <a:cubicBezTo>
                    <a:pt x="1" y="37"/>
                    <a:pt x="1" y="60"/>
                    <a:pt x="23" y="105"/>
                  </a:cubicBezTo>
                  <a:lnTo>
                    <a:pt x="673" y="1068"/>
                  </a:lnTo>
                  <a:lnTo>
                    <a:pt x="1053" y="1650"/>
                  </a:lnTo>
                  <a:lnTo>
                    <a:pt x="1166" y="1628"/>
                  </a:lnTo>
                  <a:lnTo>
                    <a:pt x="785" y="1046"/>
                  </a:lnTo>
                  <a:lnTo>
                    <a:pt x="113" y="37"/>
                  </a:lnTo>
                  <a:cubicBezTo>
                    <a:pt x="113" y="11"/>
                    <a:pt x="97" y="0"/>
                    <a:pt x="8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 name="Google Shape;24;p2"/>
            <p:cNvGrpSpPr/>
            <p:nvPr/>
          </p:nvGrpSpPr>
          <p:grpSpPr>
            <a:xfrm>
              <a:off x="2299463" y="1744500"/>
              <a:ext cx="533225" cy="741000"/>
              <a:chOff x="2132275" y="1744350"/>
              <a:chExt cx="533225" cy="741000"/>
            </a:xfrm>
          </p:grpSpPr>
          <p:sp>
            <p:nvSpPr>
              <p:cNvPr id="25" name="Google Shape;25;p2"/>
              <p:cNvSpPr/>
              <p:nvPr/>
            </p:nvSpPr>
            <p:spPr>
              <a:xfrm>
                <a:off x="2417350" y="1822550"/>
                <a:ext cx="197175" cy="320250"/>
              </a:xfrm>
              <a:custGeom>
                <a:rect b="b" l="l" r="r" t="t"/>
                <a:pathLst>
                  <a:path extrusionOk="0" h="12810" w="7887">
                    <a:moveTo>
                      <a:pt x="4293" y="0"/>
                    </a:moveTo>
                    <a:cubicBezTo>
                      <a:pt x="3869" y="0"/>
                      <a:pt x="3464" y="130"/>
                      <a:pt x="3093" y="345"/>
                    </a:cubicBezTo>
                    <a:cubicBezTo>
                      <a:pt x="3003" y="412"/>
                      <a:pt x="2913" y="479"/>
                      <a:pt x="2824" y="546"/>
                    </a:cubicBezTo>
                    <a:cubicBezTo>
                      <a:pt x="2600" y="703"/>
                      <a:pt x="2421" y="905"/>
                      <a:pt x="2264" y="1129"/>
                    </a:cubicBezTo>
                    <a:cubicBezTo>
                      <a:pt x="1793" y="1823"/>
                      <a:pt x="1592" y="2674"/>
                      <a:pt x="1704" y="3526"/>
                    </a:cubicBezTo>
                    <a:cubicBezTo>
                      <a:pt x="1704" y="3526"/>
                      <a:pt x="1704" y="3548"/>
                      <a:pt x="1704" y="3571"/>
                    </a:cubicBezTo>
                    <a:cubicBezTo>
                      <a:pt x="1076" y="4019"/>
                      <a:pt x="852" y="4915"/>
                      <a:pt x="628" y="5609"/>
                    </a:cubicBezTo>
                    <a:cubicBezTo>
                      <a:pt x="1" y="7536"/>
                      <a:pt x="785" y="9507"/>
                      <a:pt x="2152" y="10784"/>
                    </a:cubicBezTo>
                    <a:cubicBezTo>
                      <a:pt x="2510" y="11143"/>
                      <a:pt x="2958" y="11434"/>
                      <a:pt x="3406" y="11680"/>
                    </a:cubicBezTo>
                    <a:cubicBezTo>
                      <a:pt x="4190" y="12039"/>
                      <a:pt x="5019" y="12308"/>
                      <a:pt x="5871" y="12487"/>
                    </a:cubicBezTo>
                    <a:lnTo>
                      <a:pt x="5893" y="12487"/>
                    </a:lnTo>
                    <a:cubicBezTo>
                      <a:pt x="5995" y="12507"/>
                      <a:pt x="7241" y="12809"/>
                      <a:pt x="7470" y="12809"/>
                    </a:cubicBezTo>
                    <a:cubicBezTo>
                      <a:pt x="7492" y="12809"/>
                      <a:pt x="7504" y="12806"/>
                      <a:pt x="7506" y="12801"/>
                    </a:cubicBezTo>
                    <a:cubicBezTo>
                      <a:pt x="7573" y="12532"/>
                      <a:pt x="7640" y="12285"/>
                      <a:pt x="7685" y="12039"/>
                    </a:cubicBezTo>
                    <a:lnTo>
                      <a:pt x="7685" y="12017"/>
                    </a:lnTo>
                    <a:lnTo>
                      <a:pt x="7685" y="11949"/>
                    </a:lnTo>
                    <a:lnTo>
                      <a:pt x="7685" y="11905"/>
                    </a:lnTo>
                    <a:cubicBezTo>
                      <a:pt x="7730" y="11703"/>
                      <a:pt x="7775" y="11479"/>
                      <a:pt x="7797" y="11188"/>
                    </a:cubicBezTo>
                    <a:lnTo>
                      <a:pt x="7797" y="11143"/>
                    </a:lnTo>
                    <a:cubicBezTo>
                      <a:pt x="7842" y="10829"/>
                      <a:pt x="7864" y="10493"/>
                      <a:pt x="7887" y="10112"/>
                    </a:cubicBezTo>
                    <a:lnTo>
                      <a:pt x="7887" y="10067"/>
                    </a:lnTo>
                    <a:lnTo>
                      <a:pt x="7887" y="9821"/>
                    </a:lnTo>
                    <a:lnTo>
                      <a:pt x="7887" y="9799"/>
                    </a:lnTo>
                    <a:cubicBezTo>
                      <a:pt x="7887" y="9664"/>
                      <a:pt x="7887" y="9530"/>
                      <a:pt x="7864" y="9418"/>
                    </a:cubicBezTo>
                    <a:cubicBezTo>
                      <a:pt x="7864" y="9171"/>
                      <a:pt x="7842" y="8925"/>
                      <a:pt x="7820" y="8656"/>
                    </a:cubicBezTo>
                    <a:cubicBezTo>
                      <a:pt x="7820" y="8656"/>
                      <a:pt x="7820" y="8634"/>
                      <a:pt x="7820" y="8634"/>
                    </a:cubicBezTo>
                    <a:cubicBezTo>
                      <a:pt x="7775" y="8186"/>
                      <a:pt x="7708" y="7738"/>
                      <a:pt x="7618" y="7312"/>
                    </a:cubicBezTo>
                    <a:lnTo>
                      <a:pt x="7618" y="7290"/>
                    </a:lnTo>
                    <a:cubicBezTo>
                      <a:pt x="7596" y="7177"/>
                      <a:pt x="7551" y="7088"/>
                      <a:pt x="7528" y="6976"/>
                    </a:cubicBezTo>
                    <a:cubicBezTo>
                      <a:pt x="7416" y="6617"/>
                      <a:pt x="7327" y="6281"/>
                      <a:pt x="7260" y="5990"/>
                    </a:cubicBezTo>
                    <a:lnTo>
                      <a:pt x="7260" y="5945"/>
                    </a:lnTo>
                    <a:lnTo>
                      <a:pt x="7125" y="5564"/>
                    </a:lnTo>
                    <a:cubicBezTo>
                      <a:pt x="7125" y="5542"/>
                      <a:pt x="7125" y="5520"/>
                      <a:pt x="7125" y="5497"/>
                    </a:cubicBezTo>
                    <a:cubicBezTo>
                      <a:pt x="7080" y="5385"/>
                      <a:pt x="7058" y="5296"/>
                      <a:pt x="7036" y="5184"/>
                    </a:cubicBezTo>
                    <a:cubicBezTo>
                      <a:pt x="7013" y="5161"/>
                      <a:pt x="6991" y="5139"/>
                      <a:pt x="6991" y="5094"/>
                    </a:cubicBezTo>
                    <a:cubicBezTo>
                      <a:pt x="6991" y="5094"/>
                      <a:pt x="6991" y="5072"/>
                      <a:pt x="6991" y="5072"/>
                    </a:cubicBezTo>
                    <a:cubicBezTo>
                      <a:pt x="6968" y="4960"/>
                      <a:pt x="6946" y="4870"/>
                      <a:pt x="6924" y="4780"/>
                    </a:cubicBezTo>
                    <a:lnTo>
                      <a:pt x="6924" y="4758"/>
                    </a:lnTo>
                    <a:lnTo>
                      <a:pt x="6924" y="4736"/>
                    </a:lnTo>
                    <a:cubicBezTo>
                      <a:pt x="6901" y="4668"/>
                      <a:pt x="6879" y="4624"/>
                      <a:pt x="6879" y="4579"/>
                    </a:cubicBezTo>
                    <a:cubicBezTo>
                      <a:pt x="6789" y="4288"/>
                      <a:pt x="6677" y="3974"/>
                      <a:pt x="6543" y="3683"/>
                    </a:cubicBezTo>
                    <a:cubicBezTo>
                      <a:pt x="6498" y="3593"/>
                      <a:pt x="6543" y="3391"/>
                      <a:pt x="6543" y="3279"/>
                    </a:cubicBezTo>
                    <a:cubicBezTo>
                      <a:pt x="6543" y="3055"/>
                      <a:pt x="6543" y="2854"/>
                      <a:pt x="6520" y="2652"/>
                    </a:cubicBezTo>
                    <a:cubicBezTo>
                      <a:pt x="6453" y="2204"/>
                      <a:pt x="6341" y="1734"/>
                      <a:pt x="6162" y="1330"/>
                    </a:cubicBezTo>
                    <a:cubicBezTo>
                      <a:pt x="6139" y="1286"/>
                      <a:pt x="6095" y="1218"/>
                      <a:pt x="6072" y="1174"/>
                    </a:cubicBezTo>
                    <a:cubicBezTo>
                      <a:pt x="6027" y="1061"/>
                      <a:pt x="5938" y="949"/>
                      <a:pt x="5871" y="860"/>
                    </a:cubicBezTo>
                    <a:cubicBezTo>
                      <a:pt x="5803" y="770"/>
                      <a:pt x="5736" y="703"/>
                      <a:pt x="5669" y="636"/>
                    </a:cubicBezTo>
                    <a:cubicBezTo>
                      <a:pt x="5355" y="300"/>
                      <a:pt x="4930" y="76"/>
                      <a:pt x="4482" y="9"/>
                    </a:cubicBezTo>
                    <a:cubicBezTo>
                      <a:pt x="4418" y="3"/>
                      <a:pt x="4356" y="0"/>
                      <a:pt x="4293"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2517625" y="1931975"/>
                <a:ext cx="147875" cy="210600"/>
              </a:xfrm>
              <a:custGeom>
                <a:rect b="b" l="l" r="r" t="t"/>
                <a:pathLst>
                  <a:path extrusionOk="0" h="8424" w="5915">
                    <a:moveTo>
                      <a:pt x="1815" y="0"/>
                    </a:moveTo>
                    <a:cubicBezTo>
                      <a:pt x="1389" y="45"/>
                      <a:pt x="986" y="224"/>
                      <a:pt x="695" y="538"/>
                    </a:cubicBezTo>
                    <a:cubicBezTo>
                      <a:pt x="0" y="1255"/>
                      <a:pt x="45" y="2487"/>
                      <a:pt x="247" y="3405"/>
                    </a:cubicBezTo>
                    <a:cubicBezTo>
                      <a:pt x="538" y="5018"/>
                      <a:pt x="1501" y="6430"/>
                      <a:pt x="2890" y="7281"/>
                    </a:cubicBezTo>
                    <a:cubicBezTo>
                      <a:pt x="3137" y="7438"/>
                      <a:pt x="3383" y="7572"/>
                      <a:pt x="3652" y="7684"/>
                    </a:cubicBezTo>
                    <a:cubicBezTo>
                      <a:pt x="3786" y="7752"/>
                      <a:pt x="3943" y="7819"/>
                      <a:pt x="4100" y="7864"/>
                    </a:cubicBezTo>
                    <a:lnTo>
                      <a:pt x="4324" y="7953"/>
                    </a:lnTo>
                    <a:lnTo>
                      <a:pt x="4414" y="7998"/>
                    </a:lnTo>
                    <a:cubicBezTo>
                      <a:pt x="4660" y="8088"/>
                      <a:pt x="4906" y="8200"/>
                      <a:pt x="5175" y="8289"/>
                    </a:cubicBezTo>
                    <a:cubicBezTo>
                      <a:pt x="5242" y="8312"/>
                      <a:pt x="5489" y="8379"/>
                      <a:pt x="5713" y="8424"/>
                    </a:cubicBezTo>
                    <a:lnTo>
                      <a:pt x="5803" y="8424"/>
                    </a:lnTo>
                    <a:cubicBezTo>
                      <a:pt x="5870" y="8424"/>
                      <a:pt x="5892" y="8379"/>
                      <a:pt x="5915" y="8334"/>
                    </a:cubicBezTo>
                    <a:cubicBezTo>
                      <a:pt x="5915" y="8312"/>
                      <a:pt x="5915" y="8312"/>
                      <a:pt x="5915" y="8312"/>
                    </a:cubicBezTo>
                    <a:cubicBezTo>
                      <a:pt x="5915" y="8289"/>
                      <a:pt x="5915" y="8289"/>
                      <a:pt x="5915" y="8289"/>
                    </a:cubicBezTo>
                    <a:lnTo>
                      <a:pt x="5623" y="7528"/>
                    </a:lnTo>
                    <a:lnTo>
                      <a:pt x="5534" y="7326"/>
                    </a:lnTo>
                    <a:lnTo>
                      <a:pt x="5511" y="7259"/>
                    </a:lnTo>
                    <a:lnTo>
                      <a:pt x="4705" y="5175"/>
                    </a:lnTo>
                    <a:lnTo>
                      <a:pt x="3025" y="829"/>
                    </a:lnTo>
                    <a:cubicBezTo>
                      <a:pt x="3002" y="739"/>
                      <a:pt x="2957" y="650"/>
                      <a:pt x="2935" y="560"/>
                    </a:cubicBezTo>
                    <a:cubicBezTo>
                      <a:pt x="2913" y="538"/>
                      <a:pt x="2913" y="493"/>
                      <a:pt x="2890" y="448"/>
                    </a:cubicBezTo>
                    <a:cubicBezTo>
                      <a:pt x="2868" y="359"/>
                      <a:pt x="2823" y="269"/>
                      <a:pt x="2778" y="202"/>
                    </a:cubicBezTo>
                    <a:cubicBezTo>
                      <a:pt x="2756" y="179"/>
                      <a:pt x="2733" y="157"/>
                      <a:pt x="2711" y="135"/>
                    </a:cubicBezTo>
                    <a:cubicBezTo>
                      <a:pt x="2621" y="90"/>
                      <a:pt x="2554" y="67"/>
                      <a:pt x="2464" y="67"/>
                    </a:cubicBezTo>
                    <a:cubicBezTo>
                      <a:pt x="2240" y="23"/>
                      <a:pt x="2039" y="0"/>
                      <a:pt x="1815"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2461600" y="2056225"/>
                <a:ext cx="101975" cy="78500"/>
              </a:xfrm>
              <a:custGeom>
                <a:rect b="b" l="l" r="r" t="t"/>
                <a:pathLst>
                  <a:path extrusionOk="0" h="3140" w="4079">
                    <a:moveTo>
                      <a:pt x="893" y="1"/>
                    </a:moveTo>
                    <a:cubicBezTo>
                      <a:pt x="647" y="1"/>
                      <a:pt x="407" y="97"/>
                      <a:pt x="247" y="272"/>
                    </a:cubicBezTo>
                    <a:cubicBezTo>
                      <a:pt x="1" y="608"/>
                      <a:pt x="113" y="1079"/>
                      <a:pt x="337" y="1437"/>
                    </a:cubicBezTo>
                    <a:cubicBezTo>
                      <a:pt x="718" y="1796"/>
                      <a:pt x="1143" y="2087"/>
                      <a:pt x="1591" y="2333"/>
                    </a:cubicBezTo>
                    <a:cubicBezTo>
                      <a:pt x="2376" y="2692"/>
                      <a:pt x="3204" y="2961"/>
                      <a:pt x="4056" y="3140"/>
                    </a:cubicBezTo>
                    <a:cubicBezTo>
                      <a:pt x="4078" y="3095"/>
                      <a:pt x="4078" y="3028"/>
                      <a:pt x="4056" y="2961"/>
                    </a:cubicBezTo>
                    <a:cubicBezTo>
                      <a:pt x="3966" y="2625"/>
                      <a:pt x="3787" y="2333"/>
                      <a:pt x="3518" y="2109"/>
                    </a:cubicBezTo>
                    <a:cubicBezTo>
                      <a:pt x="3025" y="1594"/>
                      <a:pt x="2532" y="1079"/>
                      <a:pt x="2017" y="608"/>
                    </a:cubicBezTo>
                    <a:cubicBezTo>
                      <a:pt x="1771" y="362"/>
                      <a:pt x="1502" y="183"/>
                      <a:pt x="1188" y="48"/>
                    </a:cubicBezTo>
                    <a:cubicBezTo>
                      <a:pt x="1092" y="16"/>
                      <a:pt x="992" y="1"/>
                      <a:pt x="8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2433050" y="1976775"/>
                <a:ext cx="575" cy="8425"/>
              </a:xfrm>
              <a:custGeom>
                <a:rect b="b" l="l" r="r" t="t"/>
                <a:pathLst>
                  <a:path extrusionOk="0" fill="none" h="337" w="23">
                    <a:moveTo>
                      <a:pt x="23" y="0"/>
                    </a:moveTo>
                    <a:cubicBezTo>
                      <a:pt x="0" y="112"/>
                      <a:pt x="0" y="224"/>
                      <a:pt x="23" y="336"/>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2441450" y="1984050"/>
                <a:ext cx="1150" cy="8425"/>
              </a:xfrm>
              <a:custGeom>
                <a:rect b="b" l="l" r="r" t="t"/>
                <a:pathLst>
                  <a:path extrusionOk="0" fill="none" h="337" w="46">
                    <a:moveTo>
                      <a:pt x="0" y="1"/>
                    </a:moveTo>
                    <a:cubicBezTo>
                      <a:pt x="0" y="113"/>
                      <a:pt x="23" y="225"/>
                      <a:pt x="45" y="337"/>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2446475" y="1976775"/>
                <a:ext cx="600" cy="7850"/>
              </a:xfrm>
              <a:custGeom>
                <a:rect b="b" l="l" r="r" t="t"/>
                <a:pathLst>
                  <a:path extrusionOk="0" fill="none" h="314" w="24">
                    <a:moveTo>
                      <a:pt x="1" y="0"/>
                    </a:moveTo>
                    <a:cubicBezTo>
                      <a:pt x="1" y="90"/>
                      <a:pt x="1" y="202"/>
                      <a:pt x="23" y="31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2454325" y="1985175"/>
                <a:ext cx="2275" cy="7300"/>
              </a:xfrm>
              <a:custGeom>
                <a:rect b="b" l="l" r="r" t="t"/>
                <a:pathLst>
                  <a:path extrusionOk="0" fill="none" h="292" w="91">
                    <a:moveTo>
                      <a:pt x="1" y="0"/>
                    </a:moveTo>
                    <a:cubicBezTo>
                      <a:pt x="1" y="90"/>
                      <a:pt x="45" y="202"/>
                      <a:pt x="90" y="292"/>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2435275" y="2000300"/>
                <a:ext cx="1150" cy="5625"/>
              </a:xfrm>
              <a:custGeom>
                <a:rect b="b" l="l" r="r" t="t"/>
                <a:pathLst>
                  <a:path extrusionOk="0" fill="none" h="225" w="46">
                    <a:moveTo>
                      <a:pt x="1" y="0"/>
                    </a:moveTo>
                    <a:cubicBezTo>
                      <a:pt x="23" y="67"/>
                      <a:pt x="23" y="157"/>
                      <a:pt x="46" y="22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2443675" y="2001975"/>
                <a:ext cx="1725" cy="6750"/>
              </a:xfrm>
              <a:custGeom>
                <a:rect b="b" l="l" r="r" t="t"/>
                <a:pathLst>
                  <a:path extrusionOk="0" fill="none" h="270" w="69">
                    <a:moveTo>
                      <a:pt x="1" y="0"/>
                    </a:moveTo>
                    <a:cubicBezTo>
                      <a:pt x="1" y="90"/>
                      <a:pt x="23" y="180"/>
                      <a:pt x="68"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2454325" y="1999725"/>
                <a:ext cx="1150" cy="4525"/>
              </a:xfrm>
              <a:custGeom>
                <a:rect b="b" l="l" r="r" t="t"/>
                <a:pathLst>
                  <a:path extrusionOk="0" fill="none" h="181" w="46">
                    <a:moveTo>
                      <a:pt x="1" y="1"/>
                    </a:moveTo>
                    <a:lnTo>
                      <a:pt x="45"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2492400" y="2082625"/>
                <a:ext cx="6750" cy="6750"/>
              </a:xfrm>
              <a:custGeom>
                <a:rect b="b" l="l" r="r" t="t"/>
                <a:pathLst>
                  <a:path extrusionOk="0" fill="none" h="270" w="270">
                    <a:moveTo>
                      <a:pt x="1" y="1"/>
                    </a:moveTo>
                    <a:cubicBezTo>
                      <a:pt x="91" y="90"/>
                      <a:pt x="180" y="180"/>
                      <a:pt x="270"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2504725" y="2083750"/>
                <a:ext cx="4525" cy="4500"/>
              </a:xfrm>
              <a:custGeom>
                <a:rect b="b" l="l" r="r" t="t"/>
                <a:pathLst>
                  <a:path extrusionOk="0" fill="none" h="180" w="181">
                    <a:moveTo>
                      <a:pt x="1" y="0"/>
                    </a:moveTo>
                    <a:cubicBezTo>
                      <a:pt x="46" y="68"/>
                      <a:pt x="113" y="135"/>
                      <a:pt x="180" y="18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2505300" y="2074225"/>
                <a:ext cx="4500" cy="4500"/>
              </a:xfrm>
              <a:custGeom>
                <a:rect b="b" l="l" r="r" t="t"/>
                <a:pathLst>
                  <a:path extrusionOk="0" fill="none" h="180" w="180">
                    <a:moveTo>
                      <a:pt x="0" y="0"/>
                    </a:moveTo>
                    <a:lnTo>
                      <a:pt x="179"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2562975" y="2044125"/>
                <a:ext cx="92450" cy="221100"/>
              </a:xfrm>
              <a:custGeom>
                <a:rect b="b" l="l" r="r" t="t"/>
                <a:pathLst>
                  <a:path extrusionOk="0" h="8844" w="3698">
                    <a:moveTo>
                      <a:pt x="624" y="0"/>
                    </a:moveTo>
                    <a:cubicBezTo>
                      <a:pt x="549" y="0"/>
                      <a:pt x="475" y="13"/>
                      <a:pt x="404" y="40"/>
                    </a:cubicBezTo>
                    <a:cubicBezTo>
                      <a:pt x="180" y="174"/>
                      <a:pt x="23" y="398"/>
                      <a:pt x="1" y="644"/>
                    </a:cubicBezTo>
                    <a:cubicBezTo>
                      <a:pt x="1" y="913"/>
                      <a:pt x="23" y="1182"/>
                      <a:pt x="90" y="1429"/>
                    </a:cubicBezTo>
                    <a:lnTo>
                      <a:pt x="292" y="1787"/>
                    </a:lnTo>
                    <a:cubicBezTo>
                      <a:pt x="762" y="3579"/>
                      <a:pt x="606" y="5483"/>
                      <a:pt x="762" y="7365"/>
                    </a:cubicBezTo>
                    <a:cubicBezTo>
                      <a:pt x="740" y="7477"/>
                      <a:pt x="785" y="7567"/>
                      <a:pt x="852" y="7657"/>
                    </a:cubicBezTo>
                    <a:lnTo>
                      <a:pt x="874" y="7657"/>
                    </a:lnTo>
                    <a:cubicBezTo>
                      <a:pt x="900" y="7674"/>
                      <a:pt x="929" y="7681"/>
                      <a:pt x="959" y="7681"/>
                    </a:cubicBezTo>
                    <a:cubicBezTo>
                      <a:pt x="1007" y="7681"/>
                      <a:pt x="1057" y="7662"/>
                      <a:pt x="1099" y="7634"/>
                    </a:cubicBezTo>
                    <a:lnTo>
                      <a:pt x="1121" y="7612"/>
                    </a:lnTo>
                    <a:cubicBezTo>
                      <a:pt x="1188" y="7567"/>
                      <a:pt x="1233" y="7500"/>
                      <a:pt x="1255" y="7432"/>
                    </a:cubicBezTo>
                    <a:cubicBezTo>
                      <a:pt x="1300" y="7320"/>
                      <a:pt x="1323" y="7208"/>
                      <a:pt x="1345" y="7074"/>
                    </a:cubicBezTo>
                    <a:cubicBezTo>
                      <a:pt x="1345" y="7052"/>
                      <a:pt x="1367" y="7007"/>
                      <a:pt x="1367" y="6984"/>
                    </a:cubicBezTo>
                    <a:cubicBezTo>
                      <a:pt x="1367" y="6962"/>
                      <a:pt x="1390" y="6917"/>
                      <a:pt x="1390" y="6895"/>
                    </a:cubicBezTo>
                    <a:cubicBezTo>
                      <a:pt x="1479" y="7455"/>
                      <a:pt x="1614" y="7993"/>
                      <a:pt x="1771" y="8530"/>
                    </a:cubicBezTo>
                    <a:cubicBezTo>
                      <a:pt x="1793" y="8642"/>
                      <a:pt x="1838" y="8732"/>
                      <a:pt x="1927" y="8821"/>
                    </a:cubicBezTo>
                    <a:cubicBezTo>
                      <a:pt x="1950" y="8821"/>
                      <a:pt x="1995" y="8844"/>
                      <a:pt x="2039" y="8844"/>
                    </a:cubicBezTo>
                    <a:lnTo>
                      <a:pt x="2062" y="8844"/>
                    </a:lnTo>
                    <a:cubicBezTo>
                      <a:pt x="2151" y="8821"/>
                      <a:pt x="2241" y="8777"/>
                      <a:pt x="2286" y="8687"/>
                    </a:cubicBezTo>
                    <a:cubicBezTo>
                      <a:pt x="2353" y="8575"/>
                      <a:pt x="2398" y="8463"/>
                      <a:pt x="2398" y="8329"/>
                    </a:cubicBezTo>
                    <a:cubicBezTo>
                      <a:pt x="2398" y="8306"/>
                      <a:pt x="2398" y="8284"/>
                      <a:pt x="2398" y="8284"/>
                    </a:cubicBezTo>
                    <a:cubicBezTo>
                      <a:pt x="2398" y="8261"/>
                      <a:pt x="2398" y="8217"/>
                      <a:pt x="2398" y="8194"/>
                    </a:cubicBezTo>
                    <a:cubicBezTo>
                      <a:pt x="2420" y="7769"/>
                      <a:pt x="2420" y="7343"/>
                      <a:pt x="2398" y="6895"/>
                    </a:cubicBezTo>
                    <a:lnTo>
                      <a:pt x="2398" y="6895"/>
                    </a:lnTo>
                    <a:cubicBezTo>
                      <a:pt x="2465" y="7096"/>
                      <a:pt x="2577" y="7276"/>
                      <a:pt x="2667" y="7455"/>
                    </a:cubicBezTo>
                    <a:lnTo>
                      <a:pt x="2712" y="7545"/>
                    </a:lnTo>
                    <a:cubicBezTo>
                      <a:pt x="2801" y="7657"/>
                      <a:pt x="2868" y="7769"/>
                      <a:pt x="2958" y="7881"/>
                    </a:cubicBezTo>
                    <a:cubicBezTo>
                      <a:pt x="2980" y="7925"/>
                      <a:pt x="3025" y="7948"/>
                      <a:pt x="3070" y="7993"/>
                    </a:cubicBezTo>
                    <a:lnTo>
                      <a:pt x="3182" y="7993"/>
                    </a:lnTo>
                    <a:cubicBezTo>
                      <a:pt x="3272" y="7993"/>
                      <a:pt x="3339" y="7925"/>
                      <a:pt x="3406" y="7858"/>
                    </a:cubicBezTo>
                    <a:cubicBezTo>
                      <a:pt x="3428" y="7813"/>
                      <a:pt x="3451" y="7791"/>
                      <a:pt x="3473" y="7769"/>
                    </a:cubicBezTo>
                    <a:cubicBezTo>
                      <a:pt x="3473" y="7746"/>
                      <a:pt x="3473" y="7724"/>
                      <a:pt x="3496" y="7724"/>
                    </a:cubicBezTo>
                    <a:cubicBezTo>
                      <a:pt x="3630" y="7388"/>
                      <a:pt x="3697" y="7007"/>
                      <a:pt x="3630" y="6648"/>
                    </a:cubicBezTo>
                    <a:lnTo>
                      <a:pt x="3630" y="6559"/>
                    </a:lnTo>
                    <a:cubicBezTo>
                      <a:pt x="3630" y="6514"/>
                      <a:pt x="3608" y="6447"/>
                      <a:pt x="3608" y="6380"/>
                    </a:cubicBezTo>
                    <a:cubicBezTo>
                      <a:pt x="3473" y="4923"/>
                      <a:pt x="3137" y="3490"/>
                      <a:pt x="2644" y="2123"/>
                    </a:cubicBezTo>
                    <a:cubicBezTo>
                      <a:pt x="2510" y="1742"/>
                      <a:pt x="2308" y="1384"/>
                      <a:pt x="2084" y="1048"/>
                    </a:cubicBezTo>
                    <a:cubicBezTo>
                      <a:pt x="1883" y="824"/>
                      <a:pt x="1659" y="600"/>
                      <a:pt x="1435" y="398"/>
                    </a:cubicBezTo>
                    <a:cubicBezTo>
                      <a:pt x="1278" y="286"/>
                      <a:pt x="1121" y="174"/>
                      <a:pt x="964" y="84"/>
                    </a:cubicBezTo>
                    <a:cubicBezTo>
                      <a:pt x="856" y="30"/>
                      <a:pt x="739" y="0"/>
                      <a:pt x="624"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2574750" y="2131900"/>
                <a:ext cx="48175" cy="5075"/>
              </a:xfrm>
              <a:custGeom>
                <a:rect b="b" l="l" r="r" t="t"/>
                <a:pathLst>
                  <a:path extrusionOk="0" fill="none" h="203" w="1927">
                    <a:moveTo>
                      <a:pt x="0" y="203"/>
                    </a:moveTo>
                    <a:cubicBezTo>
                      <a:pt x="650" y="203"/>
                      <a:pt x="1300" y="135"/>
                      <a:pt x="1927" y="1"/>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2580350" y="2137275"/>
                <a:ext cx="3950" cy="99400"/>
              </a:xfrm>
              <a:custGeom>
                <a:rect b="b" l="l" r="r" t="t"/>
                <a:pathLst>
                  <a:path extrusionOk="0" h="3976" w="158">
                    <a:moveTo>
                      <a:pt x="16" y="0"/>
                    </a:moveTo>
                    <a:cubicBezTo>
                      <a:pt x="13" y="0"/>
                      <a:pt x="8" y="3"/>
                      <a:pt x="0" y="10"/>
                    </a:cubicBezTo>
                    <a:cubicBezTo>
                      <a:pt x="90" y="1332"/>
                      <a:pt x="135" y="2654"/>
                      <a:pt x="135" y="3975"/>
                    </a:cubicBezTo>
                    <a:lnTo>
                      <a:pt x="157" y="3975"/>
                    </a:lnTo>
                    <a:cubicBezTo>
                      <a:pt x="157" y="2654"/>
                      <a:pt x="112" y="1309"/>
                      <a:pt x="23" y="10"/>
                    </a:cubicBezTo>
                    <a:cubicBezTo>
                      <a:pt x="23" y="10"/>
                      <a:pt x="23" y="0"/>
                      <a:pt x="1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2584825" y="2136400"/>
                <a:ext cx="5625" cy="99700"/>
              </a:xfrm>
              <a:custGeom>
                <a:rect b="b" l="l" r="r" t="t"/>
                <a:pathLst>
                  <a:path extrusionOk="0" h="3988" w="225">
                    <a:moveTo>
                      <a:pt x="0" y="0"/>
                    </a:moveTo>
                    <a:cubicBezTo>
                      <a:pt x="0" y="0"/>
                      <a:pt x="0" y="0"/>
                      <a:pt x="0" y="23"/>
                    </a:cubicBezTo>
                    <a:cubicBezTo>
                      <a:pt x="23" y="1344"/>
                      <a:pt x="90" y="2666"/>
                      <a:pt x="202" y="3988"/>
                    </a:cubicBezTo>
                    <a:lnTo>
                      <a:pt x="225" y="3966"/>
                    </a:lnTo>
                    <a:cubicBezTo>
                      <a:pt x="113" y="2644"/>
                      <a:pt x="45" y="1344"/>
                      <a:pt x="23" y="23"/>
                    </a:cubicBezTo>
                    <a:cubicBezTo>
                      <a:pt x="23" y="0"/>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2589875" y="2136400"/>
                <a:ext cx="6725" cy="85700"/>
              </a:xfrm>
              <a:custGeom>
                <a:rect b="b" l="l" r="r" t="t"/>
                <a:pathLst>
                  <a:path extrusionOk="0" h="3428" w="269">
                    <a:moveTo>
                      <a:pt x="0" y="0"/>
                    </a:moveTo>
                    <a:cubicBezTo>
                      <a:pt x="90" y="1165"/>
                      <a:pt x="157" y="2285"/>
                      <a:pt x="247" y="3428"/>
                    </a:cubicBezTo>
                    <a:cubicBezTo>
                      <a:pt x="247" y="3383"/>
                      <a:pt x="269" y="3361"/>
                      <a:pt x="269" y="3316"/>
                    </a:cubicBezTo>
                    <a:cubicBezTo>
                      <a:pt x="179" y="2218"/>
                      <a:pt x="112" y="112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2597700" y="2135825"/>
                <a:ext cx="16275" cy="129975"/>
              </a:xfrm>
              <a:custGeom>
                <a:rect b="b" l="l" r="r" t="t"/>
                <a:pathLst>
                  <a:path extrusionOk="0" h="5199" w="651">
                    <a:moveTo>
                      <a:pt x="23" y="1"/>
                    </a:moveTo>
                    <a:cubicBezTo>
                      <a:pt x="23" y="1"/>
                      <a:pt x="1" y="23"/>
                      <a:pt x="1" y="23"/>
                    </a:cubicBezTo>
                    <a:cubicBezTo>
                      <a:pt x="113" y="1748"/>
                      <a:pt x="314" y="3473"/>
                      <a:pt x="628" y="5198"/>
                    </a:cubicBezTo>
                    <a:lnTo>
                      <a:pt x="650" y="5198"/>
                    </a:lnTo>
                    <a:cubicBezTo>
                      <a:pt x="337" y="3473"/>
                      <a:pt x="135" y="1748"/>
                      <a:pt x="46" y="23"/>
                    </a:cubicBezTo>
                    <a:cubicBezTo>
                      <a:pt x="46" y="23"/>
                      <a:pt x="23" y="1"/>
                      <a:pt x="23"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2604975" y="2134700"/>
                <a:ext cx="17400" cy="117650"/>
              </a:xfrm>
              <a:custGeom>
                <a:rect b="b" l="l" r="r" t="t"/>
                <a:pathLst>
                  <a:path extrusionOk="0" h="4706" w="696">
                    <a:moveTo>
                      <a:pt x="1" y="1"/>
                    </a:moveTo>
                    <a:lnTo>
                      <a:pt x="1" y="23"/>
                    </a:lnTo>
                    <a:cubicBezTo>
                      <a:pt x="203" y="1614"/>
                      <a:pt x="427" y="3137"/>
                      <a:pt x="695" y="4706"/>
                    </a:cubicBezTo>
                    <a:cubicBezTo>
                      <a:pt x="695" y="4706"/>
                      <a:pt x="695" y="4683"/>
                      <a:pt x="695" y="4661"/>
                    </a:cubicBezTo>
                    <a:cubicBezTo>
                      <a:pt x="695" y="4638"/>
                      <a:pt x="695" y="4616"/>
                      <a:pt x="695" y="4594"/>
                    </a:cubicBezTo>
                    <a:cubicBezTo>
                      <a:pt x="449" y="3070"/>
                      <a:pt x="225" y="1569"/>
                      <a:pt x="23" y="23"/>
                    </a:cubicBez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2611150" y="2133600"/>
                <a:ext cx="19625" cy="99150"/>
              </a:xfrm>
              <a:custGeom>
                <a:rect b="b" l="l" r="r" t="t"/>
                <a:pathLst>
                  <a:path extrusionOk="0" h="3966" w="785">
                    <a:moveTo>
                      <a:pt x="0" y="0"/>
                    </a:moveTo>
                    <a:cubicBezTo>
                      <a:pt x="0" y="23"/>
                      <a:pt x="0" y="23"/>
                      <a:pt x="0" y="23"/>
                    </a:cubicBezTo>
                    <a:cubicBezTo>
                      <a:pt x="202" y="1322"/>
                      <a:pt x="471" y="2599"/>
                      <a:pt x="740" y="3876"/>
                    </a:cubicBezTo>
                    <a:lnTo>
                      <a:pt x="785" y="3966"/>
                    </a:lnTo>
                    <a:cubicBezTo>
                      <a:pt x="493" y="2666"/>
                      <a:pt x="247" y="1344"/>
                      <a:pt x="23" y="23"/>
                    </a:cubicBezTo>
                    <a:cubicBezTo>
                      <a:pt x="23" y="23"/>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2619000" y="2131900"/>
                <a:ext cx="23525" cy="112050"/>
              </a:xfrm>
              <a:custGeom>
                <a:rect b="b" l="l" r="r" t="t"/>
                <a:pathLst>
                  <a:path extrusionOk="0" h="4482" w="941">
                    <a:moveTo>
                      <a:pt x="22" y="1"/>
                    </a:moveTo>
                    <a:cubicBezTo>
                      <a:pt x="0" y="1"/>
                      <a:pt x="0" y="23"/>
                      <a:pt x="0" y="23"/>
                    </a:cubicBezTo>
                    <a:cubicBezTo>
                      <a:pt x="134" y="583"/>
                      <a:pt x="224" y="1166"/>
                      <a:pt x="314" y="1726"/>
                    </a:cubicBezTo>
                    <a:cubicBezTo>
                      <a:pt x="426" y="2667"/>
                      <a:pt x="627" y="3585"/>
                      <a:pt x="896" y="4482"/>
                    </a:cubicBezTo>
                    <a:lnTo>
                      <a:pt x="941" y="4482"/>
                    </a:lnTo>
                    <a:cubicBezTo>
                      <a:pt x="650" y="3585"/>
                      <a:pt x="471" y="2667"/>
                      <a:pt x="336" y="1726"/>
                    </a:cubicBezTo>
                    <a:cubicBezTo>
                      <a:pt x="247" y="1166"/>
                      <a:pt x="157" y="561"/>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2629075" y="2134150"/>
                <a:ext cx="21300" cy="104200"/>
              </a:xfrm>
              <a:custGeom>
                <a:rect b="b" l="l" r="r" t="t"/>
                <a:pathLst>
                  <a:path extrusionOk="0" h="4168" w="852">
                    <a:moveTo>
                      <a:pt x="23" y="1"/>
                    </a:moveTo>
                    <a:cubicBezTo>
                      <a:pt x="0" y="1"/>
                      <a:pt x="0" y="23"/>
                      <a:pt x="23" y="23"/>
                    </a:cubicBezTo>
                    <a:cubicBezTo>
                      <a:pt x="269" y="1457"/>
                      <a:pt x="516" y="2756"/>
                      <a:pt x="829" y="4168"/>
                    </a:cubicBezTo>
                    <a:cubicBezTo>
                      <a:pt x="829" y="4145"/>
                      <a:pt x="829" y="4123"/>
                      <a:pt x="852" y="4123"/>
                    </a:cubicBezTo>
                    <a:cubicBezTo>
                      <a:pt x="538" y="2734"/>
                      <a:pt x="292" y="1434"/>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2635225" y="2135275"/>
                <a:ext cx="17950" cy="75075"/>
              </a:xfrm>
              <a:custGeom>
                <a:rect b="b" l="l" r="r" t="t"/>
                <a:pathLst>
                  <a:path extrusionOk="0" h="3003" w="718">
                    <a:moveTo>
                      <a:pt x="1" y="0"/>
                    </a:moveTo>
                    <a:cubicBezTo>
                      <a:pt x="1" y="23"/>
                      <a:pt x="1" y="23"/>
                      <a:pt x="1" y="23"/>
                    </a:cubicBezTo>
                    <a:lnTo>
                      <a:pt x="675" y="2826"/>
                    </a:lnTo>
                    <a:lnTo>
                      <a:pt x="675" y="2826"/>
                    </a:lnTo>
                    <a:cubicBezTo>
                      <a:pt x="673" y="2797"/>
                      <a:pt x="673" y="2765"/>
                      <a:pt x="673" y="2734"/>
                    </a:cubicBezTo>
                    <a:lnTo>
                      <a:pt x="23" y="0"/>
                    </a:lnTo>
                    <a:close/>
                    <a:moveTo>
                      <a:pt x="675" y="2826"/>
                    </a:moveTo>
                    <a:cubicBezTo>
                      <a:pt x="678" y="2859"/>
                      <a:pt x="683" y="2889"/>
                      <a:pt x="695" y="2913"/>
                    </a:cubicBezTo>
                    <a:lnTo>
                      <a:pt x="718" y="3002"/>
                    </a:lnTo>
                    <a:lnTo>
                      <a:pt x="675" y="2826"/>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2577550" y="1942050"/>
                <a:ext cx="77875" cy="171400"/>
              </a:xfrm>
              <a:custGeom>
                <a:rect b="b" l="l" r="r" t="t"/>
                <a:pathLst>
                  <a:path extrusionOk="0" h="6856" w="3115">
                    <a:moveTo>
                      <a:pt x="516" y="0"/>
                    </a:moveTo>
                    <a:lnTo>
                      <a:pt x="493" y="23"/>
                    </a:lnTo>
                    <a:cubicBezTo>
                      <a:pt x="448" y="45"/>
                      <a:pt x="426" y="68"/>
                      <a:pt x="404" y="90"/>
                    </a:cubicBezTo>
                    <a:cubicBezTo>
                      <a:pt x="179" y="314"/>
                      <a:pt x="23" y="628"/>
                      <a:pt x="0" y="964"/>
                    </a:cubicBezTo>
                    <a:cubicBezTo>
                      <a:pt x="0" y="964"/>
                      <a:pt x="0" y="986"/>
                      <a:pt x="0" y="986"/>
                    </a:cubicBezTo>
                    <a:cubicBezTo>
                      <a:pt x="0" y="986"/>
                      <a:pt x="0" y="1009"/>
                      <a:pt x="0" y="1031"/>
                    </a:cubicBezTo>
                    <a:cubicBezTo>
                      <a:pt x="0" y="1031"/>
                      <a:pt x="0" y="1053"/>
                      <a:pt x="0" y="1053"/>
                    </a:cubicBezTo>
                    <a:cubicBezTo>
                      <a:pt x="0" y="1098"/>
                      <a:pt x="0" y="1165"/>
                      <a:pt x="0" y="1210"/>
                    </a:cubicBezTo>
                    <a:lnTo>
                      <a:pt x="0" y="1255"/>
                    </a:lnTo>
                    <a:cubicBezTo>
                      <a:pt x="45" y="1613"/>
                      <a:pt x="157" y="1949"/>
                      <a:pt x="314" y="2285"/>
                    </a:cubicBezTo>
                    <a:cubicBezTo>
                      <a:pt x="404" y="2510"/>
                      <a:pt x="516" y="2734"/>
                      <a:pt x="605" y="2958"/>
                    </a:cubicBezTo>
                    <a:lnTo>
                      <a:pt x="605" y="2980"/>
                    </a:lnTo>
                    <a:cubicBezTo>
                      <a:pt x="807" y="3383"/>
                      <a:pt x="1008" y="3786"/>
                      <a:pt x="1210" y="4167"/>
                    </a:cubicBezTo>
                    <a:cubicBezTo>
                      <a:pt x="1210" y="4167"/>
                      <a:pt x="1232" y="4190"/>
                      <a:pt x="1232" y="4190"/>
                    </a:cubicBezTo>
                    <a:cubicBezTo>
                      <a:pt x="1300" y="4347"/>
                      <a:pt x="1389" y="4481"/>
                      <a:pt x="1479" y="4615"/>
                    </a:cubicBezTo>
                    <a:cubicBezTo>
                      <a:pt x="1546" y="4750"/>
                      <a:pt x="1636" y="4884"/>
                      <a:pt x="1703" y="4996"/>
                    </a:cubicBezTo>
                    <a:lnTo>
                      <a:pt x="1725" y="5041"/>
                    </a:lnTo>
                    <a:cubicBezTo>
                      <a:pt x="2039" y="5512"/>
                      <a:pt x="2353" y="5982"/>
                      <a:pt x="2711" y="6430"/>
                    </a:cubicBezTo>
                    <a:cubicBezTo>
                      <a:pt x="2801" y="6542"/>
                      <a:pt x="2913" y="6676"/>
                      <a:pt x="3025" y="6766"/>
                    </a:cubicBezTo>
                    <a:lnTo>
                      <a:pt x="3092" y="6833"/>
                    </a:lnTo>
                    <a:lnTo>
                      <a:pt x="3114" y="6856"/>
                    </a:lnTo>
                    <a:lnTo>
                      <a:pt x="2263" y="4750"/>
                    </a:lnTo>
                    <a:lnTo>
                      <a:pt x="2263" y="4727"/>
                    </a:lnTo>
                    <a:cubicBezTo>
                      <a:pt x="2263" y="4727"/>
                      <a:pt x="2263" y="4705"/>
                      <a:pt x="2263" y="4705"/>
                    </a:cubicBezTo>
                    <a:cubicBezTo>
                      <a:pt x="2151" y="4391"/>
                      <a:pt x="2039" y="4123"/>
                      <a:pt x="1927" y="3831"/>
                    </a:cubicBezTo>
                    <a:cubicBezTo>
                      <a:pt x="1927" y="3831"/>
                      <a:pt x="1927" y="3831"/>
                      <a:pt x="1927" y="3809"/>
                    </a:cubicBezTo>
                    <a:cubicBezTo>
                      <a:pt x="1748" y="3383"/>
                      <a:pt x="1591" y="2935"/>
                      <a:pt x="1412" y="2510"/>
                    </a:cubicBezTo>
                    <a:cubicBezTo>
                      <a:pt x="1412" y="2487"/>
                      <a:pt x="1412" y="2487"/>
                      <a:pt x="1412" y="2465"/>
                    </a:cubicBezTo>
                    <a:lnTo>
                      <a:pt x="896" y="1121"/>
                    </a:lnTo>
                    <a:lnTo>
                      <a:pt x="874" y="1053"/>
                    </a:lnTo>
                    <a:cubicBezTo>
                      <a:pt x="852" y="986"/>
                      <a:pt x="807" y="896"/>
                      <a:pt x="762" y="807"/>
                    </a:cubicBezTo>
                    <a:cubicBezTo>
                      <a:pt x="762" y="784"/>
                      <a:pt x="762" y="762"/>
                      <a:pt x="762" y="740"/>
                    </a:cubicBezTo>
                    <a:lnTo>
                      <a:pt x="628" y="404"/>
                    </a:lnTo>
                    <a:cubicBezTo>
                      <a:pt x="605" y="381"/>
                      <a:pt x="583" y="336"/>
                      <a:pt x="583" y="314"/>
                    </a:cubicBezTo>
                    <a:cubicBezTo>
                      <a:pt x="583" y="314"/>
                      <a:pt x="583" y="292"/>
                      <a:pt x="583" y="292"/>
                    </a:cubicBezTo>
                    <a:cubicBezTo>
                      <a:pt x="560" y="180"/>
                      <a:pt x="538" y="90"/>
                      <a:pt x="516" y="0"/>
                    </a:cubicBezTo>
                    <a:close/>
                  </a:path>
                </a:pathLst>
              </a:custGeom>
              <a:solidFill>
                <a:srgbClr val="E3E0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2504725" y="1917400"/>
                <a:ext cx="135575" cy="220125"/>
              </a:xfrm>
              <a:custGeom>
                <a:rect b="b" l="l" r="r" t="t"/>
                <a:pathLst>
                  <a:path extrusionOk="0" fill="none" h="8805" w="5423">
                    <a:moveTo>
                      <a:pt x="2465" y="1"/>
                    </a:moveTo>
                    <a:cubicBezTo>
                      <a:pt x="2465" y="1"/>
                      <a:pt x="1" y="314"/>
                      <a:pt x="449" y="3451"/>
                    </a:cubicBezTo>
                    <a:cubicBezTo>
                      <a:pt x="897" y="6587"/>
                      <a:pt x="3451" y="8290"/>
                      <a:pt x="5422" y="8805"/>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2522100" y="1926925"/>
                <a:ext cx="15150" cy="23550"/>
              </a:xfrm>
              <a:custGeom>
                <a:rect b="b" l="l" r="r" t="t"/>
                <a:pathLst>
                  <a:path extrusionOk="0" fill="none" h="942" w="606">
                    <a:moveTo>
                      <a:pt x="0" y="941"/>
                    </a:moveTo>
                    <a:cubicBezTo>
                      <a:pt x="112" y="583"/>
                      <a:pt x="314" y="269"/>
                      <a:pt x="605" y="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2526575" y="2022975"/>
                <a:ext cx="99150" cy="39525"/>
              </a:xfrm>
              <a:custGeom>
                <a:rect b="b" l="l" r="r" t="t"/>
                <a:pathLst>
                  <a:path extrusionOk="0" h="1581" w="3966">
                    <a:moveTo>
                      <a:pt x="919" y="505"/>
                    </a:moveTo>
                    <a:cubicBezTo>
                      <a:pt x="914" y="505"/>
                      <a:pt x="910" y="506"/>
                      <a:pt x="905" y="507"/>
                    </a:cubicBezTo>
                    <a:lnTo>
                      <a:pt x="905" y="507"/>
                    </a:lnTo>
                    <a:cubicBezTo>
                      <a:pt x="907" y="507"/>
                      <a:pt x="909" y="507"/>
                      <a:pt x="911" y="507"/>
                    </a:cubicBezTo>
                    <a:cubicBezTo>
                      <a:pt x="951" y="507"/>
                      <a:pt x="994" y="525"/>
                      <a:pt x="1031" y="549"/>
                    </a:cubicBezTo>
                    <a:cubicBezTo>
                      <a:pt x="1009" y="527"/>
                      <a:pt x="964" y="505"/>
                      <a:pt x="919" y="505"/>
                    </a:cubicBezTo>
                    <a:close/>
                    <a:moveTo>
                      <a:pt x="3047" y="34"/>
                    </a:moveTo>
                    <a:cubicBezTo>
                      <a:pt x="3070" y="34"/>
                      <a:pt x="3115" y="57"/>
                      <a:pt x="3137" y="57"/>
                    </a:cubicBezTo>
                    <a:cubicBezTo>
                      <a:pt x="3182" y="101"/>
                      <a:pt x="3227" y="169"/>
                      <a:pt x="3249" y="258"/>
                    </a:cubicBezTo>
                    <a:cubicBezTo>
                      <a:pt x="3294" y="348"/>
                      <a:pt x="3316" y="460"/>
                      <a:pt x="3339" y="572"/>
                    </a:cubicBezTo>
                    <a:cubicBezTo>
                      <a:pt x="3182" y="482"/>
                      <a:pt x="3047" y="370"/>
                      <a:pt x="2980" y="213"/>
                    </a:cubicBezTo>
                    <a:cubicBezTo>
                      <a:pt x="2958" y="169"/>
                      <a:pt x="2935" y="146"/>
                      <a:pt x="2958" y="101"/>
                    </a:cubicBezTo>
                    <a:cubicBezTo>
                      <a:pt x="2958" y="79"/>
                      <a:pt x="2980" y="57"/>
                      <a:pt x="3003" y="34"/>
                    </a:cubicBezTo>
                    <a:close/>
                    <a:moveTo>
                      <a:pt x="3067" y="1"/>
                    </a:moveTo>
                    <a:cubicBezTo>
                      <a:pt x="3042" y="1"/>
                      <a:pt x="3014" y="12"/>
                      <a:pt x="2980" y="34"/>
                    </a:cubicBezTo>
                    <a:cubicBezTo>
                      <a:pt x="2958" y="34"/>
                      <a:pt x="2935" y="57"/>
                      <a:pt x="2913" y="101"/>
                    </a:cubicBezTo>
                    <a:cubicBezTo>
                      <a:pt x="2913" y="146"/>
                      <a:pt x="2913" y="191"/>
                      <a:pt x="2935" y="236"/>
                    </a:cubicBezTo>
                    <a:cubicBezTo>
                      <a:pt x="3025" y="393"/>
                      <a:pt x="3159" y="527"/>
                      <a:pt x="3339" y="594"/>
                    </a:cubicBezTo>
                    <a:cubicBezTo>
                      <a:pt x="3339" y="602"/>
                      <a:pt x="3339" y="609"/>
                      <a:pt x="3339" y="617"/>
                    </a:cubicBezTo>
                    <a:cubicBezTo>
                      <a:pt x="3361" y="639"/>
                      <a:pt x="3406" y="639"/>
                      <a:pt x="3428" y="661"/>
                    </a:cubicBezTo>
                    <a:cubicBezTo>
                      <a:pt x="3540" y="684"/>
                      <a:pt x="3675" y="684"/>
                      <a:pt x="3787" y="684"/>
                    </a:cubicBezTo>
                    <a:cubicBezTo>
                      <a:pt x="3831" y="661"/>
                      <a:pt x="3899" y="661"/>
                      <a:pt x="3966" y="617"/>
                    </a:cubicBezTo>
                    <a:cubicBezTo>
                      <a:pt x="3966" y="617"/>
                      <a:pt x="3966" y="594"/>
                      <a:pt x="3966" y="572"/>
                    </a:cubicBezTo>
                    <a:cubicBezTo>
                      <a:pt x="3921" y="594"/>
                      <a:pt x="3854" y="617"/>
                      <a:pt x="3809" y="639"/>
                    </a:cubicBezTo>
                    <a:cubicBezTo>
                      <a:pt x="3697" y="639"/>
                      <a:pt x="3563" y="639"/>
                      <a:pt x="3451" y="594"/>
                    </a:cubicBezTo>
                    <a:cubicBezTo>
                      <a:pt x="3428" y="594"/>
                      <a:pt x="3383" y="594"/>
                      <a:pt x="3361" y="572"/>
                    </a:cubicBezTo>
                    <a:cubicBezTo>
                      <a:pt x="3339" y="460"/>
                      <a:pt x="3316" y="348"/>
                      <a:pt x="3271" y="236"/>
                    </a:cubicBezTo>
                    <a:cubicBezTo>
                      <a:pt x="3249" y="146"/>
                      <a:pt x="3204" y="79"/>
                      <a:pt x="3137" y="34"/>
                    </a:cubicBezTo>
                    <a:cubicBezTo>
                      <a:pt x="3115" y="12"/>
                      <a:pt x="3092" y="1"/>
                      <a:pt x="3067" y="1"/>
                    </a:cubicBezTo>
                    <a:close/>
                    <a:moveTo>
                      <a:pt x="3339" y="617"/>
                    </a:moveTo>
                    <a:cubicBezTo>
                      <a:pt x="3339" y="654"/>
                      <a:pt x="3337" y="692"/>
                      <a:pt x="3333" y="729"/>
                    </a:cubicBezTo>
                    <a:lnTo>
                      <a:pt x="3333" y="729"/>
                    </a:lnTo>
                    <a:cubicBezTo>
                      <a:pt x="3335" y="722"/>
                      <a:pt x="3337" y="714"/>
                      <a:pt x="3339" y="706"/>
                    </a:cubicBezTo>
                    <a:cubicBezTo>
                      <a:pt x="3339" y="688"/>
                      <a:pt x="3339" y="653"/>
                      <a:pt x="3339" y="617"/>
                    </a:cubicBezTo>
                    <a:close/>
                    <a:moveTo>
                      <a:pt x="2174" y="258"/>
                    </a:moveTo>
                    <a:cubicBezTo>
                      <a:pt x="2375" y="393"/>
                      <a:pt x="2465" y="639"/>
                      <a:pt x="2375" y="863"/>
                    </a:cubicBezTo>
                    <a:lnTo>
                      <a:pt x="2375" y="886"/>
                    </a:lnTo>
                    <a:cubicBezTo>
                      <a:pt x="2218" y="729"/>
                      <a:pt x="2129" y="549"/>
                      <a:pt x="2084" y="348"/>
                    </a:cubicBezTo>
                    <a:cubicBezTo>
                      <a:pt x="2084" y="325"/>
                      <a:pt x="2084" y="281"/>
                      <a:pt x="2106" y="258"/>
                    </a:cubicBezTo>
                    <a:close/>
                    <a:moveTo>
                      <a:pt x="2101" y="227"/>
                    </a:moveTo>
                    <a:cubicBezTo>
                      <a:pt x="2093" y="227"/>
                      <a:pt x="2077" y="242"/>
                      <a:pt x="2062" y="258"/>
                    </a:cubicBezTo>
                    <a:cubicBezTo>
                      <a:pt x="2039" y="281"/>
                      <a:pt x="2039" y="325"/>
                      <a:pt x="2039" y="370"/>
                    </a:cubicBezTo>
                    <a:cubicBezTo>
                      <a:pt x="2084" y="594"/>
                      <a:pt x="2196" y="774"/>
                      <a:pt x="2330" y="930"/>
                    </a:cubicBezTo>
                    <a:cubicBezTo>
                      <a:pt x="2241" y="1132"/>
                      <a:pt x="2039" y="1266"/>
                      <a:pt x="1815" y="1289"/>
                    </a:cubicBezTo>
                    <a:cubicBezTo>
                      <a:pt x="1783" y="1293"/>
                      <a:pt x="1752" y="1295"/>
                      <a:pt x="1720" y="1295"/>
                    </a:cubicBezTo>
                    <a:cubicBezTo>
                      <a:pt x="1573" y="1295"/>
                      <a:pt x="1429" y="1254"/>
                      <a:pt x="1300" y="1199"/>
                    </a:cubicBezTo>
                    <a:cubicBezTo>
                      <a:pt x="1345" y="930"/>
                      <a:pt x="1233" y="684"/>
                      <a:pt x="1031" y="550"/>
                    </a:cubicBezTo>
                    <a:lnTo>
                      <a:pt x="1031" y="550"/>
                    </a:lnTo>
                    <a:cubicBezTo>
                      <a:pt x="1233" y="684"/>
                      <a:pt x="1322" y="930"/>
                      <a:pt x="1300" y="1154"/>
                    </a:cubicBezTo>
                    <a:cubicBezTo>
                      <a:pt x="1255" y="1132"/>
                      <a:pt x="1210" y="1110"/>
                      <a:pt x="1166" y="1087"/>
                    </a:cubicBezTo>
                    <a:cubicBezTo>
                      <a:pt x="1009" y="975"/>
                      <a:pt x="897" y="818"/>
                      <a:pt x="852" y="639"/>
                    </a:cubicBezTo>
                    <a:cubicBezTo>
                      <a:pt x="852" y="594"/>
                      <a:pt x="852" y="572"/>
                      <a:pt x="874" y="527"/>
                    </a:cubicBezTo>
                    <a:cubicBezTo>
                      <a:pt x="874" y="527"/>
                      <a:pt x="888" y="513"/>
                      <a:pt x="905" y="507"/>
                    </a:cubicBezTo>
                    <a:lnTo>
                      <a:pt x="905" y="507"/>
                    </a:lnTo>
                    <a:cubicBezTo>
                      <a:pt x="875" y="509"/>
                      <a:pt x="848" y="521"/>
                      <a:pt x="829" y="549"/>
                    </a:cubicBezTo>
                    <a:cubicBezTo>
                      <a:pt x="807" y="572"/>
                      <a:pt x="785" y="617"/>
                      <a:pt x="807" y="661"/>
                    </a:cubicBezTo>
                    <a:cubicBezTo>
                      <a:pt x="852" y="863"/>
                      <a:pt x="964" y="1020"/>
                      <a:pt x="1121" y="1132"/>
                    </a:cubicBezTo>
                    <a:cubicBezTo>
                      <a:pt x="1166" y="1177"/>
                      <a:pt x="1210" y="1199"/>
                      <a:pt x="1255" y="1222"/>
                    </a:cubicBezTo>
                    <a:cubicBezTo>
                      <a:pt x="1255" y="1244"/>
                      <a:pt x="1255" y="1266"/>
                      <a:pt x="1233" y="1311"/>
                    </a:cubicBezTo>
                    <a:cubicBezTo>
                      <a:pt x="1210" y="1401"/>
                      <a:pt x="1143" y="1490"/>
                      <a:pt x="1031" y="1535"/>
                    </a:cubicBezTo>
                    <a:cubicBezTo>
                      <a:pt x="992" y="1561"/>
                      <a:pt x="945" y="1572"/>
                      <a:pt x="894" y="1572"/>
                    </a:cubicBezTo>
                    <a:cubicBezTo>
                      <a:pt x="859" y="1572"/>
                      <a:pt x="822" y="1567"/>
                      <a:pt x="785" y="1558"/>
                    </a:cubicBezTo>
                    <a:cubicBezTo>
                      <a:pt x="404" y="1490"/>
                      <a:pt x="113" y="1177"/>
                      <a:pt x="23" y="796"/>
                    </a:cubicBezTo>
                    <a:cubicBezTo>
                      <a:pt x="23" y="796"/>
                      <a:pt x="23" y="774"/>
                      <a:pt x="1" y="774"/>
                    </a:cubicBezTo>
                    <a:cubicBezTo>
                      <a:pt x="1" y="774"/>
                      <a:pt x="1" y="796"/>
                      <a:pt x="1" y="796"/>
                    </a:cubicBezTo>
                    <a:cubicBezTo>
                      <a:pt x="68" y="1199"/>
                      <a:pt x="381" y="1513"/>
                      <a:pt x="785" y="1580"/>
                    </a:cubicBezTo>
                    <a:lnTo>
                      <a:pt x="897" y="1580"/>
                    </a:lnTo>
                    <a:cubicBezTo>
                      <a:pt x="942" y="1580"/>
                      <a:pt x="1009" y="1580"/>
                      <a:pt x="1054" y="1558"/>
                    </a:cubicBezTo>
                    <a:cubicBezTo>
                      <a:pt x="1143" y="1513"/>
                      <a:pt x="1233" y="1423"/>
                      <a:pt x="1278" y="1311"/>
                    </a:cubicBezTo>
                    <a:cubicBezTo>
                      <a:pt x="1278" y="1266"/>
                      <a:pt x="1278" y="1244"/>
                      <a:pt x="1300" y="1222"/>
                    </a:cubicBezTo>
                    <a:cubicBezTo>
                      <a:pt x="1457" y="1311"/>
                      <a:pt x="1636" y="1334"/>
                      <a:pt x="1815" y="1334"/>
                    </a:cubicBezTo>
                    <a:cubicBezTo>
                      <a:pt x="2039" y="1289"/>
                      <a:pt x="2241" y="1154"/>
                      <a:pt x="2353" y="953"/>
                    </a:cubicBezTo>
                    <a:cubicBezTo>
                      <a:pt x="2420" y="998"/>
                      <a:pt x="2465" y="1042"/>
                      <a:pt x="2532" y="1087"/>
                    </a:cubicBezTo>
                    <a:cubicBezTo>
                      <a:pt x="2637" y="1152"/>
                      <a:pt x="2749" y="1187"/>
                      <a:pt x="2859" y="1187"/>
                    </a:cubicBezTo>
                    <a:cubicBezTo>
                      <a:pt x="2939" y="1187"/>
                      <a:pt x="3017" y="1169"/>
                      <a:pt x="3092" y="1132"/>
                    </a:cubicBezTo>
                    <a:cubicBezTo>
                      <a:pt x="3159" y="1087"/>
                      <a:pt x="3204" y="1042"/>
                      <a:pt x="3249" y="998"/>
                    </a:cubicBezTo>
                    <a:cubicBezTo>
                      <a:pt x="3297" y="917"/>
                      <a:pt x="3323" y="825"/>
                      <a:pt x="3333" y="729"/>
                    </a:cubicBezTo>
                    <a:lnTo>
                      <a:pt x="3333" y="729"/>
                    </a:lnTo>
                    <a:cubicBezTo>
                      <a:pt x="3312" y="811"/>
                      <a:pt x="3290" y="891"/>
                      <a:pt x="3249" y="953"/>
                    </a:cubicBezTo>
                    <a:cubicBezTo>
                      <a:pt x="3227" y="1020"/>
                      <a:pt x="3159" y="1065"/>
                      <a:pt x="3115" y="1087"/>
                    </a:cubicBezTo>
                    <a:cubicBezTo>
                      <a:pt x="3036" y="1126"/>
                      <a:pt x="2953" y="1144"/>
                      <a:pt x="2872" y="1144"/>
                    </a:cubicBezTo>
                    <a:cubicBezTo>
                      <a:pt x="2767" y="1144"/>
                      <a:pt x="2665" y="1115"/>
                      <a:pt x="2577" y="1065"/>
                    </a:cubicBezTo>
                    <a:cubicBezTo>
                      <a:pt x="2510" y="1020"/>
                      <a:pt x="2443" y="975"/>
                      <a:pt x="2398" y="930"/>
                    </a:cubicBezTo>
                    <a:cubicBezTo>
                      <a:pt x="2398" y="908"/>
                      <a:pt x="2398" y="908"/>
                      <a:pt x="2398" y="886"/>
                    </a:cubicBezTo>
                    <a:cubicBezTo>
                      <a:pt x="2487" y="639"/>
                      <a:pt x="2398" y="370"/>
                      <a:pt x="2174" y="236"/>
                    </a:cubicBezTo>
                    <a:lnTo>
                      <a:pt x="2106" y="236"/>
                    </a:lnTo>
                    <a:cubicBezTo>
                      <a:pt x="2106" y="229"/>
                      <a:pt x="2105" y="227"/>
                      <a:pt x="2101" y="227"/>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2516500" y="1988675"/>
                <a:ext cx="96350" cy="39100"/>
              </a:xfrm>
              <a:custGeom>
                <a:rect b="b" l="l" r="r" t="t"/>
                <a:pathLst>
                  <a:path extrusionOk="0" h="1564" w="3854">
                    <a:moveTo>
                      <a:pt x="3047" y="40"/>
                    </a:moveTo>
                    <a:cubicBezTo>
                      <a:pt x="3070" y="40"/>
                      <a:pt x="3092" y="40"/>
                      <a:pt x="3114" y="62"/>
                    </a:cubicBezTo>
                    <a:cubicBezTo>
                      <a:pt x="3182" y="107"/>
                      <a:pt x="3226" y="174"/>
                      <a:pt x="3226" y="241"/>
                    </a:cubicBezTo>
                    <a:cubicBezTo>
                      <a:pt x="3271" y="353"/>
                      <a:pt x="3294" y="443"/>
                      <a:pt x="3316" y="555"/>
                    </a:cubicBezTo>
                    <a:cubicBezTo>
                      <a:pt x="3159" y="488"/>
                      <a:pt x="3025" y="353"/>
                      <a:pt x="2958" y="196"/>
                    </a:cubicBezTo>
                    <a:cubicBezTo>
                      <a:pt x="2935" y="174"/>
                      <a:pt x="2935" y="129"/>
                      <a:pt x="2935" y="84"/>
                    </a:cubicBezTo>
                    <a:cubicBezTo>
                      <a:pt x="2935" y="62"/>
                      <a:pt x="2958" y="40"/>
                      <a:pt x="2980" y="40"/>
                    </a:cubicBezTo>
                    <a:close/>
                    <a:moveTo>
                      <a:pt x="2151" y="264"/>
                    </a:moveTo>
                    <a:cubicBezTo>
                      <a:pt x="2353" y="398"/>
                      <a:pt x="2442" y="645"/>
                      <a:pt x="2375" y="869"/>
                    </a:cubicBezTo>
                    <a:lnTo>
                      <a:pt x="2353" y="869"/>
                    </a:lnTo>
                    <a:lnTo>
                      <a:pt x="2353" y="891"/>
                    </a:lnTo>
                    <a:cubicBezTo>
                      <a:pt x="2218" y="734"/>
                      <a:pt x="2106" y="555"/>
                      <a:pt x="2084" y="353"/>
                    </a:cubicBezTo>
                    <a:cubicBezTo>
                      <a:pt x="2061" y="331"/>
                      <a:pt x="2084" y="286"/>
                      <a:pt x="2084" y="264"/>
                    </a:cubicBezTo>
                    <a:close/>
                    <a:moveTo>
                      <a:pt x="3067" y="0"/>
                    </a:moveTo>
                    <a:cubicBezTo>
                      <a:pt x="3042" y="0"/>
                      <a:pt x="3014" y="6"/>
                      <a:pt x="2980" y="17"/>
                    </a:cubicBezTo>
                    <a:cubicBezTo>
                      <a:pt x="2958" y="17"/>
                      <a:pt x="2935" y="62"/>
                      <a:pt x="2913" y="84"/>
                    </a:cubicBezTo>
                    <a:cubicBezTo>
                      <a:pt x="2913" y="129"/>
                      <a:pt x="2913" y="174"/>
                      <a:pt x="2958" y="219"/>
                    </a:cubicBezTo>
                    <a:cubicBezTo>
                      <a:pt x="3025" y="376"/>
                      <a:pt x="3159" y="510"/>
                      <a:pt x="3338" y="600"/>
                    </a:cubicBezTo>
                    <a:cubicBezTo>
                      <a:pt x="3338" y="622"/>
                      <a:pt x="3338" y="667"/>
                      <a:pt x="3338" y="689"/>
                    </a:cubicBezTo>
                    <a:cubicBezTo>
                      <a:pt x="3316" y="846"/>
                      <a:pt x="3249" y="1003"/>
                      <a:pt x="3114" y="1093"/>
                    </a:cubicBezTo>
                    <a:cubicBezTo>
                      <a:pt x="3249" y="1003"/>
                      <a:pt x="3338" y="869"/>
                      <a:pt x="3361" y="689"/>
                    </a:cubicBezTo>
                    <a:lnTo>
                      <a:pt x="3361" y="600"/>
                    </a:lnTo>
                    <a:cubicBezTo>
                      <a:pt x="3450" y="622"/>
                      <a:pt x="3540" y="645"/>
                      <a:pt x="3630" y="667"/>
                    </a:cubicBezTo>
                    <a:lnTo>
                      <a:pt x="3786" y="667"/>
                    </a:lnTo>
                    <a:lnTo>
                      <a:pt x="3854" y="645"/>
                    </a:lnTo>
                    <a:cubicBezTo>
                      <a:pt x="3854" y="622"/>
                      <a:pt x="3854" y="622"/>
                      <a:pt x="3854" y="600"/>
                    </a:cubicBezTo>
                    <a:lnTo>
                      <a:pt x="3786" y="622"/>
                    </a:lnTo>
                    <a:lnTo>
                      <a:pt x="3652" y="622"/>
                    </a:lnTo>
                    <a:cubicBezTo>
                      <a:pt x="3540" y="622"/>
                      <a:pt x="3450" y="600"/>
                      <a:pt x="3361" y="555"/>
                    </a:cubicBezTo>
                    <a:cubicBezTo>
                      <a:pt x="3338" y="443"/>
                      <a:pt x="3316" y="331"/>
                      <a:pt x="3271" y="219"/>
                    </a:cubicBezTo>
                    <a:cubicBezTo>
                      <a:pt x="3249" y="129"/>
                      <a:pt x="3204" y="62"/>
                      <a:pt x="3137" y="17"/>
                    </a:cubicBezTo>
                    <a:cubicBezTo>
                      <a:pt x="3114" y="6"/>
                      <a:pt x="3092" y="0"/>
                      <a:pt x="3067" y="0"/>
                    </a:cubicBezTo>
                    <a:close/>
                    <a:moveTo>
                      <a:pt x="919" y="510"/>
                    </a:moveTo>
                    <a:cubicBezTo>
                      <a:pt x="941" y="510"/>
                      <a:pt x="986" y="510"/>
                      <a:pt x="1008" y="532"/>
                    </a:cubicBezTo>
                    <a:cubicBezTo>
                      <a:pt x="1210" y="689"/>
                      <a:pt x="1300" y="913"/>
                      <a:pt x="1277" y="1160"/>
                    </a:cubicBezTo>
                    <a:cubicBezTo>
                      <a:pt x="1232" y="1137"/>
                      <a:pt x="1188" y="1115"/>
                      <a:pt x="1143" y="1070"/>
                    </a:cubicBezTo>
                    <a:cubicBezTo>
                      <a:pt x="986" y="981"/>
                      <a:pt x="874" y="801"/>
                      <a:pt x="852" y="622"/>
                    </a:cubicBezTo>
                    <a:cubicBezTo>
                      <a:pt x="852" y="577"/>
                      <a:pt x="852" y="555"/>
                      <a:pt x="852" y="532"/>
                    </a:cubicBezTo>
                    <a:cubicBezTo>
                      <a:pt x="874" y="510"/>
                      <a:pt x="896" y="510"/>
                      <a:pt x="919" y="510"/>
                    </a:cubicBezTo>
                    <a:close/>
                    <a:moveTo>
                      <a:pt x="2106" y="219"/>
                    </a:moveTo>
                    <a:cubicBezTo>
                      <a:pt x="2084" y="219"/>
                      <a:pt x="2084" y="219"/>
                      <a:pt x="2061" y="241"/>
                    </a:cubicBezTo>
                    <a:cubicBezTo>
                      <a:pt x="2039" y="264"/>
                      <a:pt x="2039" y="308"/>
                      <a:pt x="2039" y="353"/>
                    </a:cubicBezTo>
                    <a:cubicBezTo>
                      <a:pt x="2084" y="577"/>
                      <a:pt x="2196" y="779"/>
                      <a:pt x="2330" y="913"/>
                    </a:cubicBezTo>
                    <a:cubicBezTo>
                      <a:pt x="2241" y="1115"/>
                      <a:pt x="2039" y="1249"/>
                      <a:pt x="1815" y="1272"/>
                    </a:cubicBezTo>
                    <a:cubicBezTo>
                      <a:pt x="1773" y="1277"/>
                      <a:pt x="1730" y="1280"/>
                      <a:pt x="1688" y="1280"/>
                    </a:cubicBezTo>
                    <a:cubicBezTo>
                      <a:pt x="1552" y="1280"/>
                      <a:pt x="1419" y="1251"/>
                      <a:pt x="1300" y="1182"/>
                    </a:cubicBezTo>
                    <a:cubicBezTo>
                      <a:pt x="1345" y="936"/>
                      <a:pt x="1232" y="667"/>
                      <a:pt x="1031" y="532"/>
                    </a:cubicBezTo>
                    <a:cubicBezTo>
                      <a:pt x="989" y="505"/>
                      <a:pt x="939" y="486"/>
                      <a:pt x="896" y="486"/>
                    </a:cubicBezTo>
                    <a:cubicBezTo>
                      <a:pt x="870" y="486"/>
                      <a:pt x="846" y="493"/>
                      <a:pt x="829" y="510"/>
                    </a:cubicBezTo>
                    <a:cubicBezTo>
                      <a:pt x="807" y="555"/>
                      <a:pt x="784" y="600"/>
                      <a:pt x="807" y="645"/>
                    </a:cubicBezTo>
                    <a:cubicBezTo>
                      <a:pt x="852" y="846"/>
                      <a:pt x="964" y="1003"/>
                      <a:pt x="1120" y="1115"/>
                    </a:cubicBezTo>
                    <a:cubicBezTo>
                      <a:pt x="1165" y="1137"/>
                      <a:pt x="1210" y="1182"/>
                      <a:pt x="1255" y="1205"/>
                    </a:cubicBezTo>
                    <a:cubicBezTo>
                      <a:pt x="1255" y="1227"/>
                      <a:pt x="1255" y="1249"/>
                      <a:pt x="1232" y="1272"/>
                    </a:cubicBezTo>
                    <a:cubicBezTo>
                      <a:pt x="1210" y="1384"/>
                      <a:pt x="1143" y="1473"/>
                      <a:pt x="1031" y="1518"/>
                    </a:cubicBezTo>
                    <a:cubicBezTo>
                      <a:pt x="964" y="1541"/>
                      <a:pt x="874" y="1541"/>
                      <a:pt x="784" y="1541"/>
                    </a:cubicBezTo>
                    <a:cubicBezTo>
                      <a:pt x="404" y="1451"/>
                      <a:pt x="112" y="1160"/>
                      <a:pt x="23" y="779"/>
                    </a:cubicBezTo>
                    <a:cubicBezTo>
                      <a:pt x="23" y="757"/>
                      <a:pt x="23" y="757"/>
                      <a:pt x="0" y="757"/>
                    </a:cubicBezTo>
                    <a:cubicBezTo>
                      <a:pt x="0" y="757"/>
                      <a:pt x="0" y="757"/>
                      <a:pt x="0" y="779"/>
                    </a:cubicBezTo>
                    <a:cubicBezTo>
                      <a:pt x="90" y="1182"/>
                      <a:pt x="404" y="1473"/>
                      <a:pt x="807" y="1563"/>
                    </a:cubicBezTo>
                    <a:lnTo>
                      <a:pt x="919" y="1563"/>
                    </a:lnTo>
                    <a:cubicBezTo>
                      <a:pt x="964" y="1563"/>
                      <a:pt x="1008" y="1563"/>
                      <a:pt x="1053" y="1541"/>
                    </a:cubicBezTo>
                    <a:cubicBezTo>
                      <a:pt x="1165" y="1473"/>
                      <a:pt x="1255" y="1384"/>
                      <a:pt x="1277" y="1272"/>
                    </a:cubicBezTo>
                    <a:cubicBezTo>
                      <a:pt x="1300" y="1249"/>
                      <a:pt x="1300" y="1227"/>
                      <a:pt x="1300" y="1205"/>
                    </a:cubicBezTo>
                    <a:cubicBezTo>
                      <a:pt x="1429" y="1260"/>
                      <a:pt x="1573" y="1300"/>
                      <a:pt x="1720" y="1300"/>
                    </a:cubicBezTo>
                    <a:cubicBezTo>
                      <a:pt x="1751" y="1300"/>
                      <a:pt x="1783" y="1298"/>
                      <a:pt x="1815" y="1294"/>
                    </a:cubicBezTo>
                    <a:cubicBezTo>
                      <a:pt x="2061" y="1272"/>
                      <a:pt x="2263" y="1137"/>
                      <a:pt x="2375" y="936"/>
                    </a:cubicBezTo>
                    <a:cubicBezTo>
                      <a:pt x="2420" y="981"/>
                      <a:pt x="2487" y="1025"/>
                      <a:pt x="2554" y="1070"/>
                    </a:cubicBezTo>
                    <a:cubicBezTo>
                      <a:pt x="2644" y="1130"/>
                      <a:pt x="2763" y="1160"/>
                      <a:pt x="2880" y="1160"/>
                    </a:cubicBezTo>
                    <a:cubicBezTo>
                      <a:pt x="2938" y="1160"/>
                      <a:pt x="2995" y="1152"/>
                      <a:pt x="3047" y="1137"/>
                    </a:cubicBezTo>
                    <a:cubicBezTo>
                      <a:pt x="3070" y="1137"/>
                      <a:pt x="3092" y="1115"/>
                      <a:pt x="3114" y="1093"/>
                    </a:cubicBezTo>
                    <a:cubicBezTo>
                      <a:pt x="3092" y="1093"/>
                      <a:pt x="3070" y="1115"/>
                      <a:pt x="3047" y="1115"/>
                    </a:cubicBezTo>
                    <a:cubicBezTo>
                      <a:pt x="2995" y="1130"/>
                      <a:pt x="2940" y="1137"/>
                      <a:pt x="2885" y="1137"/>
                    </a:cubicBezTo>
                    <a:cubicBezTo>
                      <a:pt x="2776" y="1137"/>
                      <a:pt x="2666" y="1108"/>
                      <a:pt x="2577" y="1048"/>
                    </a:cubicBezTo>
                    <a:cubicBezTo>
                      <a:pt x="2509" y="1003"/>
                      <a:pt x="2442" y="958"/>
                      <a:pt x="2397" y="913"/>
                    </a:cubicBezTo>
                    <a:cubicBezTo>
                      <a:pt x="2397" y="891"/>
                      <a:pt x="2397" y="891"/>
                      <a:pt x="2397" y="869"/>
                    </a:cubicBezTo>
                    <a:cubicBezTo>
                      <a:pt x="2487" y="645"/>
                      <a:pt x="2397" y="376"/>
                      <a:pt x="2173" y="219"/>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2516500" y="1949325"/>
                <a:ext cx="82900" cy="39800"/>
              </a:xfrm>
              <a:custGeom>
                <a:rect b="b" l="l" r="r" t="t"/>
                <a:pathLst>
                  <a:path extrusionOk="0" h="1592" w="3316">
                    <a:moveTo>
                      <a:pt x="3002" y="1"/>
                    </a:moveTo>
                    <a:cubicBezTo>
                      <a:pt x="2958" y="1"/>
                      <a:pt x="2935" y="45"/>
                      <a:pt x="2913" y="68"/>
                    </a:cubicBezTo>
                    <a:cubicBezTo>
                      <a:pt x="2913" y="113"/>
                      <a:pt x="2935" y="180"/>
                      <a:pt x="2958" y="202"/>
                    </a:cubicBezTo>
                    <a:cubicBezTo>
                      <a:pt x="2935" y="157"/>
                      <a:pt x="2935" y="135"/>
                      <a:pt x="2935" y="90"/>
                    </a:cubicBezTo>
                    <a:cubicBezTo>
                      <a:pt x="2958" y="68"/>
                      <a:pt x="2980" y="45"/>
                      <a:pt x="3002" y="23"/>
                    </a:cubicBezTo>
                    <a:lnTo>
                      <a:pt x="3025" y="23"/>
                    </a:lnTo>
                    <a:cubicBezTo>
                      <a:pt x="3025" y="23"/>
                      <a:pt x="3025" y="1"/>
                      <a:pt x="3025" y="1"/>
                    </a:cubicBezTo>
                    <a:close/>
                    <a:moveTo>
                      <a:pt x="2958" y="202"/>
                    </a:moveTo>
                    <a:cubicBezTo>
                      <a:pt x="3002" y="314"/>
                      <a:pt x="3070" y="404"/>
                      <a:pt x="3159" y="471"/>
                    </a:cubicBezTo>
                    <a:lnTo>
                      <a:pt x="3226" y="516"/>
                    </a:lnTo>
                    <a:cubicBezTo>
                      <a:pt x="3204" y="493"/>
                      <a:pt x="3204" y="471"/>
                      <a:pt x="3182" y="449"/>
                    </a:cubicBezTo>
                    <a:cubicBezTo>
                      <a:pt x="3182" y="449"/>
                      <a:pt x="3159" y="426"/>
                      <a:pt x="3137" y="426"/>
                    </a:cubicBezTo>
                    <a:cubicBezTo>
                      <a:pt x="3070" y="359"/>
                      <a:pt x="3002" y="292"/>
                      <a:pt x="2958" y="202"/>
                    </a:cubicBezTo>
                    <a:close/>
                    <a:moveTo>
                      <a:pt x="919" y="493"/>
                    </a:moveTo>
                    <a:cubicBezTo>
                      <a:pt x="914" y="493"/>
                      <a:pt x="908" y="495"/>
                      <a:pt x="903" y="497"/>
                    </a:cubicBezTo>
                    <a:lnTo>
                      <a:pt x="903" y="497"/>
                    </a:lnTo>
                    <a:cubicBezTo>
                      <a:pt x="938" y="500"/>
                      <a:pt x="976" y="517"/>
                      <a:pt x="1008" y="538"/>
                    </a:cubicBezTo>
                    <a:cubicBezTo>
                      <a:pt x="986" y="516"/>
                      <a:pt x="941" y="493"/>
                      <a:pt x="919" y="493"/>
                    </a:cubicBezTo>
                    <a:close/>
                    <a:moveTo>
                      <a:pt x="2140" y="253"/>
                    </a:moveTo>
                    <a:cubicBezTo>
                      <a:pt x="2145" y="253"/>
                      <a:pt x="2151" y="258"/>
                      <a:pt x="2151" y="269"/>
                    </a:cubicBezTo>
                    <a:cubicBezTo>
                      <a:pt x="2353" y="381"/>
                      <a:pt x="2442" y="628"/>
                      <a:pt x="2375" y="852"/>
                    </a:cubicBezTo>
                    <a:lnTo>
                      <a:pt x="2353" y="874"/>
                    </a:lnTo>
                    <a:lnTo>
                      <a:pt x="2353" y="897"/>
                    </a:lnTo>
                    <a:cubicBezTo>
                      <a:pt x="2218" y="740"/>
                      <a:pt x="2106" y="561"/>
                      <a:pt x="2084" y="359"/>
                    </a:cubicBezTo>
                    <a:cubicBezTo>
                      <a:pt x="2061" y="314"/>
                      <a:pt x="2084" y="292"/>
                      <a:pt x="2084" y="269"/>
                    </a:cubicBezTo>
                    <a:cubicBezTo>
                      <a:pt x="2095" y="258"/>
                      <a:pt x="2101" y="253"/>
                      <a:pt x="2106" y="253"/>
                    </a:cubicBezTo>
                    <a:cubicBezTo>
                      <a:pt x="2112" y="253"/>
                      <a:pt x="2117" y="258"/>
                      <a:pt x="2129" y="269"/>
                    </a:cubicBezTo>
                    <a:cubicBezTo>
                      <a:pt x="2129" y="258"/>
                      <a:pt x="2134" y="253"/>
                      <a:pt x="2140" y="253"/>
                    </a:cubicBezTo>
                    <a:close/>
                    <a:moveTo>
                      <a:pt x="2106" y="202"/>
                    </a:moveTo>
                    <a:cubicBezTo>
                      <a:pt x="2084" y="202"/>
                      <a:pt x="2061" y="225"/>
                      <a:pt x="2039" y="247"/>
                    </a:cubicBezTo>
                    <a:cubicBezTo>
                      <a:pt x="2039" y="269"/>
                      <a:pt x="2017" y="314"/>
                      <a:pt x="2039" y="359"/>
                    </a:cubicBezTo>
                    <a:cubicBezTo>
                      <a:pt x="2061" y="561"/>
                      <a:pt x="2173" y="762"/>
                      <a:pt x="2330" y="919"/>
                    </a:cubicBezTo>
                    <a:cubicBezTo>
                      <a:pt x="2218" y="1121"/>
                      <a:pt x="2017" y="1255"/>
                      <a:pt x="1793" y="1278"/>
                    </a:cubicBezTo>
                    <a:cubicBezTo>
                      <a:pt x="1765" y="1282"/>
                      <a:pt x="1736" y="1283"/>
                      <a:pt x="1707" y="1283"/>
                    </a:cubicBezTo>
                    <a:cubicBezTo>
                      <a:pt x="1573" y="1283"/>
                      <a:pt x="1429" y="1243"/>
                      <a:pt x="1300" y="1188"/>
                    </a:cubicBezTo>
                    <a:cubicBezTo>
                      <a:pt x="1345" y="919"/>
                      <a:pt x="1232" y="673"/>
                      <a:pt x="1008" y="538"/>
                    </a:cubicBezTo>
                    <a:lnTo>
                      <a:pt x="1008" y="538"/>
                    </a:lnTo>
                    <a:cubicBezTo>
                      <a:pt x="1210" y="673"/>
                      <a:pt x="1322" y="919"/>
                      <a:pt x="1277" y="1143"/>
                    </a:cubicBezTo>
                    <a:cubicBezTo>
                      <a:pt x="1232" y="1121"/>
                      <a:pt x="1188" y="1098"/>
                      <a:pt x="1143" y="1076"/>
                    </a:cubicBezTo>
                    <a:cubicBezTo>
                      <a:pt x="986" y="964"/>
                      <a:pt x="874" y="807"/>
                      <a:pt x="852" y="628"/>
                    </a:cubicBezTo>
                    <a:cubicBezTo>
                      <a:pt x="852" y="583"/>
                      <a:pt x="852" y="538"/>
                      <a:pt x="852" y="516"/>
                    </a:cubicBezTo>
                    <a:cubicBezTo>
                      <a:pt x="869" y="516"/>
                      <a:pt x="886" y="503"/>
                      <a:pt x="903" y="497"/>
                    </a:cubicBezTo>
                    <a:lnTo>
                      <a:pt x="903" y="497"/>
                    </a:lnTo>
                    <a:cubicBezTo>
                      <a:pt x="898" y="496"/>
                      <a:pt x="893" y="496"/>
                      <a:pt x="889" y="496"/>
                    </a:cubicBezTo>
                    <a:cubicBezTo>
                      <a:pt x="856" y="496"/>
                      <a:pt x="827" y="508"/>
                      <a:pt x="807" y="538"/>
                    </a:cubicBezTo>
                    <a:cubicBezTo>
                      <a:pt x="784" y="561"/>
                      <a:pt x="784" y="605"/>
                      <a:pt x="784" y="650"/>
                    </a:cubicBezTo>
                    <a:cubicBezTo>
                      <a:pt x="829" y="852"/>
                      <a:pt x="941" y="1009"/>
                      <a:pt x="1120" y="1121"/>
                    </a:cubicBezTo>
                    <a:cubicBezTo>
                      <a:pt x="1165" y="1143"/>
                      <a:pt x="1210" y="1188"/>
                      <a:pt x="1255" y="1210"/>
                    </a:cubicBezTo>
                    <a:cubicBezTo>
                      <a:pt x="1255" y="1233"/>
                      <a:pt x="1232" y="1255"/>
                      <a:pt x="1232" y="1278"/>
                    </a:cubicBezTo>
                    <a:cubicBezTo>
                      <a:pt x="1188" y="1390"/>
                      <a:pt x="1120" y="1479"/>
                      <a:pt x="1031" y="1524"/>
                    </a:cubicBezTo>
                    <a:cubicBezTo>
                      <a:pt x="967" y="1540"/>
                      <a:pt x="904" y="1556"/>
                      <a:pt x="849" y="1556"/>
                    </a:cubicBezTo>
                    <a:cubicBezTo>
                      <a:pt x="826" y="1556"/>
                      <a:pt x="804" y="1553"/>
                      <a:pt x="784" y="1546"/>
                    </a:cubicBezTo>
                    <a:cubicBezTo>
                      <a:pt x="404" y="1457"/>
                      <a:pt x="90" y="1166"/>
                      <a:pt x="0" y="785"/>
                    </a:cubicBezTo>
                    <a:lnTo>
                      <a:pt x="0" y="807"/>
                    </a:lnTo>
                    <a:cubicBezTo>
                      <a:pt x="68" y="1188"/>
                      <a:pt x="381" y="1502"/>
                      <a:pt x="784" y="1591"/>
                    </a:cubicBezTo>
                    <a:lnTo>
                      <a:pt x="896" y="1591"/>
                    </a:lnTo>
                    <a:cubicBezTo>
                      <a:pt x="941" y="1591"/>
                      <a:pt x="986" y="1569"/>
                      <a:pt x="1031" y="1569"/>
                    </a:cubicBezTo>
                    <a:cubicBezTo>
                      <a:pt x="1143" y="1502"/>
                      <a:pt x="1232" y="1412"/>
                      <a:pt x="1277" y="1300"/>
                    </a:cubicBezTo>
                    <a:cubicBezTo>
                      <a:pt x="1277" y="1278"/>
                      <a:pt x="1277" y="1255"/>
                      <a:pt x="1300" y="1233"/>
                    </a:cubicBezTo>
                    <a:cubicBezTo>
                      <a:pt x="1429" y="1288"/>
                      <a:pt x="1573" y="1328"/>
                      <a:pt x="1720" y="1328"/>
                    </a:cubicBezTo>
                    <a:cubicBezTo>
                      <a:pt x="1751" y="1328"/>
                      <a:pt x="1783" y="1326"/>
                      <a:pt x="1815" y="1322"/>
                    </a:cubicBezTo>
                    <a:cubicBezTo>
                      <a:pt x="2039" y="1300"/>
                      <a:pt x="2241" y="1166"/>
                      <a:pt x="2353" y="964"/>
                    </a:cubicBezTo>
                    <a:cubicBezTo>
                      <a:pt x="2375" y="964"/>
                      <a:pt x="2397" y="986"/>
                      <a:pt x="2420" y="1009"/>
                    </a:cubicBezTo>
                    <a:cubicBezTo>
                      <a:pt x="2442" y="1031"/>
                      <a:pt x="2487" y="1054"/>
                      <a:pt x="2532" y="1076"/>
                    </a:cubicBezTo>
                    <a:cubicBezTo>
                      <a:pt x="2636" y="1141"/>
                      <a:pt x="2748" y="1176"/>
                      <a:pt x="2859" y="1176"/>
                    </a:cubicBezTo>
                    <a:cubicBezTo>
                      <a:pt x="2938" y="1176"/>
                      <a:pt x="3017" y="1158"/>
                      <a:pt x="3092" y="1121"/>
                    </a:cubicBezTo>
                    <a:cubicBezTo>
                      <a:pt x="3159" y="1076"/>
                      <a:pt x="3226" y="1031"/>
                      <a:pt x="3271" y="942"/>
                    </a:cubicBezTo>
                    <a:cubicBezTo>
                      <a:pt x="3271" y="919"/>
                      <a:pt x="3294" y="874"/>
                      <a:pt x="3294" y="852"/>
                    </a:cubicBezTo>
                    <a:lnTo>
                      <a:pt x="3316" y="785"/>
                    </a:lnTo>
                    <a:lnTo>
                      <a:pt x="3316" y="785"/>
                    </a:lnTo>
                    <a:cubicBezTo>
                      <a:pt x="3294" y="807"/>
                      <a:pt x="3294" y="852"/>
                      <a:pt x="3271" y="874"/>
                    </a:cubicBezTo>
                    <a:cubicBezTo>
                      <a:pt x="3249" y="964"/>
                      <a:pt x="3182" y="1031"/>
                      <a:pt x="3114" y="1076"/>
                    </a:cubicBezTo>
                    <a:cubicBezTo>
                      <a:pt x="3036" y="1105"/>
                      <a:pt x="2954" y="1122"/>
                      <a:pt x="2872" y="1122"/>
                    </a:cubicBezTo>
                    <a:cubicBezTo>
                      <a:pt x="2768" y="1122"/>
                      <a:pt x="2665" y="1094"/>
                      <a:pt x="2577" y="1031"/>
                    </a:cubicBezTo>
                    <a:cubicBezTo>
                      <a:pt x="2509" y="1009"/>
                      <a:pt x="2465" y="964"/>
                      <a:pt x="2420" y="942"/>
                    </a:cubicBezTo>
                    <a:lnTo>
                      <a:pt x="2375" y="897"/>
                    </a:lnTo>
                    <a:cubicBezTo>
                      <a:pt x="2375" y="897"/>
                      <a:pt x="2375" y="874"/>
                      <a:pt x="2375" y="874"/>
                    </a:cubicBezTo>
                    <a:cubicBezTo>
                      <a:pt x="2397" y="830"/>
                      <a:pt x="2397" y="807"/>
                      <a:pt x="2420" y="762"/>
                    </a:cubicBezTo>
                    <a:cubicBezTo>
                      <a:pt x="2397" y="762"/>
                      <a:pt x="2397" y="740"/>
                      <a:pt x="2420" y="740"/>
                    </a:cubicBezTo>
                    <a:cubicBezTo>
                      <a:pt x="2397" y="718"/>
                      <a:pt x="2397" y="718"/>
                      <a:pt x="2420" y="695"/>
                    </a:cubicBezTo>
                    <a:cubicBezTo>
                      <a:pt x="2397" y="695"/>
                      <a:pt x="2397" y="673"/>
                      <a:pt x="2420" y="673"/>
                    </a:cubicBezTo>
                    <a:cubicBezTo>
                      <a:pt x="2397" y="493"/>
                      <a:pt x="2308" y="314"/>
                      <a:pt x="2151" y="225"/>
                    </a:cubicBezTo>
                    <a:cubicBezTo>
                      <a:pt x="2129" y="225"/>
                      <a:pt x="2129" y="202"/>
                      <a:pt x="2106" y="202"/>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2540575" y="1921375"/>
                <a:ext cx="49325" cy="27425"/>
              </a:xfrm>
              <a:custGeom>
                <a:rect b="b" l="l" r="r" t="t"/>
                <a:pathLst>
                  <a:path extrusionOk="0" h="1097" w="1973">
                    <a:moveTo>
                      <a:pt x="919" y="21"/>
                    </a:moveTo>
                    <a:cubicBezTo>
                      <a:pt x="942" y="43"/>
                      <a:pt x="986" y="43"/>
                      <a:pt x="1009" y="66"/>
                    </a:cubicBezTo>
                    <a:cubicBezTo>
                      <a:pt x="1210" y="200"/>
                      <a:pt x="1322" y="447"/>
                      <a:pt x="1278" y="693"/>
                    </a:cubicBezTo>
                    <a:cubicBezTo>
                      <a:pt x="1233" y="648"/>
                      <a:pt x="1188" y="626"/>
                      <a:pt x="1143" y="603"/>
                    </a:cubicBezTo>
                    <a:cubicBezTo>
                      <a:pt x="986" y="491"/>
                      <a:pt x="874" y="335"/>
                      <a:pt x="852" y="155"/>
                    </a:cubicBezTo>
                    <a:cubicBezTo>
                      <a:pt x="830" y="110"/>
                      <a:pt x="830" y="88"/>
                      <a:pt x="852" y="43"/>
                    </a:cubicBezTo>
                    <a:cubicBezTo>
                      <a:pt x="874" y="43"/>
                      <a:pt x="897" y="21"/>
                      <a:pt x="919" y="21"/>
                    </a:cubicBezTo>
                    <a:close/>
                    <a:moveTo>
                      <a:pt x="911" y="1"/>
                    </a:moveTo>
                    <a:cubicBezTo>
                      <a:pt x="879" y="1"/>
                      <a:pt x="850" y="13"/>
                      <a:pt x="830" y="43"/>
                    </a:cubicBezTo>
                    <a:cubicBezTo>
                      <a:pt x="807" y="88"/>
                      <a:pt x="785" y="133"/>
                      <a:pt x="807" y="178"/>
                    </a:cubicBezTo>
                    <a:cubicBezTo>
                      <a:pt x="852" y="357"/>
                      <a:pt x="964" y="536"/>
                      <a:pt x="1121" y="626"/>
                    </a:cubicBezTo>
                    <a:cubicBezTo>
                      <a:pt x="1166" y="671"/>
                      <a:pt x="1210" y="693"/>
                      <a:pt x="1255" y="715"/>
                    </a:cubicBezTo>
                    <a:cubicBezTo>
                      <a:pt x="1255" y="738"/>
                      <a:pt x="1255" y="783"/>
                      <a:pt x="1233" y="805"/>
                    </a:cubicBezTo>
                    <a:cubicBezTo>
                      <a:pt x="1210" y="917"/>
                      <a:pt x="1121" y="1007"/>
                      <a:pt x="1031" y="1051"/>
                    </a:cubicBezTo>
                    <a:cubicBezTo>
                      <a:pt x="998" y="1063"/>
                      <a:pt x="958" y="1068"/>
                      <a:pt x="916" y="1068"/>
                    </a:cubicBezTo>
                    <a:cubicBezTo>
                      <a:pt x="874" y="1068"/>
                      <a:pt x="830" y="1063"/>
                      <a:pt x="785" y="1051"/>
                    </a:cubicBezTo>
                    <a:cubicBezTo>
                      <a:pt x="404" y="984"/>
                      <a:pt x="113" y="671"/>
                      <a:pt x="23" y="290"/>
                    </a:cubicBezTo>
                    <a:lnTo>
                      <a:pt x="1" y="290"/>
                    </a:lnTo>
                    <a:lnTo>
                      <a:pt x="1" y="312"/>
                    </a:lnTo>
                    <a:cubicBezTo>
                      <a:pt x="90" y="715"/>
                      <a:pt x="404" y="1029"/>
                      <a:pt x="807" y="1096"/>
                    </a:cubicBezTo>
                    <a:lnTo>
                      <a:pt x="919" y="1096"/>
                    </a:lnTo>
                    <a:cubicBezTo>
                      <a:pt x="964" y="1096"/>
                      <a:pt x="1009" y="1096"/>
                      <a:pt x="1054" y="1074"/>
                    </a:cubicBezTo>
                    <a:cubicBezTo>
                      <a:pt x="1166" y="1029"/>
                      <a:pt x="1255" y="939"/>
                      <a:pt x="1278" y="805"/>
                    </a:cubicBezTo>
                    <a:cubicBezTo>
                      <a:pt x="1300" y="783"/>
                      <a:pt x="1300" y="760"/>
                      <a:pt x="1300" y="738"/>
                    </a:cubicBezTo>
                    <a:cubicBezTo>
                      <a:pt x="1457" y="827"/>
                      <a:pt x="1636" y="850"/>
                      <a:pt x="1815" y="850"/>
                    </a:cubicBezTo>
                    <a:cubicBezTo>
                      <a:pt x="1883" y="827"/>
                      <a:pt x="1927" y="827"/>
                      <a:pt x="1972" y="805"/>
                    </a:cubicBezTo>
                    <a:lnTo>
                      <a:pt x="1950" y="760"/>
                    </a:lnTo>
                    <a:cubicBezTo>
                      <a:pt x="1905" y="783"/>
                      <a:pt x="1860" y="783"/>
                      <a:pt x="1815" y="805"/>
                    </a:cubicBezTo>
                    <a:cubicBezTo>
                      <a:pt x="1636" y="805"/>
                      <a:pt x="1457" y="783"/>
                      <a:pt x="1300" y="693"/>
                    </a:cubicBezTo>
                    <a:cubicBezTo>
                      <a:pt x="1345" y="447"/>
                      <a:pt x="1233" y="178"/>
                      <a:pt x="1031" y="43"/>
                    </a:cubicBezTo>
                    <a:cubicBezTo>
                      <a:pt x="994" y="19"/>
                      <a:pt x="951" y="1"/>
                      <a:pt x="9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2552900" y="2057975"/>
                <a:ext cx="81800" cy="29725"/>
              </a:xfrm>
              <a:custGeom>
                <a:rect b="b" l="l" r="r" t="t"/>
                <a:pathLst>
                  <a:path extrusionOk="0" h="1189" w="3272">
                    <a:moveTo>
                      <a:pt x="3025" y="1"/>
                    </a:moveTo>
                    <a:cubicBezTo>
                      <a:pt x="2980" y="180"/>
                      <a:pt x="2868" y="314"/>
                      <a:pt x="2711" y="359"/>
                    </a:cubicBezTo>
                    <a:lnTo>
                      <a:pt x="2666" y="359"/>
                    </a:lnTo>
                    <a:cubicBezTo>
                      <a:pt x="2638" y="378"/>
                      <a:pt x="2606" y="385"/>
                      <a:pt x="2573" y="385"/>
                    </a:cubicBezTo>
                    <a:cubicBezTo>
                      <a:pt x="2528" y="385"/>
                      <a:pt x="2481" y="372"/>
                      <a:pt x="2442" y="359"/>
                    </a:cubicBezTo>
                    <a:cubicBezTo>
                      <a:pt x="2353" y="337"/>
                      <a:pt x="2286" y="314"/>
                      <a:pt x="2241" y="247"/>
                    </a:cubicBezTo>
                    <a:lnTo>
                      <a:pt x="2218" y="247"/>
                    </a:lnTo>
                    <a:cubicBezTo>
                      <a:pt x="2218" y="247"/>
                      <a:pt x="2218" y="247"/>
                      <a:pt x="2218" y="270"/>
                    </a:cubicBezTo>
                    <a:cubicBezTo>
                      <a:pt x="2218" y="270"/>
                      <a:pt x="2218" y="292"/>
                      <a:pt x="2218" y="314"/>
                    </a:cubicBezTo>
                    <a:cubicBezTo>
                      <a:pt x="2196" y="471"/>
                      <a:pt x="2084" y="606"/>
                      <a:pt x="1950" y="650"/>
                    </a:cubicBezTo>
                    <a:cubicBezTo>
                      <a:pt x="1912" y="660"/>
                      <a:pt x="1875" y="664"/>
                      <a:pt x="1838" y="664"/>
                    </a:cubicBezTo>
                    <a:cubicBezTo>
                      <a:pt x="1698" y="664"/>
                      <a:pt x="1568" y="600"/>
                      <a:pt x="1479" y="494"/>
                    </a:cubicBezTo>
                    <a:lnTo>
                      <a:pt x="1457" y="494"/>
                    </a:lnTo>
                    <a:cubicBezTo>
                      <a:pt x="1457" y="494"/>
                      <a:pt x="1457" y="494"/>
                      <a:pt x="1457" y="516"/>
                    </a:cubicBezTo>
                    <a:lnTo>
                      <a:pt x="1457" y="538"/>
                    </a:lnTo>
                    <a:cubicBezTo>
                      <a:pt x="1434" y="695"/>
                      <a:pt x="1300" y="830"/>
                      <a:pt x="1143" y="897"/>
                    </a:cubicBezTo>
                    <a:cubicBezTo>
                      <a:pt x="1098" y="908"/>
                      <a:pt x="1053" y="914"/>
                      <a:pt x="1009" y="914"/>
                    </a:cubicBezTo>
                    <a:cubicBezTo>
                      <a:pt x="877" y="914"/>
                      <a:pt x="751" y="863"/>
                      <a:pt x="650" y="762"/>
                    </a:cubicBezTo>
                    <a:lnTo>
                      <a:pt x="628" y="762"/>
                    </a:lnTo>
                    <a:lnTo>
                      <a:pt x="628" y="785"/>
                    </a:lnTo>
                    <a:cubicBezTo>
                      <a:pt x="628" y="785"/>
                      <a:pt x="628" y="807"/>
                      <a:pt x="628" y="830"/>
                    </a:cubicBezTo>
                    <a:cubicBezTo>
                      <a:pt x="628" y="830"/>
                      <a:pt x="628" y="852"/>
                      <a:pt x="628" y="875"/>
                    </a:cubicBezTo>
                    <a:cubicBezTo>
                      <a:pt x="602" y="1055"/>
                      <a:pt x="457" y="1154"/>
                      <a:pt x="309" y="1154"/>
                    </a:cubicBezTo>
                    <a:cubicBezTo>
                      <a:pt x="200" y="1154"/>
                      <a:pt x="89" y="1100"/>
                      <a:pt x="23" y="987"/>
                    </a:cubicBezTo>
                    <a:lnTo>
                      <a:pt x="1" y="987"/>
                    </a:lnTo>
                    <a:lnTo>
                      <a:pt x="1" y="1009"/>
                    </a:lnTo>
                    <a:cubicBezTo>
                      <a:pt x="68" y="1121"/>
                      <a:pt x="202" y="1188"/>
                      <a:pt x="314" y="1188"/>
                    </a:cubicBezTo>
                    <a:cubicBezTo>
                      <a:pt x="359" y="1188"/>
                      <a:pt x="404" y="1188"/>
                      <a:pt x="449" y="1166"/>
                    </a:cubicBezTo>
                    <a:cubicBezTo>
                      <a:pt x="561" y="1121"/>
                      <a:pt x="628" y="1031"/>
                      <a:pt x="673" y="919"/>
                    </a:cubicBezTo>
                    <a:cubicBezTo>
                      <a:pt x="673" y="897"/>
                      <a:pt x="673" y="875"/>
                      <a:pt x="673" y="875"/>
                    </a:cubicBezTo>
                    <a:cubicBezTo>
                      <a:pt x="673" y="852"/>
                      <a:pt x="673" y="830"/>
                      <a:pt x="673" y="830"/>
                    </a:cubicBezTo>
                    <a:cubicBezTo>
                      <a:pt x="766" y="916"/>
                      <a:pt x="882" y="955"/>
                      <a:pt x="996" y="955"/>
                    </a:cubicBezTo>
                    <a:cubicBezTo>
                      <a:pt x="1210" y="955"/>
                      <a:pt x="1421" y="817"/>
                      <a:pt x="1479" y="583"/>
                    </a:cubicBezTo>
                    <a:cubicBezTo>
                      <a:pt x="1502" y="583"/>
                      <a:pt x="1502" y="561"/>
                      <a:pt x="1502" y="538"/>
                    </a:cubicBezTo>
                    <a:cubicBezTo>
                      <a:pt x="1590" y="645"/>
                      <a:pt x="1721" y="709"/>
                      <a:pt x="1860" y="709"/>
                    </a:cubicBezTo>
                    <a:cubicBezTo>
                      <a:pt x="1897" y="709"/>
                      <a:pt x="1935" y="705"/>
                      <a:pt x="1972" y="695"/>
                    </a:cubicBezTo>
                    <a:cubicBezTo>
                      <a:pt x="2129" y="650"/>
                      <a:pt x="2241" y="516"/>
                      <a:pt x="2263" y="359"/>
                    </a:cubicBezTo>
                    <a:lnTo>
                      <a:pt x="2263" y="314"/>
                    </a:lnTo>
                    <a:cubicBezTo>
                      <a:pt x="2330" y="359"/>
                      <a:pt x="2398" y="404"/>
                      <a:pt x="2465" y="426"/>
                    </a:cubicBezTo>
                    <a:cubicBezTo>
                      <a:pt x="2510" y="438"/>
                      <a:pt x="2554" y="443"/>
                      <a:pt x="2596" y="443"/>
                    </a:cubicBezTo>
                    <a:cubicBezTo>
                      <a:pt x="2638" y="443"/>
                      <a:pt x="2678" y="438"/>
                      <a:pt x="2711" y="426"/>
                    </a:cubicBezTo>
                    <a:lnTo>
                      <a:pt x="2734" y="426"/>
                    </a:lnTo>
                    <a:cubicBezTo>
                      <a:pt x="2891" y="359"/>
                      <a:pt x="3025" y="225"/>
                      <a:pt x="3070" y="68"/>
                    </a:cubicBezTo>
                    <a:cubicBezTo>
                      <a:pt x="3070" y="68"/>
                      <a:pt x="3070" y="46"/>
                      <a:pt x="3070" y="46"/>
                    </a:cubicBezTo>
                    <a:lnTo>
                      <a:pt x="3092" y="46"/>
                    </a:lnTo>
                    <a:cubicBezTo>
                      <a:pt x="3137" y="68"/>
                      <a:pt x="3204" y="90"/>
                      <a:pt x="3271" y="90"/>
                    </a:cubicBezTo>
                    <a:cubicBezTo>
                      <a:pt x="3249" y="90"/>
                      <a:pt x="3249" y="68"/>
                      <a:pt x="3227" y="68"/>
                    </a:cubicBezTo>
                    <a:cubicBezTo>
                      <a:pt x="3159" y="68"/>
                      <a:pt x="3092" y="46"/>
                      <a:pt x="3047"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2567450" y="2078150"/>
                <a:ext cx="58275" cy="52675"/>
              </a:xfrm>
              <a:custGeom>
                <a:rect b="b" l="l" r="r" t="t"/>
                <a:pathLst>
                  <a:path extrusionOk="0" h="2107" w="2331">
                    <a:moveTo>
                      <a:pt x="1" y="0"/>
                    </a:moveTo>
                    <a:cubicBezTo>
                      <a:pt x="1" y="0"/>
                      <a:pt x="1" y="23"/>
                      <a:pt x="1" y="23"/>
                    </a:cubicBezTo>
                    <a:cubicBezTo>
                      <a:pt x="539" y="829"/>
                      <a:pt x="1256" y="1524"/>
                      <a:pt x="2107" y="2017"/>
                    </a:cubicBezTo>
                    <a:lnTo>
                      <a:pt x="2331" y="2106"/>
                    </a:lnTo>
                    <a:cubicBezTo>
                      <a:pt x="1390" y="1591"/>
                      <a:pt x="606" y="874"/>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2588750" y="2071425"/>
                <a:ext cx="73950" cy="71150"/>
              </a:xfrm>
              <a:custGeom>
                <a:rect b="b" l="l" r="r" t="t"/>
                <a:pathLst>
                  <a:path extrusionOk="0" h="2846" w="2958">
                    <a:moveTo>
                      <a:pt x="23" y="0"/>
                    </a:moveTo>
                    <a:cubicBezTo>
                      <a:pt x="0" y="0"/>
                      <a:pt x="0" y="23"/>
                      <a:pt x="23" y="23"/>
                    </a:cubicBezTo>
                    <a:cubicBezTo>
                      <a:pt x="359" y="628"/>
                      <a:pt x="784" y="1165"/>
                      <a:pt x="1300" y="1636"/>
                    </a:cubicBezTo>
                    <a:cubicBezTo>
                      <a:pt x="1770" y="2106"/>
                      <a:pt x="2285" y="2510"/>
                      <a:pt x="2868" y="2846"/>
                    </a:cubicBezTo>
                    <a:lnTo>
                      <a:pt x="2958" y="2846"/>
                    </a:lnTo>
                    <a:cubicBezTo>
                      <a:pt x="2353" y="2510"/>
                      <a:pt x="1793" y="2084"/>
                      <a:pt x="1322" y="1591"/>
                    </a:cubicBezTo>
                    <a:cubicBezTo>
                      <a:pt x="807" y="1121"/>
                      <a:pt x="381" y="583"/>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2608350" y="2065275"/>
                <a:ext cx="57150" cy="75075"/>
              </a:xfrm>
              <a:custGeom>
                <a:rect b="b" l="l" r="r" t="t"/>
                <a:pathLst>
                  <a:path extrusionOk="0" h="3003" w="2286">
                    <a:moveTo>
                      <a:pt x="23" y="0"/>
                    </a:moveTo>
                    <a:cubicBezTo>
                      <a:pt x="0" y="22"/>
                      <a:pt x="0" y="22"/>
                      <a:pt x="23" y="22"/>
                    </a:cubicBezTo>
                    <a:cubicBezTo>
                      <a:pt x="628" y="1120"/>
                      <a:pt x="1389" y="2128"/>
                      <a:pt x="2286" y="3002"/>
                    </a:cubicBezTo>
                    <a:cubicBezTo>
                      <a:pt x="2286" y="2980"/>
                      <a:pt x="2286" y="2957"/>
                      <a:pt x="2286" y="2957"/>
                    </a:cubicBezTo>
                    <a:cubicBezTo>
                      <a:pt x="1389" y="2084"/>
                      <a:pt x="628" y="1098"/>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2628500" y="2057425"/>
                <a:ext cx="29150" cy="62200"/>
              </a:xfrm>
              <a:custGeom>
                <a:rect b="b" l="l" r="r" t="t"/>
                <a:pathLst>
                  <a:path extrusionOk="0" h="2488" w="1166">
                    <a:moveTo>
                      <a:pt x="1" y="0"/>
                    </a:moveTo>
                    <a:cubicBezTo>
                      <a:pt x="1" y="23"/>
                      <a:pt x="1" y="23"/>
                      <a:pt x="1" y="23"/>
                    </a:cubicBezTo>
                    <a:cubicBezTo>
                      <a:pt x="225" y="672"/>
                      <a:pt x="494" y="1322"/>
                      <a:pt x="852" y="1905"/>
                    </a:cubicBezTo>
                    <a:cubicBezTo>
                      <a:pt x="964" y="2106"/>
                      <a:pt x="1054" y="2308"/>
                      <a:pt x="1166" y="2487"/>
                    </a:cubicBezTo>
                    <a:lnTo>
                      <a:pt x="1076" y="2285"/>
                    </a:lnTo>
                    <a:lnTo>
                      <a:pt x="875" y="1882"/>
                    </a:lnTo>
                    <a:cubicBezTo>
                      <a:pt x="516" y="1300"/>
                      <a:pt x="247" y="672"/>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2453775" y="1833350"/>
                <a:ext cx="108675" cy="89475"/>
              </a:xfrm>
              <a:custGeom>
                <a:rect b="b" l="l" r="r" t="t"/>
                <a:pathLst>
                  <a:path extrusionOk="0" h="3579" w="4347">
                    <a:moveTo>
                      <a:pt x="2006" y="0"/>
                    </a:moveTo>
                    <a:cubicBezTo>
                      <a:pt x="1778" y="0"/>
                      <a:pt x="1548" y="31"/>
                      <a:pt x="1322" y="92"/>
                    </a:cubicBezTo>
                    <a:cubicBezTo>
                      <a:pt x="1120" y="249"/>
                      <a:pt x="919" y="450"/>
                      <a:pt x="762" y="674"/>
                    </a:cubicBezTo>
                    <a:cubicBezTo>
                      <a:pt x="291" y="1369"/>
                      <a:pt x="67" y="2220"/>
                      <a:pt x="179" y="3049"/>
                    </a:cubicBezTo>
                    <a:cubicBezTo>
                      <a:pt x="179" y="3071"/>
                      <a:pt x="179" y="3094"/>
                      <a:pt x="179" y="3116"/>
                    </a:cubicBezTo>
                    <a:cubicBezTo>
                      <a:pt x="135" y="3161"/>
                      <a:pt x="67" y="3228"/>
                      <a:pt x="0" y="3273"/>
                    </a:cubicBezTo>
                    <a:cubicBezTo>
                      <a:pt x="202" y="3430"/>
                      <a:pt x="448" y="3497"/>
                      <a:pt x="717" y="3497"/>
                    </a:cubicBezTo>
                    <a:cubicBezTo>
                      <a:pt x="1134" y="3551"/>
                      <a:pt x="1551" y="3578"/>
                      <a:pt x="1966" y="3578"/>
                    </a:cubicBezTo>
                    <a:cubicBezTo>
                      <a:pt x="2420" y="3578"/>
                      <a:pt x="2871" y="3545"/>
                      <a:pt x="3316" y="3475"/>
                    </a:cubicBezTo>
                    <a:cubicBezTo>
                      <a:pt x="3585" y="3430"/>
                      <a:pt x="3831" y="3318"/>
                      <a:pt x="4033" y="3139"/>
                    </a:cubicBezTo>
                    <a:cubicBezTo>
                      <a:pt x="4234" y="2915"/>
                      <a:pt x="4324" y="2623"/>
                      <a:pt x="4324" y="2332"/>
                    </a:cubicBezTo>
                    <a:cubicBezTo>
                      <a:pt x="4346" y="1436"/>
                      <a:pt x="3854" y="607"/>
                      <a:pt x="3047" y="226"/>
                    </a:cubicBezTo>
                    <a:cubicBezTo>
                      <a:pt x="2718" y="76"/>
                      <a:pt x="2365" y="0"/>
                      <a:pt x="20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2453775" y="1830300"/>
                <a:ext cx="104750" cy="89725"/>
              </a:xfrm>
              <a:custGeom>
                <a:rect b="b" l="l" r="r" t="t"/>
                <a:pathLst>
                  <a:path extrusionOk="0" h="3589" w="4190">
                    <a:moveTo>
                      <a:pt x="1834" y="1"/>
                    </a:moveTo>
                    <a:cubicBezTo>
                      <a:pt x="1760" y="1"/>
                      <a:pt x="1686" y="5"/>
                      <a:pt x="1613" y="12"/>
                    </a:cubicBezTo>
                    <a:cubicBezTo>
                      <a:pt x="1501" y="79"/>
                      <a:pt x="1412" y="147"/>
                      <a:pt x="1322" y="214"/>
                    </a:cubicBezTo>
                    <a:cubicBezTo>
                      <a:pt x="1120" y="371"/>
                      <a:pt x="919" y="572"/>
                      <a:pt x="762" y="796"/>
                    </a:cubicBezTo>
                    <a:cubicBezTo>
                      <a:pt x="291" y="1491"/>
                      <a:pt x="67" y="2342"/>
                      <a:pt x="202" y="3193"/>
                    </a:cubicBezTo>
                    <a:cubicBezTo>
                      <a:pt x="179" y="3193"/>
                      <a:pt x="179" y="3216"/>
                      <a:pt x="202" y="3238"/>
                    </a:cubicBezTo>
                    <a:cubicBezTo>
                      <a:pt x="135" y="3305"/>
                      <a:pt x="67" y="3350"/>
                      <a:pt x="0" y="3395"/>
                    </a:cubicBezTo>
                    <a:cubicBezTo>
                      <a:pt x="179" y="3485"/>
                      <a:pt x="359" y="3507"/>
                      <a:pt x="560" y="3507"/>
                    </a:cubicBezTo>
                    <a:cubicBezTo>
                      <a:pt x="967" y="3561"/>
                      <a:pt x="1378" y="3588"/>
                      <a:pt x="1792" y="3588"/>
                    </a:cubicBezTo>
                    <a:cubicBezTo>
                      <a:pt x="2245" y="3588"/>
                      <a:pt x="2702" y="3555"/>
                      <a:pt x="3159" y="3485"/>
                    </a:cubicBezTo>
                    <a:cubicBezTo>
                      <a:pt x="3428" y="3440"/>
                      <a:pt x="3674" y="3328"/>
                      <a:pt x="3876" y="3149"/>
                    </a:cubicBezTo>
                    <a:cubicBezTo>
                      <a:pt x="4055" y="2925"/>
                      <a:pt x="4167" y="2633"/>
                      <a:pt x="4167" y="2342"/>
                    </a:cubicBezTo>
                    <a:cubicBezTo>
                      <a:pt x="4190" y="1446"/>
                      <a:pt x="3697" y="639"/>
                      <a:pt x="2890" y="236"/>
                    </a:cubicBezTo>
                    <a:cubicBezTo>
                      <a:pt x="2556" y="88"/>
                      <a:pt x="2191" y="1"/>
                      <a:pt x="1834"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2476175" y="1744350"/>
                <a:ext cx="96925" cy="103075"/>
              </a:xfrm>
              <a:custGeom>
                <a:rect b="b" l="l" r="r" t="t"/>
                <a:pathLst>
                  <a:path extrusionOk="0" h="4123" w="3877">
                    <a:moveTo>
                      <a:pt x="2778" y="0"/>
                    </a:moveTo>
                    <a:lnTo>
                      <a:pt x="2778" y="0"/>
                    </a:lnTo>
                    <a:cubicBezTo>
                      <a:pt x="2084" y="314"/>
                      <a:pt x="1681" y="1008"/>
                      <a:pt x="1367" y="1703"/>
                    </a:cubicBezTo>
                    <a:cubicBezTo>
                      <a:pt x="1188" y="2196"/>
                      <a:pt x="986" y="2644"/>
                      <a:pt x="784" y="3114"/>
                    </a:cubicBezTo>
                    <a:cubicBezTo>
                      <a:pt x="695" y="3271"/>
                      <a:pt x="0" y="4055"/>
                      <a:pt x="560" y="4122"/>
                    </a:cubicBezTo>
                    <a:cubicBezTo>
                      <a:pt x="650" y="4122"/>
                      <a:pt x="740" y="4100"/>
                      <a:pt x="829" y="4055"/>
                    </a:cubicBezTo>
                    <a:cubicBezTo>
                      <a:pt x="1120" y="3898"/>
                      <a:pt x="1412" y="3719"/>
                      <a:pt x="1658" y="3495"/>
                    </a:cubicBezTo>
                    <a:lnTo>
                      <a:pt x="3159" y="3495"/>
                    </a:lnTo>
                    <a:cubicBezTo>
                      <a:pt x="3204" y="3495"/>
                      <a:pt x="3226" y="3473"/>
                      <a:pt x="3271" y="3450"/>
                    </a:cubicBezTo>
                    <a:cubicBezTo>
                      <a:pt x="3294" y="3428"/>
                      <a:pt x="3271" y="3383"/>
                      <a:pt x="3249" y="3338"/>
                    </a:cubicBezTo>
                    <a:cubicBezTo>
                      <a:pt x="3226" y="3316"/>
                      <a:pt x="3182" y="3293"/>
                      <a:pt x="3137" y="3293"/>
                    </a:cubicBezTo>
                    <a:cubicBezTo>
                      <a:pt x="2992" y="3250"/>
                      <a:pt x="2838" y="3225"/>
                      <a:pt x="2681" y="3225"/>
                    </a:cubicBezTo>
                    <a:cubicBezTo>
                      <a:pt x="2594" y="3225"/>
                      <a:pt x="2507" y="3233"/>
                      <a:pt x="2420" y="3249"/>
                    </a:cubicBezTo>
                    <a:lnTo>
                      <a:pt x="2980" y="3047"/>
                    </a:lnTo>
                    <a:cubicBezTo>
                      <a:pt x="3114" y="3002"/>
                      <a:pt x="3271" y="2935"/>
                      <a:pt x="3428" y="2868"/>
                    </a:cubicBezTo>
                    <a:cubicBezTo>
                      <a:pt x="3473" y="2845"/>
                      <a:pt x="3518" y="2823"/>
                      <a:pt x="3540" y="2778"/>
                    </a:cubicBezTo>
                    <a:cubicBezTo>
                      <a:pt x="3540" y="2733"/>
                      <a:pt x="3518" y="2688"/>
                      <a:pt x="3473" y="2666"/>
                    </a:cubicBezTo>
                    <a:cubicBezTo>
                      <a:pt x="3441" y="2650"/>
                      <a:pt x="3398" y="2634"/>
                      <a:pt x="3360" y="2634"/>
                    </a:cubicBezTo>
                    <a:cubicBezTo>
                      <a:pt x="3344" y="2634"/>
                      <a:pt x="3329" y="2637"/>
                      <a:pt x="3316" y="2644"/>
                    </a:cubicBezTo>
                    <a:cubicBezTo>
                      <a:pt x="3025" y="2644"/>
                      <a:pt x="2733" y="2711"/>
                      <a:pt x="2487" y="2823"/>
                    </a:cubicBezTo>
                    <a:cubicBezTo>
                      <a:pt x="2666" y="2688"/>
                      <a:pt x="2845" y="2576"/>
                      <a:pt x="3047" y="2464"/>
                    </a:cubicBezTo>
                    <a:cubicBezTo>
                      <a:pt x="3338" y="2352"/>
                      <a:pt x="3607" y="2173"/>
                      <a:pt x="3831" y="1949"/>
                    </a:cubicBezTo>
                    <a:cubicBezTo>
                      <a:pt x="3854" y="1927"/>
                      <a:pt x="3876" y="1882"/>
                      <a:pt x="3876" y="1860"/>
                    </a:cubicBezTo>
                    <a:cubicBezTo>
                      <a:pt x="3876" y="1766"/>
                      <a:pt x="3783" y="1720"/>
                      <a:pt x="3700" y="1720"/>
                    </a:cubicBezTo>
                    <a:cubicBezTo>
                      <a:pt x="3683" y="1720"/>
                      <a:pt x="3667" y="1721"/>
                      <a:pt x="3652" y="1725"/>
                    </a:cubicBezTo>
                    <a:cubicBezTo>
                      <a:pt x="3182" y="1770"/>
                      <a:pt x="2801" y="2173"/>
                      <a:pt x="2330" y="2218"/>
                    </a:cubicBezTo>
                    <a:lnTo>
                      <a:pt x="3450" y="762"/>
                    </a:lnTo>
                    <a:cubicBezTo>
                      <a:pt x="3495" y="717"/>
                      <a:pt x="3540" y="627"/>
                      <a:pt x="3473" y="583"/>
                    </a:cubicBezTo>
                    <a:cubicBezTo>
                      <a:pt x="3462" y="571"/>
                      <a:pt x="3445" y="566"/>
                      <a:pt x="3425" y="566"/>
                    </a:cubicBezTo>
                    <a:cubicBezTo>
                      <a:pt x="3406" y="566"/>
                      <a:pt x="3383" y="571"/>
                      <a:pt x="3361" y="583"/>
                    </a:cubicBezTo>
                    <a:cubicBezTo>
                      <a:pt x="2621" y="829"/>
                      <a:pt x="2129" y="1524"/>
                      <a:pt x="1681" y="2173"/>
                    </a:cubicBezTo>
                    <a:cubicBezTo>
                      <a:pt x="1882" y="1501"/>
                      <a:pt x="2375" y="986"/>
                      <a:pt x="2711" y="381"/>
                    </a:cubicBezTo>
                    <a:cubicBezTo>
                      <a:pt x="2801" y="269"/>
                      <a:pt x="2823" y="135"/>
                      <a:pt x="2778"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2500825" y="1862525"/>
                <a:ext cx="13450" cy="11525"/>
              </a:xfrm>
              <a:custGeom>
                <a:rect b="b" l="l" r="r" t="t"/>
                <a:pathLst>
                  <a:path extrusionOk="0" h="461" w="538">
                    <a:moveTo>
                      <a:pt x="291" y="0"/>
                    </a:moveTo>
                    <a:cubicBezTo>
                      <a:pt x="90" y="0"/>
                      <a:pt x="0" y="247"/>
                      <a:pt x="134" y="381"/>
                    </a:cubicBezTo>
                    <a:cubicBezTo>
                      <a:pt x="182" y="436"/>
                      <a:pt x="243" y="461"/>
                      <a:pt x="303" y="461"/>
                    </a:cubicBezTo>
                    <a:cubicBezTo>
                      <a:pt x="415" y="461"/>
                      <a:pt x="523" y="377"/>
                      <a:pt x="538" y="247"/>
                    </a:cubicBezTo>
                    <a:cubicBezTo>
                      <a:pt x="538" y="112"/>
                      <a:pt x="426" y="0"/>
                      <a:pt x="29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2504175" y="1872050"/>
                <a:ext cx="36425" cy="31225"/>
              </a:xfrm>
              <a:custGeom>
                <a:rect b="b" l="l" r="r" t="t"/>
                <a:pathLst>
                  <a:path extrusionOk="0" h="1249" w="1457">
                    <a:moveTo>
                      <a:pt x="829" y="0"/>
                    </a:moveTo>
                    <a:cubicBezTo>
                      <a:pt x="269" y="0"/>
                      <a:pt x="0" y="672"/>
                      <a:pt x="404" y="1075"/>
                    </a:cubicBezTo>
                    <a:cubicBezTo>
                      <a:pt x="524" y="1195"/>
                      <a:pt x="672" y="1248"/>
                      <a:pt x="820" y="1248"/>
                    </a:cubicBezTo>
                    <a:cubicBezTo>
                      <a:pt x="1141" y="1248"/>
                      <a:pt x="1457" y="996"/>
                      <a:pt x="1457" y="627"/>
                    </a:cubicBezTo>
                    <a:cubicBezTo>
                      <a:pt x="1457" y="269"/>
                      <a:pt x="1165" y="0"/>
                      <a:pt x="829"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2448725" y="1865825"/>
                <a:ext cx="31400" cy="35925"/>
              </a:xfrm>
              <a:custGeom>
                <a:rect b="b" l="l" r="r" t="t"/>
                <a:pathLst>
                  <a:path extrusionOk="0" h="1437" w="1256">
                    <a:moveTo>
                      <a:pt x="714" y="1"/>
                    </a:moveTo>
                    <a:cubicBezTo>
                      <a:pt x="708" y="1"/>
                      <a:pt x="701" y="1"/>
                      <a:pt x="695" y="3"/>
                    </a:cubicBezTo>
                    <a:cubicBezTo>
                      <a:pt x="605" y="25"/>
                      <a:pt x="561" y="70"/>
                      <a:pt x="516" y="137"/>
                    </a:cubicBezTo>
                    <a:cubicBezTo>
                      <a:pt x="202" y="294"/>
                      <a:pt x="1" y="607"/>
                      <a:pt x="45" y="966"/>
                    </a:cubicBezTo>
                    <a:cubicBezTo>
                      <a:pt x="45" y="966"/>
                      <a:pt x="102" y="1266"/>
                      <a:pt x="145" y="1266"/>
                    </a:cubicBezTo>
                    <a:cubicBezTo>
                      <a:pt x="150" y="1266"/>
                      <a:pt x="154" y="1263"/>
                      <a:pt x="157" y="1257"/>
                    </a:cubicBezTo>
                    <a:cubicBezTo>
                      <a:pt x="225" y="1168"/>
                      <a:pt x="225" y="1033"/>
                      <a:pt x="292" y="988"/>
                    </a:cubicBezTo>
                    <a:lnTo>
                      <a:pt x="381" y="988"/>
                    </a:lnTo>
                    <a:cubicBezTo>
                      <a:pt x="516" y="1033"/>
                      <a:pt x="695" y="1436"/>
                      <a:pt x="695" y="1436"/>
                    </a:cubicBezTo>
                    <a:cubicBezTo>
                      <a:pt x="807" y="1123"/>
                      <a:pt x="986" y="831"/>
                      <a:pt x="1255" y="585"/>
                    </a:cubicBezTo>
                    <a:cubicBezTo>
                      <a:pt x="1255" y="585"/>
                      <a:pt x="964" y="495"/>
                      <a:pt x="897" y="339"/>
                    </a:cubicBezTo>
                    <a:cubicBezTo>
                      <a:pt x="854" y="170"/>
                      <a:pt x="812" y="1"/>
                      <a:pt x="714" y="1"/>
                    </a:cubicBezTo>
                    <a:close/>
                  </a:path>
                </a:pathLst>
              </a:custGeom>
              <a:solidFill>
                <a:srgbClr val="504D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2456575" y="1880450"/>
                <a:ext cx="23550" cy="21300"/>
              </a:xfrm>
              <a:custGeom>
                <a:rect b="b" l="l" r="r" t="t"/>
                <a:pathLst>
                  <a:path extrusionOk="0" h="852" w="942">
                    <a:moveTo>
                      <a:pt x="941" y="0"/>
                    </a:moveTo>
                    <a:cubicBezTo>
                      <a:pt x="650" y="179"/>
                      <a:pt x="336" y="314"/>
                      <a:pt x="0" y="403"/>
                    </a:cubicBezTo>
                    <a:lnTo>
                      <a:pt x="67" y="403"/>
                    </a:lnTo>
                    <a:cubicBezTo>
                      <a:pt x="202" y="448"/>
                      <a:pt x="381" y="851"/>
                      <a:pt x="381" y="851"/>
                    </a:cubicBezTo>
                    <a:cubicBezTo>
                      <a:pt x="493" y="538"/>
                      <a:pt x="672" y="246"/>
                      <a:pt x="941" y="0"/>
                    </a:cubicBezTo>
                    <a:close/>
                  </a:path>
                </a:pathLst>
              </a:custGeom>
              <a:solidFill>
                <a:srgbClr val="434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2525450" y="2117350"/>
                <a:ext cx="21875" cy="61625"/>
              </a:xfrm>
              <a:custGeom>
                <a:rect b="b" l="l" r="r" t="t"/>
                <a:pathLst>
                  <a:path extrusionOk="0" fill="none" h="2465" w="875">
                    <a:moveTo>
                      <a:pt x="874" y="1"/>
                    </a:moveTo>
                    <a:lnTo>
                      <a:pt x="1" y="2465"/>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2508650" y="2177850"/>
                <a:ext cx="16825" cy="11225"/>
              </a:xfrm>
              <a:custGeom>
                <a:rect b="b" l="l" r="r" t="t"/>
                <a:pathLst>
                  <a:path extrusionOk="0" fill="none" h="449" w="673">
                    <a:moveTo>
                      <a:pt x="673" y="45"/>
                    </a:moveTo>
                    <a:cubicBezTo>
                      <a:pt x="628" y="22"/>
                      <a:pt x="561" y="0"/>
                      <a:pt x="494" y="0"/>
                    </a:cubicBezTo>
                    <a:cubicBezTo>
                      <a:pt x="382" y="0"/>
                      <a:pt x="270" y="45"/>
                      <a:pt x="180" y="134"/>
                    </a:cubicBezTo>
                    <a:cubicBezTo>
                      <a:pt x="90" y="224"/>
                      <a:pt x="45" y="336"/>
                      <a:pt x="1" y="44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2522650" y="2177275"/>
                <a:ext cx="15725" cy="14025"/>
              </a:xfrm>
              <a:custGeom>
                <a:rect b="b" l="l" r="r" t="t"/>
                <a:pathLst>
                  <a:path extrusionOk="0" fill="none" h="561" w="629">
                    <a:moveTo>
                      <a:pt x="628" y="45"/>
                    </a:moveTo>
                    <a:cubicBezTo>
                      <a:pt x="538" y="23"/>
                      <a:pt x="449" y="1"/>
                      <a:pt x="382" y="1"/>
                    </a:cubicBezTo>
                    <a:cubicBezTo>
                      <a:pt x="292" y="23"/>
                      <a:pt x="225" y="23"/>
                      <a:pt x="158" y="45"/>
                    </a:cubicBezTo>
                    <a:cubicBezTo>
                      <a:pt x="90" y="68"/>
                      <a:pt x="90" y="90"/>
                      <a:pt x="68" y="157"/>
                    </a:cubicBezTo>
                    <a:cubicBezTo>
                      <a:pt x="23" y="269"/>
                      <a:pt x="1" y="426"/>
                      <a:pt x="1" y="561"/>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2466100" y="2117350"/>
                <a:ext cx="41450" cy="62200"/>
              </a:xfrm>
              <a:custGeom>
                <a:rect b="b" l="l" r="r" t="t"/>
                <a:pathLst>
                  <a:path extrusionOk="0" fill="none" h="2488" w="1658">
                    <a:moveTo>
                      <a:pt x="1658" y="1"/>
                    </a:moveTo>
                    <a:lnTo>
                      <a:pt x="0" y="2487"/>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2448725" y="2178400"/>
                <a:ext cx="16825" cy="13475"/>
              </a:xfrm>
              <a:custGeom>
                <a:rect b="b" l="l" r="r" t="t"/>
                <a:pathLst>
                  <a:path extrusionOk="0" fill="none" h="539" w="673">
                    <a:moveTo>
                      <a:pt x="23" y="471"/>
                    </a:moveTo>
                    <a:lnTo>
                      <a:pt x="1" y="471"/>
                    </a:lnTo>
                    <a:cubicBezTo>
                      <a:pt x="1" y="471"/>
                      <a:pt x="1" y="471"/>
                      <a:pt x="1" y="471"/>
                    </a:cubicBezTo>
                    <a:cubicBezTo>
                      <a:pt x="45" y="314"/>
                      <a:pt x="135" y="202"/>
                      <a:pt x="269" y="135"/>
                    </a:cubicBezTo>
                    <a:cubicBezTo>
                      <a:pt x="381" y="45"/>
                      <a:pt x="538" y="0"/>
                      <a:pt x="673" y="23"/>
                    </a:cubicBezTo>
                    <a:cubicBezTo>
                      <a:pt x="650" y="45"/>
                      <a:pt x="605" y="45"/>
                      <a:pt x="583" y="90"/>
                    </a:cubicBezTo>
                    <a:cubicBezTo>
                      <a:pt x="493" y="224"/>
                      <a:pt x="449" y="381"/>
                      <a:pt x="471" y="53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2465525" y="2178400"/>
                <a:ext cx="14600" cy="1150"/>
              </a:xfrm>
              <a:custGeom>
                <a:rect b="b" l="l" r="r" t="t"/>
                <a:pathLst>
                  <a:path extrusionOk="0" fill="none" h="46" w="584">
                    <a:moveTo>
                      <a:pt x="1" y="23"/>
                    </a:moveTo>
                    <a:lnTo>
                      <a:pt x="68" y="23"/>
                    </a:lnTo>
                    <a:cubicBezTo>
                      <a:pt x="202" y="0"/>
                      <a:pt x="359" y="0"/>
                      <a:pt x="494" y="23"/>
                    </a:cubicBezTo>
                    <a:cubicBezTo>
                      <a:pt x="516" y="23"/>
                      <a:pt x="561" y="23"/>
                      <a:pt x="583" y="45"/>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2172600" y="2163275"/>
                <a:ext cx="404975" cy="34750"/>
              </a:xfrm>
              <a:custGeom>
                <a:rect b="b" l="l" r="r" t="t"/>
                <a:pathLst>
                  <a:path extrusionOk="0" h="1390" w="16199">
                    <a:moveTo>
                      <a:pt x="8111" y="1"/>
                    </a:moveTo>
                    <a:cubicBezTo>
                      <a:pt x="3630" y="1"/>
                      <a:pt x="1" y="314"/>
                      <a:pt x="1" y="695"/>
                    </a:cubicBezTo>
                    <a:cubicBezTo>
                      <a:pt x="1" y="1076"/>
                      <a:pt x="3630" y="1390"/>
                      <a:pt x="8111" y="1390"/>
                    </a:cubicBezTo>
                    <a:cubicBezTo>
                      <a:pt x="12569" y="1390"/>
                      <a:pt x="16198" y="1076"/>
                      <a:pt x="16198" y="695"/>
                    </a:cubicBezTo>
                    <a:cubicBezTo>
                      <a:pt x="16198" y="337"/>
                      <a:pt x="12569" y="1"/>
                      <a:pt x="81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2337825" y="1990225"/>
                <a:ext cx="140600" cy="199400"/>
              </a:xfrm>
              <a:custGeom>
                <a:rect b="b" l="l" r="r" t="t"/>
                <a:pathLst>
                  <a:path extrusionOk="0" h="7976" w="5624">
                    <a:moveTo>
                      <a:pt x="5086" y="0"/>
                    </a:moveTo>
                    <a:cubicBezTo>
                      <a:pt x="1995" y="179"/>
                      <a:pt x="1" y="7975"/>
                      <a:pt x="1" y="7975"/>
                    </a:cubicBezTo>
                    <a:cubicBezTo>
                      <a:pt x="1" y="7975"/>
                      <a:pt x="1345" y="7550"/>
                      <a:pt x="3473" y="5422"/>
                    </a:cubicBezTo>
                    <a:cubicBezTo>
                      <a:pt x="5624" y="3293"/>
                      <a:pt x="5086" y="0"/>
                      <a:pt x="5086"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2337825" y="1987425"/>
                <a:ext cx="127725" cy="202200"/>
              </a:xfrm>
              <a:custGeom>
                <a:rect b="b" l="l" r="r" t="t"/>
                <a:pathLst>
                  <a:path extrusionOk="0" fill="none" h="8088" w="5109">
                    <a:moveTo>
                      <a:pt x="5109" y="0"/>
                    </a:moveTo>
                    <a:lnTo>
                      <a:pt x="1" y="8087"/>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2427450" y="2007575"/>
                <a:ext cx="38675" cy="38100"/>
              </a:xfrm>
              <a:custGeom>
                <a:rect b="b" l="l" r="r" t="t"/>
                <a:pathLst>
                  <a:path extrusionOk="0" fill="none" h="1524" w="1547">
                    <a:moveTo>
                      <a:pt x="1546" y="605"/>
                    </a:moveTo>
                    <a:lnTo>
                      <a:pt x="45" y="1524"/>
                    </a:lnTo>
                    <a:lnTo>
                      <a:pt x="0"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2396075" y="2046225"/>
                <a:ext cx="60525" cy="43700"/>
              </a:xfrm>
              <a:custGeom>
                <a:rect b="b" l="l" r="r" t="t"/>
                <a:pathLst>
                  <a:path extrusionOk="0" fill="none" h="1748" w="2421">
                    <a:moveTo>
                      <a:pt x="2420" y="1120"/>
                    </a:moveTo>
                    <a:lnTo>
                      <a:pt x="180" y="1748"/>
                    </a:lnTo>
                    <a:lnTo>
                      <a:pt x="1" y="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2368625" y="2099425"/>
                <a:ext cx="58275" cy="34200"/>
              </a:xfrm>
              <a:custGeom>
                <a:rect b="b" l="l" r="r" t="t"/>
                <a:pathLst>
                  <a:path extrusionOk="0" fill="none" h="1368" w="2331">
                    <a:moveTo>
                      <a:pt x="2331" y="964"/>
                    </a:moveTo>
                    <a:lnTo>
                      <a:pt x="180" y="1367"/>
                    </a:lnTo>
                    <a:lnTo>
                      <a:pt x="1"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2350150" y="2145925"/>
                <a:ext cx="34200" cy="23525"/>
              </a:xfrm>
              <a:custGeom>
                <a:rect b="b" l="l" r="r" t="t"/>
                <a:pathLst>
                  <a:path extrusionOk="0" fill="none" h="941" w="1368">
                    <a:moveTo>
                      <a:pt x="1367" y="627"/>
                    </a:moveTo>
                    <a:lnTo>
                      <a:pt x="1" y="941"/>
                    </a:lnTo>
                    <a:lnTo>
                      <a:pt x="23" y="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2132275" y="1975650"/>
                <a:ext cx="165825" cy="231325"/>
              </a:xfrm>
              <a:custGeom>
                <a:rect b="b" l="l" r="r" t="t"/>
                <a:pathLst>
                  <a:path extrusionOk="0" h="9253" w="6633">
                    <a:moveTo>
                      <a:pt x="583" y="1"/>
                    </a:moveTo>
                    <a:cubicBezTo>
                      <a:pt x="583" y="1"/>
                      <a:pt x="1" y="3854"/>
                      <a:pt x="2532" y="6318"/>
                    </a:cubicBezTo>
                    <a:cubicBezTo>
                      <a:pt x="5042" y="8783"/>
                      <a:pt x="6632" y="9253"/>
                      <a:pt x="6632" y="9253"/>
                    </a:cubicBezTo>
                    <a:cubicBezTo>
                      <a:pt x="6632" y="9253"/>
                      <a:pt x="4235" y="157"/>
                      <a:pt x="583"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2146275" y="1971725"/>
                <a:ext cx="151825" cy="235250"/>
              </a:xfrm>
              <a:custGeom>
                <a:rect b="b" l="l" r="r" t="t"/>
                <a:pathLst>
                  <a:path extrusionOk="0" fill="none" h="9410" w="6073">
                    <a:moveTo>
                      <a:pt x="1" y="1"/>
                    </a:moveTo>
                    <a:lnTo>
                      <a:pt x="6072" y="941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2157500" y="2040050"/>
                <a:ext cx="71150" cy="51000"/>
              </a:xfrm>
              <a:custGeom>
                <a:rect b="b" l="l" r="r" t="t"/>
                <a:pathLst>
                  <a:path extrusionOk="0" fill="none" h="2040" w="2846">
                    <a:moveTo>
                      <a:pt x="0" y="1323"/>
                    </a:moveTo>
                    <a:lnTo>
                      <a:pt x="2644" y="2040"/>
                    </a:lnTo>
                    <a:lnTo>
                      <a:pt x="2845"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2192775" y="2102225"/>
                <a:ext cx="68350" cy="39800"/>
              </a:xfrm>
              <a:custGeom>
                <a:rect b="b" l="l" r="r" t="t"/>
                <a:pathLst>
                  <a:path extrusionOk="0" fill="none" h="1592" w="2734">
                    <a:moveTo>
                      <a:pt x="0" y="1143"/>
                    </a:moveTo>
                    <a:lnTo>
                      <a:pt x="2532" y="1591"/>
                    </a:lnTo>
                    <a:lnTo>
                      <a:pt x="2734"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2243175" y="2156550"/>
                <a:ext cx="39800" cy="26925"/>
              </a:xfrm>
              <a:custGeom>
                <a:rect b="b" l="l" r="r" t="t"/>
                <a:pathLst>
                  <a:path extrusionOk="0" fill="none" h="1077" w="1592">
                    <a:moveTo>
                      <a:pt x="1" y="740"/>
                    </a:moveTo>
                    <a:lnTo>
                      <a:pt x="1591" y="1076"/>
                    </a:lnTo>
                    <a:lnTo>
                      <a:pt x="1569"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2261650" y="1909575"/>
                <a:ext cx="140050" cy="273900"/>
              </a:xfrm>
              <a:custGeom>
                <a:rect b="b" l="l" r="r" t="t"/>
                <a:pathLst>
                  <a:path extrusionOk="0" h="10956" w="5602">
                    <a:moveTo>
                      <a:pt x="2958" y="0"/>
                    </a:moveTo>
                    <a:cubicBezTo>
                      <a:pt x="2958" y="0"/>
                      <a:pt x="1" y="2509"/>
                      <a:pt x="247" y="6026"/>
                    </a:cubicBezTo>
                    <a:cubicBezTo>
                      <a:pt x="516" y="9544"/>
                      <a:pt x="1412" y="10955"/>
                      <a:pt x="1412" y="10955"/>
                    </a:cubicBezTo>
                    <a:cubicBezTo>
                      <a:pt x="1412" y="10955"/>
                      <a:pt x="5602" y="2532"/>
                      <a:pt x="2958"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2296950" y="1906750"/>
                <a:ext cx="40900" cy="276725"/>
              </a:xfrm>
              <a:custGeom>
                <a:rect b="b" l="l" r="r" t="t"/>
                <a:pathLst>
                  <a:path extrusionOk="0" fill="none" h="11069" w="1636">
                    <a:moveTo>
                      <a:pt x="1636" y="1"/>
                    </a:moveTo>
                    <a:lnTo>
                      <a:pt x="0" y="11068"/>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2309825" y="1937000"/>
                <a:ext cx="46525" cy="49875"/>
              </a:xfrm>
              <a:custGeom>
                <a:rect b="b" l="l" r="r" t="t"/>
                <a:pathLst>
                  <a:path extrusionOk="0" fill="none" h="1995" w="1861">
                    <a:moveTo>
                      <a:pt x="1" y="1"/>
                    </a:moveTo>
                    <a:lnTo>
                      <a:pt x="650" y="1995"/>
                    </a:lnTo>
                    <a:lnTo>
                      <a:pt x="1860" y="673"/>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2279025" y="1990225"/>
                <a:ext cx="75625" cy="57150"/>
              </a:xfrm>
              <a:custGeom>
                <a:rect b="b" l="l" r="r" t="t"/>
                <a:pathLst>
                  <a:path extrusionOk="0" fill="none" h="2286" w="3025">
                    <a:moveTo>
                      <a:pt x="0" y="0"/>
                    </a:moveTo>
                    <a:lnTo>
                      <a:pt x="1524" y="2285"/>
                    </a:lnTo>
                    <a:lnTo>
                      <a:pt x="3025" y="874"/>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2267825" y="2056850"/>
                <a:ext cx="70025" cy="50450"/>
              </a:xfrm>
              <a:custGeom>
                <a:rect b="b" l="l" r="r" t="t"/>
                <a:pathLst>
                  <a:path extrusionOk="0" fill="none" h="2018" w="2801">
                    <a:moveTo>
                      <a:pt x="0" y="1"/>
                    </a:moveTo>
                    <a:lnTo>
                      <a:pt x="1613" y="2017"/>
                    </a:lnTo>
                    <a:lnTo>
                      <a:pt x="2801" y="942"/>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2276775" y="2123500"/>
                <a:ext cx="41475" cy="32525"/>
              </a:xfrm>
              <a:custGeom>
                <a:rect b="b" l="l" r="r" t="t"/>
                <a:pathLst>
                  <a:path extrusionOk="0" fill="none" h="1301" w="1659">
                    <a:moveTo>
                      <a:pt x="1" y="1"/>
                    </a:moveTo>
                    <a:lnTo>
                      <a:pt x="964" y="1300"/>
                    </a:lnTo>
                    <a:lnTo>
                      <a:pt x="1659" y="47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2212925" y="1905650"/>
                <a:ext cx="108125" cy="491750"/>
              </a:xfrm>
              <a:custGeom>
                <a:rect b="b" l="l" r="r" t="t"/>
                <a:pathLst>
                  <a:path extrusionOk="0" fill="none" h="19670" w="4325">
                    <a:moveTo>
                      <a:pt x="1" y="0"/>
                    </a:moveTo>
                    <a:cubicBezTo>
                      <a:pt x="1" y="0"/>
                      <a:pt x="4325" y="10395"/>
                      <a:pt x="3809" y="1967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2134525" y="1817700"/>
                <a:ext cx="128275" cy="174925"/>
              </a:xfrm>
              <a:custGeom>
                <a:rect b="b" l="l" r="r" t="t"/>
                <a:pathLst>
                  <a:path extrusionOk="0" h="6997" w="5131">
                    <a:moveTo>
                      <a:pt x="4862" y="1"/>
                    </a:moveTo>
                    <a:lnTo>
                      <a:pt x="4481" y="68"/>
                    </a:lnTo>
                    <a:lnTo>
                      <a:pt x="4414" y="91"/>
                    </a:lnTo>
                    <a:lnTo>
                      <a:pt x="0" y="1099"/>
                    </a:lnTo>
                    <a:cubicBezTo>
                      <a:pt x="0" y="1099"/>
                      <a:pt x="852" y="2891"/>
                      <a:pt x="1838" y="4482"/>
                    </a:cubicBezTo>
                    <a:lnTo>
                      <a:pt x="1905" y="4571"/>
                    </a:lnTo>
                    <a:cubicBezTo>
                      <a:pt x="1972" y="4706"/>
                      <a:pt x="2062" y="4840"/>
                      <a:pt x="2151" y="4974"/>
                    </a:cubicBezTo>
                    <a:lnTo>
                      <a:pt x="2218" y="5064"/>
                    </a:lnTo>
                    <a:cubicBezTo>
                      <a:pt x="2929" y="6141"/>
                      <a:pt x="3677" y="6996"/>
                      <a:pt x="4211" y="6996"/>
                    </a:cubicBezTo>
                    <a:cubicBezTo>
                      <a:pt x="4266" y="6996"/>
                      <a:pt x="4319" y="6987"/>
                      <a:pt x="4369" y="6968"/>
                    </a:cubicBezTo>
                    <a:lnTo>
                      <a:pt x="4414" y="6968"/>
                    </a:lnTo>
                    <a:lnTo>
                      <a:pt x="4481" y="6923"/>
                    </a:lnTo>
                    <a:cubicBezTo>
                      <a:pt x="4974" y="6565"/>
                      <a:pt x="5131" y="5333"/>
                      <a:pt x="5131" y="4011"/>
                    </a:cubicBezTo>
                    <a:lnTo>
                      <a:pt x="5131" y="3877"/>
                    </a:lnTo>
                    <a:cubicBezTo>
                      <a:pt x="5131" y="3809"/>
                      <a:pt x="5131" y="3697"/>
                      <a:pt x="5131" y="3653"/>
                    </a:cubicBezTo>
                    <a:lnTo>
                      <a:pt x="5131" y="3541"/>
                    </a:lnTo>
                    <a:cubicBezTo>
                      <a:pt x="5108" y="2353"/>
                      <a:pt x="5019" y="1166"/>
                      <a:pt x="4862" y="1"/>
                    </a:cubicBezTo>
                    <a:close/>
                  </a:path>
                </a:pathLst>
              </a:custGeom>
              <a:solidFill>
                <a:srgbClr val="A48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2180450" y="1906750"/>
                <a:ext cx="82350" cy="26775"/>
              </a:xfrm>
              <a:custGeom>
                <a:rect b="b" l="l" r="r" t="t"/>
                <a:pathLst>
                  <a:path extrusionOk="0" h="1071" w="3294">
                    <a:moveTo>
                      <a:pt x="3294" y="1"/>
                    </a:moveTo>
                    <a:cubicBezTo>
                      <a:pt x="3182" y="113"/>
                      <a:pt x="3047" y="225"/>
                      <a:pt x="2891" y="315"/>
                    </a:cubicBezTo>
                    <a:lnTo>
                      <a:pt x="2801" y="382"/>
                    </a:lnTo>
                    <a:cubicBezTo>
                      <a:pt x="2644" y="471"/>
                      <a:pt x="2465" y="561"/>
                      <a:pt x="2308" y="651"/>
                    </a:cubicBezTo>
                    <a:lnTo>
                      <a:pt x="2218" y="673"/>
                    </a:lnTo>
                    <a:cubicBezTo>
                      <a:pt x="2062" y="763"/>
                      <a:pt x="1882" y="807"/>
                      <a:pt x="1703" y="852"/>
                    </a:cubicBezTo>
                    <a:lnTo>
                      <a:pt x="1636" y="875"/>
                    </a:lnTo>
                    <a:cubicBezTo>
                      <a:pt x="1412" y="942"/>
                      <a:pt x="1188" y="964"/>
                      <a:pt x="964" y="987"/>
                    </a:cubicBezTo>
                    <a:lnTo>
                      <a:pt x="292" y="987"/>
                    </a:lnTo>
                    <a:cubicBezTo>
                      <a:pt x="202" y="987"/>
                      <a:pt x="113" y="964"/>
                      <a:pt x="1" y="964"/>
                    </a:cubicBezTo>
                    <a:lnTo>
                      <a:pt x="68" y="1032"/>
                    </a:lnTo>
                    <a:cubicBezTo>
                      <a:pt x="260" y="1058"/>
                      <a:pt x="452" y="1071"/>
                      <a:pt x="642" y="1071"/>
                    </a:cubicBezTo>
                    <a:cubicBezTo>
                      <a:pt x="1587" y="1071"/>
                      <a:pt x="2503" y="750"/>
                      <a:pt x="3249" y="135"/>
                    </a:cubicBezTo>
                    <a:cubicBezTo>
                      <a:pt x="3271" y="135"/>
                      <a:pt x="3294" y="113"/>
                      <a:pt x="3294" y="113"/>
                    </a:cubicBezTo>
                    <a:lnTo>
                      <a:pt x="3294"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2244300" y="1817700"/>
                <a:ext cx="13475" cy="99175"/>
              </a:xfrm>
              <a:custGeom>
                <a:rect b="b" l="l" r="r" t="t"/>
                <a:pathLst>
                  <a:path extrusionOk="0" h="3967" w="539">
                    <a:moveTo>
                      <a:pt x="0" y="1"/>
                    </a:moveTo>
                    <a:cubicBezTo>
                      <a:pt x="0" y="23"/>
                      <a:pt x="449" y="2846"/>
                      <a:pt x="247" y="3944"/>
                    </a:cubicBezTo>
                    <a:lnTo>
                      <a:pt x="314" y="3966"/>
                    </a:lnTo>
                    <a:cubicBezTo>
                      <a:pt x="538" y="2868"/>
                      <a:pt x="90" y="113"/>
                      <a:pt x="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2221900" y="1828350"/>
                <a:ext cx="17375" cy="96350"/>
              </a:xfrm>
              <a:custGeom>
                <a:rect b="b" l="l" r="r" t="t"/>
                <a:pathLst>
                  <a:path extrusionOk="0" h="3854" w="695">
                    <a:moveTo>
                      <a:pt x="0" y="1"/>
                    </a:moveTo>
                    <a:cubicBezTo>
                      <a:pt x="0" y="23"/>
                      <a:pt x="605" y="2622"/>
                      <a:pt x="560" y="3831"/>
                    </a:cubicBezTo>
                    <a:lnTo>
                      <a:pt x="650" y="3854"/>
                    </a:lnTo>
                    <a:cubicBezTo>
                      <a:pt x="695" y="2622"/>
                      <a:pt x="90" y="23"/>
                      <a:pt x="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2192775" y="1836750"/>
                <a:ext cx="30825" cy="93000"/>
              </a:xfrm>
              <a:custGeom>
                <a:rect b="b" l="l" r="r" t="t"/>
                <a:pathLst>
                  <a:path extrusionOk="0" h="3720" w="1233">
                    <a:moveTo>
                      <a:pt x="90" y="1"/>
                    </a:moveTo>
                    <a:lnTo>
                      <a:pt x="0" y="23"/>
                    </a:lnTo>
                    <a:lnTo>
                      <a:pt x="1143" y="3720"/>
                    </a:lnTo>
                    <a:lnTo>
                      <a:pt x="1233" y="3697"/>
                    </a:lnTo>
                    <a:lnTo>
                      <a:pt x="90"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2163650" y="1841800"/>
                <a:ext cx="40900" cy="90750"/>
              </a:xfrm>
              <a:custGeom>
                <a:rect b="b" l="l" r="r" t="t"/>
                <a:pathLst>
                  <a:path extrusionOk="0" h="3630" w="1636">
                    <a:moveTo>
                      <a:pt x="68" y="0"/>
                    </a:moveTo>
                    <a:lnTo>
                      <a:pt x="0" y="23"/>
                    </a:lnTo>
                    <a:cubicBezTo>
                      <a:pt x="0" y="45"/>
                      <a:pt x="919" y="2509"/>
                      <a:pt x="1569" y="3630"/>
                    </a:cubicBezTo>
                    <a:lnTo>
                      <a:pt x="1636" y="3585"/>
                    </a:lnTo>
                    <a:cubicBezTo>
                      <a:pt x="986" y="2465"/>
                      <a:pt x="90" y="23"/>
                      <a:pt x="68"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2133400" y="1814550"/>
                <a:ext cx="123250" cy="34000"/>
              </a:xfrm>
              <a:custGeom>
                <a:rect b="b" l="l" r="r" t="t"/>
                <a:pathLst>
                  <a:path extrusionOk="0" h="1360" w="4930">
                    <a:moveTo>
                      <a:pt x="4491" y="1"/>
                    </a:moveTo>
                    <a:cubicBezTo>
                      <a:pt x="4280" y="1"/>
                      <a:pt x="3994" y="29"/>
                      <a:pt x="3652" y="82"/>
                    </a:cubicBezTo>
                    <a:lnTo>
                      <a:pt x="3540" y="105"/>
                    </a:lnTo>
                    <a:cubicBezTo>
                      <a:pt x="3204" y="172"/>
                      <a:pt x="2846" y="239"/>
                      <a:pt x="2443" y="351"/>
                    </a:cubicBezTo>
                    <a:lnTo>
                      <a:pt x="2331" y="373"/>
                    </a:lnTo>
                    <a:lnTo>
                      <a:pt x="2219" y="396"/>
                    </a:lnTo>
                    <a:cubicBezTo>
                      <a:pt x="1883" y="485"/>
                      <a:pt x="1569" y="575"/>
                      <a:pt x="1278" y="665"/>
                    </a:cubicBezTo>
                    <a:lnTo>
                      <a:pt x="1166" y="709"/>
                    </a:lnTo>
                    <a:cubicBezTo>
                      <a:pt x="471" y="911"/>
                      <a:pt x="1" y="1113"/>
                      <a:pt x="45" y="1247"/>
                    </a:cubicBezTo>
                    <a:cubicBezTo>
                      <a:pt x="58" y="1320"/>
                      <a:pt x="247" y="1360"/>
                      <a:pt x="553" y="1360"/>
                    </a:cubicBezTo>
                    <a:cubicBezTo>
                      <a:pt x="813" y="1360"/>
                      <a:pt x="1156" y="1331"/>
                      <a:pt x="1546" y="1269"/>
                    </a:cubicBezTo>
                    <a:lnTo>
                      <a:pt x="1659" y="1247"/>
                    </a:lnTo>
                    <a:cubicBezTo>
                      <a:pt x="1927" y="1202"/>
                      <a:pt x="2196" y="1157"/>
                      <a:pt x="2465" y="1090"/>
                    </a:cubicBezTo>
                    <a:lnTo>
                      <a:pt x="2577" y="1068"/>
                    </a:lnTo>
                    <a:lnTo>
                      <a:pt x="2622" y="1068"/>
                    </a:lnTo>
                    <a:cubicBezTo>
                      <a:pt x="2958" y="978"/>
                      <a:pt x="3249" y="889"/>
                      <a:pt x="3518" y="799"/>
                    </a:cubicBezTo>
                    <a:lnTo>
                      <a:pt x="3652" y="754"/>
                    </a:lnTo>
                    <a:cubicBezTo>
                      <a:pt x="4414" y="508"/>
                      <a:pt x="4929" y="261"/>
                      <a:pt x="4885" y="105"/>
                    </a:cubicBezTo>
                    <a:cubicBezTo>
                      <a:pt x="4861" y="34"/>
                      <a:pt x="4721" y="1"/>
                      <a:pt x="4491" y="1"/>
                    </a:cubicBezTo>
                    <a:close/>
                  </a:path>
                </a:pathLst>
              </a:custGeom>
              <a:solidFill>
                <a:srgbClr val="FCF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2221325" y="1782825"/>
                <a:ext cx="3950" cy="51725"/>
              </a:xfrm>
              <a:custGeom>
                <a:rect b="b" l="l" r="r" t="t"/>
                <a:pathLst>
                  <a:path extrusionOk="0" h="2069" w="158">
                    <a:moveTo>
                      <a:pt x="90" y="1"/>
                    </a:moveTo>
                    <a:cubicBezTo>
                      <a:pt x="60" y="1"/>
                      <a:pt x="46" y="34"/>
                      <a:pt x="46" y="52"/>
                    </a:cubicBezTo>
                    <a:lnTo>
                      <a:pt x="23" y="1374"/>
                    </a:lnTo>
                    <a:lnTo>
                      <a:pt x="1" y="2068"/>
                    </a:lnTo>
                    <a:lnTo>
                      <a:pt x="135" y="2023"/>
                    </a:lnTo>
                    <a:lnTo>
                      <a:pt x="135" y="1351"/>
                    </a:lnTo>
                    <a:lnTo>
                      <a:pt x="158" y="52"/>
                    </a:lnTo>
                    <a:cubicBezTo>
                      <a:pt x="158" y="34"/>
                      <a:pt x="143" y="1"/>
                      <a:pt x="126" y="1"/>
                    </a:cubicBezTo>
                    <a:cubicBezTo>
                      <a:pt x="122" y="1"/>
                      <a:pt x="117" y="3"/>
                      <a:pt x="113" y="7"/>
                    </a:cubicBezTo>
                    <a:cubicBezTo>
                      <a:pt x="104" y="3"/>
                      <a:pt x="97" y="1"/>
                      <a:pt x="90"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2177650" y="1792275"/>
                <a:ext cx="20200" cy="49550"/>
              </a:xfrm>
              <a:custGeom>
                <a:rect b="b" l="l" r="r" t="t"/>
                <a:pathLst>
                  <a:path extrusionOk="0" h="1982" w="808">
                    <a:moveTo>
                      <a:pt x="67" y="1"/>
                    </a:moveTo>
                    <a:cubicBezTo>
                      <a:pt x="59" y="1"/>
                      <a:pt x="51" y="4"/>
                      <a:pt x="45" y="10"/>
                    </a:cubicBezTo>
                    <a:cubicBezTo>
                      <a:pt x="23" y="10"/>
                      <a:pt x="1" y="55"/>
                      <a:pt x="1" y="77"/>
                    </a:cubicBezTo>
                    <a:lnTo>
                      <a:pt x="449" y="1287"/>
                    </a:lnTo>
                    <a:lnTo>
                      <a:pt x="695" y="1981"/>
                    </a:lnTo>
                    <a:lnTo>
                      <a:pt x="807" y="1959"/>
                    </a:lnTo>
                    <a:lnTo>
                      <a:pt x="561" y="1264"/>
                    </a:lnTo>
                    <a:lnTo>
                      <a:pt x="135" y="55"/>
                    </a:lnTo>
                    <a:cubicBezTo>
                      <a:pt x="119" y="22"/>
                      <a:pt x="90" y="1"/>
                      <a:pt x="67"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2188300" y="1914600"/>
                <a:ext cx="74500" cy="82925"/>
              </a:xfrm>
              <a:custGeom>
                <a:rect b="b" l="l" r="r" t="t"/>
                <a:pathLst>
                  <a:path extrusionOk="0" h="3317" w="2980">
                    <a:moveTo>
                      <a:pt x="2980" y="1"/>
                    </a:moveTo>
                    <a:cubicBezTo>
                      <a:pt x="2868" y="180"/>
                      <a:pt x="2756" y="359"/>
                      <a:pt x="2666" y="561"/>
                    </a:cubicBezTo>
                    <a:cubicBezTo>
                      <a:pt x="2487" y="942"/>
                      <a:pt x="2352" y="1367"/>
                      <a:pt x="2263" y="1770"/>
                    </a:cubicBezTo>
                    <a:cubicBezTo>
                      <a:pt x="2196" y="2039"/>
                      <a:pt x="2173" y="2308"/>
                      <a:pt x="2173" y="2577"/>
                    </a:cubicBezTo>
                    <a:cubicBezTo>
                      <a:pt x="2173" y="2734"/>
                      <a:pt x="2218" y="2868"/>
                      <a:pt x="2240" y="3003"/>
                    </a:cubicBezTo>
                    <a:cubicBezTo>
                      <a:pt x="1972" y="2532"/>
                      <a:pt x="1636" y="2129"/>
                      <a:pt x="1232" y="1770"/>
                    </a:cubicBezTo>
                    <a:cubicBezTo>
                      <a:pt x="874" y="1479"/>
                      <a:pt x="448" y="1233"/>
                      <a:pt x="0" y="1098"/>
                    </a:cubicBezTo>
                    <a:lnTo>
                      <a:pt x="0" y="1098"/>
                    </a:lnTo>
                    <a:lnTo>
                      <a:pt x="67" y="1188"/>
                    </a:lnTo>
                    <a:cubicBezTo>
                      <a:pt x="471" y="1345"/>
                      <a:pt x="851" y="1546"/>
                      <a:pt x="1188" y="1838"/>
                    </a:cubicBezTo>
                    <a:cubicBezTo>
                      <a:pt x="1591" y="2196"/>
                      <a:pt x="1949" y="2622"/>
                      <a:pt x="2218" y="3092"/>
                    </a:cubicBezTo>
                    <a:cubicBezTo>
                      <a:pt x="2263" y="3159"/>
                      <a:pt x="2308" y="3227"/>
                      <a:pt x="2330" y="3316"/>
                    </a:cubicBezTo>
                    <a:lnTo>
                      <a:pt x="2397" y="3271"/>
                    </a:lnTo>
                    <a:cubicBezTo>
                      <a:pt x="2375" y="3204"/>
                      <a:pt x="2352" y="3115"/>
                      <a:pt x="2330" y="3047"/>
                    </a:cubicBezTo>
                    <a:cubicBezTo>
                      <a:pt x="2285" y="2891"/>
                      <a:pt x="2263" y="2734"/>
                      <a:pt x="2240" y="2577"/>
                    </a:cubicBezTo>
                    <a:cubicBezTo>
                      <a:pt x="2240" y="2308"/>
                      <a:pt x="2263" y="2062"/>
                      <a:pt x="2352" y="1793"/>
                    </a:cubicBezTo>
                    <a:cubicBezTo>
                      <a:pt x="2420" y="1390"/>
                      <a:pt x="2554" y="964"/>
                      <a:pt x="2733" y="583"/>
                    </a:cubicBezTo>
                    <a:cubicBezTo>
                      <a:pt x="2801" y="426"/>
                      <a:pt x="2890" y="269"/>
                      <a:pt x="2980" y="135"/>
                    </a:cubicBezTo>
                    <a:lnTo>
                      <a:pt x="2980"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2305350" y="1887725"/>
                <a:ext cx="51550" cy="439675"/>
              </a:xfrm>
              <a:custGeom>
                <a:rect b="b" l="l" r="r" t="t"/>
                <a:pathLst>
                  <a:path extrusionOk="0" fill="none" h="17587" w="2062">
                    <a:moveTo>
                      <a:pt x="2061" y="0"/>
                    </a:moveTo>
                    <a:cubicBezTo>
                      <a:pt x="2061" y="0"/>
                      <a:pt x="0" y="9678"/>
                      <a:pt x="1927" y="17587"/>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2305900" y="1819400"/>
                <a:ext cx="109800" cy="148425"/>
              </a:xfrm>
              <a:custGeom>
                <a:rect b="b" l="l" r="r" t="t"/>
                <a:pathLst>
                  <a:path extrusionOk="0" h="5937" w="4392">
                    <a:moveTo>
                      <a:pt x="1" y="0"/>
                    </a:moveTo>
                    <a:cubicBezTo>
                      <a:pt x="68" y="1031"/>
                      <a:pt x="180" y="2084"/>
                      <a:pt x="337" y="3114"/>
                    </a:cubicBezTo>
                    <a:cubicBezTo>
                      <a:pt x="359" y="3137"/>
                      <a:pt x="359" y="3159"/>
                      <a:pt x="359" y="3204"/>
                    </a:cubicBezTo>
                    <a:cubicBezTo>
                      <a:pt x="382" y="3383"/>
                      <a:pt x="426" y="3562"/>
                      <a:pt x="449" y="3741"/>
                    </a:cubicBezTo>
                    <a:cubicBezTo>
                      <a:pt x="471" y="3764"/>
                      <a:pt x="471" y="3786"/>
                      <a:pt x="471" y="3809"/>
                    </a:cubicBezTo>
                    <a:cubicBezTo>
                      <a:pt x="695" y="4884"/>
                      <a:pt x="1031" y="5802"/>
                      <a:pt x="1502" y="5937"/>
                    </a:cubicBezTo>
                    <a:lnTo>
                      <a:pt x="1614" y="5937"/>
                    </a:lnTo>
                    <a:cubicBezTo>
                      <a:pt x="2107" y="5915"/>
                      <a:pt x="2644" y="5018"/>
                      <a:pt x="3115" y="3898"/>
                    </a:cubicBezTo>
                    <a:lnTo>
                      <a:pt x="3160" y="3786"/>
                    </a:lnTo>
                    <a:lnTo>
                      <a:pt x="3294" y="3473"/>
                    </a:lnTo>
                    <a:cubicBezTo>
                      <a:pt x="3294" y="3450"/>
                      <a:pt x="3316" y="3405"/>
                      <a:pt x="3316" y="3383"/>
                    </a:cubicBezTo>
                    <a:cubicBezTo>
                      <a:pt x="3899" y="1927"/>
                      <a:pt x="4325" y="359"/>
                      <a:pt x="4392" y="179"/>
                    </a:cubicBezTo>
                    <a:cubicBezTo>
                      <a:pt x="4392" y="157"/>
                      <a:pt x="4392" y="157"/>
                      <a:pt x="4392" y="157"/>
                    </a:cubicBezTo>
                    <a:lnTo>
                      <a:pt x="3227" y="90"/>
                    </a:lnTo>
                    <a:lnTo>
                      <a:pt x="3115" y="90"/>
                    </a:lnTo>
                    <a:lnTo>
                      <a:pt x="2331" y="67"/>
                    </a:lnTo>
                    <a:lnTo>
                      <a:pt x="2219" y="67"/>
                    </a:lnTo>
                    <a:lnTo>
                      <a:pt x="1233" y="23"/>
                    </a:lnTo>
                    <a:lnTo>
                      <a:pt x="1121" y="23"/>
                    </a:lnTo>
                    <a:lnTo>
                      <a:pt x="404" y="0"/>
                    </a:lnTo>
                    <a:close/>
                  </a:path>
                </a:pathLst>
              </a:custGeom>
              <a:solidFill>
                <a:srgbClr val="A48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2313750" y="1896675"/>
                <a:ext cx="75075" cy="14125"/>
              </a:xfrm>
              <a:custGeom>
                <a:rect b="b" l="l" r="r" t="t"/>
                <a:pathLst>
                  <a:path extrusionOk="0" h="565" w="3003">
                    <a:moveTo>
                      <a:pt x="0" y="1"/>
                    </a:moveTo>
                    <a:lnTo>
                      <a:pt x="0" y="1"/>
                    </a:lnTo>
                    <a:cubicBezTo>
                      <a:pt x="23" y="23"/>
                      <a:pt x="23" y="68"/>
                      <a:pt x="23" y="90"/>
                    </a:cubicBezTo>
                    <a:lnTo>
                      <a:pt x="68" y="113"/>
                    </a:lnTo>
                    <a:cubicBezTo>
                      <a:pt x="615" y="414"/>
                      <a:pt x="1221" y="565"/>
                      <a:pt x="1830" y="565"/>
                    </a:cubicBezTo>
                    <a:cubicBezTo>
                      <a:pt x="2217" y="565"/>
                      <a:pt x="2605" y="504"/>
                      <a:pt x="2980" y="382"/>
                    </a:cubicBezTo>
                    <a:cubicBezTo>
                      <a:pt x="2980" y="359"/>
                      <a:pt x="3002" y="314"/>
                      <a:pt x="3002" y="292"/>
                    </a:cubicBezTo>
                    <a:lnTo>
                      <a:pt x="3002" y="292"/>
                    </a:lnTo>
                    <a:lnTo>
                      <a:pt x="2778" y="359"/>
                    </a:lnTo>
                    <a:lnTo>
                      <a:pt x="2689" y="382"/>
                    </a:lnTo>
                    <a:cubicBezTo>
                      <a:pt x="2554" y="426"/>
                      <a:pt x="2398" y="449"/>
                      <a:pt x="2263" y="471"/>
                    </a:cubicBezTo>
                    <a:lnTo>
                      <a:pt x="2174" y="471"/>
                    </a:lnTo>
                    <a:cubicBezTo>
                      <a:pt x="1994" y="494"/>
                      <a:pt x="1793" y="494"/>
                      <a:pt x="1591" y="494"/>
                    </a:cubicBezTo>
                    <a:lnTo>
                      <a:pt x="1524" y="494"/>
                    </a:lnTo>
                    <a:cubicBezTo>
                      <a:pt x="1367" y="471"/>
                      <a:pt x="1210" y="449"/>
                      <a:pt x="1053" y="426"/>
                    </a:cubicBezTo>
                    <a:lnTo>
                      <a:pt x="964" y="404"/>
                    </a:lnTo>
                    <a:cubicBezTo>
                      <a:pt x="807" y="359"/>
                      <a:pt x="650" y="314"/>
                      <a:pt x="493" y="247"/>
                    </a:cubicBezTo>
                    <a:lnTo>
                      <a:pt x="404" y="202"/>
                    </a:lnTo>
                    <a:cubicBezTo>
                      <a:pt x="269" y="158"/>
                      <a:pt x="135" y="90"/>
                      <a:pt x="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2314300" y="1817150"/>
                <a:ext cx="12350" cy="86825"/>
              </a:xfrm>
              <a:custGeom>
                <a:rect b="b" l="l" r="r" t="t"/>
                <a:pathLst>
                  <a:path extrusionOk="0" h="3473" w="494">
                    <a:moveTo>
                      <a:pt x="1" y="1"/>
                    </a:moveTo>
                    <a:cubicBezTo>
                      <a:pt x="1" y="113"/>
                      <a:pt x="68" y="2554"/>
                      <a:pt x="427" y="3473"/>
                    </a:cubicBezTo>
                    <a:lnTo>
                      <a:pt x="494" y="3451"/>
                    </a:lnTo>
                    <a:cubicBezTo>
                      <a:pt x="135" y="2532"/>
                      <a:pt x="68" y="45"/>
                      <a:pt x="6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2332225" y="1822750"/>
                <a:ext cx="7875" cy="85150"/>
              </a:xfrm>
              <a:custGeom>
                <a:rect b="b" l="l" r="r" t="t"/>
                <a:pathLst>
                  <a:path extrusionOk="0" h="3406" w="315">
                    <a:moveTo>
                      <a:pt x="113" y="1"/>
                    </a:moveTo>
                    <a:cubicBezTo>
                      <a:pt x="113" y="23"/>
                      <a:pt x="1" y="2353"/>
                      <a:pt x="247" y="3406"/>
                    </a:cubicBezTo>
                    <a:lnTo>
                      <a:pt x="314" y="3406"/>
                    </a:lnTo>
                    <a:cubicBezTo>
                      <a:pt x="68" y="2353"/>
                      <a:pt x="180" y="23"/>
                      <a:pt x="18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2351825" y="1825550"/>
                <a:ext cx="11225" cy="84025"/>
              </a:xfrm>
              <a:custGeom>
                <a:rect b="b" l="l" r="r" t="t"/>
                <a:pathLst>
                  <a:path extrusionOk="0" h="3361" w="449">
                    <a:moveTo>
                      <a:pt x="382" y="1"/>
                    </a:moveTo>
                    <a:lnTo>
                      <a:pt x="1" y="3361"/>
                    </a:lnTo>
                    <a:lnTo>
                      <a:pt x="68" y="3361"/>
                    </a:lnTo>
                    <a:lnTo>
                      <a:pt x="449" y="23"/>
                    </a:lnTo>
                    <a:lnTo>
                      <a:pt x="382"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2368075" y="1825000"/>
                <a:ext cx="21300" cy="84025"/>
              </a:xfrm>
              <a:custGeom>
                <a:rect b="b" l="l" r="r" t="t"/>
                <a:pathLst>
                  <a:path extrusionOk="0" h="3361" w="852">
                    <a:moveTo>
                      <a:pt x="785" y="0"/>
                    </a:moveTo>
                    <a:cubicBezTo>
                      <a:pt x="605" y="1143"/>
                      <a:pt x="337" y="2263"/>
                      <a:pt x="1" y="3361"/>
                    </a:cubicBezTo>
                    <a:lnTo>
                      <a:pt x="68" y="3361"/>
                    </a:lnTo>
                    <a:cubicBezTo>
                      <a:pt x="404" y="2263"/>
                      <a:pt x="673" y="1143"/>
                      <a:pt x="85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2380400" y="1824425"/>
                <a:ext cx="25775" cy="82350"/>
              </a:xfrm>
              <a:custGeom>
                <a:rect b="b" l="l" r="r" t="t"/>
                <a:pathLst>
                  <a:path extrusionOk="0" h="3294" w="1031">
                    <a:moveTo>
                      <a:pt x="964" y="1"/>
                    </a:moveTo>
                    <a:cubicBezTo>
                      <a:pt x="717" y="1121"/>
                      <a:pt x="381" y="2219"/>
                      <a:pt x="0" y="3294"/>
                    </a:cubicBezTo>
                    <a:lnTo>
                      <a:pt x="68" y="3294"/>
                    </a:lnTo>
                    <a:cubicBezTo>
                      <a:pt x="448" y="2219"/>
                      <a:pt x="785" y="1121"/>
                      <a:pt x="103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2306475" y="1813225"/>
                <a:ext cx="109225" cy="16825"/>
              </a:xfrm>
              <a:custGeom>
                <a:rect b="b" l="l" r="r" t="t"/>
                <a:pathLst>
                  <a:path extrusionOk="0" h="673" w="4369">
                    <a:moveTo>
                      <a:pt x="1053" y="1"/>
                    </a:moveTo>
                    <a:cubicBezTo>
                      <a:pt x="426" y="23"/>
                      <a:pt x="0" y="90"/>
                      <a:pt x="0" y="202"/>
                    </a:cubicBezTo>
                    <a:cubicBezTo>
                      <a:pt x="0" y="337"/>
                      <a:pt x="471" y="471"/>
                      <a:pt x="1165" y="583"/>
                    </a:cubicBezTo>
                    <a:lnTo>
                      <a:pt x="1277" y="583"/>
                    </a:lnTo>
                    <a:cubicBezTo>
                      <a:pt x="1546" y="628"/>
                      <a:pt x="1815" y="650"/>
                      <a:pt x="2106" y="673"/>
                    </a:cubicBezTo>
                    <a:lnTo>
                      <a:pt x="3069" y="673"/>
                    </a:lnTo>
                    <a:cubicBezTo>
                      <a:pt x="3809" y="650"/>
                      <a:pt x="4346" y="494"/>
                      <a:pt x="4346" y="382"/>
                    </a:cubicBezTo>
                    <a:cubicBezTo>
                      <a:pt x="4369" y="270"/>
                      <a:pt x="3921" y="180"/>
                      <a:pt x="3293" y="113"/>
                    </a:cubicBezTo>
                    <a:lnTo>
                      <a:pt x="3181" y="113"/>
                    </a:lnTo>
                    <a:cubicBezTo>
                      <a:pt x="2935" y="68"/>
                      <a:pt x="2644" y="46"/>
                      <a:pt x="2353" y="23"/>
                    </a:cubicBezTo>
                    <a:lnTo>
                      <a:pt x="2151" y="23"/>
                    </a:lnTo>
                    <a:cubicBezTo>
                      <a:pt x="1792" y="1"/>
                      <a:pt x="1456" y="1"/>
                      <a:pt x="1165" y="1"/>
                    </a:cubicBezTo>
                    <a:close/>
                  </a:path>
                </a:pathLst>
              </a:custGeom>
              <a:solidFill>
                <a:srgbClr val="FCF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2326625" y="1783325"/>
                <a:ext cx="11800" cy="44500"/>
              </a:xfrm>
              <a:custGeom>
                <a:rect b="b" l="l" r="r" t="t"/>
                <a:pathLst>
                  <a:path extrusionOk="0" h="1780" w="472">
                    <a:moveTo>
                      <a:pt x="87" y="0"/>
                    </a:moveTo>
                    <a:cubicBezTo>
                      <a:pt x="81" y="0"/>
                      <a:pt x="74" y="3"/>
                      <a:pt x="68" y="9"/>
                    </a:cubicBezTo>
                    <a:cubicBezTo>
                      <a:pt x="23" y="9"/>
                      <a:pt x="1" y="32"/>
                      <a:pt x="23" y="54"/>
                    </a:cubicBezTo>
                    <a:lnTo>
                      <a:pt x="247" y="1174"/>
                    </a:lnTo>
                    <a:lnTo>
                      <a:pt x="359" y="1757"/>
                    </a:lnTo>
                    <a:lnTo>
                      <a:pt x="471" y="1779"/>
                    </a:lnTo>
                    <a:lnTo>
                      <a:pt x="359" y="1152"/>
                    </a:lnTo>
                    <a:lnTo>
                      <a:pt x="113" y="32"/>
                    </a:lnTo>
                    <a:cubicBezTo>
                      <a:pt x="113" y="16"/>
                      <a:pt x="102" y="0"/>
                      <a:pt x="87"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2359675" y="1784675"/>
                <a:ext cx="10100" cy="45375"/>
              </a:xfrm>
              <a:custGeom>
                <a:rect b="b" l="l" r="r" t="t"/>
                <a:pathLst>
                  <a:path extrusionOk="0" h="1815" w="404">
                    <a:moveTo>
                      <a:pt x="359" y="0"/>
                    </a:moveTo>
                    <a:cubicBezTo>
                      <a:pt x="314" y="0"/>
                      <a:pt x="292" y="23"/>
                      <a:pt x="292" y="45"/>
                    </a:cubicBezTo>
                    <a:lnTo>
                      <a:pt x="113" y="1165"/>
                    </a:lnTo>
                    <a:lnTo>
                      <a:pt x="0" y="1815"/>
                    </a:lnTo>
                    <a:lnTo>
                      <a:pt x="113" y="1815"/>
                    </a:lnTo>
                    <a:lnTo>
                      <a:pt x="202" y="1165"/>
                    </a:lnTo>
                    <a:lnTo>
                      <a:pt x="404" y="67"/>
                    </a:lnTo>
                    <a:cubicBezTo>
                      <a:pt x="404" y="23"/>
                      <a:pt x="381" y="0"/>
                      <a:pt x="359"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2380400" y="1790550"/>
                <a:ext cx="19425" cy="39500"/>
              </a:xfrm>
              <a:custGeom>
                <a:rect b="b" l="l" r="r" t="t"/>
                <a:pathLst>
                  <a:path extrusionOk="0" h="1580" w="777">
                    <a:moveTo>
                      <a:pt x="697" y="1"/>
                    </a:moveTo>
                    <a:cubicBezTo>
                      <a:pt x="677" y="1"/>
                      <a:pt x="658" y="11"/>
                      <a:pt x="650" y="34"/>
                    </a:cubicBezTo>
                    <a:lnTo>
                      <a:pt x="247" y="1020"/>
                    </a:lnTo>
                    <a:lnTo>
                      <a:pt x="0" y="1580"/>
                    </a:lnTo>
                    <a:lnTo>
                      <a:pt x="112" y="1580"/>
                    </a:lnTo>
                    <a:lnTo>
                      <a:pt x="359" y="1020"/>
                    </a:lnTo>
                    <a:lnTo>
                      <a:pt x="762" y="79"/>
                    </a:lnTo>
                    <a:cubicBezTo>
                      <a:pt x="777" y="35"/>
                      <a:pt x="734" y="1"/>
                      <a:pt x="697"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2317100" y="1912925"/>
                <a:ext cx="67800" cy="54900"/>
              </a:xfrm>
              <a:custGeom>
                <a:rect b="b" l="l" r="r" t="t"/>
                <a:pathLst>
                  <a:path extrusionOk="0" h="2196" w="2712">
                    <a:moveTo>
                      <a:pt x="1" y="0"/>
                    </a:moveTo>
                    <a:cubicBezTo>
                      <a:pt x="1" y="23"/>
                      <a:pt x="1" y="45"/>
                      <a:pt x="1" y="68"/>
                    </a:cubicBezTo>
                    <a:cubicBezTo>
                      <a:pt x="247" y="112"/>
                      <a:pt x="471" y="247"/>
                      <a:pt x="651" y="426"/>
                    </a:cubicBezTo>
                    <a:cubicBezTo>
                      <a:pt x="875" y="695"/>
                      <a:pt x="1031" y="1031"/>
                      <a:pt x="1054" y="1389"/>
                    </a:cubicBezTo>
                    <a:cubicBezTo>
                      <a:pt x="1099" y="1658"/>
                      <a:pt x="1099" y="1927"/>
                      <a:pt x="1076" y="2196"/>
                    </a:cubicBezTo>
                    <a:lnTo>
                      <a:pt x="1166" y="2196"/>
                    </a:lnTo>
                    <a:cubicBezTo>
                      <a:pt x="1345" y="1322"/>
                      <a:pt x="1883" y="583"/>
                      <a:pt x="2667" y="157"/>
                    </a:cubicBezTo>
                    <a:lnTo>
                      <a:pt x="2712" y="45"/>
                    </a:lnTo>
                    <a:lnTo>
                      <a:pt x="2712" y="45"/>
                    </a:lnTo>
                    <a:cubicBezTo>
                      <a:pt x="1950" y="448"/>
                      <a:pt x="1390" y="1143"/>
                      <a:pt x="1166" y="1949"/>
                    </a:cubicBezTo>
                    <a:cubicBezTo>
                      <a:pt x="1166" y="1770"/>
                      <a:pt x="1166" y="1569"/>
                      <a:pt x="1143" y="1389"/>
                    </a:cubicBezTo>
                    <a:cubicBezTo>
                      <a:pt x="1099" y="1009"/>
                      <a:pt x="919" y="650"/>
                      <a:pt x="673" y="381"/>
                    </a:cubicBezTo>
                    <a:cubicBezTo>
                      <a:pt x="494" y="180"/>
                      <a:pt x="270" y="45"/>
                      <a:pt x="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2253250" y="2474125"/>
                <a:ext cx="230775" cy="11225"/>
              </a:xfrm>
              <a:custGeom>
                <a:rect b="b" l="l" r="r" t="t"/>
                <a:pathLst>
                  <a:path extrusionOk="0" h="449" w="9231">
                    <a:moveTo>
                      <a:pt x="1" y="0"/>
                    </a:moveTo>
                    <a:lnTo>
                      <a:pt x="1" y="448"/>
                    </a:lnTo>
                    <a:lnTo>
                      <a:pt x="9231" y="448"/>
                    </a:lnTo>
                    <a:lnTo>
                      <a:pt x="9231" y="0"/>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2172600" y="2180650"/>
                <a:ext cx="404975" cy="293500"/>
              </a:xfrm>
              <a:custGeom>
                <a:rect b="b" l="l" r="r" t="t"/>
                <a:pathLst>
                  <a:path extrusionOk="0" h="11740" w="16199">
                    <a:moveTo>
                      <a:pt x="1" y="0"/>
                    </a:moveTo>
                    <a:lnTo>
                      <a:pt x="315" y="1165"/>
                    </a:lnTo>
                    <a:lnTo>
                      <a:pt x="337" y="1210"/>
                    </a:lnTo>
                    <a:lnTo>
                      <a:pt x="404" y="1546"/>
                    </a:lnTo>
                    <a:lnTo>
                      <a:pt x="606" y="2263"/>
                    </a:lnTo>
                    <a:lnTo>
                      <a:pt x="628" y="2330"/>
                    </a:lnTo>
                    <a:lnTo>
                      <a:pt x="1748" y="6676"/>
                    </a:lnTo>
                    <a:lnTo>
                      <a:pt x="2152" y="8244"/>
                    </a:lnTo>
                    <a:lnTo>
                      <a:pt x="2174" y="8312"/>
                    </a:lnTo>
                    <a:lnTo>
                      <a:pt x="2420" y="9208"/>
                    </a:lnTo>
                    <a:lnTo>
                      <a:pt x="3003" y="11448"/>
                    </a:lnTo>
                    <a:lnTo>
                      <a:pt x="3070" y="11717"/>
                    </a:lnTo>
                    <a:lnTo>
                      <a:pt x="3070" y="11739"/>
                    </a:lnTo>
                    <a:lnTo>
                      <a:pt x="12502" y="11739"/>
                    </a:lnTo>
                    <a:lnTo>
                      <a:pt x="12524" y="11717"/>
                    </a:lnTo>
                    <a:lnTo>
                      <a:pt x="13510" y="8580"/>
                    </a:lnTo>
                    <a:lnTo>
                      <a:pt x="13532" y="8513"/>
                    </a:lnTo>
                    <a:lnTo>
                      <a:pt x="13622" y="8177"/>
                    </a:lnTo>
                    <a:lnTo>
                      <a:pt x="15459" y="2330"/>
                    </a:lnTo>
                    <a:lnTo>
                      <a:pt x="15481" y="2263"/>
                    </a:lnTo>
                    <a:lnTo>
                      <a:pt x="15728" y="1456"/>
                    </a:lnTo>
                    <a:lnTo>
                      <a:pt x="15817" y="1210"/>
                    </a:lnTo>
                    <a:lnTo>
                      <a:pt x="15840" y="1165"/>
                    </a:lnTo>
                    <a:lnTo>
                      <a:pt x="16198" y="0"/>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2180450" y="2209750"/>
                <a:ext cx="388150" cy="1150"/>
              </a:xfrm>
              <a:custGeom>
                <a:rect b="b" l="l" r="r" t="t"/>
                <a:pathLst>
                  <a:path extrusionOk="0" h="46" w="15526">
                    <a:moveTo>
                      <a:pt x="1" y="1"/>
                    </a:moveTo>
                    <a:lnTo>
                      <a:pt x="23" y="46"/>
                    </a:lnTo>
                    <a:lnTo>
                      <a:pt x="15503" y="46"/>
                    </a:lnTo>
                    <a:lnTo>
                      <a:pt x="15526"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2249350" y="2473550"/>
                <a:ext cx="236375" cy="600"/>
              </a:xfrm>
              <a:custGeom>
                <a:rect b="b" l="l" r="r" t="t"/>
                <a:pathLst>
                  <a:path extrusionOk="0" h="24" w="9455">
                    <a:moveTo>
                      <a:pt x="0" y="1"/>
                    </a:moveTo>
                    <a:lnTo>
                      <a:pt x="0" y="23"/>
                    </a:lnTo>
                    <a:lnTo>
                      <a:pt x="9432" y="23"/>
                    </a:lnTo>
                    <a:lnTo>
                      <a:pt x="9454"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2187725" y="2237200"/>
                <a:ext cx="371925" cy="1700"/>
              </a:xfrm>
              <a:custGeom>
                <a:rect b="b" l="l" r="r" t="t"/>
                <a:pathLst>
                  <a:path extrusionOk="0" h="68" w="14877">
                    <a:moveTo>
                      <a:pt x="1" y="1"/>
                    </a:moveTo>
                    <a:lnTo>
                      <a:pt x="23" y="68"/>
                    </a:lnTo>
                    <a:lnTo>
                      <a:pt x="14854" y="68"/>
                    </a:lnTo>
                    <a:lnTo>
                      <a:pt x="14876"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2226375" y="2261850"/>
                <a:ext cx="283975" cy="140600"/>
              </a:xfrm>
              <a:custGeom>
                <a:rect b="b" l="l" r="r" t="t"/>
                <a:pathLst>
                  <a:path extrusionOk="0" h="5624" w="11359">
                    <a:moveTo>
                      <a:pt x="2756" y="538"/>
                    </a:moveTo>
                    <a:cubicBezTo>
                      <a:pt x="2801" y="538"/>
                      <a:pt x="2868" y="538"/>
                      <a:pt x="2913" y="561"/>
                    </a:cubicBezTo>
                    <a:cubicBezTo>
                      <a:pt x="3047" y="650"/>
                      <a:pt x="3159" y="785"/>
                      <a:pt x="3182" y="964"/>
                    </a:cubicBezTo>
                    <a:cubicBezTo>
                      <a:pt x="3339" y="1569"/>
                      <a:pt x="3271" y="2196"/>
                      <a:pt x="2980" y="2756"/>
                    </a:cubicBezTo>
                    <a:cubicBezTo>
                      <a:pt x="2756" y="3204"/>
                      <a:pt x="2443" y="3607"/>
                      <a:pt x="2062" y="3943"/>
                    </a:cubicBezTo>
                    <a:cubicBezTo>
                      <a:pt x="1569" y="2913"/>
                      <a:pt x="1614" y="1725"/>
                      <a:pt x="2196" y="897"/>
                    </a:cubicBezTo>
                    <a:cubicBezTo>
                      <a:pt x="2330" y="695"/>
                      <a:pt x="2532" y="561"/>
                      <a:pt x="2756" y="538"/>
                    </a:cubicBezTo>
                    <a:close/>
                    <a:moveTo>
                      <a:pt x="9903" y="68"/>
                    </a:moveTo>
                    <a:cubicBezTo>
                      <a:pt x="10216" y="68"/>
                      <a:pt x="10418" y="426"/>
                      <a:pt x="10485" y="762"/>
                    </a:cubicBezTo>
                    <a:cubicBezTo>
                      <a:pt x="10732" y="1815"/>
                      <a:pt x="10575" y="2958"/>
                      <a:pt x="10037" y="3921"/>
                    </a:cubicBezTo>
                    <a:lnTo>
                      <a:pt x="9925" y="4078"/>
                    </a:lnTo>
                    <a:cubicBezTo>
                      <a:pt x="9141" y="3025"/>
                      <a:pt x="8895" y="1681"/>
                      <a:pt x="9343" y="583"/>
                    </a:cubicBezTo>
                    <a:cubicBezTo>
                      <a:pt x="9432" y="404"/>
                      <a:pt x="9611" y="90"/>
                      <a:pt x="9903" y="68"/>
                    </a:cubicBezTo>
                    <a:close/>
                    <a:moveTo>
                      <a:pt x="6117" y="292"/>
                    </a:moveTo>
                    <a:cubicBezTo>
                      <a:pt x="6296" y="292"/>
                      <a:pt x="6453" y="404"/>
                      <a:pt x="6520" y="561"/>
                    </a:cubicBezTo>
                    <a:cubicBezTo>
                      <a:pt x="6609" y="740"/>
                      <a:pt x="6654" y="919"/>
                      <a:pt x="6654" y="1121"/>
                    </a:cubicBezTo>
                    <a:cubicBezTo>
                      <a:pt x="6699" y="2151"/>
                      <a:pt x="6453" y="3159"/>
                      <a:pt x="5960" y="4078"/>
                    </a:cubicBezTo>
                    <a:cubicBezTo>
                      <a:pt x="5893" y="4212"/>
                      <a:pt x="5803" y="4347"/>
                      <a:pt x="5713" y="4481"/>
                    </a:cubicBezTo>
                    <a:cubicBezTo>
                      <a:pt x="5624" y="4347"/>
                      <a:pt x="5534" y="4212"/>
                      <a:pt x="5467" y="4078"/>
                    </a:cubicBezTo>
                    <a:cubicBezTo>
                      <a:pt x="5108" y="3339"/>
                      <a:pt x="4996" y="2510"/>
                      <a:pt x="5153" y="1703"/>
                    </a:cubicBezTo>
                    <a:cubicBezTo>
                      <a:pt x="5220" y="1233"/>
                      <a:pt x="5422" y="807"/>
                      <a:pt x="5736" y="471"/>
                    </a:cubicBezTo>
                    <a:cubicBezTo>
                      <a:pt x="5825" y="381"/>
                      <a:pt x="5937" y="314"/>
                      <a:pt x="6072" y="292"/>
                    </a:cubicBezTo>
                    <a:close/>
                    <a:moveTo>
                      <a:pt x="9903" y="0"/>
                    </a:moveTo>
                    <a:cubicBezTo>
                      <a:pt x="9567" y="0"/>
                      <a:pt x="9365" y="359"/>
                      <a:pt x="9298" y="561"/>
                    </a:cubicBezTo>
                    <a:cubicBezTo>
                      <a:pt x="8827" y="1681"/>
                      <a:pt x="9074" y="3070"/>
                      <a:pt x="9880" y="4145"/>
                    </a:cubicBezTo>
                    <a:cubicBezTo>
                      <a:pt x="9589" y="4593"/>
                      <a:pt x="9186" y="4974"/>
                      <a:pt x="8738" y="5243"/>
                    </a:cubicBezTo>
                    <a:cubicBezTo>
                      <a:pt x="8381" y="5442"/>
                      <a:pt x="7989" y="5542"/>
                      <a:pt x="7594" y="5542"/>
                    </a:cubicBezTo>
                    <a:cubicBezTo>
                      <a:pt x="7369" y="5542"/>
                      <a:pt x="7143" y="5510"/>
                      <a:pt x="6923" y="5444"/>
                    </a:cubicBezTo>
                    <a:cubicBezTo>
                      <a:pt x="6430" y="5265"/>
                      <a:pt x="6027" y="4952"/>
                      <a:pt x="5758" y="4526"/>
                    </a:cubicBezTo>
                    <a:cubicBezTo>
                      <a:pt x="5848" y="4391"/>
                      <a:pt x="5937" y="4257"/>
                      <a:pt x="6027" y="4100"/>
                    </a:cubicBezTo>
                    <a:cubicBezTo>
                      <a:pt x="6520" y="3182"/>
                      <a:pt x="6766" y="2151"/>
                      <a:pt x="6721" y="1121"/>
                    </a:cubicBezTo>
                    <a:cubicBezTo>
                      <a:pt x="6721" y="919"/>
                      <a:pt x="6677" y="695"/>
                      <a:pt x="6587" y="516"/>
                    </a:cubicBezTo>
                    <a:cubicBezTo>
                      <a:pt x="6497" y="314"/>
                      <a:pt x="6273" y="202"/>
                      <a:pt x="6049" y="202"/>
                    </a:cubicBezTo>
                    <a:cubicBezTo>
                      <a:pt x="5915" y="247"/>
                      <a:pt x="5781" y="314"/>
                      <a:pt x="5691" y="426"/>
                    </a:cubicBezTo>
                    <a:cubicBezTo>
                      <a:pt x="5355" y="785"/>
                      <a:pt x="5153" y="1210"/>
                      <a:pt x="5086" y="1681"/>
                    </a:cubicBezTo>
                    <a:cubicBezTo>
                      <a:pt x="4929" y="2510"/>
                      <a:pt x="5041" y="3361"/>
                      <a:pt x="5422" y="4100"/>
                    </a:cubicBezTo>
                    <a:cubicBezTo>
                      <a:pt x="5489" y="4257"/>
                      <a:pt x="5557" y="4391"/>
                      <a:pt x="5669" y="4526"/>
                    </a:cubicBezTo>
                    <a:cubicBezTo>
                      <a:pt x="5198" y="5176"/>
                      <a:pt x="4593" y="5512"/>
                      <a:pt x="3988" y="5512"/>
                    </a:cubicBezTo>
                    <a:cubicBezTo>
                      <a:pt x="3406" y="5489"/>
                      <a:pt x="2823" y="5108"/>
                      <a:pt x="2353" y="4459"/>
                    </a:cubicBezTo>
                    <a:cubicBezTo>
                      <a:pt x="2263" y="4324"/>
                      <a:pt x="2174" y="4167"/>
                      <a:pt x="2084" y="4011"/>
                    </a:cubicBezTo>
                    <a:cubicBezTo>
                      <a:pt x="2487" y="3652"/>
                      <a:pt x="2801" y="3249"/>
                      <a:pt x="3047" y="2778"/>
                    </a:cubicBezTo>
                    <a:cubicBezTo>
                      <a:pt x="3339" y="2218"/>
                      <a:pt x="3406" y="1546"/>
                      <a:pt x="3249" y="941"/>
                    </a:cubicBezTo>
                    <a:cubicBezTo>
                      <a:pt x="3204" y="762"/>
                      <a:pt x="3092" y="605"/>
                      <a:pt x="2935" y="493"/>
                    </a:cubicBezTo>
                    <a:cubicBezTo>
                      <a:pt x="2878" y="467"/>
                      <a:pt x="2821" y="455"/>
                      <a:pt x="2763" y="455"/>
                    </a:cubicBezTo>
                    <a:cubicBezTo>
                      <a:pt x="2527" y="455"/>
                      <a:pt x="2295" y="654"/>
                      <a:pt x="2151" y="852"/>
                    </a:cubicBezTo>
                    <a:cubicBezTo>
                      <a:pt x="1546" y="1703"/>
                      <a:pt x="1502" y="2935"/>
                      <a:pt x="2017" y="3988"/>
                    </a:cubicBezTo>
                    <a:lnTo>
                      <a:pt x="1815" y="4167"/>
                    </a:lnTo>
                    <a:cubicBezTo>
                      <a:pt x="1434" y="4503"/>
                      <a:pt x="986" y="4750"/>
                      <a:pt x="516" y="4907"/>
                    </a:cubicBezTo>
                    <a:cubicBezTo>
                      <a:pt x="359" y="4952"/>
                      <a:pt x="180" y="4996"/>
                      <a:pt x="1" y="4996"/>
                    </a:cubicBezTo>
                    <a:lnTo>
                      <a:pt x="23" y="5064"/>
                    </a:lnTo>
                    <a:cubicBezTo>
                      <a:pt x="202" y="5064"/>
                      <a:pt x="359" y="5019"/>
                      <a:pt x="538" y="4974"/>
                    </a:cubicBezTo>
                    <a:cubicBezTo>
                      <a:pt x="1031" y="4817"/>
                      <a:pt x="1479" y="4571"/>
                      <a:pt x="1860" y="4212"/>
                    </a:cubicBezTo>
                    <a:cubicBezTo>
                      <a:pt x="1927" y="4167"/>
                      <a:pt x="1972" y="4100"/>
                      <a:pt x="2039" y="4055"/>
                    </a:cubicBezTo>
                    <a:cubicBezTo>
                      <a:pt x="2129" y="4212"/>
                      <a:pt x="2218" y="4347"/>
                      <a:pt x="2308" y="4503"/>
                    </a:cubicBezTo>
                    <a:cubicBezTo>
                      <a:pt x="2779" y="5153"/>
                      <a:pt x="3406" y="5556"/>
                      <a:pt x="3988" y="5579"/>
                    </a:cubicBezTo>
                    <a:cubicBezTo>
                      <a:pt x="4593" y="5579"/>
                      <a:pt x="5220" y="5220"/>
                      <a:pt x="5713" y="4593"/>
                    </a:cubicBezTo>
                    <a:cubicBezTo>
                      <a:pt x="6005" y="5019"/>
                      <a:pt x="6408" y="5332"/>
                      <a:pt x="6901" y="5512"/>
                    </a:cubicBezTo>
                    <a:cubicBezTo>
                      <a:pt x="7102" y="5579"/>
                      <a:pt x="7326" y="5624"/>
                      <a:pt x="7573" y="5624"/>
                    </a:cubicBezTo>
                    <a:cubicBezTo>
                      <a:pt x="7976" y="5624"/>
                      <a:pt x="8402" y="5512"/>
                      <a:pt x="8760" y="5310"/>
                    </a:cubicBezTo>
                    <a:cubicBezTo>
                      <a:pt x="9231" y="5041"/>
                      <a:pt x="9634" y="4660"/>
                      <a:pt x="9925" y="4212"/>
                    </a:cubicBezTo>
                    <a:cubicBezTo>
                      <a:pt x="10082" y="4391"/>
                      <a:pt x="10239" y="4548"/>
                      <a:pt x="10396" y="4727"/>
                    </a:cubicBezTo>
                    <a:cubicBezTo>
                      <a:pt x="10687" y="4974"/>
                      <a:pt x="11000" y="5198"/>
                      <a:pt x="11359" y="5355"/>
                    </a:cubicBezTo>
                    <a:lnTo>
                      <a:pt x="11359" y="5288"/>
                    </a:lnTo>
                    <a:cubicBezTo>
                      <a:pt x="11023" y="5131"/>
                      <a:pt x="10709" y="4907"/>
                      <a:pt x="10440" y="4660"/>
                    </a:cubicBezTo>
                    <a:cubicBezTo>
                      <a:pt x="10284" y="4503"/>
                      <a:pt x="10104" y="4324"/>
                      <a:pt x="9970" y="4123"/>
                    </a:cubicBezTo>
                    <a:cubicBezTo>
                      <a:pt x="10015" y="4078"/>
                      <a:pt x="10060" y="4011"/>
                      <a:pt x="10082" y="3943"/>
                    </a:cubicBezTo>
                    <a:cubicBezTo>
                      <a:pt x="10642" y="2958"/>
                      <a:pt x="10821" y="1815"/>
                      <a:pt x="10552" y="717"/>
                    </a:cubicBezTo>
                    <a:cubicBezTo>
                      <a:pt x="10463" y="381"/>
                      <a:pt x="10261" y="0"/>
                      <a:pt x="9903"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2269500" y="2417000"/>
                <a:ext cx="7300" cy="28025"/>
              </a:xfrm>
              <a:custGeom>
                <a:rect b="b" l="l" r="r" t="t"/>
                <a:pathLst>
                  <a:path extrusionOk="0" h="1121" w="292">
                    <a:moveTo>
                      <a:pt x="135" y="0"/>
                    </a:moveTo>
                    <a:cubicBezTo>
                      <a:pt x="68" y="0"/>
                      <a:pt x="1" y="247"/>
                      <a:pt x="1" y="560"/>
                    </a:cubicBezTo>
                    <a:cubicBezTo>
                      <a:pt x="1" y="874"/>
                      <a:pt x="68" y="1120"/>
                      <a:pt x="135" y="1120"/>
                    </a:cubicBezTo>
                    <a:cubicBezTo>
                      <a:pt x="225" y="1120"/>
                      <a:pt x="292" y="874"/>
                      <a:pt x="292" y="560"/>
                    </a:cubicBezTo>
                    <a:cubicBezTo>
                      <a:pt x="292" y="269"/>
                      <a:pt x="225"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2313750" y="2417000"/>
                <a:ext cx="7300" cy="28025"/>
              </a:xfrm>
              <a:custGeom>
                <a:rect b="b" l="l" r="r" t="t"/>
                <a:pathLst>
                  <a:path extrusionOk="0" h="1121" w="292">
                    <a:moveTo>
                      <a:pt x="135" y="0"/>
                    </a:moveTo>
                    <a:cubicBezTo>
                      <a:pt x="68" y="0"/>
                      <a:pt x="0" y="247"/>
                      <a:pt x="0" y="560"/>
                    </a:cubicBezTo>
                    <a:cubicBezTo>
                      <a:pt x="0" y="874"/>
                      <a:pt x="68" y="1120"/>
                      <a:pt x="135" y="1120"/>
                    </a:cubicBezTo>
                    <a:cubicBezTo>
                      <a:pt x="224" y="1120"/>
                      <a:pt x="292" y="874"/>
                      <a:pt x="292" y="560"/>
                    </a:cubicBezTo>
                    <a:cubicBezTo>
                      <a:pt x="292" y="269"/>
                      <a:pt x="224"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2358000" y="2417000"/>
                <a:ext cx="7300" cy="28025"/>
              </a:xfrm>
              <a:custGeom>
                <a:rect b="b" l="l" r="r" t="t"/>
                <a:pathLst>
                  <a:path extrusionOk="0" h="1121" w="292">
                    <a:moveTo>
                      <a:pt x="135" y="0"/>
                    </a:moveTo>
                    <a:cubicBezTo>
                      <a:pt x="67" y="0"/>
                      <a:pt x="0" y="247"/>
                      <a:pt x="0" y="560"/>
                    </a:cubicBezTo>
                    <a:cubicBezTo>
                      <a:pt x="0" y="874"/>
                      <a:pt x="67" y="1120"/>
                      <a:pt x="135" y="1120"/>
                    </a:cubicBezTo>
                    <a:cubicBezTo>
                      <a:pt x="224" y="1120"/>
                      <a:pt x="292" y="874"/>
                      <a:pt x="292" y="560"/>
                    </a:cubicBezTo>
                    <a:cubicBezTo>
                      <a:pt x="292" y="269"/>
                      <a:pt x="224"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2402250" y="2417000"/>
                <a:ext cx="7300" cy="28025"/>
              </a:xfrm>
              <a:custGeom>
                <a:rect b="b" l="l" r="r" t="t"/>
                <a:pathLst>
                  <a:path extrusionOk="0" h="1121" w="292">
                    <a:moveTo>
                      <a:pt x="135" y="0"/>
                    </a:moveTo>
                    <a:cubicBezTo>
                      <a:pt x="67" y="0"/>
                      <a:pt x="0" y="247"/>
                      <a:pt x="0" y="560"/>
                    </a:cubicBezTo>
                    <a:cubicBezTo>
                      <a:pt x="0" y="874"/>
                      <a:pt x="67" y="1120"/>
                      <a:pt x="135" y="1120"/>
                    </a:cubicBezTo>
                    <a:cubicBezTo>
                      <a:pt x="224" y="1120"/>
                      <a:pt x="291" y="874"/>
                      <a:pt x="291" y="560"/>
                    </a:cubicBezTo>
                    <a:cubicBezTo>
                      <a:pt x="291" y="269"/>
                      <a:pt x="224"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2446475" y="2417000"/>
                <a:ext cx="7325" cy="28025"/>
              </a:xfrm>
              <a:custGeom>
                <a:rect b="b" l="l" r="r" t="t"/>
                <a:pathLst>
                  <a:path extrusionOk="0" h="1121" w="293">
                    <a:moveTo>
                      <a:pt x="135" y="0"/>
                    </a:moveTo>
                    <a:cubicBezTo>
                      <a:pt x="68" y="0"/>
                      <a:pt x="1" y="247"/>
                      <a:pt x="1" y="560"/>
                    </a:cubicBezTo>
                    <a:cubicBezTo>
                      <a:pt x="1" y="874"/>
                      <a:pt x="68" y="1120"/>
                      <a:pt x="135" y="1120"/>
                    </a:cubicBezTo>
                    <a:cubicBezTo>
                      <a:pt x="225" y="1120"/>
                      <a:pt x="292" y="874"/>
                      <a:pt x="292" y="560"/>
                    </a:cubicBezTo>
                    <a:cubicBezTo>
                      <a:pt x="292" y="269"/>
                      <a:pt x="225"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2417350" y="1822550"/>
                <a:ext cx="197175" cy="320250"/>
              </a:xfrm>
              <a:custGeom>
                <a:rect b="b" l="l" r="r" t="t"/>
                <a:pathLst>
                  <a:path extrusionOk="0" h="12810" w="7887">
                    <a:moveTo>
                      <a:pt x="4293" y="0"/>
                    </a:moveTo>
                    <a:cubicBezTo>
                      <a:pt x="3869" y="0"/>
                      <a:pt x="3464" y="130"/>
                      <a:pt x="3093" y="345"/>
                    </a:cubicBezTo>
                    <a:cubicBezTo>
                      <a:pt x="3003" y="412"/>
                      <a:pt x="2913" y="479"/>
                      <a:pt x="2824" y="546"/>
                    </a:cubicBezTo>
                    <a:cubicBezTo>
                      <a:pt x="2600" y="703"/>
                      <a:pt x="2421" y="905"/>
                      <a:pt x="2264" y="1129"/>
                    </a:cubicBezTo>
                    <a:cubicBezTo>
                      <a:pt x="1793" y="1823"/>
                      <a:pt x="1592" y="2674"/>
                      <a:pt x="1704" y="3526"/>
                    </a:cubicBezTo>
                    <a:cubicBezTo>
                      <a:pt x="1704" y="3526"/>
                      <a:pt x="1704" y="3548"/>
                      <a:pt x="1704" y="3571"/>
                    </a:cubicBezTo>
                    <a:cubicBezTo>
                      <a:pt x="1076" y="4019"/>
                      <a:pt x="852" y="4915"/>
                      <a:pt x="628" y="5609"/>
                    </a:cubicBezTo>
                    <a:cubicBezTo>
                      <a:pt x="1" y="7536"/>
                      <a:pt x="785" y="9507"/>
                      <a:pt x="2152" y="10784"/>
                    </a:cubicBezTo>
                    <a:cubicBezTo>
                      <a:pt x="2510" y="11143"/>
                      <a:pt x="2958" y="11434"/>
                      <a:pt x="3406" y="11680"/>
                    </a:cubicBezTo>
                    <a:cubicBezTo>
                      <a:pt x="4190" y="12039"/>
                      <a:pt x="5019" y="12308"/>
                      <a:pt x="5871" y="12487"/>
                    </a:cubicBezTo>
                    <a:lnTo>
                      <a:pt x="5893" y="12487"/>
                    </a:lnTo>
                    <a:cubicBezTo>
                      <a:pt x="5995" y="12507"/>
                      <a:pt x="7241" y="12809"/>
                      <a:pt x="7470" y="12809"/>
                    </a:cubicBezTo>
                    <a:cubicBezTo>
                      <a:pt x="7492" y="12809"/>
                      <a:pt x="7504" y="12806"/>
                      <a:pt x="7506" y="12801"/>
                    </a:cubicBezTo>
                    <a:cubicBezTo>
                      <a:pt x="7573" y="12532"/>
                      <a:pt x="7640" y="12285"/>
                      <a:pt x="7685" y="12039"/>
                    </a:cubicBezTo>
                    <a:lnTo>
                      <a:pt x="7685" y="12017"/>
                    </a:lnTo>
                    <a:lnTo>
                      <a:pt x="7685" y="11949"/>
                    </a:lnTo>
                    <a:lnTo>
                      <a:pt x="7685" y="11905"/>
                    </a:lnTo>
                    <a:cubicBezTo>
                      <a:pt x="7730" y="11703"/>
                      <a:pt x="7775" y="11479"/>
                      <a:pt x="7797" y="11188"/>
                    </a:cubicBezTo>
                    <a:lnTo>
                      <a:pt x="7797" y="11143"/>
                    </a:lnTo>
                    <a:cubicBezTo>
                      <a:pt x="7842" y="10829"/>
                      <a:pt x="7864" y="10493"/>
                      <a:pt x="7887" y="10112"/>
                    </a:cubicBezTo>
                    <a:lnTo>
                      <a:pt x="7887" y="10067"/>
                    </a:lnTo>
                    <a:lnTo>
                      <a:pt x="7887" y="9821"/>
                    </a:lnTo>
                    <a:lnTo>
                      <a:pt x="7887" y="9799"/>
                    </a:lnTo>
                    <a:cubicBezTo>
                      <a:pt x="7887" y="9664"/>
                      <a:pt x="7887" y="9530"/>
                      <a:pt x="7864" y="9418"/>
                    </a:cubicBezTo>
                    <a:cubicBezTo>
                      <a:pt x="7864" y="9171"/>
                      <a:pt x="7842" y="8925"/>
                      <a:pt x="7820" y="8656"/>
                    </a:cubicBezTo>
                    <a:cubicBezTo>
                      <a:pt x="7820" y="8656"/>
                      <a:pt x="7820" y="8634"/>
                      <a:pt x="7820" y="8634"/>
                    </a:cubicBezTo>
                    <a:cubicBezTo>
                      <a:pt x="7775" y="8186"/>
                      <a:pt x="7708" y="7738"/>
                      <a:pt x="7618" y="7312"/>
                    </a:cubicBezTo>
                    <a:lnTo>
                      <a:pt x="7618" y="7290"/>
                    </a:lnTo>
                    <a:cubicBezTo>
                      <a:pt x="7596" y="7177"/>
                      <a:pt x="7551" y="7088"/>
                      <a:pt x="7528" y="6976"/>
                    </a:cubicBezTo>
                    <a:cubicBezTo>
                      <a:pt x="7416" y="6617"/>
                      <a:pt x="7327" y="6281"/>
                      <a:pt x="7260" y="5990"/>
                    </a:cubicBezTo>
                    <a:lnTo>
                      <a:pt x="7260" y="5945"/>
                    </a:lnTo>
                    <a:lnTo>
                      <a:pt x="7125" y="5564"/>
                    </a:lnTo>
                    <a:cubicBezTo>
                      <a:pt x="7125" y="5542"/>
                      <a:pt x="7125" y="5520"/>
                      <a:pt x="7125" y="5497"/>
                    </a:cubicBezTo>
                    <a:cubicBezTo>
                      <a:pt x="7080" y="5385"/>
                      <a:pt x="7058" y="5296"/>
                      <a:pt x="7036" y="5184"/>
                    </a:cubicBezTo>
                    <a:cubicBezTo>
                      <a:pt x="7013" y="5161"/>
                      <a:pt x="6991" y="5139"/>
                      <a:pt x="6991" y="5094"/>
                    </a:cubicBezTo>
                    <a:cubicBezTo>
                      <a:pt x="6991" y="5094"/>
                      <a:pt x="6991" y="5072"/>
                      <a:pt x="6991" y="5072"/>
                    </a:cubicBezTo>
                    <a:cubicBezTo>
                      <a:pt x="6968" y="4960"/>
                      <a:pt x="6946" y="4870"/>
                      <a:pt x="6924" y="4780"/>
                    </a:cubicBezTo>
                    <a:lnTo>
                      <a:pt x="6924" y="4758"/>
                    </a:lnTo>
                    <a:lnTo>
                      <a:pt x="6924" y="4736"/>
                    </a:lnTo>
                    <a:cubicBezTo>
                      <a:pt x="6901" y="4668"/>
                      <a:pt x="6879" y="4624"/>
                      <a:pt x="6879" y="4579"/>
                    </a:cubicBezTo>
                    <a:cubicBezTo>
                      <a:pt x="6789" y="4288"/>
                      <a:pt x="6677" y="3974"/>
                      <a:pt x="6543" y="3683"/>
                    </a:cubicBezTo>
                    <a:cubicBezTo>
                      <a:pt x="6498" y="3593"/>
                      <a:pt x="6543" y="3391"/>
                      <a:pt x="6543" y="3279"/>
                    </a:cubicBezTo>
                    <a:cubicBezTo>
                      <a:pt x="6543" y="3055"/>
                      <a:pt x="6543" y="2854"/>
                      <a:pt x="6520" y="2652"/>
                    </a:cubicBezTo>
                    <a:cubicBezTo>
                      <a:pt x="6453" y="2204"/>
                      <a:pt x="6341" y="1734"/>
                      <a:pt x="6162" y="1330"/>
                    </a:cubicBezTo>
                    <a:cubicBezTo>
                      <a:pt x="6139" y="1286"/>
                      <a:pt x="6095" y="1218"/>
                      <a:pt x="6072" y="1174"/>
                    </a:cubicBezTo>
                    <a:cubicBezTo>
                      <a:pt x="6027" y="1061"/>
                      <a:pt x="5938" y="949"/>
                      <a:pt x="5871" y="860"/>
                    </a:cubicBezTo>
                    <a:cubicBezTo>
                      <a:pt x="5803" y="770"/>
                      <a:pt x="5736" y="703"/>
                      <a:pt x="5669" y="636"/>
                    </a:cubicBezTo>
                    <a:cubicBezTo>
                      <a:pt x="5355" y="300"/>
                      <a:pt x="4930" y="76"/>
                      <a:pt x="4482" y="9"/>
                    </a:cubicBezTo>
                    <a:cubicBezTo>
                      <a:pt x="4418" y="3"/>
                      <a:pt x="4356" y="0"/>
                      <a:pt x="4293"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2517625" y="1931975"/>
                <a:ext cx="147875" cy="210600"/>
              </a:xfrm>
              <a:custGeom>
                <a:rect b="b" l="l" r="r" t="t"/>
                <a:pathLst>
                  <a:path extrusionOk="0" h="8424" w="5915">
                    <a:moveTo>
                      <a:pt x="1815" y="0"/>
                    </a:moveTo>
                    <a:cubicBezTo>
                      <a:pt x="1389" y="45"/>
                      <a:pt x="986" y="224"/>
                      <a:pt x="695" y="538"/>
                    </a:cubicBezTo>
                    <a:cubicBezTo>
                      <a:pt x="0" y="1255"/>
                      <a:pt x="45" y="2487"/>
                      <a:pt x="247" y="3405"/>
                    </a:cubicBezTo>
                    <a:cubicBezTo>
                      <a:pt x="538" y="5018"/>
                      <a:pt x="1501" y="6430"/>
                      <a:pt x="2890" y="7281"/>
                    </a:cubicBezTo>
                    <a:cubicBezTo>
                      <a:pt x="3137" y="7438"/>
                      <a:pt x="3383" y="7572"/>
                      <a:pt x="3652" y="7684"/>
                    </a:cubicBezTo>
                    <a:cubicBezTo>
                      <a:pt x="3786" y="7752"/>
                      <a:pt x="3943" y="7819"/>
                      <a:pt x="4100" y="7864"/>
                    </a:cubicBezTo>
                    <a:lnTo>
                      <a:pt x="4324" y="7953"/>
                    </a:lnTo>
                    <a:lnTo>
                      <a:pt x="4414" y="7998"/>
                    </a:lnTo>
                    <a:cubicBezTo>
                      <a:pt x="4660" y="8088"/>
                      <a:pt x="4906" y="8200"/>
                      <a:pt x="5175" y="8289"/>
                    </a:cubicBezTo>
                    <a:cubicBezTo>
                      <a:pt x="5242" y="8312"/>
                      <a:pt x="5489" y="8379"/>
                      <a:pt x="5713" y="8424"/>
                    </a:cubicBezTo>
                    <a:lnTo>
                      <a:pt x="5803" y="8424"/>
                    </a:lnTo>
                    <a:cubicBezTo>
                      <a:pt x="5870" y="8424"/>
                      <a:pt x="5892" y="8379"/>
                      <a:pt x="5915" y="8334"/>
                    </a:cubicBezTo>
                    <a:cubicBezTo>
                      <a:pt x="5915" y="8312"/>
                      <a:pt x="5915" y="8312"/>
                      <a:pt x="5915" y="8312"/>
                    </a:cubicBezTo>
                    <a:cubicBezTo>
                      <a:pt x="5915" y="8289"/>
                      <a:pt x="5915" y="8289"/>
                      <a:pt x="5915" y="8289"/>
                    </a:cubicBezTo>
                    <a:lnTo>
                      <a:pt x="5623" y="7528"/>
                    </a:lnTo>
                    <a:lnTo>
                      <a:pt x="5534" y="7326"/>
                    </a:lnTo>
                    <a:lnTo>
                      <a:pt x="5511" y="7259"/>
                    </a:lnTo>
                    <a:lnTo>
                      <a:pt x="4705" y="5175"/>
                    </a:lnTo>
                    <a:lnTo>
                      <a:pt x="3025" y="829"/>
                    </a:lnTo>
                    <a:cubicBezTo>
                      <a:pt x="3002" y="739"/>
                      <a:pt x="2957" y="650"/>
                      <a:pt x="2935" y="560"/>
                    </a:cubicBezTo>
                    <a:cubicBezTo>
                      <a:pt x="2913" y="538"/>
                      <a:pt x="2913" y="493"/>
                      <a:pt x="2890" y="448"/>
                    </a:cubicBezTo>
                    <a:cubicBezTo>
                      <a:pt x="2868" y="359"/>
                      <a:pt x="2823" y="269"/>
                      <a:pt x="2778" y="202"/>
                    </a:cubicBezTo>
                    <a:cubicBezTo>
                      <a:pt x="2756" y="179"/>
                      <a:pt x="2733" y="157"/>
                      <a:pt x="2711" y="135"/>
                    </a:cubicBezTo>
                    <a:cubicBezTo>
                      <a:pt x="2621" y="90"/>
                      <a:pt x="2554" y="67"/>
                      <a:pt x="2464" y="67"/>
                    </a:cubicBezTo>
                    <a:cubicBezTo>
                      <a:pt x="2240" y="23"/>
                      <a:pt x="2039" y="0"/>
                      <a:pt x="1815"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2461600" y="2056225"/>
                <a:ext cx="101975" cy="78500"/>
              </a:xfrm>
              <a:custGeom>
                <a:rect b="b" l="l" r="r" t="t"/>
                <a:pathLst>
                  <a:path extrusionOk="0" h="3140" w="4079">
                    <a:moveTo>
                      <a:pt x="893" y="1"/>
                    </a:moveTo>
                    <a:cubicBezTo>
                      <a:pt x="647" y="1"/>
                      <a:pt x="407" y="97"/>
                      <a:pt x="247" y="272"/>
                    </a:cubicBezTo>
                    <a:cubicBezTo>
                      <a:pt x="1" y="608"/>
                      <a:pt x="113" y="1079"/>
                      <a:pt x="337" y="1437"/>
                    </a:cubicBezTo>
                    <a:cubicBezTo>
                      <a:pt x="718" y="1796"/>
                      <a:pt x="1143" y="2087"/>
                      <a:pt x="1591" y="2333"/>
                    </a:cubicBezTo>
                    <a:cubicBezTo>
                      <a:pt x="2376" y="2692"/>
                      <a:pt x="3204" y="2961"/>
                      <a:pt x="4056" y="3140"/>
                    </a:cubicBezTo>
                    <a:cubicBezTo>
                      <a:pt x="4078" y="3095"/>
                      <a:pt x="4078" y="3028"/>
                      <a:pt x="4056" y="2961"/>
                    </a:cubicBezTo>
                    <a:cubicBezTo>
                      <a:pt x="3966" y="2625"/>
                      <a:pt x="3787" y="2333"/>
                      <a:pt x="3518" y="2109"/>
                    </a:cubicBezTo>
                    <a:cubicBezTo>
                      <a:pt x="3025" y="1594"/>
                      <a:pt x="2532" y="1079"/>
                      <a:pt x="2017" y="608"/>
                    </a:cubicBezTo>
                    <a:cubicBezTo>
                      <a:pt x="1771" y="362"/>
                      <a:pt x="1502" y="183"/>
                      <a:pt x="1188" y="48"/>
                    </a:cubicBezTo>
                    <a:cubicBezTo>
                      <a:pt x="1092" y="16"/>
                      <a:pt x="992" y="1"/>
                      <a:pt x="8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2433050" y="1976775"/>
                <a:ext cx="575" cy="8425"/>
              </a:xfrm>
              <a:custGeom>
                <a:rect b="b" l="l" r="r" t="t"/>
                <a:pathLst>
                  <a:path extrusionOk="0" fill="none" h="337" w="23">
                    <a:moveTo>
                      <a:pt x="23" y="0"/>
                    </a:moveTo>
                    <a:cubicBezTo>
                      <a:pt x="0" y="112"/>
                      <a:pt x="0" y="224"/>
                      <a:pt x="23" y="336"/>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2441450" y="1984050"/>
                <a:ext cx="1150" cy="8425"/>
              </a:xfrm>
              <a:custGeom>
                <a:rect b="b" l="l" r="r" t="t"/>
                <a:pathLst>
                  <a:path extrusionOk="0" fill="none" h="337" w="46">
                    <a:moveTo>
                      <a:pt x="0" y="1"/>
                    </a:moveTo>
                    <a:cubicBezTo>
                      <a:pt x="0" y="113"/>
                      <a:pt x="23" y="225"/>
                      <a:pt x="45" y="337"/>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2446475" y="1976775"/>
                <a:ext cx="600" cy="7850"/>
              </a:xfrm>
              <a:custGeom>
                <a:rect b="b" l="l" r="r" t="t"/>
                <a:pathLst>
                  <a:path extrusionOk="0" fill="none" h="314" w="24">
                    <a:moveTo>
                      <a:pt x="1" y="0"/>
                    </a:moveTo>
                    <a:cubicBezTo>
                      <a:pt x="1" y="90"/>
                      <a:pt x="1" y="202"/>
                      <a:pt x="23" y="31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2454325" y="1985175"/>
                <a:ext cx="2275" cy="7300"/>
              </a:xfrm>
              <a:custGeom>
                <a:rect b="b" l="l" r="r" t="t"/>
                <a:pathLst>
                  <a:path extrusionOk="0" fill="none" h="292" w="91">
                    <a:moveTo>
                      <a:pt x="1" y="0"/>
                    </a:moveTo>
                    <a:cubicBezTo>
                      <a:pt x="1" y="90"/>
                      <a:pt x="45" y="202"/>
                      <a:pt x="90" y="292"/>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2435275" y="2000300"/>
                <a:ext cx="1150" cy="5625"/>
              </a:xfrm>
              <a:custGeom>
                <a:rect b="b" l="l" r="r" t="t"/>
                <a:pathLst>
                  <a:path extrusionOk="0" fill="none" h="225" w="46">
                    <a:moveTo>
                      <a:pt x="1" y="0"/>
                    </a:moveTo>
                    <a:cubicBezTo>
                      <a:pt x="23" y="67"/>
                      <a:pt x="23" y="157"/>
                      <a:pt x="46" y="22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2443675" y="2001975"/>
                <a:ext cx="1725" cy="6750"/>
              </a:xfrm>
              <a:custGeom>
                <a:rect b="b" l="l" r="r" t="t"/>
                <a:pathLst>
                  <a:path extrusionOk="0" fill="none" h="270" w="69">
                    <a:moveTo>
                      <a:pt x="1" y="0"/>
                    </a:moveTo>
                    <a:cubicBezTo>
                      <a:pt x="1" y="90"/>
                      <a:pt x="23" y="180"/>
                      <a:pt x="68"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2454325" y="1999725"/>
                <a:ext cx="1150" cy="4525"/>
              </a:xfrm>
              <a:custGeom>
                <a:rect b="b" l="l" r="r" t="t"/>
                <a:pathLst>
                  <a:path extrusionOk="0" fill="none" h="181" w="46">
                    <a:moveTo>
                      <a:pt x="1" y="1"/>
                    </a:moveTo>
                    <a:lnTo>
                      <a:pt x="45"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2492400" y="2082625"/>
                <a:ext cx="6750" cy="6750"/>
              </a:xfrm>
              <a:custGeom>
                <a:rect b="b" l="l" r="r" t="t"/>
                <a:pathLst>
                  <a:path extrusionOk="0" fill="none" h="270" w="270">
                    <a:moveTo>
                      <a:pt x="1" y="1"/>
                    </a:moveTo>
                    <a:cubicBezTo>
                      <a:pt x="91" y="90"/>
                      <a:pt x="180" y="180"/>
                      <a:pt x="270"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2504725" y="2083750"/>
                <a:ext cx="4525" cy="4500"/>
              </a:xfrm>
              <a:custGeom>
                <a:rect b="b" l="l" r="r" t="t"/>
                <a:pathLst>
                  <a:path extrusionOk="0" fill="none" h="180" w="181">
                    <a:moveTo>
                      <a:pt x="1" y="0"/>
                    </a:moveTo>
                    <a:cubicBezTo>
                      <a:pt x="46" y="68"/>
                      <a:pt x="113" y="135"/>
                      <a:pt x="180" y="18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2505300" y="2074225"/>
                <a:ext cx="4500" cy="4500"/>
              </a:xfrm>
              <a:custGeom>
                <a:rect b="b" l="l" r="r" t="t"/>
                <a:pathLst>
                  <a:path extrusionOk="0" fill="none" h="180" w="180">
                    <a:moveTo>
                      <a:pt x="0" y="0"/>
                    </a:moveTo>
                    <a:lnTo>
                      <a:pt x="179"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2562975" y="2044125"/>
                <a:ext cx="92450" cy="221100"/>
              </a:xfrm>
              <a:custGeom>
                <a:rect b="b" l="l" r="r" t="t"/>
                <a:pathLst>
                  <a:path extrusionOk="0" h="8844" w="3698">
                    <a:moveTo>
                      <a:pt x="624" y="0"/>
                    </a:moveTo>
                    <a:cubicBezTo>
                      <a:pt x="549" y="0"/>
                      <a:pt x="475" y="13"/>
                      <a:pt x="404" y="40"/>
                    </a:cubicBezTo>
                    <a:cubicBezTo>
                      <a:pt x="180" y="174"/>
                      <a:pt x="23" y="398"/>
                      <a:pt x="1" y="644"/>
                    </a:cubicBezTo>
                    <a:cubicBezTo>
                      <a:pt x="1" y="913"/>
                      <a:pt x="23" y="1182"/>
                      <a:pt x="90" y="1429"/>
                    </a:cubicBezTo>
                    <a:lnTo>
                      <a:pt x="292" y="1787"/>
                    </a:lnTo>
                    <a:cubicBezTo>
                      <a:pt x="762" y="3579"/>
                      <a:pt x="606" y="5483"/>
                      <a:pt x="762" y="7365"/>
                    </a:cubicBezTo>
                    <a:cubicBezTo>
                      <a:pt x="740" y="7477"/>
                      <a:pt x="785" y="7567"/>
                      <a:pt x="852" y="7657"/>
                    </a:cubicBezTo>
                    <a:lnTo>
                      <a:pt x="874" y="7657"/>
                    </a:lnTo>
                    <a:cubicBezTo>
                      <a:pt x="900" y="7674"/>
                      <a:pt x="929" y="7681"/>
                      <a:pt x="959" y="7681"/>
                    </a:cubicBezTo>
                    <a:cubicBezTo>
                      <a:pt x="1007" y="7681"/>
                      <a:pt x="1057" y="7662"/>
                      <a:pt x="1099" y="7634"/>
                    </a:cubicBezTo>
                    <a:lnTo>
                      <a:pt x="1121" y="7612"/>
                    </a:lnTo>
                    <a:cubicBezTo>
                      <a:pt x="1188" y="7567"/>
                      <a:pt x="1233" y="7500"/>
                      <a:pt x="1255" y="7432"/>
                    </a:cubicBezTo>
                    <a:cubicBezTo>
                      <a:pt x="1300" y="7320"/>
                      <a:pt x="1323" y="7208"/>
                      <a:pt x="1345" y="7074"/>
                    </a:cubicBezTo>
                    <a:cubicBezTo>
                      <a:pt x="1345" y="7052"/>
                      <a:pt x="1367" y="7007"/>
                      <a:pt x="1367" y="6984"/>
                    </a:cubicBezTo>
                    <a:cubicBezTo>
                      <a:pt x="1367" y="6962"/>
                      <a:pt x="1390" y="6917"/>
                      <a:pt x="1390" y="6895"/>
                    </a:cubicBezTo>
                    <a:cubicBezTo>
                      <a:pt x="1479" y="7455"/>
                      <a:pt x="1614" y="7993"/>
                      <a:pt x="1771" y="8530"/>
                    </a:cubicBezTo>
                    <a:cubicBezTo>
                      <a:pt x="1793" y="8642"/>
                      <a:pt x="1838" y="8732"/>
                      <a:pt x="1927" y="8821"/>
                    </a:cubicBezTo>
                    <a:cubicBezTo>
                      <a:pt x="1950" y="8821"/>
                      <a:pt x="1995" y="8844"/>
                      <a:pt x="2039" y="8844"/>
                    </a:cubicBezTo>
                    <a:lnTo>
                      <a:pt x="2062" y="8844"/>
                    </a:lnTo>
                    <a:cubicBezTo>
                      <a:pt x="2151" y="8821"/>
                      <a:pt x="2241" y="8777"/>
                      <a:pt x="2286" y="8687"/>
                    </a:cubicBezTo>
                    <a:cubicBezTo>
                      <a:pt x="2353" y="8575"/>
                      <a:pt x="2398" y="8463"/>
                      <a:pt x="2398" y="8329"/>
                    </a:cubicBezTo>
                    <a:cubicBezTo>
                      <a:pt x="2398" y="8306"/>
                      <a:pt x="2398" y="8284"/>
                      <a:pt x="2398" y="8284"/>
                    </a:cubicBezTo>
                    <a:cubicBezTo>
                      <a:pt x="2398" y="8261"/>
                      <a:pt x="2398" y="8217"/>
                      <a:pt x="2398" y="8194"/>
                    </a:cubicBezTo>
                    <a:cubicBezTo>
                      <a:pt x="2420" y="7769"/>
                      <a:pt x="2420" y="7343"/>
                      <a:pt x="2398" y="6895"/>
                    </a:cubicBezTo>
                    <a:lnTo>
                      <a:pt x="2398" y="6895"/>
                    </a:lnTo>
                    <a:cubicBezTo>
                      <a:pt x="2465" y="7096"/>
                      <a:pt x="2577" y="7276"/>
                      <a:pt x="2667" y="7455"/>
                    </a:cubicBezTo>
                    <a:lnTo>
                      <a:pt x="2712" y="7545"/>
                    </a:lnTo>
                    <a:cubicBezTo>
                      <a:pt x="2801" y="7657"/>
                      <a:pt x="2868" y="7769"/>
                      <a:pt x="2958" y="7881"/>
                    </a:cubicBezTo>
                    <a:cubicBezTo>
                      <a:pt x="2980" y="7925"/>
                      <a:pt x="3025" y="7948"/>
                      <a:pt x="3070" y="7993"/>
                    </a:cubicBezTo>
                    <a:lnTo>
                      <a:pt x="3182" y="7993"/>
                    </a:lnTo>
                    <a:cubicBezTo>
                      <a:pt x="3272" y="7993"/>
                      <a:pt x="3339" y="7925"/>
                      <a:pt x="3406" y="7858"/>
                    </a:cubicBezTo>
                    <a:cubicBezTo>
                      <a:pt x="3428" y="7813"/>
                      <a:pt x="3451" y="7791"/>
                      <a:pt x="3473" y="7769"/>
                    </a:cubicBezTo>
                    <a:cubicBezTo>
                      <a:pt x="3473" y="7746"/>
                      <a:pt x="3473" y="7724"/>
                      <a:pt x="3496" y="7724"/>
                    </a:cubicBezTo>
                    <a:cubicBezTo>
                      <a:pt x="3630" y="7388"/>
                      <a:pt x="3697" y="7007"/>
                      <a:pt x="3630" y="6648"/>
                    </a:cubicBezTo>
                    <a:lnTo>
                      <a:pt x="3630" y="6559"/>
                    </a:lnTo>
                    <a:cubicBezTo>
                      <a:pt x="3630" y="6514"/>
                      <a:pt x="3608" y="6447"/>
                      <a:pt x="3608" y="6380"/>
                    </a:cubicBezTo>
                    <a:cubicBezTo>
                      <a:pt x="3473" y="4923"/>
                      <a:pt x="3137" y="3490"/>
                      <a:pt x="2644" y="2123"/>
                    </a:cubicBezTo>
                    <a:cubicBezTo>
                      <a:pt x="2510" y="1742"/>
                      <a:pt x="2308" y="1384"/>
                      <a:pt x="2084" y="1048"/>
                    </a:cubicBezTo>
                    <a:cubicBezTo>
                      <a:pt x="1883" y="824"/>
                      <a:pt x="1659" y="600"/>
                      <a:pt x="1435" y="398"/>
                    </a:cubicBezTo>
                    <a:cubicBezTo>
                      <a:pt x="1278" y="286"/>
                      <a:pt x="1121" y="174"/>
                      <a:pt x="964" y="84"/>
                    </a:cubicBezTo>
                    <a:cubicBezTo>
                      <a:pt x="856" y="30"/>
                      <a:pt x="739" y="0"/>
                      <a:pt x="624"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2574750" y="2131900"/>
                <a:ext cx="48175" cy="5075"/>
              </a:xfrm>
              <a:custGeom>
                <a:rect b="b" l="l" r="r" t="t"/>
                <a:pathLst>
                  <a:path extrusionOk="0" fill="none" h="203" w="1927">
                    <a:moveTo>
                      <a:pt x="0" y="203"/>
                    </a:moveTo>
                    <a:cubicBezTo>
                      <a:pt x="650" y="203"/>
                      <a:pt x="1300" y="135"/>
                      <a:pt x="1927" y="1"/>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2580350" y="2137275"/>
                <a:ext cx="3950" cy="99400"/>
              </a:xfrm>
              <a:custGeom>
                <a:rect b="b" l="l" r="r" t="t"/>
                <a:pathLst>
                  <a:path extrusionOk="0" h="3976" w="158">
                    <a:moveTo>
                      <a:pt x="16" y="0"/>
                    </a:moveTo>
                    <a:cubicBezTo>
                      <a:pt x="13" y="0"/>
                      <a:pt x="8" y="3"/>
                      <a:pt x="0" y="10"/>
                    </a:cubicBezTo>
                    <a:cubicBezTo>
                      <a:pt x="90" y="1332"/>
                      <a:pt x="135" y="2654"/>
                      <a:pt x="135" y="3975"/>
                    </a:cubicBezTo>
                    <a:lnTo>
                      <a:pt x="157" y="3975"/>
                    </a:lnTo>
                    <a:cubicBezTo>
                      <a:pt x="157" y="2654"/>
                      <a:pt x="112" y="1309"/>
                      <a:pt x="23" y="10"/>
                    </a:cubicBezTo>
                    <a:cubicBezTo>
                      <a:pt x="23" y="10"/>
                      <a:pt x="23" y="0"/>
                      <a:pt x="1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2584825" y="2136400"/>
                <a:ext cx="5625" cy="99700"/>
              </a:xfrm>
              <a:custGeom>
                <a:rect b="b" l="l" r="r" t="t"/>
                <a:pathLst>
                  <a:path extrusionOk="0" h="3988" w="225">
                    <a:moveTo>
                      <a:pt x="0" y="0"/>
                    </a:moveTo>
                    <a:cubicBezTo>
                      <a:pt x="0" y="0"/>
                      <a:pt x="0" y="0"/>
                      <a:pt x="0" y="23"/>
                    </a:cubicBezTo>
                    <a:cubicBezTo>
                      <a:pt x="23" y="1344"/>
                      <a:pt x="90" y="2666"/>
                      <a:pt x="202" y="3988"/>
                    </a:cubicBezTo>
                    <a:lnTo>
                      <a:pt x="225" y="3966"/>
                    </a:lnTo>
                    <a:cubicBezTo>
                      <a:pt x="113" y="2644"/>
                      <a:pt x="45" y="1344"/>
                      <a:pt x="23" y="23"/>
                    </a:cubicBezTo>
                    <a:cubicBezTo>
                      <a:pt x="23" y="0"/>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2589875" y="2136400"/>
                <a:ext cx="6725" cy="85700"/>
              </a:xfrm>
              <a:custGeom>
                <a:rect b="b" l="l" r="r" t="t"/>
                <a:pathLst>
                  <a:path extrusionOk="0" h="3428" w="269">
                    <a:moveTo>
                      <a:pt x="0" y="0"/>
                    </a:moveTo>
                    <a:cubicBezTo>
                      <a:pt x="90" y="1165"/>
                      <a:pt x="157" y="2285"/>
                      <a:pt x="247" y="3428"/>
                    </a:cubicBezTo>
                    <a:cubicBezTo>
                      <a:pt x="247" y="3383"/>
                      <a:pt x="269" y="3361"/>
                      <a:pt x="269" y="3316"/>
                    </a:cubicBezTo>
                    <a:cubicBezTo>
                      <a:pt x="179" y="2218"/>
                      <a:pt x="112" y="112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2597700" y="2135825"/>
                <a:ext cx="16275" cy="129975"/>
              </a:xfrm>
              <a:custGeom>
                <a:rect b="b" l="l" r="r" t="t"/>
                <a:pathLst>
                  <a:path extrusionOk="0" h="5199" w="651">
                    <a:moveTo>
                      <a:pt x="23" y="1"/>
                    </a:moveTo>
                    <a:cubicBezTo>
                      <a:pt x="23" y="1"/>
                      <a:pt x="1" y="23"/>
                      <a:pt x="1" y="23"/>
                    </a:cubicBezTo>
                    <a:cubicBezTo>
                      <a:pt x="113" y="1748"/>
                      <a:pt x="314" y="3473"/>
                      <a:pt x="628" y="5198"/>
                    </a:cubicBezTo>
                    <a:lnTo>
                      <a:pt x="650" y="5198"/>
                    </a:lnTo>
                    <a:cubicBezTo>
                      <a:pt x="337" y="3473"/>
                      <a:pt x="135" y="1748"/>
                      <a:pt x="46" y="23"/>
                    </a:cubicBezTo>
                    <a:cubicBezTo>
                      <a:pt x="46" y="23"/>
                      <a:pt x="23" y="1"/>
                      <a:pt x="23"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
              <p:cNvSpPr/>
              <p:nvPr/>
            </p:nvSpPr>
            <p:spPr>
              <a:xfrm>
                <a:off x="2604975" y="2134700"/>
                <a:ext cx="17400" cy="117650"/>
              </a:xfrm>
              <a:custGeom>
                <a:rect b="b" l="l" r="r" t="t"/>
                <a:pathLst>
                  <a:path extrusionOk="0" h="4706" w="696">
                    <a:moveTo>
                      <a:pt x="1" y="1"/>
                    </a:moveTo>
                    <a:lnTo>
                      <a:pt x="1" y="23"/>
                    </a:lnTo>
                    <a:cubicBezTo>
                      <a:pt x="203" y="1614"/>
                      <a:pt x="427" y="3137"/>
                      <a:pt x="695" y="4706"/>
                    </a:cubicBezTo>
                    <a:cubicBezTo>
                      <a:pt x="695" y="4706"/>
                      <a:pt x="695" y="4683"/>
                      <a:pt x="695" y="4661"/>
                    </a:cubicBezTo>
                    <a:cubicBezTo>
                      <a:pt x="695" y="4638"/>
                      <a:pt x="695" y="4616"/>
                      <a:pt x="695" y="4594"/>
                    </a:cubicBezTo>
                    <a:cubicBezTo>
                      <a:pt x="449" y="3070"/>
                      <a:pt x="225" y="1569"/>
                      <a:pt x="23" y="23"/>
                    </a:cubicBez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a:off x="2611150" y="2133600"/>
                <a:ext cx="19625" cy="99150"/>
              </a:xfrm>
              <a:custGeom>
                <a:rect b="b" l="l" r="r" t="t"/>
                <a:pathLst>
                  <a:path extrusionOk="0" h="3966" w="785">
                    <a:moveTo>
                      <a:pt x="0" y="0"/>
                    </a:moveTo>
                    <a:cubicBezTo>
                      <a:pt x="0" y="23"/>
                      <a:pt x="0" y="23"/>
                      <a:pt x="0" y="23"/>
                    </a:cubicBezTo>
                    <a:cubicBezTo>
                      <a:pt x="202" y="1322"/>
                      <a:pt x="471" y="2599"/>
                      <a:pt x="740" y="3876"/>
                    </a:cubicBezTo>
                    <a:lnTo>
                      <a:pt x="785" y="3966"/>
                    </a:lnTo>
                    <a:cubicBezTo>
                      <a:pt x="493" y="2666"/>
                      <a:pt x="247" y="1344"/>
                      <a:pt x="23" y="23"/>
                    </a:cubicBezTo>
                    <a:cubicBezTo>
                      <a:pt x="23" y="23"/>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2619000" y="2131900"/>
                <a:ext cx="23525" cy="112050"/>
              </a:xfrm>
              <a:custGeom>
                <a:rect b="b" l="l" r="r" t="t"/>
                <a:pathLst>
                  <a:path extrusionOk="0" h="4482" w="941">
                    <a:moveTo>
                      <a:pt x="22" y="1"/>
                    </a:moveTo>
                    <a:cubicBezTo>
                      <a:pt x="0" y="1"/>
                      <a:pt x="0" y="23"/>
                      <a:pt x="0" y="23"/>
                    </a:cubicBezTo>
                    <a:cubicBezTo>
                      <a:pt x="134" y="583"/>
                      <a:pt x="224" y="1166"/>
                      <a:pt x="314" y="1726"/>
                    </a:cubicBezTo>
                    <a:cubicBezTo>
                      <a:pt x="426" y="2667"/>
                      <a:pt x="627" y="3585"/>
                      <a:pt x="896" y="4482"/>
                    </a:cubicBezTo>
                    <a:lnTo>
                      <a:pt x="941" y="4482"/>
                    </a:lnTo>
                    <a:cubicBezTo>
                      <a:pt x="650" y="3585"/>
                      <a:pt x="471" y="2667"/>
                      <a:pt x="336" y="1726"/>
                    </a:cubicBezTo>
                    <a:cubicBezTo>
                      <a:pt x="247" y="1166"/>
                      <a:pt x="157" y="561"/>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2629075" y="2134150"/>
                <a:ext cx="21300" cy="104200"/>
              </a:xfrm>
              <a:custGeom>
                <a:rect b="b" l="l" r="r" t="t"/>
                <a:pathLst>
                  <a:path extrusionOk="0" h="4168" w="852">
                    <a:moveTo>
                      <a:pt x="23" y="1"/>
                    </a:moveTo>
                    <a:cubicBezTo>
                      <a:pt x="0" y="1"/>
                      <a:pt x="0" y="23"/>
                      <a:pt x="23" y="23"/>
                    </a:cubicBezTo>
                    <a:cubicBezTo>
                      <a:pt x="269" y="1457"/>
                      <a:pt x="516" y="2756"/>
                      <a:pt x="829" y="4168"/>
                    </a:cubicBezTo>
                    <a:cubicBezTo>
                      <a:pt x="829" y="4145"/>
                      <a:pt x="829" y="4123"/>
                      <a:pt x="852" y="4123"/>
                    </a:cubicBezTo>
                    <a:cubicBezTo>
                      <a:pt x="538" y="2734"/>
                      <a:pt x="292" y="1434"/>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2635225" y="2135275"/>
                <a:ext cx="17950" cy="75075"/>
              </a:xfrm>
              <a:custGeom>
                <a:rect b="b" l="l" r="r" t="t"/>
                <a:pathLst>
                  <a:path extrusionOk="0" h="3003" w="718">
                    <a:moveTo>
                      <a:pt x="1" y="0"/>
                    </a:moveTo>
                    <a:cubicBezTo>
                      <a:pt x="1" y="23"/>
                      <a:pt x="1" y="23"/>
                      <a:pt x="1" y="23"/>
                    </a:cubicBezTo>
                    <a:lnTo>
                      <a:pt x="675" y="2826"/>
                    </a:lnTo>
                    <a:lnTo>
                      <a:pt x="675" y="2826"/>
                    </a:lnTo>
                    <a:cubicBezTo>
                      <a:pt x="673" y="2797"/>
                      <a:pt x="673" y="2765"/>
                      <a:pt x="673" y="2734"/>
                    </a:cubicBezTo>
                    <a:lnTo>
                      <a:pt x="23" y="0"/>
                    </a:lnTo>
                    <a:close/>
                    <a:moveTo>
                      <a:pt x="675" y="2826"/>
                    </a:moveTo>
                    <a:cubicBezTo>
                      <a:pt x="678" y="2859"/>
                      <a:pt x="683" y="2889"/>
                      <a:pt x="695" y="2913"/>
                    </a:cubicBezTo>
                    <a:lnTo>
                      <a:pt x="718" y="3002"/>
                    </a:lnTo>
                    <a:lnTo>
                      <a:pt x="675" y="2826"/>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2577550" y="1942050"/>
                <a:ext cx="77875" cy="171400"/>
              </a:xfrm>
              <a:custGeom>
                <a:rect b="b" l="l" r="r" t="t"/>
                <a:pathLst>
                  <a:path extrusionOk="0" h="6856" w="3115">
                    <a:moveTo>
                      <a:pt x="516" y="0"/>
                    </a:moveTo>
                    <a:lnTo>
                      <a:pt x="493" y="23"/>
                    </a:lnTo>
                    <a:cubicBezTo>
                      <a:pt x="448" y="45"/>
                      <a:pt x="426" y="68"/>
                      <a:pt x="404" y="90"/>
                    </a:cubicBezTo>
                    <a:cubicBezTo>
                      <a:pt x="179" y="314"/>
                      <a:pt x="23" y="628"/>
                      <a:pt x="0" y="964"/>
                    </a:cubicBezTo>
                    <a:cubicBezTo>
                      <a:pt x="0" y="964"/>
                      <a:pt x="0" y="986"/>
                      <a:pt x="0" y="986"/>
                    </a:cubicBezTo>
                    <a:cubicBezTo>
                      <a:pt x="0" y="986"/>
                      <a:pt x="0" y="1009"/>
                      <a:pt x="0" y="1031"/>
                    </a:cubicBezTo>
                    <a:cubicBezTo>
                      <a:pt x="0" y="1031"/>
                      <a:pt x="0" y="1053"/>
                      <a:pt x="0" y="1053"/>
                    </a:cubicBezTo>
                    <a:cubicBezTo>
                      <a:pt x="0" y="1098"/>
                      <a:pt x="0" y="1165"/>
                      <a:pt x="0" y="1210"/>
                    </a:cubicBezTo>
                    <a:lnTo>
                      <a:pt x="0" y="1255"/>
                    </a:lnTo>
                    <a:cubicBezTo>
                      <a:pt x="45" y="1613"/>
                      <a:pt x="157" y="1949"/>
                      <a:pt x="314" y="2285"/>
                    </a:cubicBezTo>
                    <a:cubicBezTo>
                      <a:pt x="404" y="2510"/>
                      <a:pt x="516" y="2734"/>
                      <a:pt x="605" y="2958"/>
                    </a:cubicBezTo>
                    <a:lnTo>
                      <a:pt x="605" y="2980"/>
                    </a:lnTo>
                    <a:cubicBezTo>
                      <a:pt x="807" y="3383"/>
                      <a:pt x="1008" y="3786"/>
                      <a:pt x="1210" y="4167"/>
                    </a:cubicBezTo>
                    <a:cubicBezTo>
                      <a:pt x="1210" y="4167"/>
                      <a:pt x="1232" y="4190"/>
                      <a:pt x="1232" y="4190"/>
                    </a:cubicBezTo>
                    <a:cubicBezTo>
                      <a:pt x="1300" y="4347"/>
                      <a:pt x="1389" y="4481"/>
                      <a:pt x="1479" y="4615"/>
                    </a:cubicBezTo>
                    <a:cubicBezTo>
                      <a:pt x="1546" y="4750"/>
                      <a:pt x="1636" y="4884"/>
                      <a:pt x="1703" y="4996"/>
                    </a:cubicBezTo>
                    <a:lnTo>
                      <a:pt x="1725" y="5041"/>
                    </a:lnTo>
                    <a:cubicBezTo>
                      <a:pt x="2039" y="5512"/>
                      <a:pt x="2353" y="5982"/>
                      <a:pt x="2711" y="6430"/>
                    </a:cubicBezTo>
                    <a:cubicBezTo>
                      <a:pt x="2801" y="6542"/>
                      <a:pt x="2913" y="6676"/>
                      <a:pt x="3025" y="6766"/>
                    </a:cubicBezTo>
                    <a:lnTo>
                      <a:pt x="3092" y="6833"/>
                    </a:lnTo>
                    <a:lnTo>
                      <a:pt x="3114" y="6856"/>
                    </a:lnTo>
                    <a:lnTo>
                      <a:pt x="2263" y="4750"/>
                    </a:lnTo>
                    <a:lnTo>
                      <a:pt x="2263" y="4727"/>
                    </a:lnTo>
                    <a:cubicBezTo>
                      <a:pt x="2263" y="4727"/>
                      <a:pt x="2263" y="4705"/>
                      <a:pt x="2263" y="4705"/>
                    </a:cubicBezTo>
                    <a:cubicBezTo>
                      <a:pt x="2151" y="4391"/>
                      <a:pt x="2039" y="4123"/>
                      <a:pt x="1927" y="3831"/>
                    </a:cubicBezTo>
                    <a:cubicBezTo>
                      <a:pt x="1927" y="3831"/>
                      <a:pt x="1927" y="3831"/>
                      <a:pt x="1927" y="3809"/>
                    </a:cubicBezTo>
                    <a:cubicBezTo>
                      <a:pt x="1748" y="3383"/>
                      <a:pt x="1591" y="2935"/>
                      <a:pt x="1412" y="2510"/>
                    </a:cubicBezTo>
                    <a:cubicBezTo>
                      <a:pt x="1412" y="2487"/>
                      <a:pt x="1412" y="2487"/>
                      <a:pt x="1412" y="2465"/>
                    </a:cubicBezTo>
                    <a:lnTo>
                      <a:pt x="896" y="1121"/>
                    </a:lnTo>
                    <a:lnTo>
                      <a:pt x="874" y="1053"/>
                    </a:lnTo>
                    <a:cubicBezTo>
                      <a:pt x="852" y="986"/>
                      <a:pt x="807" y="896"/>
                      <a:pt x="762" y="807"/>
                    </a:cubicBezTo>
                    <a:cubicBezTo>
                      <a:pt x="762" y="784"/>
                      <a:pt x="762" y="762"/>
                      <a:pt x="762" y="740"/>
                    </a:cubicBezTo>
                    <a:lnTo>
                      <a:pt x="628" y="404"/>
                    </a:lnTo>
                    <a:cubicBezTo>
                      <a:pt x="605" y="381"/>
                      <a:pt x="583" y="336"/>
                      <a:pt x="583" y="314"/>
                    </a:cubicBezTo>
                    <a:cubicBezTo>
                      <a:pt x="583" y="314"/>
                      <a:pt x="583" y="292"/>
                      <a:pt x="583" y="292"/>
                    </a:cubicBezTo>
                    <a:cubicBezTo>
                      <a:pt x="560" y="180"/>
                      <a:pt x="538" y="90"/>
                      <a:pt x="516" y="0"/>
                    </a:cubicBezTo>
                    <a:close/>
                  </a:path>
                </a:pathLst>
              </a:custGeom>
              <a:solidFill>
                <a:srgbClr val="E3E0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2504725" y="1917400"/>
                <a:ext cx="135575" cy="220125"/>
              </a:xfrm>
              <a:custGeom>
                <a:rect b="b" l="l" r="r" t="t"/>
                <a:pathLst>
                  <a:path extrusionOk="0" fill="none" h="8805" w="5423">
                    <a:moveTo>
                      <a:pt x="2465" y="1"/>
                    </a:moveTo>
                    <a:cubicBezTo>
                      <a:pt x="2465" y="1"/>
                      <a:pt x="1" y="314"/>
                      <a:pt x="449" y="3451"/>
                    </a:cubicBezTo>
                    <a:cubicBezTo>
                      <a:pt x="897" y="6587"/>
                      <a:pt x="3451" y="8290"/>
                      <a:pt x="5422" y="8805"/>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2522100" y="1926925"/>
                <a:ext cx="15150" cy="23550"/>
              </a:xfrm>
              <a:custGeom>
                <a:rect b="b" l="l" r="r" t="t"/>
                <a:pathLst>
                  <a:path extrusionOk="0" fill="none" h="942" w="606">
                    <a:moveTo>
                      <a:pt x="0" y="941"/>
                    </a:moveTo>
                    <a:cubicBezTo>
                      <a:pt x="112" y="583"/>
                      <a:pt x="314" y="269"/>
                      <a:pt x="605" y="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2526575" y="2022975"/>
                <a:ext cx="99150" cy="39525"/>
              </a:xfrm>
              <a:custGeom>
                <a:rect b="b" l="l" r="r" t="t"/>
                <a:pathLst>
                  <a:path extrusionOk="0" h="1581" w="3966">
                    <a:moveTo>
                      <a:pt x="919" y="505"/>
                    </a:moveTo>
                    <a:cubicBezTo>
                      <a:pt x="914" y="505"/>
                      <a:pt x="910" y="506"/>
                      <a:pt x="905" y="507"/>
                    </a:cubicBezTo>
                    <a:lnTo>
                      <a:pt x="905" y="507"/>
                    </a:lnTo>
                    <a:cubicBezTo>
                      <a:pt x="907" y="507"/>
                      <a:pt x="909" y="507"/>
                      <a:pt x="911" y="507"/>
                    </a:cubicBezTo>
                    <a:cubicBezTo>
                      <a:pt x="951" y="507"/>
                      <a:pt x="994" y="525"/>
                      <a:pt x="1031" y="549"/>
                    </a:cubicBezTo>
                    <a:cubicBezTo>
                      <a:pt x="1009" y="527"/>
                      <a:pt x="964" y="505"/>
                      <a:pt x="919" y="505"/>
                    </a:cubicBezTo>
                    <a:close/>
                    <a:moveTo>
                      <a:pt x="3047" y="34"/>
                    </a:moveTo>
                    <a:cubicBezTo>
                      <a:pt x="3070" y="34"/>
                      <a:pt x="3115" y="57"/>
                      <a:pt x="3137" y="57"/>
                    </a:cubicBezTo>
                    <a:cubicBezTo>
                      <a:pt x="3182" y="101"/>
                      <a:pt x="3227" y="169"/>
                      <a:pt x="3249" y="258"/>
                    </a:cubicBezTo>
                    <a:cubicBezTo>
                      <a:pt x="3294" y="348"/>
                      <a:pt x="3316" y="460"/>
                      <a:pt x="3339" y="572"/>
                    </a:cubicBezTo>
                    <a:cubicBezTo>
                      <a:pt x="3182" y="482"/>
                      <a:pt x="3047" y="370"/>
                      <a:pt x="2980" y="213"/>
                    </a:cubicBezTo>
                    <a:cubicBezTo>
                      <a:pt x="2958" y="169"/>
                      <a:pt x="2935" y="146"/>
                      <a:pt x="2958" y="101"/>
                    </a:cubicBezTo>
                    <a:cubicBezTo>
                      <a:pt x="2958" y="79"/>
                      <a:pt x="2980" y="57"/>
                      <a:pt x="3003" y="34"/>
                    </a:cubicBezTo>
                    <a:close/>
                    <a:moveTo>
                      <a:pt x="3067" y="1"/>
                    </a:moveTo>
                    <a:cubicBezTo>
                      <a:pt x="3042" y="1"/>
                      <a:pt x="3014" y="12"/>
                      <a:pt x="2980" y="34"/>
                    </a:cubicBezTo>
                    <a:cubicBezTo>
                      <a:pt x="2958" y="34"/>
                      <a:pt x="2935" y="57"/>
                      <a:pt x="2913" y="101"/>
                    </a:cubicBezTo>
                    <a:cubicBezTo>
                      <a:pt x="2913" y="146"/>
                      <a:pt x="2913" y="191"/>
                      <a:pt x="2935" y="236"/>
                    </a:cubicBezTo>
                    <a:cubicBezTo>
                      <a:pt x="3025" y="393"/>
                      <a:pt x="3159" y="527"/>
                      <a:pt x="3339" y="594"/>
                    </a:cubicBezTo>
                    <a:cubicBezTo>
                      <a:pt x="3339" y="602"/>
                      <a:pt x="3339" y="609"/>
                      <a:pt x="3339" y="617"/>
                    </a:cubicBezTo>
                    <a:cubicBezTo>
                      <a:pt x="3361" y="639"/>
                      <a:pt x="3406" y="639"/>
                      <a:pt x="3428" y="661"/>
                    </a:cubicBezTo>
                    <a:cubicBezTo>
                      <a:pt x="3540" y="684"/>
                      <a:pt x="3675" y="684"/>
                      <a:pt x="3787" y="684"/>
                    </a:cubicBezTo>
                    <a:cubicBezTo>
                      <a:pt x="3831" y="661"/>
                      <a:pt x="3899" y="661"/>
                      <a:pt x="3966" y="617"/>
                    </a:cubicBezTo>
                    <a:cubicBezTo>
                      <a:pt x="3966" y="617"/>
                      <a:pt x="3966" y="594"/>
                      <a:pt x="3966" y="572"/>
                    </a:cubicBezTo>
                    <a:cubicBezTo>
                      <a:pt x="3921" y="594"/>
                      <a:pt x="3854" y="617"/>
                      <a:pt x="3809" y="639"/>
                    </a:cubicBezTo>
                    <a:cubicBezTo>
                      <a:pt x="3697" y="639"/>
                      <a:pt x="3563" y="639"/>
                      <a:pt x="3451" y="594"/>
                    </a:cubicBezTo>
                    <a:cubicBezTo>
                      <a:pt x="3428" y="594"/>
                      <a:pt x="3383" y="594"/>
                      <a:pt x="3361" y="572"/>
                    </a:cubicBezTo>
                    <a:cubicBezTo>
                      <a:pt x="3339" y="460"/>
                      <a:pt x="3316" y="348"/>
                      <a:pt x="3271" y="236"/>
                    </a:cubicBezTo>
                    <a:cubicBezTo>
                      <a:pt x="3249" y="146"/>
                      <a:pt x="3204" y="79"/>
                      <a:pt x="3137" y="34"/>
                    </a:cubicBezTo>
                    <a:cubicBezTo>
                      <a:pt x="3115" y="12"/>
                      <a:pt x="3092" y="1"/>
                      <a:pt x="3067" y="1"/>
                    </a:cubicBezTo>
                    <a:close/>
                    <a:moveTo>
                      <a:pt x="3339" y="617"/>
                    </a:moveTo>
                    <a:cubicBezTo>
                      <a:pt x="3339" y="654"/>
                      <a:pt x="3337" y="692"/>
                      <a:pt x="3333" y="729"/>
                    </a:cubicBezTo>
                    <a:lnTo>
                      <a:pt x="3333" y="729"/>
                    </a:lnTo>
                    <a:cubicBezTo>
                      <a:pt x="3335" y="722"/>
                      <a:pt x="3337" y="714"/>
                      <a:pt x="3339" y="706"/>
                    </a:cubicBezTo>
                    <a:cubicBezTo>
                      <a:pt x="3339" y="688"/>
                      <a:pt x="3339" y="653"/>
                      <a:pt x="3339" y="617"/>
                    </a:cubicBezTo>
                    <a:close/>
                    <a:moveTo>
                      <a:pt x="2174" y="258"/>
                    </a:moveTo>
                    <a:cubicBezTo>
                      <a:pt x="2375" y="393"/>
                      <a:pt x="2465" y="639"/>
                      <a:pt x="2375" y="863"/>
                    </a:cubicBezTo>
                    <a:lnTo>
                      <a:pt x="2375" y="886"/>
                    </a:lnTo>
                    <a:cubicBezTo>
                      <a:pt x="2218" y="729"/>
                      <a:pt x="2129" y="549"/>
                      <a:pt x="2084" y="348"/>
                    </a:cubicBezTo>
                    <a:cubicBezTo>
                      <a:pt x="2084" y="325"/>
                      <a:pt x="2084" y="281"/>
                      <a:pt x="2106" y="258"/>
                    </a:cubicBezTo>
                    <a:close/>
                    <a:moveTo>
                      <a:pt x="2101" y="227"/>
                    </a:moveTo>
                    <a:cubicBezTo>
                      <a:pt x="2093" y="227"/>
                      <a:pt x="2077" y="242"/>
                      <a:pt x="2062" y="258"/>
                    </a:cubicBezTo>
                    <a:cubicBezTo>
                      <a:pt x="2039" y="281"/>
                      <a:pt x="2039" y="325"/>
                      <a:pt x="2039" y="370"/>
                    </a:cubicBezTo>
                    <a:cubicBezTo>
                      <a:pt x="2084" y="594"/>
                      <a:pt x="2196" y="774"/>
                      <a:pt x="2330" y="930"/>
                    </a:cubicBezTo>
                    <a:cubicBezTo>
                      <a:pt x="2241" y="1132"/>
                      <a:pt x="2039" y="1266"/>
                      <a:pt x="1815" y="1289"/>
                    </a:cubicBezTo>
                    <a:cubicBezTo>
                      <a:pt x="1783" y="1293"/>
                      <a:pt x="1752" y="1295"/>
                      <a:pt x="1720" y="1295"/>
                    </a:cubicBezTo>
                    <a:cubicBezTo>
                      <a:pt x="1573" y="1295"/>
                      <a:pt x="1429" y="1254"/>
                      <a:pt x="1300" y="1199"/>
                    </a:cubicBezTo>
                    <a:cubicBezTo>
                      <a:pt x="1345" y="930"/>
                      <a:pt x="1233" y="684"/>
                      <a:pt x="1031" y="550"/>
                    </a:cubicBezTo>
                    <a:lnTo>
                      <a:pt x="1031" y="550"/>
                    </a:lnTo>
                    <a:cubicBezTo>
                      <a:pt x="1233" y="684"/>
                      <a:pt x="1322" y="930"/>
                      <a:pt x="1300" y="1154"/>
                    </a:cubicBezTo>
                    <a:cubicBezTo>
                      <a:pt x="1255" y="1132"/>
                      <a:pt x="1210" y="1110"/>
                      <a:pt x="1166" y="1087"/>
                    </a:cubicBezTo>
                    <a:cubicBezTo>
                      <a:pt x="1009" y="975"/>
                      <a:pt x="897" y="818"/>
                      <a:pt x="852" y="639"/>
                    </a:cubicBezTo>
                    <a:cubicBezTo>
                      <a:pt x="852" y="594"/>
                      <a:pt x="852" y="572"/>
                      <a:pt x="874" y="527"/>
                    </a:cubicBezTo>
                    <a:cubicBezTo>
                      <a:pt x="874" y="527"/>
                      <a:pt x="888" y="513"/>
                      <a:pt x="905" y="507"/>
                    </a:cubicBezTo>
                    <a:lnTo>
                      <a:pt x="905" y="507"/>
                    </a:lnTo>
                    <a:cubicBezTo>
                      <a:pt x="875" y="509"/>
                      <a:pt x="848" y="521"/>
                      <a:pt x="829" y="549"/>
                    </a:cubicBezTo>
                    <a:cubicBezTo>
                      <a:pt x="807" y="572"/>
                      <a:pt x="785" y="617"/>
                      <a:pt x="807" y="661"/>
                    </a:cubicBezTo>
                    <a:cubicBezTo>
                      <a:pt x="852" y="863"/>
                      <a:pt x="964" y="1020"/>
                      <a:pt x="1121" y="1132"/>
                    </a:cubicBezTo>
                    <a:cubicBezTo>
                      <a:pt x="1166" y="1177"/>
                      <a:pt x="1210" y="1199"/>
                      <a:pt x="1255" y="1222"/>
                    </a:cubicBezTo>
                    <a:cubicBezTo>
                      <a:pt x="1255" y="1244"/>
                      <a:pt x="1255" y="1266"/>
                      <a:pt x="1233" y="1311"/>
                    </a:cubicBezTo>
                    <a:cubicBezTo>
                      <a:pt x="1210" y="1401"/>
                      <a:pt x="1143" y="1490"/>
                      <a:pt x="1031" y="1535"/>
                    </a:cubicBezTo>
                    <a:cubicBezTo>
                      <a:pt x="992" y="1561"/>
                      <a:pt x="945" y="1572"/>
                      <a:pt x="894" y="1572"/>
                    </a:cubicBezTo>
                    <a:cubicBezTo>
                      <a:pt x="859" y="1572"/>
                      <a:pt x="822" y="1567"/>
                      <a:pt x="785" y="1558"/>
                    </a:cubicBezTo>
                    <a:cubicBezTo>
                      <a:pt x="404" y="1490"/>
                      <a:pt x="113" y="1177"/>
                      <a:pt x="23" y="796"/>
                    </a:cubicBezTo>
                    <a:cubicBezTo>
                      <a:pt x="23" y="796"/>
                      <a:pt x="23" y="774"/>
                      <a:pt x="1" y="774"/>
                    </a:cubicBezTo>
                    <a:cubicBezTo>
                      <a:pt x="1" y="774"/>
                      <a:pt x="1" y="796"/>
                      <a:pt x="1" y="796"/>
                    </a:cubicBezTo>
                    <a:cubicBezTo>
                      <a:pt x="68" y="1199"/>
                      <a:pt x="381" y="1513"/>
                      <a:pt x="785" y="1580"/>
                    </a:cubicBezTo>
                    <a:lnTo>
                      <a:pt x="897" y="1580"/>
                    </a:lnTo>
                    <a:cubicBezTo>
                      <a:pt x="942" y="1580"/>
                      <a:pt x="1009" y="1580"/>
                      <a:pt x="1054" y="1558"/>
                    </a:cubicBezTo>
                    <a:cubicBezTo>
                      <a:pt x="1143" y="1513"/>
                      <a:pt x="1233" y="1423"/>
                      <a:pt x="1278" y="1311"/>
                    </a:cubicBezTo>
                    <a:cubicBezTo>
                      <a:pt x="1278" y="1266"/>
                      <a:pt x="1278" y="1244"/>
                      <a:pt x="1300" y="1222"/>
                    </a:cubicBezTo>
                    <a:cubicBezTo>
                      <a:pt x="1457" y="1311"/>
                      <a:pt x="1636" y="1334"/>
                      <a:pt x="1815" y="1334"/>
                    </a:cubicBezTo>
                    <a:cubicBezTo>
                      <a:pt x="2039" y="1289"/>
                      <a:pt x="2241" y="1154"/>
                      <a:pt x="2353" y="953"/>
                    </a:cubicBezTo>
                    <a:cubicBezTo>
                      <a:pt x="2420" y="998"/>
                      <a:pt x="2465" y="1042"/>
                      <a:pt x="2532" y="1087"/>
                    </a:cubicBezTo>
                    <a:cubicBezTo>
                      <a:pt x="2637" y="1152"/>
                      <a:pt x="2749" y="1187"/>
                      <a:pt x="2859" y="1187"/>
                    </a:cubicBezTo>
                    <a:cubicBezTo>
                      <a:pt x="2939" y="1187"/>
                      <a:pt x="3017" y="1169"/>
                      <a:pt x="3092" y="1132"/>
                    </a:cubicBezTo>
                    <a:cubicBezTo>
                      <a:pt x="3159" y="1087"/>
                      <a:pt x="3204" y="1042"/>
                      <a:pt x="3249" y="998"/>
                    </a:cubicBezTo>
                    <a:cubicBezTo>
                      <a:pt x="3297" y="917"/>
                      <a:pt x="3323" y="825"/>
                      <a:pt x="3333" y="729"/>
                    </a:cubicBezTo>
                    <a:lnTo>
                      <a:pt x="3333" y="729"/>
                    </a:lnTo>
                    <a:cubicBezTo>
                      <a:pt x="3312" y="811"/>
                      <a:pt x="3290" y="891"/>
                      <a:pt x="3249" y="953"/>
                    </a:cubicBezTo>
                    <a:cubicBezTo>
                      <a:pt x="3227" y="1020"/>
                      <a:pt x="3159" y="1065"/>
                      <a:pt x="3115" y="1087"/>
                    </a:cubicBezTo>
                    <a:cubicBezTo>
                      <a:pt x="3036" y="1126"/>
                      <a:pt x="2953" y="1144"/>
                      <a:pt x="2872" y="1144"/>
                    </a:cubicBezTo>
                    <a:cubicBezTo>
                      <a:pt x="2767" y="1144"/>
                      <a:pt x="2665" y="1115"/>
                      <a:pt x="2577" y="1065"/>
                    </a:cubicBezTo>
                    <a:cubicBezTo>
                      <a:pt x="2510" y="1020"/>
                      <a:pt x="2443" y="975"/>
                      <a:pt x="2398" y="930"/>
                    </a:cubicBezTo>
                    <a:cubicBezTo>
                      <a:pt x="2398" y="908"/>
                      <a:pt x="2398" y="908"/>
                      <a:pt x="2398" y="886"/>
                    </a:cubicBezTo>
                    <a:cubicBezTo>
                      <a:pt x="2487" y="639"/>
                      <a:pt x="2398" y="370"/>
                      <a:pt x="2174" y="236"/>
                    </a:cubicBezTo>
                    <a:lnTo>
                      <a:pt x="2106" y="236"/>
                    </a:lnTo>
                    <a:cubicBezTo>
                      <a:pt x="2106" y="229"/>
                      <a:pt x="2105" y="227"/>
                      <a:pt x="2101" y="227"/>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2516500" y="1988675"/>
                <a:ext cx="96350" cy="39100"/>
              </a:xfrm>
              <a:custGeom>
                <a:rect b="b" l="l" r="r" t="t"/>
                <a:pathLst>
                  <a:path extrusionOk="0" h="1564" w="3854">
                    <a:moveTo>
                      <a:pt x="3047" y="40"/>
                    </a:moveTo>
                    <a:cubicBezTo>
                      <a:pt x="3070" y="40"/>
                      <a:pt x="3092" y="40"/>
                      <a:pt x="3114" y="62"/>
                    </a:cubicBezTo>
                    <a:cubicBezTo>
                      <a:pt x="3182" y="107"/>
                      <a:pt x="3226" y="174"/>
                      <a:pt x="3226" y="241"/>
                    </a:cubicBezTo>
                    <a:cubicBezTo>
                      <a:pt x="3271" y="353"/>
                      <a:pt x="3294" y="443"/>
                      <a:pt x="3316" y="555"/>
                    </a:cubicBezTo>
                    <a:cubicBezTo>
                      <a:pt x="3159" y="488"/>
                      <a:pt x="3025" y="353"/>
                      <a:pt x="2958" y="196"/>
                    </a:cubicBezTo>
                    <a:cubicBezTo>
                      <a:pt x="2935" y="174"/>
                      <a:pt x="2935" y="129"/>
                      <a:pt x="2935" y="84"/>
                    </a:cubicBezTo>
                    <a:cubicBezTo>
                      <a:pt x="2935" y="62"/>
                      <a:pt x="2958" y="40"/>
                      <a:pt x="2980" y="40"/>
                    </a:cubicBezTo>
                    <a:close/>
                    <a:moveTo>
                      <a:pt x="2151" y="264"/>
                    </a:moveTo>
                    <a:cubicBezTo>
                      <a:pt x="2353" y="398"/>
                      <a:pt x="2442" y="645"/>
                      <a:pt x="2375" y="869"/>
                    </a:cubicBezTo>
                    <a:lnTo>
                      <a:pt x="2353" y="869"/>
                    </a:lnTo>
                    <a:lnTo>
                      <a:pt x="2353" y="891"/>
                    </a:lnTo>
                    <a:cubicBezTo>
                      <a:pt x="2218" y="734"/>
                      <a:pt x="2106" y="555"/>
                      <a:pt x="2084" y="353"/>
                    </a:cubicBezTo>
                    <a:cubicBezTo>
                      <a:pt x="2061" y="331"/>
                      <a:pt x="2084" y="286"/>
                      <a:pt x="2084" y="264"/>
                    </a:cubicBezTo>
                    <a:close/>
                    <a:moveTo>
                      <a:pt x="3067" y="0"/>
                    </a:moveTo>
                    <a:cubicBezTo>
                      <a:pt x="3042" y="0"/>
                      <a:pt x="3014" y="6"/>
                      <a:pt x="2980" y="17"/>
                    </a:cubicBezTo>
                    <a:cubicBezTo>
                      <a:pt x="2958" y="17"/>
                      <a:pt x="2935" y="62"/>
                      <a:pt x="2913" y="84"/>
                    </a:cubicBezTo>
                    <a:cubicBezTo>
                      <a:pt x="2913" y="129"/>
                      <a:pt x="2913" y="174"/>
                      <a:pt x="2958" y="219"/>
                    </a:cubicBezTo>
                    <a:cubicBezTo>
                      <a:pt x="3025" y="376"/>
                      <a:pt x="3159" y="510"/>
                      <a:pt x="3338" y="600"/>
                    </a:cubicBezTo>
                    <a:cubicBezTo>
                      <a:pt x="3338" y="622"/>
                      <a:pt x="3338" y="667"/>
                      <a:pt x="3338" y="689"/>
                    </a:cubicBezTo>
                    <a:cubicBezTo>
                      <a:pt x="3316" y="846"/>
                      <a:pt x="3249" y="1003"/>
                      <a:pt x="3114" y="1093"/>
                    </a:cubicBezTo>
                    <a:cubicBezTo>
                      <a:pt x="3249" y="1003"/>
                      <a:pt x="3338" y="869"/>
                      <a:pt x="3361" y="689"/>
                    </a:cubicBezTo>
                    <a:lnTo>
                      <a:pt x="3361" y="600"/>
                    </a:lnTo>
                    <a:cubicBezTo>
                      <a:pt x="3450" y="622"/>
                      <a:pt x="3540" y="645"/>
                      <a:pt x="3630" y="667"/>
                    </a:cubicBezTo>
                    <a:lnTo>
                      <a:pt x="3786" y="667"/>
                    </a:lnTo>
                    <a:lnTo>
                      <a:pt x="3854" y="645"/>
                    </a:lnTo>
                    <a:cubicBezTo>
                      <a:pt x="3854" y="622"/>
                      <a:pt x="3854" y="622"/>
                      <a:pt x="3854" y="600"/>
                    </a:cubicBezTo>
                    <a:lnTo>
                      <a:pt x="3786" y="622"/>
                    </a:lnTo>
                    <a:lnTo>
                      <a:pt x="3652" y="622"/>
                    </a:lnTo>
                    <a:cubicBezTo>
                      <a:pt x="3540" y="622"/>
                      <a:pt x="3450" y="600"/>
                      <a:pt x="3361" y="555"/>
                    </a:cubicBezTo>
                    <a:cubicBezTo>
                      <a:pt x="3338" y="443"/>
                      <a:pt x="3316" y="331"/>
                      <a:pt x="3271" y="219"/>
                    </a:cubicBezTo>
                    <a:cubicBezTo>
                      <a:pt x="3249" y="129"/>
                      <a:pt x="3204" y="62"/>
                      <a:pt x="3137" y="17"/>
                    </a:cubicBezTo>
                    <a:cubicBezTo>
                      <a:pt x="3114" y="6"/>
                      <a:pt x="3092" y="0"/>
                      <a:pt x="3067" y="0"/>
                    </a:cubicBezTo>
                    <a:close/>
                    <a:moveTo>
                      <a:pt x="919" y="510"/>
                    </a:moveTo>
                    <a:cubicBezTo>
                      <a:pt x="941" y="510"/>
                      <a:pt x="986" y="510"/>
                      <a:pt x="1008" y="532"/>
                    </a:cubicBezTo>
                    <a:cubicBezTo>
                      <a:pt x="1210" y="689"/>
                      <a:pt x="1300" y="913"/>
                      <a:pt x="1277" y="1160"/>
                    </a:cubicBezTo>
                    <a:cubicBezTo>
                      <a:pt x="1232" y="1137"/>
                      <a:pt x="1188" y="1115"/>
                      <a:pt x="1143" y="1070"/>
                    </a:cubicBezTo>
                    <a:cubicBezTo>
                      <a:pt x="986" y="981"/>
                      <a:pt x="874" y="801"/>
                      <a:pt x="852" y="622"/>
                    </a:cubicBezTo>
                    <a:cubicBezTo>
                      <a:pt x="852" y="577"/>
                      <a:pt x="852" y="555"/>
                      <a:pt x="852" y="532"/>
                    </a:cubicBezTo>
                    <a:cubicBezTo>
                      <a:pt x="874" y="510"/>
                      <a:pt x="896" y="510"/>
                      <a:pt x="919" y="510"/>
                    </a:cubicBezTo>
                    <a:close/>
                    <a:moveTo>
                      <a:pt x="2106" y="219"/>
                    </a:moveTo>
                    <a:cubicBezTo>
                      <a:pt x="2084" y="219"/>
                      <a:pt x="2084" y="219"/>
                      <a:pt x="2061" y="241"/>
                    </a:cubicBezTo>
                    <a:cubicBezTo>
                      <a:pt x="2039" y="264"/>
                      <a:pt x="2039" y="308"/>
                      <a:pt x="2039" y="353"/>
                    </a:cubicBezTo>
                    <a:cubicBezTo>
                      <a:pt x="2084" y="577"/>
                      <a:pt x="2196" y="779"/>
                      <a:pt x="2330" y="913"/>
                    </a:cubicBezTo>
                    <a:cubicBezTo>
                      <a:pt x="2241" y="1115"/>
                      <a:pt x="2039" y="1249"/>
                      <a:pt x="1815" y="1272"/>
                    </a:cubicBezTo>
                    <a:cubicBezTo>
                      <a:pt x="1773" y="1277"/>
                      <a:pt x="1730" y="1280"/>
                      <a:pt x="1688" y="1280"/>
                    </a:cubicBezTo>
                    <a:cubicBezTo>
                      <a:pt x="1552" y="1280"/>
                      <a:pt x="1419" y="1251"/>
                      <a:pt x="1300" y="1182"/>
                    </a:cubicBezTo>
                    <a:cubicBezTo>
                      <a:pt x="1345" y="936"/>
                      <a:pt x="1232" y="667"/>
                      <a:pt x="1031" y="532"/>
                    </a:cubicBezTo>
                    <a:cubicBezTo>
                      <a:pt x="989" y="505"/>
                      <a:pt x="939" y="486"/>
                      <a:pt x="896" y="486"/>
                    </a:cubicBezTo>
                    <a:cubicBezTo>
                      <a:pt x="870" y="486"/>
                      <a:pt x="846" y="493"/>
                      <a:pt x="829" y="510"/>
                    </a:cubicBezTo>
                    <a:cubicBezTo>
                      <a:pt x="807" y="555"/>
                      <a:pt x="784" y="600"/>
                      <a:pt x="807" y="645"/>
                    </a:cubicBezTo>
                    <a:cubicBezTo>
                      <a:pt x="852" y="846"/>
                      <a:pt x="964" y="1003"/>
                      <a:pt x="1120" y="1115"/>
                    </a:cubicBezTo>
                    <a:cubicBezTo>
                      <a:pt x="1165" y="1137"/>
                      <a:pt x="1210" y="1182"/>
                      <a:pt x="1255" y="1205"/>
                    </a:cubicBezTo>
                    <a:cubicBezTo>
                      <a:pt x="1255" y="1227"/>
                      <a:pt x="1255" y="1249"/>
                      <a:pt x="1232" y="1272"/>
                    </a:cubicBezTo>
                    <a:cubicBezTo>
                      <a:pt x="1210" y="1384"/>
                      <a:pt x="1143" y="1473"/>
                      <a:pt x="1031" y="1518"/>
                    </a:cubicBezTo>
                    <a:cubicBezTo>
                      <a:pt x="964" y="1541"/>
                      <a:pt x="874" y="1541"/>
                      <a:pt x="784" y="1541"/>
                    </a:cubicBezTo>
                    <a:cubicBezTo>
                      <a:pt x="404" y="1451"/>
                      <a:pt x="112" y="1160"/>
                      <a:pt x="23" y="779"/>
                    </a:cubicBezTo>
                    <a:cubicBezTo>
                      <a:pt x="23" y="757"/>
                      <a:pt x="23" y="757"/>
                      <a:pt x="0" y="757"/>
                    </a:cubicBezTo>
                    <a:cubicBezTo>
                      <a:pt x="0" y="757"/>
                      <a:pt x="0" y="757"/>
                      <a:pt x="0" y="779"/>
                    </a:cubicBezTo>
                    <a:cubicBezTo>
                      <a:pt x="90" y="1182"/>
                      <a:pt x="404" y="1473"/>
                      <a:pt x="807" y="1563"/>
                    </a:cubicBezTo>
                    <a:lnTo>
                      <a:pt x="919" y="1563"/>
                    </a:lnTo>
                    <a:cubicBezTo>
                      <a:pt x="964" y="1563"/>
                      <a:pt x="1008" y="1563"/>
                      <a:pt x="1053" y="1541"/>
                    </a:cubicBezTo>
                    <a:cubicBezTo>
                      <a:pt x="1165" y="1473"/>
                      <a:pt x="1255" y="1384"/>
                      <a:pt x="1277" y="1272"/>
                    </a:cubicBezTo>
                    <a:cubicBezTo>
                      <a:pt x="1300" y="1249"/>
                      <a:pt x="1300" y="1227"/>
                      <a:pt x="1300" y="1205"/>
                    </a:cubicBezTo>
                    <a:cubicBezTo>
                      <a:pt x="1429" y="1260"/>
                      <a:pt x="1573" y="1300"/>
                      <a:pt x="1720" y="1300"/>
                    </a:cubicBezTo>
                    <a:cubicBezTo>
                      <a:pt x="1751" y="1300"/>
                      <a:pt x="1783" y="1298"/>
                      <a:pt x="1815" y="1294"/>
                    </a:cubicBezTo>
                    <a:cubicBezTo>
                      <a:pt x="2061" y="1272"/>
                      <a:pt x="2263" y="1137"/>
                      <a:pt x="2375" y="936"/>
                    </a:cubicBezTo>
                    <a:cubicBezTo>
                      <a:pt x="2420" y="981"/>
                      <a:pt x="2487" y="1025"/>
                      <a:pt x="2554" y="1070"/>
                    </a:cubicBezTo>
                    <a:cubicBezTo>
                      <a:pt x="2644" y="1130"/>
                      <a:pt x="2763" y="1160"/>
                      <a:pt x="2880" y="1160"/>
                    </a:cubicBezTo>
                    <a:cubicBezTo>
                      <a:pt x="2938" y="1160"/>
                      <a:pt x="2995" y="1152"/>
                      <a:pt x="3047" y="1137"/>
                    </a:cubicBezTo>
                    <a:cubicBezTo>
                      <a:pt x="3070" y="1137"/>
                      <a:pt x="3092" y="1115"/>
                      <a:pt x="3114" y="1093"/>
                    </a:cubicBezTo>
                    <a:cubicBezTo>
                      <a:pt x="3092" y="1093"/>
                      <a:pt x="3070" y="1115"/>
                      <a:pt x="3047" y="1115"/>
                    </a:cubicBezTo>
                    <a:cubicBezTo>
                      <a:pt x="2995" y="1130"/>
                      <a:pt x="2940" y="1137"/>
                      <a:pt x="2885" y="1137"/>
                    </a:cubicBezTo>
                    <a:cubicBezTo>
                      <a:pt x="2776" y="1137"/>
                      <a:pt x="2666" y="1108"/>
                      <a:pt x="2577" y="1048"/>
                    </a:cubicBezTo>
                    <a:cubicBezTo>
                      <a:pt x="2509" y="1003"/>
                      <a:pt x="2442" y="958"/>
                      <a:pt x="2397" y="913"/>
                    </a:cubicBezTo>
                    <a:cubicBezTo>
                      <a:pt x="2397" y="891"/>
                      <a:pt x="2397" y="891"/>
                      <a:pt x="2397" y="869"/>
                    </a:cubicBezTo>
                    <a:cubicBezTo>
                      <a:pt x="2487" y="645"/>
                      <a:pt x="2397" y="376"/>
                      <a:pt x="2173" y="219"/>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2516500" y="1949325"/>
                <a:ext cx="82900" cy="39800"/>
              </a:xfrm>
              <a:custGeom>
                <a:rect b="b" l="l" r="r" t="t"/>
                <a:pathLst>
                  <a:path extrusionOk="0" h="1592" w="3316">
                    <a:moveTo>
                      <a:pt x="3002" y="1"/>
                    </a:moveTo>
                    <a:cubicBezTo>
                      <a:pt x="2958" y="1"/>
                      <a:pt x="2935" y="45"/>
                      <a:pt x="2913" y="68"/>
                    </a:cubicBezTo>
                    <a:cubicBezTo>
                      <a:pt x="2913" y="113"/>
                      <a:pt x="2935" y="180"/>
                      <a:pt x="2958" y="202"/>
                    </a:cubicBezTo>
                    <a:cubicBezTo>
                      <a:pt x="2935" y="157"/>
                      <a:pt x="2935" y="135"/>
                      <a:pt x="2935" y="90"/>
                    </a:cubicBezTo>
                    <a:cubicBezTo>
                      <a:pt x="2958" y="68"/>
                      <a:pt x="2980" y="45"/>
                      <a:pt x="3002" y="23"/>
                    </a:cubicBezTo>
                    <a:lnTo>
                      <a:pt x="3025" y="23"/>
                    </a:lnTo>
                    <a:cubicBezTo>
                      <a:pt x="3025" y="23"/>
                      <a:pt x="3025" y="1"/>
                      <a:pt x="3025" y="1"/>
                    </a:cubicBezTo>
                    <a:close/>
                    <a:moveTo>
                      <a:pt x="2958" y="202"/>
                    </a:moveTo>
                    <a:cubicBezTo>
                      <a:pt x="3002" y="314"/>
                      <a:pt x="3070" y="404"/>
                      <a:pt x="3159" y="471"/>
                    </a:cubicBezTo>
                    <a:lnTo>
                      <a:pt x="3226" y="516"/>
                    </a:lnTo>
                    <a:cubicBezTo>
                      <a:pt x="3204" y="493"/>
                      <a:pt x="3204" y="471"/>
                      <a:pt x="3182" y="449"/>
                    </a:cubicBezTo>
                    <a:cubicBezTo>
                      <a:pt x="3182" y="449"/>
                      <a:pt x="3159" y="426"/>
                      <a:pt x="3137" y="426"/>
                    </a:cubicBezTo>
                    <a:cubicBezTo>
                      <a:pt x="3070" y="359"/>
                      <a:pt x="3002" y="292"/>
                      <a:pt x="2958" y="202"/>
                    </a:cubicBezTo>
                    <a:close/>
                    <a:moveTo>
                      <a:pt x="919" y="493"/>
                    </a:moveTo>
                    <a:cubicBezTo>
                      <a:pt x="914" y="493"/>
                      <a:pt x="908" y="495"/>
                      <a:pt x="903" y="497"/>
                    </a:cubicBezTo>
                    <a:lnTo>
                      <a:pt x="903" y="497"/>
                    </a:lnTo>
                    <a:cubicBezTo>
                      <a:pt x="938" y="500"/>
                      <a:pt x="976" y="517"/>
                      <a:pt x="1008" y="538"/>
                    </a:cubicBezTo>
                    <a:cubicBezTo>
                      <a:pt x="986" y="516"/>
                      <a:pt x="941" y="493"/>
                      <a:pt x="919" y="493"/>
                    </a:cubicBezTo>
                    <a:close/>
                    <a:moveTo>
                      <a:pt x="2140" y="253"/>
                    </a:moveTo>
                    <a:cubicBezTo>
                      <a:pt x="2145" y="253"/>
                      <a:pt x="2151" y="258"/>
                      <a:pt x="2151" y="269"/>
                    </a:cubicBezTo>
                    <a:cubicBezTo>
                      <a:pt x="2353" y="381"/>
                      <a:pt x="2442" y="628"/>
                      <a:pt x="2375" y="852"/>
                    </a:cubicBezTo>
                    <a:lnTo>
                      <a:pt x="2353" y="874"/>
                    </a:lnTo>
                    <a:lnTo>
                      <a:pt x="2353" y="897"/>
                    </a:lnTo>
                    <a:cubicBezTo>
                      <a:pt x="2218" y="740"/>
                      <a:pt x="2106" y="561"/>
                      <a:pt x="2084" y="359"/>
                    </a:cubicBezTo>
                    <a:cubicBezTo>
                      <a:pt x="2061" y="314"/>
                      <a:pt x="2084" y="292"/>
                      <a:pt x="2084" y="269"/>
                    </a:cubicBezTo>
                    <a:cubicBezTo>
                      <a:pt x="2095" y="258"/>
                      <a:pt x="2101" y="253"/>
                      <a:pt x="2106" y="253"/>
                    </a:cubicBezTo>
                    <a:cubicBezTo>
                      <a:pt x="2112" y="253"/>
                      <a:pt x="2117" y="258"/>
                      <a:pt x="2129" y="269"/>
                    </a:cubicBezTo>
                    <a:cubicBezTo>
                      <a:pt x="2129" y="258"/>
                      <a:pt x="2134" y="253"/>
                      <a:pt x="2140" y="253"/>
                    </a:cubicBezTo>
                    <a:close/>
                    <a:moveTo>
                      <a:pt x="2106" y="202"/>
                    </a:moveTo>
                    <a:cubicBezTo>
                      <a:pt x="2084" y="202"/>
                      <a:pt x="2061" y="225"/>
                      <a:pt x="2039" y="247"/>
                    </a:cubicBezTo>
                    <a:cubicBezTo>
                      <a:pt x="2039" y="269"/>
                      <a:pt x="2017" y="314"/>
                      <a:pt x="2039" y="359"/>
                    </a:cubicBezTo>
                    <a:cubicBezTo>
                      <a:pt x="2061" y="561"/>
                      <a:pt x="2173" y="762"/>
                      <a:pt x="2330" y="919"/>
                    </a:cubicBezTo>
                    <a:cubicBezTo>
                      <a:pt x="2218" y="1121"/>
                      <a:pt x="2017" y="1255"/>
                      <a:pt x="1793" y="1278"/>
                    </a:cubicBezTo>
                    <a:cubicBezTo>
                      <a:pt x="1765" y="1282"/>
                      <a:pt x="1736" y="1283"/>
                      <a:pt x="1707" y="1283"/>
                    </a:cubicBezTo>
                    <a:cubicBezTo>
                      <a:pt x="1573" y="1283"/>
                      <a:pt x="1429" y="1243"/>
                      <a:pt x="1300" y="1188"/>
                    </a:cubicBezTo>
                    <a:cubicBezTo>
                      <a:pt x="1345" y="919"/>
                      <a:pt x="1232" y="673"/>
                      <a:pt x="1008" y="538"/>
                    </a:cubicBezTo>
                    <a:lnTo>
                      <a:pt x="1008" y="538"/>
                    </a:lnTo>
                    <a:cubicBezTo>
                      <a:pt x="1210" y="673"/>
                      <a:pt x="1322" y="919"/>
                      <a:pt x="1277" y="1143"/>
                    </a:cubicBezTo>
                    <a:cubicBezTo>
                      <a:pt x="1232" y="1121"/>
                      <a:pt x="1188" y="1098"/>
                      <a:pt x="1143" y="1076"/>
                    </a:cubicBezTo>
                    <a:cubicBezTo>
                      <a:pt x="986" y="964"/>
                      <a:pt x="874" y="807"/>
                      <a:pt x="852" y="628"/>
                    </a:cubicBezTo>
                    <a:cubicBezTo>
                      <a:pt x="852" y="583"/>
                      <a:pt x="852" y="538"/>
                      <a:pt x="852" y="516"/>
                    </a:cubicBezTo>
                    <a:cubicBezTo>
                      <a:pt x="869" y="516"/>
                      <a:pt x="886" y="503"/>
                      <a:pt x="903" y="497"/>
                    </a:cubicBezTo>
                    <a:lnTo>
                      <a:pt x="903" y="497"/>
                    </a:lnTo>
                    <a:cubicBezTo>
                      <a:pt x="898" y="496"/>
                      <a:pt x="893" y="496"/>
                      <a:pt x="889" y="496"/>
                    </a:cubicBezTo>
                    <a:cubicBezTo>
                      <a:pt x="856" y="496"/>
                      <a:pt x="827" y="508"/>
                      <a:pt x="807" y="538"/>
                    </a:cubicBezTo>
                    <a:cubicBezTo>
                      <a:pt x="784" y="561"/>
                      <a:pt x="784" y="605"/>
                      <a:pt x="784" y="650"/>
                    </a:cubicBezTo>
                    <a:cubicBezTo>
                      <a:pt x="829" y="852"/>
                      <a:pt x="941" y="1009"/>
                      <a:pt x="1120" y="1121"/>
                    </a:cubicBezTo>
                    <a:cubicBezTo>
                      <a:pt x="1165" y="1143"/>
                      <a:pt x="1210" y="1188"/>
                      <a:pt x="1255" y="1210"/>
                    </a:cubicBezTo>
                    <a:cubicBezTo>
                      <a:pt x="1255" y="1233"/>
                      <a:pt x="1232" y="1255"/>
                      <a:pt x="1232" y="1278"/>
                    </a:cubicBezTo>
                    <a:cubicBezTo>
                      <a:pt x="1188" y="1390"/>
                      <a:pt x="1120" y="1479"/>
                      <a:pt x="1031" y="1524"/>
                    </a:cubicBezTo>
                    <a:cubicBezTo>
                      <a:pt x="967" y="1540"/>
                      <a:pt x="904" y="1556"/>
                      <a:pt x="849" y="1556"/>
                    </a:cubicBezTo>
                    <a:cubicBezTo>
                      <a:pt x="826" y="1556"/>
                      <a:pt x="804" y="1553"/>
                      <a:pt x="784" y="1546"/>
                    </a:cubicBezTo>
                    <a:cubicBezTo>
                      <a:pt x="404" y="1457"/>
                      <a:pt x="90" y="1166"/>
                      <a:pt x="0" y="785"/>
                    </a:cubicBezTo>
                    <a:lnTo>
                      <a:pt x="0" y="807"/>
                    </a:lnTo>
                    <a:cubicBezTo>
                      <a:pt x="68" y="1188"/>
                      <a:pt x="381" y="1502"/>
                      <a:pt x="784" y="1591"/>
                    </a:cubicBezTo>
                    <a:lnTo>
                      <a:pt x="896" y="1591"/>
                    </a:lnTo>
                    <a:cubicBezTo>
                      <a:pt x="941" y="1591"/>
                      <a:pt x="986" y="1569"/>
                      <a:pt x="1031" y="1569"/>
                    </a:cubicBezTo>
                    <a:cubicBezTo>
                      <a:pt x="1143" y="1502"/>
                      <a:pt x="1232" y="1412"/>
                      <a:pt x="1277" y="1300"/>
                    </a:cubicBezTo>
                    <a:cubicBezTo>
                      <a:pt x="1277" y="1278"/>
                      <a:pt x="1277" y="1255"/>
                      <a:pt x="1300" y="1233"/>
                    </a:cubicBezTo>
                    <a:cubicBezTo>
                      <a:pt x="1429" y="1288"/>
                      <a:pt x="1573" y="1328"/>
                      <a:pt x="1720" y="1328"/>
                    </a:cubicBezTo>
                    <a:cubicBezTo>
                      <a:pt x="1751" y="1328"/>
                      <a:pt x="1783" y="1326"/>
                      <a:pt x="1815" y="1322"/>
                    </a:cubicBezTo>
                    <a:cubicBezTo>
                      <a:pt x="2039" y="1300"/>
                      <a:pt x="2241" y="1166"/>
                      <a:pt x="2353" y="964"/>
                    </a:cubicBezTo>
                    <a:cubicBezTo>
                      <a:pt x="2375" y="964"/>
                      <a:pt x="2397" y="986"/>
                      <a:pt x="2420" y="1009"/>
                    </a:cubicBezTo>
                    <a:cubicBezTo>
                      <a:pt x="2442" y="1031"/>
                      <a:pt x="2487" y="1054"/>
                      <a:pt x="2532" y="1076"/>
                    </a:cubicBezTo>
                    <a:cubicBezTo>
                      <a:pt x="2636" y="1141"/>
                      <a:pt x="2748" y="1176"/>
                      <a:pt x="2859" y="1176"/>
                    </a:cubicBezTo>
                    <a:cubicBezTo>
                      <a:pt x="2938" y="1176"/>
                      <a:pt x="3017" y="1158"/>
                      <a:pt x="3092" y="1121"/>
                    </a:cubicBezTo>
                    <a:cubicBezTo>
                      <a:pt x="3159" y="1076"/>
                      <a:pt x="3226" y="1031"/>
                      <a:pt x="3271" y="942"/>
                    </a:cubicBezTo>
                    <a:cubicBezTo>
                      <a:pt x="3271" y="919"/>
                      <a:pt x="3294" y="874"/>
                      <a:pt x="3294" y="852"/>
                    </a:cubicBezTo>
                    <a:lnTo>
                      <a:pt x="3316" y="785"/>
                    </a:lnTo>
                    <a:lnTo>
                      <a:pt x="3316" y="785"/>
                    </a:lnTo>
                    <a:cubicBezTo>
                      <a:pt x="3294" y="807"/>
                      <a:pt x="3294" y="852"/>
                      <a:pt x="3271" y="874"/>
                    </a:cubicBezTo>
                    <a:cubicBezTo>
                      <a:pt x="3249" y="964"/>
                      <a:pt x="3182" y="1031"/>
                      <a:pt x="3114" y="1076"/>
                    </a:cubicBezTo>
                    <a:cubicBezTo>
                      <a:pt x="3036" y="1105"/>
                      <a:pt x="2954" y="1122"/>
                      <a:pt x="2872" y="1122"/>
                    </a:cubicBezTo>
                    <a:cubicBezTo>
                      <a:pt x="2768" y="1122"/>
                      <a:pt x="2665" y="1094"/>
                      <a:pt x="2577" y="1031"/>
                    </a:cubicBezTo>
                    <a:cubicBezTo>
                      <a:pt x="2509" y="1009"/>
                      <a:pt x="2465" y="964"/>
                      <a:pt x="2420" y="942"/>
                    </a:cubicBezTo>
                    <a:lnTo>
                      <a:pt x="2375" y="897"/>
                    </a:lnTo>
                    <a:cubicBezTo>
                      <a:pt x="2375" y="897"/>
                      <a:pt x="2375" y="874"/>
                      <a:pt x="2375" y="874"/>
                    </a:cubicBezTo>
                    <a:cubicBezTo>
                      <a:pt x="2397" y="830"/>
                      <a:pt x="2397" y="807"/>
                      <a:pt x="2420" y="762"/>
                    </a:cubicBezTo>
                    <a:cubicBezTo>
                      <a:pt x="2397" y="762"/>
                      <a:pt x="2397" y="740"/>
                      <a:pt x="2420" y="740"/>
                    </a:cubicBezTo>
                    <a:cubicBezTo>
                      <a:pt x="2397" y="718"/>
                      <a:pt x="2397" y="718"/>
                      <a:pt x="2420" y="695"/>
                    </a:cubicBezTo>
                    <a:cubicBezTo>
                      <a:pt x="2397" y="695"/>
                      <a:pt x="2397" y="673"/>
                      <a:pt x="2420" y="673"/>
                    </a:cubicBezTo>
                    <a:cubicBezTo>
                      <a:pt x="2397" y="493"/>
                      <a:pt x="2308" y="314"/>
                      <a:pt x="2151" y="225"/>
                    </a:cubicBezTo>
                    <a:cubicBezTo>
                      <a:pt x="2129" y="225"/>
                      <a:pt x="2129" y="202"/>
                      <a:pt x="2106" y="202"/>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2540575" y="1921375"/>
                <a:ext cx="49325" cy="27425"/>
              </a:xfrm>
              <a:custGeom>
                <a:rect b="b" l="l" r="r" t="t"/>
                <a:pathLst>
                  <a:path extrusionOk="0" h="1097" w="1973">
                    <a:moveTo>
                      <a:pt x="919" y="21"/>
                    </a:moveTo>
                    <a:cubicBezTo>
                      <a:pt x="942" y="43"/>
                      <a:pt x="986" y="43"/>
                      <a:pt x="1009" y="66"/>
                    </a:cubicBezTo>
                    <a:cubicBezTo>
                      <a:pt x="1210" y="200"/>
                      <a:pt x="1322" y="447"/>
                      <a:pt x="1278" y="693"/>
                    </a:cubicBezTo>
                    <a:cubicBezTo>
                      <a:pt x="1233" y="648"/>
                      <a:pt x="1188" y="626"/>
                      <a:pt x="1143" y="603"/>
                    </a:cubicBezTo>
                    <a:cubicBezTo>
                      <a:pt x="986" y="491"/>
                      <a:pt x="874" y="335"/>
                      <a:pt x="852" y="155"/>
                    </a:cubicBezTo>
                    <a:cubicBezTo>
                      <a:pt x="830" y="110"/>
                      <a:pt x="830" y="88"/>
                      <a:pt x="852" y="43"/>
                    </a:cubicBezTo>
                    <a:cubicBezTo>
                      <a:pt x="874" y="43"/>
                      <a:pt x="897" y="21"/>
                      <a:pt x="919" y="21"/>
                    </a:cubicBezTo>
                    <a:close/>
                    <a:moveTo>
                      <a:pt x="911" y="1"/>
                    </a:moveTo>
                    <a:cubicBezTo>
                      <a:pt x="879" y="1"/>
                      <a:pt x="850" y="13"/>
                      <a:pt x="830" y="43"/>
                    </a:cubicBezTo>
                    <a:cubicBezTo>
                      <a:pt x="807" y="88"/>
                      <a:pt x="785" y="133"/>
                      <a:pt x="807" y="178"/>
                    </a:cubicBezTo>
                    <a:cubicBezTo>
                      <a:pt x="852" y="357"/>
                      <a:pt x="964" y="536"/>
                      <a:pt x="1121" y="626"/>
                    </a:cubicBezTo>
                    <a:cubicBezTo>
                      <a:pt x="1166" y="671"/>
                      <a:pt x="1210" y="693"/>
                      <a:pt x="1255" y="715"/>
                    </a:cubicBezTo>
                    <a:cubicBezTo>
                      <a:pt x="1255" y="738"/>
                      <a:pt x="1255" y="783"/>
                      <a:pt x="1233" y="805"/>
                    </a:cubicBezTo>
                    <a:cubicBezTo>
                      <a:pt x="1210" y="917"/>
                      <a:pt x="1121" y="1007"/>
                      <a:pt x="1031" y="1051"/>
                    </a:cubicBezTo>
                    <a:cubicBezTo>
                      <a:pt x="998" y="1063"/>
                      <a:pt x="958" y="1068"/>
                      <a:pt x="916" y="1068"/>
                    </a:cubicBezTo>
                    <a:cubicBezTo>
                      <a:pt x="874" y="1068"/>
                      <a:pt x="830" y="1063"/>
                      <a:pt x="785" y="1051"/>
                    </a:cubicBezTo>
                    <a:cubicBezTo>
                      <a:pt x="404" y="984"/>
                      <a:pt x="113" y="671"/>
                      <a:pt x="23" y="290"/>
                    </a:cubicBezTo>
                    <a:lnTo>
                      <a:pt x="1" y="290"/>
                    </a:lnTo>
                    <a:lnTo>
                      <a:pt x="1" y="312"/>
                    </a:lnTo>
                    <a:cubicBezTo>
                      <a:pt x="90" y="715"/>
                      <a:pt x="404" y="1029"/>
                      <a:pt x="807" y="1096"/>
                    </a:cubicBezTo>
                    <a:lnTo>
                      <a:pt x="919" y="1096"/>
                    </a:lnTo>
                    <a:cubicBezTo>
                      <a:pt x="964" y="1096"/>
                      <a:pt x="1009" y="1096"/>
                      <a:pt x="1054" y="1074"/>
                    </a:cubicBezTo>
                    <a:cubicBezTo>
                      <a:pt x="1166" y="1029"/>
                      <a:pt x="1255" y="939"/>
                      <a:pt x="1278" y="805"/>
                    </a:cubicBezTo>
                    <a:cubicBezTo>
                      <a:pt x="1300" y="783"/>
                      <a:pt x="1300" y="760"/>
                      <a:pt x="1300" y="738"/>
                    </a:cubicBezTo>
                    <a:cubicBezTo>
                      <a:pt x="1457" y="827"/>
                      <a:pt x="1636" y="850"/>
                      <a:pt x="1815" y="850"/>
                    </a:cubicBezTo>
                    <a:cubicBezTo>
                      <a:pt x="1883" y="827"/>
                      <a:pt x="1927" y="827"/>
                      <a:pt x="1972" y="805"/>
                    </a:cubicBezTo>
                    <a:lnTo>
                      <a:pt x="1950" y="760"/>
                    </a:lnTo>
                    <a:cubicBezTo>
                      <a:pt x="1905" y="783"/>
                      <a:pt x="1860" y="783"/>
                      <a:pt x="1815" y="805"/>
                    </a:cubicBezTo>
                    <a:cubicBezTo>
                      <a:pt x="1636" y="805"/>
                      <a:pt x="1457" y="783"/>
                      <a:pt x="1300" y="693"/>
                    </a:cubicBezTo>
                    <a:cubicBezTo>
                      <a:pt x="1345" y="447"/>
                      <a:pt x="1233" y="178"/>
                      <a:pt x="1031" y="43"/>
                    </a:cubicBezTo>
                    <a:cubicBezTo>
                      <a:pt x="994" y="19"/>
                      <a:pt x="951" y="1"/>
                      <a:pt x="9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2552900" y="2057975"/>
                <a:ext cx="81800" cy="29725"/>
              </a:xfrm>
              <a:custGeom>
                <a:rect b="b" l="l" r="r" t="t"/>
                <a:pathLst>
                  <a:path extrusionOk="0" h="1189" w="3272">
                    <a:moveTo>
                      <a:pt x="3025" y="1"/>
                    </a:moveTo>
                    <a:cubicBezTo>
                      <a:pt x="2980" y="180"/>
                      <a:pt x="2868" y="314"/>
                      <a:pt x="2711" y="359"/>
                    </a:cubicBezTo>
                    <a:lnTo>
                      <a:pt x="2666" y="359"/>
                    </a:lnTo>
                    <a:cubicBezTo>
                      <a:pt x="2638" y="378"/>
                      <a:pt x="2606" y="385"/>
                      <a:pt x="2573" y="385"/>
                    </a:cubicBezTo>
                    <a:cubicBezTo>
                      <a:pt x="2528" y="385"/>
                      <a:pt x="2481" y="372"/>
                      <a:pt x="2442" y="359"/>
                    </a:cubicBezTo>
                    <a:cubicBezTo>
                      <a:pt x="2353" y="337"/>
                      <a:pt x="2286" y="314"/>
                      <a:pt x="2241" y="247"/>
                    </a:cubicBezTo>
                    <a:lnTo>
                      <a:pt x="2218" y="247"/>
                    </a:lnTo>
                    <a:cubicBezTo>
                      <a:pt x="2218" y="247"/>
                      <a:pt x="2218" y="247"/>
                      <a:pt x="2218" y="270"/>
                    </a:cubicBezTo>
                    <a:cubicBezTo>
                      <a:pt x="2218" y="270"/>
                      <a:pt x="2218" y="292"/>
                      <a:pt x="2218" y="314"/>
                    </a:cubicBezTo>
                    <a:cubicBezTo>
                      <a:pt x="2196" y="471"/>
                      <a:pt x="2084" y="606"/>
                      <a:pt x="1950" y="650"/>
                    </a:cubicBezTo>
                    <a:cubicBezTo>
                      <a:pt x="1912" y="660"/>
                      <a:pt x="1875" y="664"/>
                      <a:pt x="1838" y="664"/>
                    </a:cubicBezTo>
                    <a:cubicBezTo>
                      <a:pt x="1698" y="664"/>
                      <a:pt x="1568" y="600"/>
                      <a:pt x="1479" y="494"/>
                    </a:cubicBezTo>
                    <a:lnTo>
                      <a:pt x="1457" y="494"/>
                    </a:lnTo>
                    <a:cubicBezTo>
                      <a:pt x="1457" y="494"/>
                      <a:pt x="1457" y="494"/>
                      <a:pt x="1457" y="516"/>
                    </a:cubicBezTo>
                    <a:lnTo>
                      <a:pt x="1457" y="538"/>
                    </a:lnTo>
                    <a:cubicBezTo>
                      <a:pt x="1434" y="695"/>
                      <a:pt x="1300" y="830"/>
                      <a:pt x="1143" y="897"/>
                    </a:cubicBezTo>
                    <a:cubicBezTo>
                      <a:pt x="1098" y="908"/>
                      <a:pt x="1053" y="914"/>
                      <a:pt x="1009" y="914"/>
                    </a:cubicBezTo>
                    <a:cubicBezTo>
                      <a:pt x="877" y="914"/>
                      <a:pt x="751" y="863"/>
                      <a:pt x="650" y="762"/>
                    </a:cubicBezTo>
                    <a:lnTo>
                      <a:pt x="628" y="762"/>
                    </a:lnTo>
                    <a:lnTo>
                      <a:pt x="628" y="785"/>
                    </a:lnTo>
                    <a:cubicBezTo>
                      <a:pt x="628" y="785"/>
                      <a:pt x="628" y="807"/>
                      <a:pt x="628" y="830"/>
                    </a:cubicBezTo>
                    <a:cubicBezTo>
                      <a:pt x="628" y="830"/>
                      <a:pt x="628" y="852"/>
                      <a:pt x="628" y="875"/>
                    </a:cubicBezTo>
                    <a:cubicBezTo>
                      <a:pt x="602" y="1055"/>
                      <a:pt x="457" y="1154"/>
                      <a:pt x="309" y="1154"/>
                    </a:cubicBezTo>
                    <a:cubicBezTo>
                      <a:pt x="200" y="1154"/>
                      <a:pt x="89" y="1100"/>
                      <a:pt x="23" y="987"/>
                    </a:cubicBezTo>
                    <a:lnTo>
                      <a:pt x="1" y="987"/>
                    </a:lnTo>
                    <a:lnTo>
                      <a:pt x="1" y="1009"/>
                    </a:lnTo>
                    <a:cubicBezTo>
                      <a:pt x="68" y="1121"/>
                      <a:pt x="202" y="1188"/>
                      <a:pt x="314" y="1188"/>
                    </a:cubicBezTo>
                    <a:cubicBezTo>
                      <a:pt x="359" y="1188"/>
                      <a:pt x="404" y="1188"/>
                      <a:pt x="449" y="1166"/>
                    </a:cubicBezTo>
                    <a:cubicBezTo>
                      <a:pt x="561" y="1121"/>
                      <a:pt x="628" y="1031"/>
                      <a:pt x="673" y="919"/>
                    </a:cubicBezTo>
                    <a:cubicBezTo>
                      <a:pt x="673" y="897"/>
                      <a:pt x="673" y="875"/>
                      <a:pt x="673" y="875"/>
                    </a:cubicBezTo>
                    <a:cubicBezTo>
                      <a:pt x="673" y="852"/>
                      <a:pt x="673" y="830"/>
                      <a:pt x="673" y="830"/>
                    </a:cubicBezTo>
                    <a:cubicBezTo>
                      <a:pt x="766" y="916"/>
                      <a:pt x="882" y="955"/>
                      <a:pt x="996" y="955"/>
                    </a:cubicBezTo>
                    <a:cubicBezTo>
                      <a:pt x="1210" y="955"/>
                      <a:pt x="1421" y="817"/>
                      <a:pt x="1479" y="583"/>
                    </a:cubicBezTo>
                    <a:cubicBezTo>
                      <a:pt x="1502" y="583"/>
                      <a:pt x="1502" y="561"/>
                      <a:pt x="1502" y="538"/>
                    </a:cubicBezTo>
                    <a:cubicBezTo>
                      <a:pt x="1590" y="645"/>
                      <a:pt x="1721" y="709"/>
                      <a:pt x="1860" y="709"/>
                    </a:cubicBezTo>
                    <a:cubicBezTo>
                      <a:pt x="1897" y="709"/>
                      <a:pt x="1935" y="705"/>
                      <a:pt x="1972" y="695"/>
                    </a:cubicBezTo>
                    <a:cubicBezTo>
                      <a:pt x="2129" y="650"/>
                      <a:pt x="2241" y="516"/>
                      <a:pt x="2263" y="359"/>
                    </a:cubicBezTo>
                    <a:lnTo>
                      <a:pt x="2263" y="314"/>
                    </a:lnTo>
                    <a:cubicBezTo>
                      <a:pt x="2330" y="359"/>
                      <a:pt x="2398" y="404"/>
                      <a:pt x="2465" y="426"/>
                    </a:cubicBezTo>
                    <a:cubicBezTo>
                      <a:pt x="2510" y="438"/>
                      <a:pt x="2554" y="443"/>
                      <a:pt x="2596" y="443"/>
                    </a:cubicBezTo>
                    <a:cubicBezTo>
                      <a:pt x="2638" y="443"/>
                      <a:pt x="2678" y="438"/>
                      <a:pt x="2711" y="426"/>
                    </a:cubicBezTo>
                    <a:lnTo>
                      <a:pt x="2734" y="426"/>
                    </a:lnTo>
                    <a:cubicBezTo>
                      <a:pt x="2891" y="359"/>
                      <a:pt x="3025" y="225"/>
                      <a:pt x="3070" y="68"/>
                    </a:cubicBezTo>
                    <a:cubicBezTo>
                      <a:pt x="3070" y="68"/>
                      <a:pt x="3070" y="46"/>
                      <a:pt x="3070" y="46"/>
                    </a:cubicBezTo>
                    <a:lnTo>
                      <a:pt x="3092" y="46"/>
                    </a:lnTo>
                    <a:cubicBezTo>
                      <a:pt x="3137" y="68"/>
                      <a:pt x="3204" y="90"/>
                      <a:pt x="3271" y="90"/>
                    </a:cubicBezTo>
                    <a:cubicBezTo>
                      <a:pt x="3249" y="90"/>
                      <a:pt x="3249" y="68"/>
                      <a:pt x="3227" y="68"/>
                    </a:cubicBezTo>
                    <a:cubicBezTo>
                      <a:pt x="3159" y="68"/>
                      <a:pt x="3092" y="46"/>
                      <a:pt x="3047"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
              <p:cNvSpPr/>
              <p:nvPr/>
            </p:nvSpPr>
            <p:spPr>
              <a:xfrm>
                <a:off x="2567450" y="2078150"/>
                <a:ext cx="58275" cy="52675"/>
              </a:xfrm>
              <a:custGeom>
                <a:rect b="b" l="l" r="r" t="t"/>
                <a:pathLst>
                  <a:path extrusionOk="0" h="2107" w="2331">
                    <a:moveTo>
                      <a:pt x="1" y="0"/>
                    </a:moveTo>
                    <a:cubicBezTo>
                      <a:pt x="1" y="0"/>
                      <a:pt x="1" y="23"/>
                      <a:pt x="1" y="23"/>
                    </a:cubicBezTo>
                    <a:cubicBezTo>
                      <a:pt x="539" y="829"/>
                      <a:pt x="1256" y="1524"/>
                      <a:pt x="2107" y="2017"/>
                    </a:cubicBezTo>
                    <a:lnTo>
                      <a:pt x="2331" y="2106"/>
                    </a:lnTo>
                    <a:cubicBezTo>
                      <a:pt x="1390" y="1591"/>
                      <a:pt x="606" y="874"/>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
              <p:cNvSpPr/>
              <p:nvPr/>
            </p:nvSpPr>
            <p:spPr>
              <a:xfrm>
                <a:off x="2588750" y="2071425"/>
                <a:ext cx="73950" cy="71150"/>
              </a:xfrm>
              <a:custGeom>
                <a:rect b="b" l="l" r="r" t="t"/>
                <a:pathLst>
                  <a:path extrusionOk="0" h="2846" w="2958">
                    <a:moveTo>
                      <a:pt x="23" y="0"/>
                    </a:moveTo>
                    <a:cubicBezTo>
                      <a:pt x="0" y="0"/>
                      <a:pt x="0" y="23"/>
                      <a:pt x="23" y="23"/>
                    </a:cubicBezTo>
                    <a:cubicBezTo>
                      <a:pt x="359" y="628"/>
                      <a:pt x="784" y="1165"/>
                      <a:pt x="1300" y="1636"/>
                    </a:cubicBezTo>
                    <a:cubicBezTo>
                      <a:pt x="1770" y="2106"/>
                      <a:pt x="2285" y="2510"/>
                      <a:pt x="2868" y="2846"/>
                    </a:cubicBezTo>
                    <a:lnTo>
                      <a:pt x="2958" y="2846"/>
                    </a:lnTo>
                    <a:cubicBezTo>
                      <a:pt x="2353" y="2510"/>
                      <a:pt x="1793" y="2084"/>
                      <a:pt x="1322" y="1591"/>
                    </a:cubicBezTo>
                    <a:cubicBezTo>
                      <a:pt x="807" y="1121"/>
                      <a:pt x="381" y="583"/>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2608350" y="2065275"/>
                <a:ext cx="57150" cy="75075"/>
              </a:xfrm>
              <a:custGeom>
                <a:rect b="b" l="l" r="r" t="t"/>
                <a:pathLst>
                  <a:path extrusionOk="0" h="3003" w="2286">
                    <a:moveTo>
                      <a:pt x="23" y="0"/>
                    </a:moveTo>
                    <a:cubicBezTo>
                      <a:pt x="0" y="22"/>
                      <a:pt x="0" y="22"/>
                      <a:pt x="23" y="22"/>
                    </a:cubicBezTo>
                    <a:cubicBezTo>
                      <a:pt x="628" y="1120"/>
                      <a:pt x="1389" y="2128"/>
                      <a:pt x="2286" y="3002"/>
                    </a:cubicBezTo>
                    <a:cubicBezTo>
                      <a:pt x="2286" y="2980"/>
                      <a:pt x="2286" y="2957"/>
                      <a:pt x="2286" y="2957"/>
                    </a:cubicBezTo>
                    <a:cubicBezTo>
                      <a:pt x="1389" y="2084"/>
                      <a:pt x="628" y="1098"/>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2628500" y="2057425"/>
                <a:ext cx="29150" cy="62200"/>
              </a:xfrm>
              <a:custGeom>
                <a:rect b="b" l="l" r="r" t="t"/>
                <a:pathLst>
                  <a:path extrusionOk="0" h="2488" w="1166">
                    <a:moveTo>
                      <a:pt x="1" y="0"/>
                    </a:moveTo>
                    <a:cubicBezTo>
                      <a:pt x="1" y="23"/>
                      <a:pt x="1" y="23"/>
                      <a:pt x="1" y="23"/>
                    </a:cubicBezTo>
                    <a:cubicBezTo>
                      <a:pt x="225" y="672"/>
                      <a:pt x="494" y="1322"/>
                      <a:pt x="852" y="1905"/>
                    </a:cubicBezTo>
                    <a:cubicBezTo>
                      <a:pt x="964" y="2106"/>
                      <a:pt x="1054" y="2308"/>
                      <a:pt x="1166" y="2487"/>
                    </a:cubicBezTo>
                    <a:lnTo>
                      <a:pt x="1076" y="2285"/>
                    </a:lnTo>
                    <a:lnTo>
                      <a:pt x="875" y="1882"/>
                    </a:lnTo>
                    <a:cubicBezTo>
                      <a:pt x="516" y="1300"/>
                      <a:pt x="247" y="672"/>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2453775" y="1833350"/>
                <a:ext cx="108675" cy="89475"/>
              </a:xfrm>
              <a:custGeom>
                <a:rect b="b" l="l" r="r" t="t"/>
                <a:pathLst>
                  <a:path extrusionOk="0" h="3579" w="4347">
                    <a:moveTo>
                      <a:pt x="2006" y="0"/>
                    </a:moveTo>
                    <a:cubicBezTo>
                      <a:pt x="1778" y="0"/>
                      <a:pt x="1548" y="31"/>
                      <a:pt x="1322" y="92"/>
                    </a:cubicBezTo>
                    <a:cubicBezTo>
                      <a:pt x="1120" y="249"/>
                      <a:pt x="919" y="450"/>
                      <a:pt x="762" y="674"/>
                    </a:cubicBezTo>
                    <a:cubicBezTo>
                      <a:pt x="291" y="1369"/>
                      <a:pt x="67" y="2220"/>
                      <a:pt x="179" y="3049"/>
                    </a:cubicBezTo>
                    <a:cubicBezTo>
                      <a:pt x="179" y="3071"/>
                      <a:pt x="179" y="3094"/>
                      <a:pt x="179" y="3116"/>
                    </a:cubicBezTo>
                    <a:cubicBezTo>
                      <a:pt x="135" y="3161"/>
                      <a:pt x="67" y="3228"/>
                      <a:pt x="0" y="3273"/>
                    </a:cubicBezTo>
                    <a:cubicBezTo>
                      <a:pt x="202" y="3430"/>
                      <a:pt x="448" y="3497"/>
                      <a:pt x="717" y="3497"/>
                    </a:cubicBezTo>
                    <a:cubicBezTo>
                      <a:pt x="1134" y="3551"/>
                      <a:pt x="1551" y="3578"/>
                      <a:pt x="1966" y="3578"/>
                    </a:cubicBezTo>
                    <a:cubicBezTo>
                      <a:pt x="2420" y="3578"/>
                      <a:pt x="2871" y="3545"/>
                      <a:pt x="3316" y="3475"/>
                    </a:cubicBezTo>
                    <a:cubicBezTo>
                      <a:pt x="3585" y="3430"/>
                      <a:pt x="3831" y="3318"/>
                      <a:pt x="4033" y="3139"/>
                    </a:cubicBezTo>
                    <a:cubicBezTo>
                      <a:pt x="4234" y="2915"/>
                      <a:pt x="4324" y="2623"/>
                      <a:pt x="4324" y="2332"/>
                    </a:cubicBezTo>
                    <a:cubicBezTo>
                      <a:pt x="4346" y="1436"/>
                      <a:pt x="3854" y="607"/>
                      <a:pt x="3047" y="226"/>
                    </a:cubicBezTo>
                    <a:cubicBezTo>
                      <a:pt x="2718" y="76"/>
                      <a:pt x="2365" y="0"/>
                      <a:pt x="20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2453775" y="1830300"/>
                <a:ext cx="104750" cy="89725"/>
              </a:xfrm>
              <a:custGeom>
                <a:rect b="b" l="l" r="r" t="t"/>
                <a:pathLst>
                  <a:path extrusionOk="0" h="3589" w="4190">
                    <a:moveTo>
                      <a:pt x="1834" y="1"/>
                    </a:moveTo>
                    <a:cubicBezTo>
                      <a:pt x="1760" y="1"/>
                      <a:pt x="1686" y="5"/>
                      <a:pt x="1613" y="12"/>
                    </a:cubicBezTo>
                    <a:cubicBezTo>
                      <a:pt x="1501" y="79"/>
                      <a:pt x="1412" y="147"/>
                      <a:pt x="1322" y="214"/>
                    </a:cubicBezTo>
                    <a:cubicBezTo>
                      <a:pt x="1120" y="371"/>
                      <a:pt x="919" y="572"/>
                      <a:pt x="762" y="796"/>
                    </a:cubicBezTo>
                    <a:cubicBezTo>
                      <a:pt x="291" y="1491"/>
                      <a:pt x="67" y="2342"/>
                      <a:pt x="202" y="3193"/>
                    </a:cubicBezTo>
                    <a:cubicBezTo>
                      <a:pt x="179" y="3193"/>
                      <a:pt x="179" y="3216"/>
                      <a:pt x="202" y="3238"/>
                    </a:cubicBezTo>
                    <a:cubicBezTo>
                      <a:pt x="135" y="3305"/>
                      <a:pt x="67" y="3350"/>
                      <a:pt x="0" y="3395"/>
                    </a:cubicBezTo>
                    <a:cubicBezTo>
                      <a:pt x="179" y="3485"/>
                      <a:pt x="359" y="3507"/>
                      <a:pt x="560" y="3507"/>
                    </a:cubicBezTo>
                    <a:cubicBezTo>
                      <a:pt x="967" y="3561"/>
                      <a:pt x="1378" y="3588"/>
                      <a:pt x="1792" y="3588"/>
                    </a:cubicBezTo>
                    <a:cubicBezTo>
                      <a:pt x="2245" y="3588"/>
                      <a:pt x="2702" y="3555"/>
                      <a:pt x="3159" y="3485"/>
                    </a:cubicBezTo>
                    <a:cubicBezTo>
                      <a:pt x="3428" y="3440"/>
                      <a:pt x="3674" y="3328"/>
                      <a:pt x="3876" y="3149"/>
                    </a:cubicBezTo>
                    <a:cubicBezTo>
                      <a:pt x="4055" y="2925"/>
                      <a:pt x="4167" y="2633"/>
                      <a:pt x="4167" y="2342"/>
                    </a:cubicBezTo>
                    <a:cubicBezTo>
                      <a:pt x="4190" y="1446"/>
                      <a:pt x="3697" y="639"/>
                      <a:pt x="2890" y="236"/>
                    </a:cubicBezTo>
                    <a:cubicBezTo>
                      <a:pt x="2556" y="88"/>
                      <a:pt x="2191" y="1"/>
                      <a:pt x="1834"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2476175" y="1744350"/>
                <a:ext cx="96925" cy="103075"/>
              </a:xfrm>
              <a:custGeom>
                <a:rect b="b" l="l" r="r" t="t"/>
                <a:pathLst>
                  <a:path extrusionOk="0" h="4123" w="3877">
                    <a:moveTo>
                      <a:pt x="2778" y="0"/>
                    </a:moveTo>
                    <a:lnTo>
                      <a:pt x="2778" y="0"/>
                    </a:lnTo>
                    <a:cubicBezTo>
                      <a:pt x="2084" y="314"/>
                      <a:pt x="1681" y="1008"/>
                      <a:pt x="1367" y="1703"/>
                    </a:cubicBezTo>
                    <a:cubicBezTo>
                      <a:pt x="1188" y="2196"/>
                      <a:pt x="986" y="2644"/>
                      <a:pt x="784" y="3114"/>
                    </a:cubicBezTo>
                    <a:cubicBezTo>
                      <a:pt x="695" y="3271"/>
                      <a:pt x="0" y="4055"/>
                      <a:pt x="560" y="4122"/>
                    </a:cubicBezTo>
                    <a:cubicBezTo>
                      <a:pt x="650" y="4122"/>
                      <a:pt x="740" y="4100"/>
                      <a:pt x="829" y="4055"/>
                    </a:cubicBezTo>
                    <a:cubicBezTo>
                      <a:pt x="1120" y="3898"/>
                      <a:pt x="1412" y="3719"/>
                      <a:pt x="1658" y="3495"/>
                    </a:cubicBezTo>
                    <a:lnTo>
                      <a:pt x="3159" y="3495"/>
                    </a:lnTo>
                    <a:cubicBezTo>
                      <a:pt x="3204" y="3495"/>
                      <a:pt x="3226" y="3473"/>
                      <a:pt x="3271" y="3450"/>
                    </a:cubicBezTo>
                    <a:cubicBezTo>
                      <a:pt x="3294" y="3428"/>
                      <a:pt x="3271" y="3383"/>
                      <a:pt x="3249" y="3338"/>
                    </a:cubicBezTo>
                    <a:cubicBezTo>
                      <a:pt x="3226" y="3316"/>
                      <a:pt x="3182" y="3293"/>
                      <a:pt x="3137" y="3293"/>
                    </a:cubicBezTo>
                    <a:cubicBezTo>
                      <a:pt x="2992" y="3250"/>
                      <a:pt x="2838" y="3225"/>
                      <a:pt x="2681" y="3225"/>
                    </a:cubicBezTo>
                    <a:cubicBezTo>
                      <a:pt x="2594" y="3225"/>
                      <a:pt x="2507" y="3233"/>
                      <a:pt x="2420" y="3249"/>
                    </a:cubicBezTo>
                    <a:lnTo>
                      <a:pt x="2980" y="3047"/>
                    </a:lnTo>
                    <a:cubicBezTo>
                      <a:pt x="3114" y="3002"/>
                      <a:pt x="3271" y="2935"/>
                      <a:pt x="3428" y="2868"/>
                    </a:cubicBezTo>
                    <a:cubicBezTo>
                      <a:pt x="3473" y="2845"/>
                      <a:pt x="3518" y="2823"/>
                      <a:pt x="3540" y="2778"/>
                    </a:cubicBezTo>
                    <a:cubicBezTo>
                      <a:pt x="3540" y="2733"/>
                      <a:pt x="3518" y="2688"/>
                      <a:pt x="3473" y="2666"/>
                    </a:cubicBezTo>
                    <a:cubicBezTo>
                      <a:pt x="3441" y="2650"/>
                      <a:pt x="3398" y="2634"/>
                      <a:pt x="3360" y="2634"/>
                    </a:cubicBezTo>
                    <a:cubicBezTo>
                      <a:pt x="3344" y="2634"/>
                      <a:pt x="3329" y="2637"/>
                      <a:pt x="3316" y="2644"/>
                    </a:cubicBezTo>
                    <a:cubicBezTo>
                      <a:pt x="3025" y="2644"/>
                      <a:pt x="2733" y="2711"/>
                      <a:pt x="2487" y="2823"/>
                    </a:cubicBezTo>
                    <a:cubicBezTo>
                      <a:pt x="2666" y="2688"/>
                      <a:pt x="2845" y="2576"/>
                      <a:pt x="3047" y="2464"/>
                    </a:cubicBezTo>
                    <a:cubicBezTo>
                      <a:pt x="3338" y="2352"/>
                      <a:pt x="3607" y="2173"/>
                      <a:pt x="3831" y="1949"/>
                    </a:cubicBezTo>
                    <a:cubicBezTo>
                      <a:pt x="3854" y="1927"/>
                      <a:pt x="3876" y="1882"/>
                      <a:pt x="3876" y="1860"/>
                    </a:cubicBezTo>
                    <a:cubicBezTo>
                      <a:pt x="3876" y="1766"/>
                      <a:pt x="3783" y="1720"/>
                      <a:pt x="3700" y="1720"/>
                    </a:cubicBezTo>
                    <a:cubicBezTo>
                      <a:pt x="3683" y="1720"/>
                      <a:pt x="3667" y="1721"/>
                      <a:pt x="3652" y="1725"/>
                    </a:cubicBezTo>
                    <a:cubicBezTo>
                      <a:pt x="3182" y="1770"/>
                      <a:pt x="2801" y="2173"/>
                      <a:pt x="2330" y="2218"/>
                    </a:cubicBezTo>
                    <a:lnTo>
                      <a:pt x="3450" y="762"/>
                    </a:lnTo>
                    <a:cubicBezTo>
                      <a:pt x="3495" y="717"/>
                      <a:pt x="3540" y="627"/>
                      <a:pt x="3473" y="583"/>
                    </a:cubicBezTo>
                    <a:cubicBezTo>
                      <a:pt x="3462" y="571"/>
                      <a:pt x="3445" y="566"/>
                      <a:pt x="3425" y="566"/>
                    </a:cubicBezTo>
                    <a:cubicBezTo>
                      <a:pt x="3406" y="566"/>
                      <a:pt x="3383" y="571"/>
                      <a:pt x="3361" y="583"/>
                    </a:cubicBezTo>
                    <a:cubicBezTo>
                      <a:pt x="2621" y="829"/>
                      <a:pt x="2129" y="1524"/>
                      <a:pt x="1681" y="2173"/>
                    </a:cubicBezTo>
                    <a:cubicBezTo>
                      <a:pt x="1882" y="1501"/>
                      <a:pt x="2375" y="986"/>
                      <a:pt x="2711" y="381"/>
                    </a:cubicBezTo>
                    <a:cubicBezTo>
                      <a:pt x="2801" y="269"/>
                      <a:pt x="2823" y="135"/>
                      <a:pt x="2778"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2500825" y="1862525"/>
                <a:ext cx="13450" cy="11525"/>
              </a:xfrm>
              <a:custGeom>
                <a:rect b="b" l="l" r="r" t="t"/>
                <a:pathLst>
                  <a:path extrusionOk="0" h="461" w="538">
                    <a:moveTo>
                      <a:pt x="291" y="0"/>
                    </a:moveTo>
                    <a:cubicBezTo>
                      <a:pt x="90" y="0"/>
                      <a:pt x="0" y="247"/>
                      <a:pt x="134" y="381"/>
                    </a:cubicBezTo>
                    <a:cubicBezTo>
                      <a:pt x="182" y="436"/>
                      <a:pt x="243" y="461"/>
                      <a:pt x="303" y="461"/>
                    </a:cubicBezTo>
                    <a:cubicBezTo>
                      <a:pt x="415" y="461"/>
                      <a:pt x="523" y="377"/>
                      <a:pt x="538" y="247"/>
                    </a:cubicBezTo>
                    <a:cubicBezTo>
                      <a:pt x="538" y="112"/>
                      <a:pt x="426" y="0"/>
                      <a:pt x="29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2504175" y="1872050"/>
                <a:ext cx="36425" cy="31225"/>
              </a:xfrm>
              <a:custGeom>
                <a:rect b="b" l="l" r="r" t="t"/>
                <a:pathLst>
                  <a:path extrusionOk="0" h="1249" w="1457">
                    <a:moveTo>
                      <a:pt x="829" y="0"/>
                    </a:moveTo>
                    <a:cubicBezTo>
                      <a:pt x="269" y="0"/>
                      <a:pt x="0" y="672"/>
                      <a:pt x="404" y="1075"/>
                    </a:cubicBezTo>
                    <a:cubicBezTo>
                      <a:pt x="524" y="1195"/>
                      <a:pt x="672" y="1248"/>
                      <a:pt x="820" y="1248"/>
                    </a:cubicBezTo>
                    <a:cubicBezTo>
                      <a:pt x="1141" y="1248"/>
                      <a:pt x="1457" y="996"/>
                      <a:pt x="1457" y="627"/>
                    </a:cubicBezTo>
                    <a:cubicBezTo>
                      <a:pt x="1457" y="269"/>
                      <a:pt x="1165" y="0"/>
                      <a:pt x="829"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2448725" y="1865825"/>
                <a:ext cx="31400" cy="35925"/>
              </a:xfrm>
              <a:custGeom>
                <a:rect b="b" l="l" r="r" t="t"/>
                <a:pathLst>
                  <a:path extrusionOk="0" h="1437" w="1256">
                    <a:moveTo>
                      <a:pt x="714" y="1"/>
                    </a:moveTo>
                    <a:cubicBezTo>
                      <a:pt x="708" y="1"/>
                      <a:pt x="701" y="1"/>
                      <a:pt x="695" y="3"/>
                    </a:cubicBezTo>
                    <a:cubicBezTo>
                      <a:pt x="605" y="25"/>
                      <a:pt x="561" y="70"/>
                      <a:pt x="516" y="137"/>
                    </a:cubicBezTo>
                    <a:cubicBezTo>
                      <a:pt x="202" y="294"/>
                      <a:pt x="1" y="607"/>
                      <a:pt x="45" y="966"/>
                    </a:cubicBezTo>
                    <a:cubicBezTo>
                      <a:pt x="45" y="966"/>
                      <a:pt x="102" y="1266"/>
                      <a:pt x="145" y="1266"/>
                    </a:cubicBezTo>
                    <a:cubicBezTo>
                      <a:pt x="150" y="1266"/>
                      <a:pt x="154" y="1263"/>
                      <a:pt x="157" y="1257"/>
                    </a:cubicBezTo>
                    <a:cubicBezTo>
                      <a:pt x="225" y="1168"/>
                      <a:pt x="225" y="1033"/>
                      <a:pt x="292" y="988"/>
                    </a:cubicBezTo>
                    <a:lnTo>
                      <a:pt x="381" y="988"/>
                    </a:lnTo>
                    <a:cubicBezTo>
                      <a:pt x="516" y="1033"/>
                      <a:pt x="695" y="1436"/>
                      <a:pt x="695" y="1436"/>
                    </a:cubicBezTo>
                    <a:cubicBezTo>
                      <a:pt x="807" y="1123"/>
                      <a:pt x="986" y="831"/>
                      <a:pt x="1255" y="585"/>
                    </a:cubicBezTo>
                    <a:cubicBezTo>
                      <a:pt x="1255" y="585"/>
                      <a:pt x="964" y="495"/>
                      <a:pt x="897" y="339"/>
                    </a:cubicBezTo>
                    <a:cubicBezTo>
                      <a:pt x="854" y="170"/>
                      <a:pt x="812" y="1"/>
                      <a:pt x="714" y="1"/>
                    </a:cubicBezTo>
                    <a:close/>
                  </a:path>
                </a:pathLst>
              </a:custGeom>
              <a:solidFill>
                <a:srgbClr val="504D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2456575" y="1880450"/>
                <a:ext cx="23550" cy="21300"/>
              </a:xfrm>
              <a:custGeom>
                <a:rect b="b" l="l" r="r" t="t"/>
                <a:pathLst>
                  <a:path extrusionOk="0" h="852" w="942">
                    <a:moveTo>
                      <a:pt x="941" y="0"/>
                    </a:moveTo>
                    <a:cubicBezTo>
                      <a:pt x="650" y="179"/>
                      <a:pt x="336" y="314"/>
                      <a:pt x="0" y="403"/>
                    </a:cubicBezTo>
                    <a:lnTo>
                      <a:pt x="67" y="403"/>
                    </a:lnTo>
                    <a:cubicBezTo>
                      <a:pt x="202" y="448"/>
                      <a:pt x="381" y="851"/>
                      <a:pt x="381" y="851"/>
                    </a:cubicBezTo>
                    <a:cubicBezTo>
                      <a:pt x="493" y="538"/>
                      <a:pt x="672" y="246"/>
                      <a:pt x="941" y="0"/>
                    </a:cubicBezTo>
                    <a:close/>
                  </a:path>
                </a:pathLst>
              </a:custGeom>
              <a:solidFill>
                <a:srgbClr val="434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2525450" y="2117350"/>
                <a:ext cx="21875" cy="61625"/>
              </a:xfrm>
              <a:custGeom>
                <a:rect b="b" l="l" r="r" t="t"/>
                <a:pathLst>
                  <a:path extrusionOk="0" fill="none" h="2465" w="875">
                    <a:moveTo>
                      <a:pt x="874" y="1"/>
                    </a:moveTo>
                    <a:lnTo>
                      <a:pt x="1" y="2465"/>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2508650" y="2177850"/>
                <a:ext cx="16825" cy="11225"/>
              </a:xfrm>
              <a:custGeom>
                <a:rect b="b" l="l" r="r" t="t"/>
                <a:pathLst>
                  <a:path extrusionOk="0" fill="none" h="449" w="673">
                    <a:moveTo>
                      <a:pt x="673" y="45"/>
                    </a:moveTo>
                    <a:cubicBezTo>
                      <a:pt x="628" y="22"/>
                      <a:pt x="561" y="0"/>
                      <a:pt x="494" y="0"/>
                    </a:cubicBezTo>
                    <a:cubicBezTo>
                      <a:pt x="382" y="0"/>
                      <a:pt x="270" y="45"/>
                      <a:pt x="180" y="134"/>
                    </a:cubicBezTo>
                    <a:cubicBezTo>
                      <a:pt x="90" y="224"/>
                      <a:pt x="45" y="336"/>
                      <a:pt x="1" y="44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2522650" y="2177275"/>
                <a:ext cx="15725" cy="14025"/>
              </a:xfrm>
              <a:custGeom>
                <a:rect b="b" l="l" r="r" t="t"/>
                <a:pathLst>
                  <a:path extrusionOk="0" fill="none" h="561" w="629">
                    <a:moveTo>
                      <a:pt x="628" y="45"/>
                    </a:moveTo>
                    <a:cubicBezTo>
                      <a:pt x="538" y="23"/>
                      <a:pt x="449" y="1"/>
                      <a:pt x="382" y="1"/>
                    </a:cubicBezTo>
                    <a:cubicBezTo>
                      <a:pt x="292" y="23"/>
                      <a:pt x="225" y="23"/>
                      <a:pt x="158" y="45"/>
                    </a:cubicBezTo>
                    <a:cubicBezTo>
                      <a:pt x="90" y="68"/>
                      <a:pt x="90" y="90"/>
                      <a:pt x="68" y="157"/>
                    </a:cubicBezTo>
                    <a:cubicBezTo>
                      <a:pt x="23" y="269"/>
                      <a:pt x="1" y="426"/>
                      <a:pt x="1" y="561"/>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2466100" y="2117350"/>
                <a:ext cx="41450" cy="62200"/>
              </a:xfrm>
              <a:custGeom>
                <a:rect b="b" l="l" r="r" t="t"/>
                <a:pathLst>
                  <a:path extrusionOk="0" fill="none" h="2488" w="1658">
                    <a:moveTo>
                      <a:pt x="1658" y="1"/>
                    </a:moveTo>
                    <a:lnTo>
                      <a:pt x="0" y="2487"/>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2448725" y="2178400"/>
                <a:ext cx="16825" cy="13475"/>
              </a:xfrm>
              <a:custGeom>
                <a:rect b="b" l="l" r="r" t="t"/>
                <a:pathLst>
                  <a:path extrusionOk="0" fill="none" h="539" w="673">
                    <a:moveTo>
                      <a:pt x="23" y="471"/>
                    </a:moveTo>
                    <a:lnTo>
                      <a:pt x="1" y="471"/>
                    </a:lnTo>
                    <a:cubicBezTo>
                      <a:pt x="1" y="471"/>
                      <a:pt x="1" y="471"/>
                      <a:pt x="1" y="471"/>
                    </a:cubicBezTo>
                    <a:cubicBezTo>
                      <a:pt x="45" y="314"/>
                      <a:pt x="135" y="202"/>
                      <a:pt x="269" y="135"/>
                    </a:cubicBezTo>
                    <a:cubicBezTo>
                      <a:pt x="381" y="45"/>
                      <a:pt x="538" y="0"/>
                      <a:pt x="673" y="23"/>
                    </a:cubicBezTo>
                    <a:cubicBezTo>
                      <a:pt x="650" y="45"/>
                      <a:pt x="605" y="45"/>
                      <a:pt x="583" y="90"/>
                    </a:cubicBezTo>
                    <a:cubicBezTo>
                      <a:pt x="493" y="224"/>
                      <a:pt x="449" y="381"/>
                      <a:pt x="471" y="53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2465525" y="2178400"/>
                <a:ext cx="14600" cy="1150"/>
              </a:xfrm>
              <a:custGeom>
                <a:rect b="b" l="l" r="r" t="t"/>
                <a:pathLst>
                  <a:path extrusionOk="0" fill="none" h="46" w="584">
                    <a:moveTo>
                      <a:pt x="1" y="23"/>
                    </a:moveTo>
                    <a:lnTo>
                      <a:pt x="68" y="23"/>
                    </a:lnTo>
                    <a:cubicBezTo>
                      <a:pt x="202" y="0"/>
                      <a:pt x="359" y="0"/>
                      <a:pt x="494" y="23"/>
                    </a:cubicBezTo>
                    <a:cubicBezTo>
                      <a:pt x="516" y="23"/>
                      <a:pt x="561" y="23"/>
                      <a:pt x="583" y="45"/>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6" name="Google Shape;176;p2"/>
          <p:cNvSpPr/>
          <p:nvPr/>
        </p:nvSpPr>
        <p:spPr>
          <a:xfrm>
            <a:off x="7765025" y="3688800"/>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992875" y="1030875"/>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flipH="1">
            <a:off x="5547700" y="3428424"/>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3065700" y="348455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8093350" y="9804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7726891" y="341613"/>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flipH="1">
            <a:off x="1599056" y="89976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flipH="1">
            <a:off x="896031" y="322286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flipH="1">
            <a:off x="681000" y="1381324"/>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txBox="1"/>
          <p:nvPr>
            <p:ph type="ctrTitle"/>
          </p:nvPr>
        </p:nvSpPr>
        <p:spPr>
          <a:xfrm>
            <a:off x="2069600" y="865738"/>
            <a:ext cx="5004600" cy="135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43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6" name="Google Shape;186;p2"/>
          <p:cNvSpPr txBox="1"/>
          <p:nvPr>
            <p:ph idx="1" type="subTitle"/>
          </p:nvPr>
        </p:nvSpPr>
        <p:spPr>
          <a:xfrm>
            <a:off x="2069800" y="2251733"/>
            <a:ext cx="5004600" cy="41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87" name="Google Shape;187;p2"/>
          <p:cNvGrpSpPr/>
          <p:nvPr/>
        </p:nvGrpSpPr>
        <p:grpSpPr>
          <a:xfrm>
            <a:off x="1774202" y="2989344"/>
            <a:ext cx="803061" cy="1608770"/>
            <a:chOff x="5208159" y="1733828"/>
            <a:chExt cx="1182712" cy="2369322"/>
          </a:xfrm>
        </p:grpSpPr>
        <p:sp>
          <p:nvSpPr>
            <p:cNvPr id="188" name="Google Shape;188;p2"/>
            <p:cNvSpPr/>
            <p:nvPr/>
          </p:nvSpPr>
          <p:spPr>
            <a:xfrm>
              <a:off x="5359225" y="3316400"/>
              <a:ext cx="879525" cy="92825"/>
            </a:xfrm>
            <a:custGeom>
              <a:rect b="b" l="l" r="r" t="t"/>
              <a:pathLst>
                <a:path extrusionOk="0" h="3713" w="35181">
                  <a:moveTo>
                    <a:pt x="17590" y="1"/>
                  </a:moveTo>
                  <a:cubicBezTo>
                    <a:pt x="7908" y="1"/>
                    <a:pt x="0" y="888"/>
                    <a:pt x="0" y="1857"/>
                  </a:cubicBezTo>
                  <a:cubicBezTo>
                    <a:pt x="0" y="2906"/>
                    <a:pt x="7908" y="3713"/>
                    <a:pt x="17590" y="3713"/>
                  </a:cubicBezTo>
                  <a:cubicBezTo>
                    <a:pt x="27273" y="3713"/>
                    <a:pt x="35180" y="2906"/>
                    <a:pt x="35180" y="1857"/>
                  </a:cubicBezTo>
                  <a:cubicBezTo>
                    <a:pt x="35180" y="888"/>
                    <a:pt x="27273" y="1"/>
                    <a:pt x="175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p:nvPr/>
          </p:nvSpPr>
          <p:spPr>
            <a:xfrm>
              <a:off x="5396415" y="1733828"/>
              <a:ext cx="706050" cy="313975"/>
            </a:xfrm>
            <a:custGeom>
              <a:rect b="b" l="l" r="r" t="t"/>
              <a:pathLst>
                <a:path extrusionOk="0" h="12559" w="28242">
                  <a:moveTo>
                    <a:pt x="14045" y="0"/>
                  </a:moveTo>
                  <a:cubicBezTo>
                    <a:pt x="13886" y="0"/>
                    <a:pt x="13724" y="17"/>
                    <a:pt x="13557" y="52"/>
                  </a:cubicBezTo>
                  <a:cubicBezTo>
                    <a:pt x="9603" y="858"/>
                    <a:pt x="12669" y="9573"/>
                    <a:pt x="12669" y="9573"/>
                  </a:cubicBezTo>
                  <a:cubicBezTo>
                    <a:pt x="12669" y="9573"/>
                    <a:pt x="8230" y="4769"/>
                    <a:pt x="4842" y="4769"/>
                  </a:cubicBezTo>
                  <a:cubicBezTo>
                    <a:pt x="4327" y="4769"/>
                    <a:pt x="3837" y="4880"/>
                    <a:pt x="3390" y="5135"/>
                  </a:cubicBezTo>
                  <a:cubicBezTo>
                    <a:pt x="1" y="7072"/>
                    <a:pt x="8715" y="12558"/>
                    <a:pt x="8715" y="12558"/>
                  </a:cubicBezTo>
                  <a:lnTo>
                    <a:pt x="20657" y="12155"/>
                  </a:lnTo>
                  <a:cubicBezTo>
                    <a:pt x="20657" y="12155"/>
                    <a:pt x="28242" y="6507"/>
                    <a:pt x="25902" y="4167"/>
                  </a:cubicBezTo>
                  <a:cubicBezTo>
                    <a:pt x="25539" y="3804"/>
                    <a:pt x="25126" y="3650"/>
                    <a:pt x="24686" y="3650"/>
                  </a:cubicBezTo>
                  <a:cubicBezTo>
                    <a:pt x="22292" y="3650"/>
                    <a:pt x="19124" y="8201"/>
                    <a:pt x="19124" y="8201"/>
                  </a:cubicBezTo>
                  <a:cubicBezTo>
                    <a:pt x="19124" y="8201"/>
                    <a:pt x="17573" y="0"/>
                    <a:pt x="1404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
            <p:cNvSpPr/>
            <p:nvPr/>
          </p:nvSpPr>
          <p:spPr>
            <a:xfrm>
              <a:off x="5392390" y="1786003"/>
              <a:ext cx="719275" cy="372750"/>
            </a:xfrm>
            <a:custGeom>
              <a:rect b="b" l="l" r="r" t="t"/>
              <a:pathLst>
                <a:path extrusionOk="0" h="14910" w="28771">
                  <a:moveTo>
                    <a:pt x="19119" y="1"/>
                  </a:moveTo>
                  <a:cubicBezTo>
                    <a:pt x="16754" y="1"/>
                    <a:pt x="14912" y="3606"/>
                    <a:pt x="14767" y="5711"/>
                  </a:cubicBezTo>
                  <a:cubicBezTo>
                    <a:pt x="14767" y="5711"/>
                    <a:pt x="13095" y="1640"/>
                    <a:pt x="9682" y="1640"/>
                  </a:cubicBezTo>
                  <a:cubicBezTo>
                    <a:pt x="9499" y="1640"/>
                    <a:pt x="9311" y="1652"/>
                    <a:pt x="9118" y="1676"/>
                  </a:cubicBezTo>
                  <a:cubicBezTo>
                    <a:pt x="5407" y="2241"/>
                    <a:pt x="5971" y="6437"/>
                    <a:pt x="8473" y="8051"/>
                  </a:cubicBezTo>
                  <a:cubicBezTo>
                    <a:pt x="8473" y="8051"/>
                    <a:pt x="5883" y="6628"/>
                    <a:pt x="3768" y="6628"/>
                  </a:cubicBezTo>
                  <a:cubicBezTo>
                    <a:pt x="2738" y="6628"/>
                    <a:pt x="1822" y="6966"/>
                    <a:pt x="1372" y="7970"/>
                  </a:cubicBezTo>
                  <a:cubicBezTo>
                    <a:pt x="0" y="11117"/>
                    <a:pt x="13960" y="14909"/>
                    <a:pt x="13960" y="14909"/>
                  </a:cubicBezTo>
                  <a:cubicBezTo>
                    <a:pt x="13960" y="14909"/>
                    <a:pt x="19931" y="12892"/>
                    <a:pt x="23884" y="11117"/>
                  </a:cubicBezTo>
                  <a:cubicBezTo>
                    <a:pt x="26884" y="9679"/>
                    <a:pt x="28771" y="5192"/>
                    <a:pt x="25382" y="5192"/>
                  </a:cubicBezTo>
                  <a:cubicBezTo>
                    <a:pt x="24395" y="5192"/>
                    <a:pt x="22962" y="5572"/>
                    <a:pt x="20980" y="6518"/>
                  </a:cubicBezTo>
                  <a:cubicBezTo>
                    <a:pt x="20980" y="6518"/>
                    <a:pt x="22674" y="1031"/>
                    <a:pt x="19931" y="143"/>
                  </a:cubicBezTo>
                  <a:cubicBezTo>
                    <a:pt x="19655" y="46"/>
                    <a:pt x="19383" y="1"/>
                    <a:pt x="1911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5208159" y="2072034"/>
              <a:ext cx="1182712" cy="1306970"/>
            </a:xfrm>
            <a:custGeom>
              <a:rect b="b" l="l" r="r" t="t"/>
              <a:pathLst>
                <a:path extrusionOk="0" h="39420" w="62735">
                  <a:moveTo>
                    <a:pt x="30393" y="1"/>
                  </a:moveTo>
                  <a:cubicBezTo>
                    <a:pt x="1" y="1"/>
                    <a:pt x="18194" y="39419"/>
                    <a:pt x="18194" y="39419"/>
                  </a:cubicBezTo>
                  <a:lnTo>
                    <a:pt x="44014" y="39338"/>
                  </a:lnTo>
                  <a:cubicBezTo>
                    <a:pt x="44014" y="39338"/>
                    <a:pt x="62734" y="1576"/>
                    <a:pt x="32153" y="43"/>
                  </a:cubicBezTo>
                  <a:cubicBezTo>
                    <a:pt x="31549" y="15"/>
                    <a:pt x="30963" y="1"/>
                    <a:pt x="30393"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5359225" y="3376925"/>
              <a:ext cx="879525" cy="726225"/>
            </a:xfrm>
            <a:custGeom>
              <a:rect b="b" l="l" r="r" t="t"/>
              <a:pathLst>
                <a:path extrusionOk="0" h="29049" w="35181">
                  <a:moveTo>
                    <a:pt x="0" y="0"/>
                  </a:moveTo>
                  <a:lnTo>
                    <a:pt x="4599" y="29049"/>
                  </a:lnTo>
                  <a:lnTo>
                    <a:pt x="31227" y="29049"/>
                  </a:lnTo>
                  <a:lnTo>
                    <a:pt x="3518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5419725" y="3501225"/>
              <a:ext cx="760525" cy="196575"/>
            </a:xfrm>
            <a:custGeom>
              <a:rect b="b" l="l" r="r" t="t"/>
              <a:pathLst>
                <a:path extrusionOk="0" h="7863" w="30421">
                  <a:moveTo>
                    <a:pt x="10410" y="112"/>
                  </a:moveTo>
                  <a:cubicBezTo>
                    <a:pt x="10894" y="273"/>
                    <a:pt x="11217" y="677"/>
                    <a:pt x="11297" y="1161"/>
                  </a:cubicBezTo>
                  <a:cubicBezTo>
                    <a:pt x="11378" y="1726"/>
                    <a:pt x="11297" y="3017"/>
                    <a:pt x="9199" y="4953"/>
                  </a:cubicBezTo>
                  <a:cubicBezTo>
                    <a:pt x="8070" y="3662"/>
                    <a:pt x="7828" y="2210"/>
                    <a:pt x="8554" y="1242"/>
                  </a:cubicBezTo>
                  <a:cubicBezTo>
                    <a:pt x="8877" y="596"/>
                    <a:pt x="9522" y="273"/>
                    <a:pt x="10168" y="193"/>
                  </a:cubicBezTo>
                  <a:cubicBezTo>
                    <a:pt x="10248" y="193"/>
                    <a:pt x="10329" y="112"/>
                    <a:pt x="10410" y="112"/>
                  </a:cubicBezTo>
                  <a:close/>
                  <a:moveTo>
                    <a:pt x="21545" y="273"/>
                  </a:moveTo>
                  <a:cubicBezTo>
                    <a:pt x="22029" y="354"/>
                    <a:pt x="22432" y="677"/>
                    <a:pt x="22594" y="1080"/>
                  </a:cubicBezTo>
                  <a:cubicBezTo>
                    <a:pt x="22755" y="1484"/>
                    <a:pt x="23158" y="2855"/>
                    <a:pt x="21625" y="5034"/>
                  </a:cubicBezTo>
                  <a:cubicBezTo>
                    <a:pt x="20899" y="4550"/>
                    <a:pt x="20334" y="3743"/>
                    <a:pt x="20254" y="2855"/>
                  </a:cubicBezTo>
                  <a:cubicBezTo>
                    <a:pt x="20012" y="2129"/>
                    <a:pt x="20173" y="1403"/>
                    <a:pt x="20576" y="838"/>
                  </a:cubicBezTo>
                  <a:cubicBezTo>
                    <a:pt x="20819" y="515"/>
                    <a:pt x="21141" y="354"/>
                    <a:pt x="21545" y="354"/>
                  </a:cubicBezTo>
                  <a:lnTo>
                    <a:pt x="21545" y="273"/>
                  </a:lnTo>
                  <a:close/>
                  <a:moveTo>
                    <a:pt x="10172" y="0"/>
                  </a:moveTo>
                  <a:cubicBezTo>
                    <a:pt x="9460" y="0"/>
                    <a:pt x="8743" y="449"/>
                    <a:pt x="8392" y="1080"/>
                  </a:cubicBezTo>
                  <a:cubicBezTo>
                    <a:pt x="7989" y="1645"/>
                    <a:pt x="7343" y="3097"/>
                    <a:pt x="9038" y="5115"/>
                  </a:cubicBezTo>
                  <a:cubicBezTo>
                    <a:pt x="7165" y="6749"/>
                    <a:pt x="4996" y="7162"/>
                    <a:pt x="3271" y="7162"/>
                  </a:cubicBezTo>
                  <a:cubicBezTo>
                    <a:pt x="1504" y="7162"/>
                    <a:pt x="203" y="6728"/>
                    <a:pt x="162" y="6728"/>
                  </a:cubicBezTo>
                  <a:cubicBezTo>
                    <a:pt x="81" y="6728"/>
                    <a:pt x="81" y="6809"/>
                    <a:pt x="81" y="6809"/>
                  </a:cubicBezTo>
                  <a:cubicBezTo>
                    <a:pt x="1" y="6890"/>
                    <a:pt x="81" y="6971"/>
                    <a:pt x="81" y="6971"/>
                  </a:cubicBezTo>
                  <a:cubicBezTo>
                    <a:pt x="122" y="6971"/>
                    <a:pt x="1433" y="7394"/>
                    <a:pt x="3218" y="7394"/>
                  </a:cubicBezTo>
                  <a:cubicBezTo>
                    <a:pt x="5003" y="7394"/>
                    <a:pt x="7263" y="6971"/>
                    <a:pt x="9199" y="5276"/>
                  </a:cubicBezTo>
                  <a:cubicBezTo>
                    <a:pt x="10906" y="6905"/>
                    <a:pt x="13134" y="7863"/>
                    <a:pt x="15526" y="7863"/>
                  </a:cubicBezTo>
                  <a:cubicBezTo>
                    <a:pt x="15622" y="7863"/>
                    <a:pt x="15719" y="7861"/>
                    <a:pt x="15816" y="7858"/>
                  </a:cubicBezTo>
                  <a:lnTo>
                    <a:pt x="15977" y="7777"/>
                  </a:lnTo>
                  <a:cubicBezTo>
                    <a:pt x="16082" y="7781"/>
                    <a:pt x="16187" y="7783"/>
                    <a:pt x="16291" y="7783"/>
                  </a:cubicBezTo>
                  <a:cubicBezTo>
                    <a:pt x="18275" y="7783"/>
                    <a:pt x="20165" y="7055"/>
                    <a:pt x="21545" y="5599"/>
                  </a:cubicBezTo>
                  <a:lnTo>
                    <a:pt x="21787" y="5276"/>
                  </a:lnTo>
                  <a:cubicBezTo>
                    <a:pt x="22029" y="5437"/>
                    <a:pt x="22352" y="5518"/>
                    <a:pt x="22594" y="5599"/>
                  </a:cubicBezTo>
                  <a:cubicBezTo>
                    <a:pt x="23992" y="6036"/>
                    <a:pt x="25486" y="6402"/>
                    <a:pt x="26933" y="6402"/>
                  </a:cubicBezTo>
                  <a:cubicBezTo>
                    <a:pt x="28157" y="6402"/>
                    <a:pt x="29348" y="6140"/>
                    <a:pt x="30420" y="5437"/>
                  </a:cubicBezTo>
                  <a:cubicBezTo>
                    <a:pt x="30420" y="5437"/>
                    <a:pt x="30420" y="5357"/>
                    <a:pt x="30420" y="5276"/>
                  </a:cubicBezTo>
                  <a:lnTo>
                    <a:pt x="30259" y="5276"/>
                  </a:lnTo>
                  <a:cubicBezTo>
                    <a:pt x="29267" y="5937"/>
                    <a:pt x="28124" y="6181"/>
                    <a:pt x="26938" y="6181"/>
                  </a:cubicBezTo>
                  <a:cubicBezTo>
                    <a:pt x="25519" y="6181"/>
                    <a:pt x="24037" y="5833"/>
                    <a:pt x="22674" y="5437"/>
                  </a:cubicBezTo>
                  <a:cubicBezTo>
                    <a:pt x="22352" y="5437"/>
                    <a:pt x="22110" y="5276"/>
                    <a:pt x="21867" y="5195"/>
                  </a:cubicBezTo>
                  <a:cubicBezTo>
                    <a:pt x="23481" y="2936"/>
                    <a:pt x="22997" y="1403"/>
                    <a:pt x="22755" y="999"/>
                  </a:cubicBezTo>
                  <a:cubicBezTo>
                    <a:pt x="22594" y="515"/>
                    <a:pt x="22190" y="193"/>
                    <a:pt x="21625" y="112"/>
                  </a:cubicBezTo>
                  <a:cubicBezTo>
                    <a:pt x="21141" y="112"/>
                    <a:pt x="20738" y="273"/>
                    <a:pt x="20496" y="677"/>
                  </a:cubicBezTo>
                  <a:cubicBezTo>
                    <a:pt x="20012" y="1322"/>
                    <a:pt x="19850" y="2129"/>
                    <a:pt x="20092" y="2936"/>
                  </a:cubicBezTo>
                  <a:cubicBezTo>
                    <a:pt x="20173" y="3904"/>
                    <a:pt x="20738" y="4711"/>
                    <a:pt x="21545" y="5276"/>
                  </a:cubicBezTo>
                  <a:lnTo>
                    <a:pt x="21383" y="5437"/>
                  </a:lnTo>
                  <a:cubicBezTo>
                    <a:pt x="20004" y="6894"/>
                    <a:pt x="18114" y="7622"/>
                    <a:pt x="16199" y="7622"/>
                  </a:cubicBezTo>
                  <a:cubicBezTo>
                    <a:pt x="16098" y="7622"/>
                    <a:pt x="15997" y="7620"/>
                    <a:pt x="15896" y="7616"/>
                  </a:cubicBezTo>
                  <a:lnTo>
                    <a:pt x="15816" y="7616"/>
                  </a:lnTo>
                  <a:cubicBezTo>
                    <a:pt x="15715" y="7619"/>
                    <a:pt x="15614" y="7621"/>
                    <a:pt x="15513" y="7621"/>
                  </a:cubicBezTo>
                  <a:cubicBezTo>
                    <a:pt x="13201" y="7621"/>
                    <a:pt x="10984" y="6738"/>
                    <a:pt x="9361" y="5115"/>
                  </a:cubicBezTo>
                  <a:cubicBezTo>
                    <a:pt x="11459" y="3178"/>
                    <a:pt x="11701" y="1887"/>
                    <a:pt x="11539" y="1080"/>
                  </a:cubicBezTo>
                  <a:cubicBezTo>
                    <a:pt x="11378" y="596"/>
                    <a:pt x="11055" y="193"/>
                    <a:pt x="10490" y="31"/>
                  </a:cubicBezTo>
                  <a:cubicBezTo>
                    <a:pt x="10385" y="10"/>
                    <a:pt x="10279" y="0"/>
                    <a:pt x="10172"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5484275" y="3749325"/>
              <a:ext cx="627400" cy="196600"/>
            </a:xfrm>
            <a:custGeom>
              <a:rect b="b" l="l" r="r" t="t"/>
              <a:pathLst>
                <a:path extrusionOk="0" h="7864" w="25096">
                  <a:moveTo>
                    <a:pt x="7828" y="113"/>
                  </a:moveTo>
                  <a:cubicBezTo>
                    <a:pt x="8312" y="274"/>
                    <a:pt x="8635" y="678"/>
                    <a:pt x="8715" y="1162"/>
                  </a:cubicBezTo>
                  <a:cubicBezTo>
                    <a:pt x="8796" y="1726"/>
                    <a:pt x="8715" y="3018"/>
                    <a:pt x="6617" y="4954"/>
                  </a:cubicBezTo>
                  <a:cubicBezTo>
                    <a:pt x="5488" y="3582"/>
                    <a:pt x="5246" y="2211"/>
                    <a:pt x="5972" y="1242"/>
                  </a:cubicBezTo>
                  <a:cubicBezTo>
                    <a:pt x="6295" y="597"/>
                    <a:pt x="6940" y="274"/>
                    <a:pt x="7586" y="193"/>
                  </a:cubicBezTo>
                  <a:cubicBezTo>
                    <a:pt x="7666" y="193"/>
                    <a:pt x="7747" y="193"/>
                    <a:pt x="7828" y="113"/>
                  </a:cubicBezTo>
                  <a:close/>
                  <a:moveTo>
                    <a:pt x="18963" y="274"/>
                  </a:moveTo>
                  <a:cubicBezTo>
                    <a:pt x="19447" y="355"/>
                    <a:pt x="19850" y="678"/>
                    <a:pt x="20012" y="1081"/>
                  </a:cubicBezTo>
                  <a:cubicBezTo>
                    <a:pt x="20173" y="1484"/>
                    <a:pt x="20576" y="2856"/>
                    <a:pt x="19043" y="5035"/>
                  </a:cubicBezTo>
                  <a:cubicBezTo>
                    <a:pt x="18317" y="4551"/>
                    <a:pt x="17752" y="3744"/>
                    <a:pt x="17672" y="2856"/>
                  </a:cubicBezTo>
                  <a:cubicBezTo>
                    <a:pt x="17430" y="2130"/>
                    <a:pt x="17591" y="1404"/>
                    <a:pt x="17994" y="839"/>
                  </a:cubicBezTo>
                  <a:cubicBezTo>
                    <a:pt x="18237" y="516"/>
                    <a:pt x="18559" y="355"/>
                    <a:pt x="18963" y="355"/>
                  </a:cubicBezTo>
                  <a:lnTo>
                    <a:pt x="18963" y="274"/>
                  </a:lnTo>
                  <a:close/>
                  <a:moveTo>
                    <a:pt x="7643" y="1"/>
                  </a:moveTo>
                  <a:cubicBezTo>
                    <a:pt x="6878" y="1"/>
                    <a:pt x="6161" y="449"/>
                    <a:pt x="5810" y="1081"/>
                  </a:cubicBezTo>
                  <a:cubicBezTo>
                    <a:pt x="5488" y="1646"/>
                    <a:pt x="4842" y="3098"/>
                    <a:pt x="6456" y="5115"/>
                  </a:cubicBezTo>
                  <a:lnTo>
                    <a:pt x="6456" y="5196"/>
                  </a:lnTo>
                  <a:cubicBezTo>
                    <a:pt x="4844" y="6515"/>
                    <a:pt x="2765" y="7235"/>
                    <a:pt x="704" y="7235"/>
                  </a:cubicBezTo>
                  <a:cubicBezTo>
                    <a:pt x="496" y="7235"/>
                    <a:pt x="289" y="7228"/>
                    <a:pt x="82" y="7213"/>
                  </a:cubicBezTo>
                  <a:cubicBezTo>
                    <a:pt x="1" y="7213"/>
                    <a:pt x="1" y="7213"/>
                    <a:pt x="1" y="7294"/>
                  </a:cubicBezTo>
                  <a:cubicBezTo>
                    <a:pt x="1" y="7375"/>
                    <a:pt x="1" y="7375"/>
                    <a:pt x="82" y="7375"/>
                  </a:cubicBezTo>
                  <a:cubicBezTo>
                    <a:pt x="356" y="7403"/>
                    <a:pt x="631" y="7417"/>
                    <a:pt x="906" y="7417"/>
                  </a:cubicBezTo>
                  <a:cubicBezTo>
                    <a:pt x="2965" y="7417"/>
                    <a:pt x="4980" y="6630"/>
                    <a:pt x="6617" y="5277"/>
                  </a:cubicBezTo>
                  <a:cubicBezTo>
                    <a:pt x="8324" y="6906"/>
                    <a:pt x="10552" y="7864"/>
                    <a:pt x="12944" y="7864"/>
                  </a:cubicBezTo>
                  <a:cubicBezTo>
                    <a:pt x="13040" y="7864"/>
                    <a:pt x="13137" y="7862"/>
                    <a:pt x="13234" y="7859"/>
                  </a:cubicBezTo>
                  <a:lnTo>
                    <a:pt x="13314" y="7778"/>
                  </a:lnTo>
                  <a:cubicBezTo>
                    <a:pt x="13491" y="7792"/>
                    <a:pt x="13668" y="7798"/>
                    <a:pt x="13844" y="7798"/>
                  </a:cubicBezTo>
                  <a:cubicBezTo>
                    <a:pt x="15761" y="7798"/>
                    <a:pt x="17633" y="7004"/>
                    <a:pt x="18963" y="5600"/>
                  </a:cubicBezTo>
                  <a:cubicBezTo>
                    <a:pt x="19043" y="5519"/>
                    <a:pt x="19124" y="5438"/>
                    <a:pt x="19205" y="5357"/>
                  </a:cubicBezTo>
                  <a:cubicBezTo>
                    <a:pt x="19447" y="5519"/>
                    <a:pt x="19689" y="5600"/>
                    <a:pt x="20012" y="5680"/>
                  </a:cubicBezTo>
                  <a:cubicBezTo>
                    <a:pt x="21459" y="6114"/>
                    <a:pt x="22971" y="6419"/>
                    <a:pt x="24490" y="6419"/>
                  </a:cubicBezTo>
                  <a:cubicBezTo>
                    <a:pt x="24665" y="6419"/>
                    <a:pt x="24840" y="6415"/>
                    <a:pt x="25014" y="6406"/>
                  </a:cubicBezTo>
                  <a:cubicBezTo>
                    <a:pt x="25095" y="6406"/>
                    <a:pt x="25095" y="6245"/>
                    <a:pt x="25014" y="6245"/>
                  </a:cubicBezTo>
                  <a:cubicBezTo>
                    <a:pt x="23320" y="6245"/>
                    <a:pt x="21706" y="6003"/>
                    <a:pt x="20092" y="5519"/>
                  </a:cubicBezTo>
                  <a:cubicBezTo>
                    <a:pt x="19850" y="5438"/>
                    <a:pt x="19528" y="5277"/>
                    <a:pt x="19285" y="5196"/>
                  </a:cubicBezTo>
                  <a:cubicBezTo>
                    <a:pt x="20899" y="2937"/>
                    <a:pt x="20415" y="1484"/>
                    <a:pt x="20254" y="1000"/>
                  </a:cubicBezTo>
                  <a:cubicBezTo>
                    <a:pt x="20068" y="444"/>
                    <a:pt x="19536" y="127"/>
                    <a:pt x="18994" y="127"/>
                  </a:cubicBezTo>
                  <a:cubicBezTo>
                    <a:pt x="18594" y="127"/>
                    <a:pt x="18188" y="300"/>
                    <a:pt x="17914" y="678"/>
                  </a:cubicBezTo>
                  <a:cubicBezTo>
                    <a:pt x="17430" y="1323"/>
                    <a:pt x="17268" y="2130"/>
                    <a:pt x="17510" y="2937"/>
                  </a:cubicBezTo>
                  <a:cubicBezTo>
                    <a:pt x="17672" y="3905"/>
                    <a:pt x="18156" y="4712"/>
                    <a:pt x="19043" y="5277"/>
                  </a:cubicBezTo>
                  <a:lnTo>
                    <a:pt x="18801" y="5519"/>
                  </a:lnTo>
                  <a:cubicBezTo>
                    <a:pt x="17498" y="6898"/>
                    <a:pt x="15613" y="7623"/>
                    <a:pt x="13698" y="7623"/>
                  </a:cubicBezTo>
                  <a:cubicBezTo>
                    <a:pt x="13597" y="7623"/>
                    <a:pt x="13496" y="7621"/>
                    <a:pt x="13395" y="7617"/>
                  </a:cubicBezTo>
                  <a:lnTo>
                    <a:pt x="13314" y="7617"/>
                  </a:lnTo>
                  <a:cubicBezTo>
                    <a:pt x="13213" y="7620"/>
                    <a:pt x="13112" y="7622"/>
                    <a:pt x="13011" y="7622"/>
                  </a:cubicBezTo>
                  <a:cubicBezTo>
                    <a:pt x="10699" y="7622"/>
                    <a:pt x="8480" y="6739"/>
                    <a:pt x="6779" y="5115"/>
                  </a:cubicBezTo>
                  <a:cubicBezTo>
                    <a:pt x="8957" y="3260"/>
                    <a:pt x="9119" y="1888"/>
                    <a:pt x="8957" y="1081"/>
                  </a:cubicBezTo>
                  <a:cubicBezTo>
                    <a:pt x="8877" y="597"/>
                    <a:pt x="8473" y="193"/>
                    <a:pt x="7989" y="32"/>
                  </a:cubicBezTo>
                  <a:cubicBezTo>
                    <a:pt x="7873" y="11"/>
                    <a:pt x="7758" y="1"/>
                    <a:pt x="7643"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5812806" y="2070775"/>
              <a:ext cx="179514" cy="1295963"/>
            </a:xfrm>
            <a:custGeom>
              <a:rect b="b" l="l" r="r" t="t"/>
              <a:pathLst>
                <a:path extrusionOk="0" h="39088" w="9522">
                  <a:moveTo>
                    <a:pt x="81" y="0"/>
                  </a:moveTo>
                  <a:cubicBezTo>
                    <a:pt x="0" y="81"/>
                    <a:pt x="0" y="81"/>
                    <a:pt x="81" y="162"/>
                  </a:cubicBezTo>
                  <a:cubicBezTo>
                    <a:pt x="162" y="323"/>
                    <a:pt x="323" y="565"/>
                    <a:pt x="485" y="726"/>
                  </a:cubicBezTo>
                  <a:cubicBezTo>
                    <a:pt x="9522" y="11297"/>
                    <a:pt x="5326" y="27354"/>
                    <a:pt x="243" y="38973"/>
                  </a:cubicBezTo>
                  <a:cubicBezTo>
                    <a:pt x="243" y="38973"/>
                    <a:pt x="243" y="39054"/>
                    <a:pt x="243" y="39054"/>
                  </a:cubicBezTo>
                  <a:cubicBezTo>
                    <a:pt x="266" y="39077"/>
                    <a:pt x="297" y="39087"/>
                    <a:pt x="328" y="39087"/>
                  </a:cubicBezTo>
                  <a:cubicBezTo>
                    <a:pt x="404" y="39087"/>
                    <a:pt x="485" y="39030"/>
                    <a:pt x="485" y="38973"/>
                  </a:cubicBezTo>
                  <a:cubicBezTo>
                    <a:pt x="5165" y="28161"/>
                    <a:pt x="6859" y="18801"/>
                    <a:pt x="5487" y="11135"/>
                  </a:cubicBezTo>
                  <a:cubicBezTo>
                    <a:pt x="4842" y="7181"/>
                    <a:pt x="3147" y="3550"/>
                    <a:pt x="565" y="565"/>
                  </a:cubicBezTo>
                  <a:cubicBezTo>
                    <a:pt x="485" y="404"/>
                    <a:pt x="323" y="162"/>
                    <a:pt x="16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5913197" y="2095508"/>
              <a:ext cx="146069" cy="1272124"/>
            </a:xfrm>
            <a:custGeom>
              <a:rect b="b" l="l" r="r" t="t"/>
              <a:pathLst>
                <a:path extrusionOk="0" h="38369" w="7748">
                  <a:moveTo>
                    <a:pt x="112" y="1"/>
                  </a:moveTo>
                  <a:cubicBezTo>
                    <a:pt x="82" y="1"/>
                    <a:pt x="41" y="21"/>
                    <a:pt x="1" y="61"/>
                  </a:cubicBezTo>
                  <a:cubicBezTo>
                    <a:pt x="1" y="61"/>
                    <a:pt x="1" y="142"/>
                    <a:pt x="1" y="142"/>
                  </a:cubicBezTo>
                  <a:cubicBezTo>
                    <a:pt x="646" y="545"/>
                    <a:pt x="4116" y="3692"/>
                    <a:pt x="5730" y="9744"/>
                  </a:cubicBezTo>
                  <a:cubicBezTo>
                    <a:pt x="7263" y="15311"/>
                    <a:pt x="7505" y="24752"/>
                    <a:pt x="485" y="38227"/>
                  </a:cubicBezTo>
                  <a:cubicBezTo>
                    <a:pt x="404" y="38227"/>
                    <a:pt x="404" y="38308"/>
                    <a:pt x="485" y="38308"/>
                  </a:cubicBezTo>
                  <a:cubicBezTo>
                    <a:pt x="525" y="38348"/>
                    <a:pt x="566" y="38368"/>
                    <a:pt x="596" y="38368"/>
                  </a:cubicBezTo>
                  <a:cubicBezTo>
                    <a:pt x="626" y="38368"/>
                    <a:pt x="646" y="38348"/>
                    <a:pt x="646" y="38308"/>
                  </a:cubicBezTo>
                  <a:cubicBezTo>
                    <a:pt x="7747" y="24913"/>
                    <a:pt x="7505" y="15392"/>
                    <a:pt x="5972" y="9744"/>
                  </a:cubicBezTo>
                  <a:cubicBezTo>
                    <a:pt x="4277" y="3611"/>
                    <a:pt x="808" y="384"/>
                    <a:pt x="162" y="61"/>
                  </a:cubicBezTo>
                  <a:cubicBezTo>
                    <a:pt x="162" y="21"/>
                    <a:pt x="142" y="1"/>
                    <a:pt x="11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5577014" y="2070509"/>
              <a:ext cx="178005" cy="1295101"/>
            </a:xfrm>
            <a:custGeom>
              <a:rect b="b" l="l" r="r" t="t"/>
              <a:pathLst>
                <a:path extrusionOk="0" h="39062" w="9442">
                  <a:moveTo>
                    <a:pt x="9368" y="1"/>
                  </a:moveTo>
                  <a:cubicBezTo>
                    <a:pt x="9342" y="1"/>
                    <a:pt x="9311" y="27"/>
                    <a:pt x="9280" y="89"/>
                  </a:cubicBezTo>
                  <a:cubicBezTo>
                    <a:pt x="9119" y="250"/>
                    <a:pt x="9038" y="412"/>
                    <a:pt x="8876" y="573"/>
                  </a:cubicBezTo>
                  <a:cubicBezTo>
                    <a:pt x="6294" y="3558"/>
                    <a:pt x="4600" y="7270"/>
                    <a:pt x="4035" y="11224"/>
                  </a:cubicBezTo>
                  <a:cubicBezTo>
                    <a:pt x="2583" y="18809"/>
                    <a:pt x="4277" y="28249"/>
                    <a:pt x="9038" y="38981"/>
                  </a:cubicBezTo>
                  <a:cubicBezTo>
                    <a:pt x="9038" y="39062"/>
                    <a:pt x="9119" y="39062"/>
                    <a:pt x="9119" y="39062"/>
                  </a:cubicBezTo>
                  <a:lnTo>
                    <a:pt x="9199" y="39062"/>
                  </a:lnTo>
                  <a:cubicBezTo>
                    <a:pt x="9199" y="39062"/>
                    <a:pt x="9280" y="38981"/>
                    <a:pt x="9199" y="38900"/>
                  </a:cubicBezTo>
                  <a:cubicBezTo>
                    <a:pt x="4197" y="27362"/>
                    <a:pt x="1" y="11305"/>
                    <a:pt x="9038" y="734"/>
                  </a:cubicBezTo>
                  <a:cubicBezTo>
                    <a:pt x="9199" y="492"/>
                    <a:pt x="9280" y="331"/>
                    <a:pt x="9441" y="170"/>
                  </a:cubicBezTo>
                  <a:cubicBezTo>
                    <a:pt x="9441" y="70"/>
                    <a:pt x="9410" y="1"/>
                    <a:pt x="936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5508560" y="2094845"/>
              <a:ext cx="147577" cy="1270765"/>
            </a:xfrm>
            <a:custGeom>
              <a:rect b="b" l="l" r="r" t="t"/>
              <a:pathLst>
                <a:path extrusionOk="0" h="38328" w="7828">
                  <a:moveTo>
                    <a:pt x="7666" y="0"/>
                  </a:moveTo>
                  <a:cubicBezTo>
                    <a:pt x="7021" y="404"/>
                    <a:pt x="3470" y="3631"/>
                    <a:pt x="1857" y="9764"/>
                  </a:cubicBezTo>
                  <a:cubicBezTo>
                    <a:pt x="323" y="15412"/>
                    <a:pt x="1" y="24853"/>
                    <a:pt x="7101" y="38328"/>
                  </a:cubicBezTo>
                  <a:lnTo>
                    <a:pt x="7343" y="38328"/>
                  </a:lnTo>
                  <a:cubicBezTo>
                    <a:pt x="7343" y="38328"/>
                    <a:pt x="7343" y="38247"/>
                    <a:pt x="7343" y="38247"/>
                  </a:cubicBezTo>
                  <a:cubicBezTo>
                    <a:pt x="243" y="24772"/>
                    <a:pt x="566" y="15331"/>
                    <a:pt x="2018" y="9764"/>
                  </a:cubicBezTo>
                  <a:cubicBezTo>
                    <a:pt x="3712" y="3712"/>
                    <a:pt x="7182" y="565"/>
                    <a:pt x="7747" y="162"/>
                  </a:cubicBezTo>
                  <a:cubicBezTo>
                    <a:pt x="7828" y="162"/>
                    <a:pt x="7828" y="81"/>
                    <a:pt x="774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5472175" y="4058750"/>
              <a:ext cx="675800" cy="4050"/>
            </a:xfrm>
            <a:custGeom>
              <a:rect b="b" l="l" r="r" t="t"/>
              <a:pathLst>
                <a:path extrusionOk="0" h="162" w="27032">
                  <a:moveTo>
                    <a:pt x="81" y="0"/>
                  </a:moveTo>
                  <a:cubicBezTo>
                    <a:pt x="81" y="0"/>
                    <a:pt x="1" y="0"/>
                    <a:pt x="1" y="81"/>
                  </a:cubicBezTo>
                  <a:cubicBezTo>
                    <a:pt x="1" y="162"/>
                    <a:pt x="81" y="162"/>
                    <a:pt x="81" y="162"/>
                  </a:cubicBezTo>
                  <a:lnTo>
                    <a:pt x="26951" y="162"/>
                  </a:lnTo>
                  <a:cubicBezTo>
                    <a:pt x="26951" y="162"/>
                    <a:pt x="27031" y="162"/>
                    <a:pt x="27031" y="81"/>
                  </a:cubicBezTo>
                  <a:cubicBezTo>
                    <a:pt x="27031" y="0"/>
                    <a:pt x="26951" y="0"/>
                    <a:pt x="2695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5472175" y="4018400"/>
              <a:ext cx="675800" cy="6075"/>
            </a:xfrm>
            <a:custGeom>
              <a:rect b="b" l="l" r="r" t="t"/>
              <a:pathLst>
                <a:path extrusionOk="0" h="243" w="27032">
                  <a:moveTo>
                    <a:pt x="81" y="1"/>
                  </a:moveTo>
                  <a:cubicBezTo>
                    <a:pt x="81" y="1"/>
                    <a:pt x="1" y="81"/>
                    <a:pt x="1" y="162"/>
                  </a:cubicBezTo>
                  <a:cubicBezTo>
                    <a:pt x="1" y="162"/>
                    <a:pt x="81" y="243"/>
                    <a:pt x="81" y="243"/>
                  </a:cubicBezTo>
                  <a:lnTo>
                    <a:pt x="26951" y="243"/>
                  </a:lnTo>
                  <a:cubicBezTo>
                    <a:pt x="26951" y="243"/>
                    <a:pt x="27031" y="162"/>
                    <a:pt x="27031" y="162"/>
                  </a:cubicBezTo>
                  <a:cubicBezTo>
                    <a:pt x="27031" y="81"/>
                    <a:pt x="26951" y="1"/>
                    <a:pt x="2695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2"/>
          <p:cNvGrpSpPr/>
          <p:nvPr/>
        </p:nvGrpSpPr>
        <p:grpSpPr>
          <a:xfrm>
            <a:off x="6624158" y="2890284"/>
            <a:ext cx="803059" cy="1709190"/>
            <a:chOff x="3859175" y="238125"/>
            <a:chExt cx="1159150" cy="2467075"/>
          </a:xfrm>
        </p:grpSpPr>
        <p:sp>
          <p:nvSpPr>
            <p:cNvPr id="202" name="Google Shape;202;p2"/>
            <p:cNvSpPr/>
            <p:nvPr/>
          </p:nvSpPr>
          <p:spPr>
            <a:xfrm>
              <a:off x="4332450" y="238125"/>
              <a:ext cx="187625" cy="157350"/>
            </a:xfrm>
            <a:custGeom>
              <a:rect b="b" l="l" r="r" t="t"/>
              <a:pathLst>
                <a:path extrusionOk="0" h="6294" w="7505">
                  <a:moveTo>
                    <a:pt x="4116" y="0"/>
                  </a:moveTo>
                  <a:cubicBezTo>
                    <a:pt x="2905" y="0"/>
                    <a:pt x="3228" y="3228"/>
                    <a:pt x="3228" y="3228"/>
                  </a:cubicBezTo>
                  <a:cubicBezTo>
                    <a:pt x="3228" y="3228"/>
                    <a:pt x="2706" y="1779"/>
                    <a:pt x="1811" y="1779"/>
                  </a:cubicBezTo>
                  <a:cubicBezTo>
                    <a:pt x="1649" y="1779"/>
                    <a:pt x="1476" y="1826"/>
                    <a:pt x="1291" y="1937"/>
                  </a:cubicBezTo>
                  <a:cubicBezTo>
                    <a:pt x="0" y="2663"/>
                    <a:pt x="2421" y="5406"/>
                    <a:pt x="3793" y="6294"/>
                  </a:cubicBezTo>
                  <a:cubicBezTo>
                    <a:pt x="3793" y="6294"/>
                    <a:pt x="7505" y="3550"/>
                    <a:pt x="6778" y="2743"/>
                  </a:cubicBezTo>
                  <a:cubicBezTo>
                    <a:pt x="6577" y="2501"/>
                    <a:pt x="6340" y="2411"/>
                    <a:pt x="6097" y="2411"/>
                  </a:cubicBezTo>
                  <a:cubicBezTo>
                    <a:pt x="5371" y="2411"/>
                    <a:pt x="4600" y="3228"/>
                    <a:pt x="4600" y="3228"/>
                  </a:cubicBezTo>
                  <a:cubicBezTo>
                    <a:pt x="4600" y="3228"/>
                    <a:pt x="5245" y="0"/>
                    <a:pt x="4116" y="0"/>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3892700" y="1038950"/>
              <a:ext cx="187625" cy="159400"/>
            </a:xfrm>
            <a:custGeom>
              <a:rect b="b" l="l" r="r" t="t"/>
              <a:pathLst>
                <a:path extrusionOk="0" h="6376" w="7505">
                  <a:moveTo>
                    <a:pt x="4035" y="1"/>
                  </a:moveTo>
                  <a:cubicBezTo>
                    <a:pt x="2824" y="81"/>
                    <a:pt x="3228" y="3228"/>
                    <a:pt x="3228" y="3228"/>
                  </a:cubicBezTo>
                  <a:cubicBezTo>
                    <a:pt x="3228" y="3228"/>
                    <a:pt x="2706" y="1779"/>
                    <a:pt x="1761" y="1779"/>
                  </a:cubicBezTo>
                  <a:cubicBezTo>
                    <a:pt x="1591" y="1779"/>
                    <a:pt x="1408" y="1826"/>
                    <a:pt x="1211" y="1937"/>
                  </a:cubicBezTo>
                  <a:cubicBezTo>
                    <a:pt x="0" y="2663"/>
                    <a:pt x="2340" y="5407"/>
                    <a:pt x="3793" y="6375"/>
                  </a:cubicBezTo>
                  <a:cubicBezTo>
                    <a:pt x="3793" y="6375"/>
                    <a:pt x="7504" y="3632"/>
                    <a:pt x="6778" y="2744"/>
                  </a:cubicBezTo>
                  <a:cubicBezTo>
                    <a:pt x="6576" y="2502"/>
                    <a:pt x="6344" y="2411"/>
                    <a:pt x="6110" y="2411"/>
                  </a:cubicBezTo>
                  <a:cubicBezTo>
                    <a:pt x="5406" y="2411"/>
                    <a:pt x="4680" y="3228"/>
                    <a:pt x="4680" y="3228"/>
                  </a:cubicBezTo>
                  <a:cubicBezTo>
                    <a:pt x="4680" y="3228"/>
                    <a:pt x="5245" y="1"/>
                    <a:pt x="4035"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4760100" y="613275"/>
              <a:ext cx="187625" cy="157400"/>
            </a:xfrm>
            <a:custGeom>
              <a:rect b="b" l="l" r="r" t="t"/>
              <a:pathLst>
                <a:path extrusionOk="0" h="6296" w="7505">
                  <a:moveTo>
                    <a:pt x="4079" y="1"/>
                  </a:moveTo>
                  <a:cubicBezTo>
                    <a:pt x="4065" y="1"/>
                    <a:pt x="4050" y="1"/>
                    <a:pt x="4035" y="2"/>
                  </a:cubicBezTo>
                  <a:cubicBezTo>
                    <a:pt x="2825" y="2"/>
                    <a:pt x="3228" y="3149"/>
                    <a:pt x="3228" y="3149"/>
                  </a:cubicBezTo>
                  <a:cubicBezTo>
                    <a:pt x="3228" y="3149"/>
                    <a:pt x="2707" y="1700"/>
                    <a:pt x="1762" y="1700"/>
                  </a:cubicBezTo>
                  <a:cubicBezTo>
                    <a:pt x="1592" y="1700"/>
                    <a:pt x="1408" y="1747"/>
                    <a:pt x="1211" y="1858"/>
                  </a:cubicBezTo>
                  <a:cubicBezTo>
                    <a:pt x="0" y="2584"/>
                    <a:pt x="2340" y="5408"/>
                    <a:pt x="3712" y="6296"/>
                  </a:cubicBezTo>
                  <a:cubicBezTo>
                    <a:pt x="3712" y="6296"/>
                    <a:pt x="7505" y="3553"/>
                    <a:pt x="6778" y="2746"/>
                  </a:cubicBezTo>
                  <a:cubicBezTo>
                    <a:pt x="6564" y="2467"/>
                    <a:pt x="6316" y="2365"/>
                    <a:pt x="6067" y="2365"/>
                  </a:cubicBezTo>
                  <a:cubicBezTo>
                    <a:pt x="5377" y="2365"/>
                    <a:pt x="4680" y="3149"/>
                    <a:pt x="4680" y="3149"/>
                  </a:cubicBezTo>
                  <a:cubicBezTo>
                    <a:pt x="4680" y="3149"/>
                    <a:pt x="5231" y="1"/>
                    <a:pt x="407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3985475" y="1934600"/>
              <a:ext cx="841225" cy="92825"/>
            </a:xfrm>
            <a:custGeom>
              <a:rect b="b" l="l" r="r" t="t"/>
              <a:pathLst>
                <a:path extrusionOk="0" h="3713" w="33649">
                  <a:moveTo>
                    <a:pt x="16865" y="1"/>
                  </a:moveTo>
                  <a:cubicBezTo>
                    <a:pt x="7505" y="1"/>
                    <a:pt x="1" y="808"/>
                    <a:pt x="1" y="1857"/>
                  </a:cubicBezTo>
                  <a:cubicBezTo>
                    <a:pt x="1" y="2905"/>
                    <a:pt x="7505" y="3712"/>
                    <a:pt x="16865" y="3712"/>
                  </a:cubicBezTo>
                  <a:cubicBezTo>
                    <a:pt x="26144" y="3712"/>
                    <a:pt x="33648" y="2825"/>
                    <a:pt x="33648" y="1857"/>
                  </a:cubicBezTo>
                  <a:cubicBezTo>
                    <a:pt x="33648" y="808"/>
                    <a:pt x="26144" y="1"/>
                    <a:pt x="1686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3859175" y="369075"/>
              <a:ext cx="1159150" cy="1609925"/>
            </a:xfrm>
            <a:custGeom>
              <a:rect b="b" l="l" r="r" t="t"/>
              <a:pathLst>
                <a:path extrusionOk="0" h="64397" w="46366">
                  <a:moveTo>
                    <a:pt x="22393" y="1"/>
                  </a:moveTo>
                  <a:cubicBezTo>
                    <a:pt x="14418" y="1"/>
                    <a:pt x="14656" y="19108"/>
                    <a:pt x="14736" y="24778"/>
                  </a:cubicBezTo>
                  <a:cubicBezTo>
                    <a:pt x="14816" y="30507"/>
                    <a:pt x="16430" y="42288"/>
                    <a:pt x="12073" y="42691"/>
                  </a:cubicBezTo>
                  <a:cubicBezTo>
                    <a:pt x="11986" y="42699"/>
                    <a:pt x="11903" y="42703"/>
                    <a:pt x="11823" y="42703"/>
                  </a:cubicBezTo>
                  <a:cubicBezTo>
                    <a:pt x="7894" y="42703"/>
                    <a:pt x="12191" y="33151"/>
                    <a:pt x="6102" y="32202"/>
                  </a:cubicBezTo>
                  <a:cubicBezTo>
                    <a:pt x="5815" y="32153"/>
                    <a:pt x="5542" y="32129"/>
                    <a:pt x="5283" y="32129"/>
                  </a:cubicBezTo>
                  <a:cubicBezTo>
                    <a:pt x="0" y="32129"/>
                    <a:pt x="315" y="41953"/>
                    <a:pt x="776" y="46645"/>
                  </a:cubicBezTo>
                  <a:cubicBezTo>
                    <a:pt x="1261" y="51567"/>
                    <a:pt x="4569" y="55521"/>
                    <a:pt x="8845" y="55521"/>
                  </a:cubicBezTo>
                  <a:cubicBezTo>
                    <a:pt x="13041" y="55521"/>
                    <a:pt x="16349" y="57215"/>
                    <a:pt x="15865" y="64397"/>
                  </a:cubicBezTo>
                  <a:lnTo>
                    <a:pt x="28856" y="64397"/>
                  </a:lnTo>
                  <a:cubicBezTo>
                    <a:pt x="28856" y="64397"/>
                    <a:pt x="25871" y="54069"/>
                    <a:pt x="30228" y="50196"/>
                  </a:cubicBezTo>
                  <a:cubicBezTo>
                    <a:pt x="34585" y="46242"/>
                    <a:pt x="42089" y="44547"/>
                    <a:pt x="44187" y="34542"/>
                  </a:cubicBezTo>
                  <a:cubicBezTo>
                    <a:pt x="46366" y="24536"/>
                    <a:pt x="44671" y="14934"/>
                    <a:pt x="39830" y="14854"/>
                  </a:cubicBezTo>
                  <a:cubicBezTo>
                    <a:pt x="39772" y="14852"/>
                    <a:pt x="39714" y="14851"/>
                    <a:pt x="39658" y="14851"/>
                  </a:cubicBezTo>
                  <a:cubicBezTo>
                    <a:pt x="34983" y="14851"/>
                    <a:pt x="34747" y="21362"/>
                    <a:pt x="34827" y="25747"/>
                  </a:cubicBezTo>
                  <a:cubicBezTo>
                    <a:pt x="34978" y="29906"/>
                    <a:pt x="33854" y="33215"/>
                    <a:pt x="32051" y="33215"/>
                  </a:cubicBezTo>
                  <a:cubicBezTo>
                    <a:pt x="31930" y="33215"/>
                    <a:pt x="31807" y="33200"/>
                    <a:pt x="31680" y="33170"/>
                  </a:cubicBezTo>
                  <a:cubicBezTo>
                    <a:pt x="29582" y="32686"/>
                    <a:pt x="28453" y="28006"/>
                    <a:pt x="28695" y="23891"/>
                  </a:cubicBezTo>
                  <a:cubicBezTo>
                    <a:pt x="28937" y="19776"/>
                    <a:pt x="30873" y="410"/>
                    <a:pt x="22643" y="7"/>
                  </a:cubicBezTo>
                  <a:cubicBezTo>
                    <a:pt x="22559" y="3"/>
                    <a:pt x="22475" y="1"/>
                    <a:pt x="223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4427250" y="375275"/>
              <a:ext cx="72650" cy="1605750"/>
            </a:xfrm>
            <a:custGeom>
              <a:rect b="b" l="l" r="r" t="t"/>
              <a:pathLst>
                <a:path extrusionOk="0" h="64230" w="2906">
                  <a:moveTo>
                    <a:pt x="82" y="1"/>
                  </a:moveTo>
                  <a:cubicBezTo>
                    <a:pt x="1" y="82"/>
                    <a:pt x="1" y="82"/>
                    <a:pt x="1" y="162"/>
                  </a:cubicBezTo>
                  <a:cubicBezTo>
                    <a:pt x="1" y="324"/>
                    <a:pt x="2664" y="20819"/>
                    <a:pt x="485" y="64149"/>
                  </a:cubicBezTo>
                  <a:cubicBezTo>
                    <a:pt x="485" y="64149"/>
                    <a:pt x="566" y="64230"/>
                    <a:pt x="646" y="64230"/>
                  </a:cubicBezTo>
                  <a:cubicBezTo>
                    <a:pt x="646" y="64230"/>
                    <a:pt x="727" y="64149"/>
                    <a:pt x="727" y="64149"/>
                  </a:cubicBezTo>
                  <a:cubicBezTo>
                    <a:pt x="2906" y="20819"/>
                    <a:pt x="162" y="243"/>
                    <a:pt x="162" y="162"/>
                  </a:cubicBezTo>
                  <a:cubicBezTo>
                    <a:pt x="162" y="1"/>
                    <a:pt x="82" y="1"/>
                    <a:pt x="8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4344550" y="374950"/>
              <a:ext cx="72650" cy="1606075"/>
            </a:xfrm>
            <a:custGeom>
              <a:rect b="b" l="l" r="r" t="t"/>
              <a:pathLst>
                <a:path extrusionOk="0" h="64243" w="2906">
                  <a:moveTo>
                    <a:pt x="2761" y="1"/>
                  </a:moveTo>
                  <a:cubicBezTo>
                    <a:pt x="2744" y="1"/>
                    <a:pt x="2744" y="30"/>
                    <a:pt x="2744" y="175"/>
                  </a:cubicBezTo>
                  <a:cubicBezTo>
                    <a:pt x="2663" y="337"/>
                    <a:pt x="1" y="20832"/>
                    <a:pt x="2179" y="64162"/>
                  </a:cubicBezTo>
                  <a:cubicBezTo>
                    <a:pt x="2179" y="64162"/>
                    <a:pt x="2260" y="64243"/>
                    <a:pt x="2260" y="64243"/>
                  </a:cubicBezTo>
                  <a:cubicBezTo>
                    <a:pt x="2341" y="64243"/>
                    <a:pt x="2421" y="64162"/>
                    <a:pt x="2421" y="64162"/>
                  </a:cubicBezTo>
                  <a:cubicBezTo>
                    <a:pt x="243" y="20832"/>
                    <a:pt x="2905" y="337"/>
                    <a:pt x="2905" y="175"/>
                  </a:cubicBezTo>
                  <a:cubicBezTo>
                    <a:pt x="2905" y="95"/>
                    <a:pt x="2905" y="95"/>
                    <a:pt x="2825" y="14"/>
                  </a:cubicBezTo>
                  <a:cubicBezTo>
                    <a:pt x="2792" y="14"/>
                    <a:pt x="2773" y="1"/>
                    <a:pt x="276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4511975" y="755700"/>
              <a:ext cx="423650" cy="1223300"/>
            </a:xfrm>
            <a:custGeom>
              <a:rect b="b" l="l" r="r" t="t"/>
              <a:pathLst>
                <a:path extrusionOk="0" h="48932" w="16946">
                  <a:moveTo>
                    <a:pt x="14358" y="1"/>
                  </a:moveTo>
                  <a:cubicBezTo>
                    <a:pt x="14283" y="1"/>
                    <a:pt x="14202" y="58"/>
                    <a:pt x="14202" y="115"/>
                  </a:cubicBezTo>
                  <a:cubicBezTo>
                    <a:pt x="15332" y="2939"/>
                    <a:pt x="16058" y="5924"/>
                    <a:pt x="16381" y="8910"/>
                  </a:cubicBezTo>
                  <a:cubicBezTo>
                    <a:pt x="16703" y="13348"/>
                    <a:pt x="16058" y="19642"/>
                    <a:pt x="10732" y="23999"/>
                  </a:cubicBezTo>
                  <a:cubicBezTo>
                    <a:pt x="1211" y="31987"/>
                    <a:pt x="243" y="37151"/>
                    <a:pt x="1" y="48770"/>
                  </a:cubicBezTo>
                  <a:cubicBezTo>
                    <a:pt x="1" y="48851"/>
                    <a:pt x="81" y="48851"/>
                    <a:pt x="81" y="48932"/>
                  </a:cubicBezTo>
                  <a:cubicBezTo>
                    <a:pt x="162" y="48851"/>
                    <a:pt x="243" y="48851"/>
                    <a:pt x="243" y="48770"/>
                  </a:cubicBezTo>
                  <a:cubicBezTo>
                    <a:pt x="404" y="37232"/>
                    <a:pt x="1372" y="32068"/>
                    <a:pt x="10894" y="24160"/>
                  </a:cubicBezTo>
                  <a:cubicBezTo>
                    <a:pt x="16219" y="19722"/>
                    <a:pt x="16945" y="13429"/>
                    <a:pt x="16542" y="8910"/>
                  </a:cubicBezTo>
                  <a:cubicBezTo>
                    <a:pt x="16300" y="5844"/>
                    <a:pt x="15574" y="2858"/>
                    <a:pt x="14444" y="34"/>
                  </a:cubicBezTo>
                  <a:cubicBezTo>
                    <a:pt x="14420" y="11"/>
                    <a:pt x="14390" y="1"/>
                    <a:pt x="143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4479700" y="754525"/>
              <a:ext cx="365150" cy="1226500"/>
            </a:xfrm>
            <a:custGeom>
              <a:rect b="b" l="l" r="r" t="t"/>
              <a:pathLst>
                <a:path extrusionOk="0" h="49060" w="14606">
                  <a:moveTo>
                    <a:pt x="12508" y="0"/>
                  </a:moveTo>
                  <a:cubicBezTo>
                    <a:pt x="12508" y="81"/>
                    <a:pt x="12508" y="162"/>
                    <a:pt x="12508" y="162"/>
                  </a:cubicBezTo>
                  <a:cubicBezTo>
                    <a:pt x="12750" y="888"/>
                    <a:pt x="14605" y="15654"/>
                    <a:pt x="11620" y="19850"/>
                  </a:cubicBezTo>
                  <a:cubicBezTo>
                    <a:pt x="10894" y="20738"/>
                    <a:pt x="10168" y="21544"/>
                    <a:pt x="9361" y="22351"/>
                  </a:cubicBezTo>
                  <a:cubicBezTo>
                    <a:pt x="5730" y="25982"/>
                    <a:pt x="727" y="30985"/>
                    <a:pt x="1" y="48979"/>
                  </a:cubicBezTo>
                  <a:cubicBezTo>
                    <a:pt x="1" y="48979"/>
                    <a:pt x="1" y="49060"/>
                    <a:pt x="81" y="49060"/>
                  </a:cubicBezTo>
                  <a:cubicBezTo>
                    <a:pt x="81" y="49060"/>
                    <a:pt x="162" y="48979"/>
                    <a:pt x="162" y="48979"/>
                  </a:cubicBezTo>
                  <a:cubicBezTo>
                    <a:pt x="888" y="31066"/>
                    <a:pt x="5810" y="26063"/>
                    <a:pt x="9441" y="22432"/>
                  </a:cubicBezTo>
                  <a:cubicBezTo>
                    <a:pt x="10248" y="21706"/>
                    <a:pt x="11055" y="20818"/>
                    <a:pt x="11701" y="19931"/>
                  </a:cubicBezTo>
                  <a:cubicBezTo>
                    <a:pt x="13314" y="17671"/>
                    <a:pt x="13556" y="12427"/>
                    <a:pt x="13395" y="8392"/>
                  </a:cubicBezTo>
                  <a:cubicBezTo>
                    <a:pt x="13314" y="5568"/>
                    <a:pt x="13072" y="2825"/>
                    <a:pt x="12669"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3908825" y="1176125"/>
              <a:ext cx="413550" cy="956200"/>
            </a:xfrm>
            <a:custGeom>
              <a:rect b="b" l="l" r="r" t="t"/>
              <a:pathLst>
                <a:path extrusionOk="0" h="38248" w="16542">
                  <a:moveTo>
                    <a:pt x="2341" y="1"/>
                  </a:moveTo>
                  <a:cubicBezTo>
                    <a:pt x="2260" y="1"/>
                    <a:pt x="2179" y="1"/>
                    <a:pt x="2179" y="81"/>
                  </a:cubicBezTo>
                  <a:cubicBezTo>
                    <a:pt x="2179" y="243"/>
                    <a:pt x="1" y="14928"/>
                    <a:pt x="6940" y="18962"/>
                  </a:cubicBezTo>
                  <a:cubicBezTo>
                    <a:pt x="16139" y="24127"/>
                    <a:pt x="16219" y="28322"/>
                    <a:pt x="16381" y="36714"/>
                  </a:cubicBezTo>
                  <a:lnTo>
                    <a:pt x="16381" y="38167"/>
                  </a:lnTo>
                  <a:cubicBezTo>
                    <a:pt x="16381" y="38167"/>
                    <a:pt x="16381" y="38247"/>
                    <a:pt x="16461" y="38247"/>
                  </a:cubicBezTo>
                  <a:cubicBezTo>
                    <a:pt x="16542" y="38247"/>
                    <a:pt x="16542" y="38167"/>
                    <a:pt x="16542" y="38167"/>
                  </a:cubicBezTo>
                  <a:lnTo>
                    <a:pt x="16542" y="36714"/>
                  </a:lnTo>
                  <a:cubicBezTo>
                    <a:pt x="16381" y="28242"/>
                    <a:pt x="16300" y="24046"/>
                    <a:pt x="7021" y="18720"/>
                  </a:cubicBezTo>
                  <a:cubicBezTo>
                    <a:pt x="162" y="14847"/>
                    <a:pt x="2421" y="243"/>
                    <a:pt x="2421" y="81"/>
                  </a:cubicBezTo>
                  <a:cubicBezTo>
                    <a:pt x="2421" y="81"/>
                    <a:pt x="2341" y="1"/>
                    <a:pt x="234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3959250" y="1176125"/>
              <a:ext cx="419625" cy="958200"/>
            </a:xfrm>
            <a:custGeom>
              <a:rect b="b" l="l" r="r" t="t"/>
              <a:pathLst>
                <a:path extrusionOk="0" h="38328" w="16785">
                  <a:moveTo>
                    <a:pt x="3229" y="1"/>
                  </a:moveTo>
                  <a:cubicBezTo>
                    <a:pt x="2583" y="2018"/>
                    <a:pt x="2341" y="4035"/>
                    <a:pt x="2422" y="6133"/>
                  </a:cubicBezTo>
                  <a:cubicBezTo>
                    <a:pt x="2502" y="9360"/>
                    <a:pt x="3551" y="13637"/>
                    <a:pt x="7666" y="15816"/>
                  </a:cubicBezTo>
                  <a:cubicBezTo>
                    <a:pt x="13960" y="19124"/>
                    <a:pt x="15816" y="20899"/>
                    <a:pt x="16704" y="38247"/>
                  </a:cubicBezTo>
                  <a:cubicBezTo>
                    <a:pt x="16704" y="38288"/>
                    <a:pt x="16724" y="38308"/>
                    <a:pt x="16744" y="38318"/>
                  </a:cubicBezTo>
                  <a:lnTo>
                    <a:pt x="16744" y="38318"/>
                  </a:lnTo>
                  <a:cubicBezTo>
                    <a:pt x="16764" y="38308"/>
                    <a:pt x="16784" y="38288"/>
                    <a:pt x="16784" y="38247"/>
                  </a:cubicBezTo>
                  <a:cubicBezTo>
                    <a:pt x="15897" y="20818"/>
                    <a:pt x="13879" y="18962"/>
                    <a:pt x="7666" y="15654"/>
                  </a:cubicBezTo>
                  <a:cubicBezTo>
                    <a:pt x="1" y="11539"/>
                    <a:pt x="3148" y="485"/>
                    <a:pt x="3229" y="162"/>
                  </a:cubicBezTo>
                  <a:cubicBezTo>
                    <a:pt x="3309" y="81"/>
                    <a:pt x="3309" y="81"/>
                    <a:pt x="3229" y="1"/>
                  </a:cubicBezTo>
                  <a:close/>
                  <a:moveTo>
                    <a:pt x="16744" y="38318"/>
                  </a:moveTo>
                  <a:cubicBezTo>
                    <a:pt x="16724" y="38328"/>
                    <a:pt x="16704" y="38328"/>
                    <a:pt x="16704" y="38328"/>
                  </a:cubicBezTo>
                  <a:lnTo>
                    <a:pt x="16784" y="38328"/>
                  </a:lnTo>
                  <a:cubicBezTo>
                    <a:pt x="16784" y="38328"/>
                    <a:pt x="16764" y="38328"/>
                    <a:pt x="16744" y="38318"/>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3985475" y="1978975"/>
              <a:ext cx="841225" cy="726225"/>
            </a:xfrm>
            <a:custGeom>
              <a:rect b="b" l="l" r="r" t="t"/>
              <a:pathLst>
                <a:path extrusionOk="0" h="29049" w="33649">
                  <a:moveTo>
                    <a:pt x="1" y="1"/>
                  </a:moveTo>
                  <a:lnTo>
                    <a:pt x="5972" y="29049"/>
                  </a:lnTo>
                  <a:lnTo>
                    <a:pt x="28242" y="29049"/>
                  </a:lnTo>
                  <a:lnTo>
                    <a:pt x="33648" y="1"/>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4112575" y="2104050"/>
              <a:ext cx="583000" cy="292525"/>
            </a:xfrm>
            <a:custGeom>
              <a:rect b="b" l="l" r="r" t="t"/>
              <a:pathLst>
                <a:path extrusionOk="0" h="11701" w="23320">
                  <a:moveTo>
                    <a:pt x="5568" y="1130"/>
                  </a:moveTo>
                  <a:cubicBezTo>
                    <a:pt x="5649" y="1130"/>
                    <a:pt x="5729" y="1130"/>
                    <a:pt x="5891" y="1211"/>
                  </a:cubicBezTo>
                  <a:cubicBezTo>
                    <a:pt x="6133" y="1372"/>
                    <a:pt x="6375" y="1695"/>
                    <a:pt x="6455" y="2018"/>
                  </a:cubicBezTo>
                  <a:cubicBezTo>
                    <a:pt x="6698" y="3228"/>
                    <a:pt x="6617" y="4600"/>
                    <a:pt x="6052" y="5730"/>
                  </a:cubicBezTo>
                  <a:cubicBezTo>
                    <a:pt x="5568" y="6617"/>
                    <a:pt x="4922" y="7424"/>
                    <a:pt x="4115" y="8150"/>
                  </a:cubicBezTo>
                  <a:cubicBezTo>
                    <a:pt x="3067" y="6133"/>
                    <a:pt x="3228" y="3793"/>
                    <a:pt x="4438" y="1856"/>
                  </a:cubicBezTo>
                  <a:cubicBezTo>
                    <a:pt x="4680" y="1453"/>
                    <a:pt x="5084" y="1211"/>
                    <a:pt x="5568" y="1130"/>
                  </a:cubicBezTo>
                  <a:close/>
                  <a:moveTo>
                    <a:pt x="20253" y="162"/>
                  </a:moveTo>
                  <a:cubicBezTo>
                    <a:pt x="20899" y="162"/>
                    <a:pt x="21302" y="888"/>
                    <a:pt x="21464" y="1614"/>
                  </a:cubicBezTo>
                  <a:cubicBezTo>
                    <a:pt x="21948" y="3793"/>
                    <a:pt x="21625" y="6133"/>
                    <a:pt x="20495" y="8069"/>
                  </a:cubicBezTo>
                  <a:lnTo>
                    <a:pt x="20334" y="8473"/>
                  </a:lnTo>
                  <a:cubicBezTo>
                    <a:pt x="18720" y="6456"/>
                    <a:pt x="18236" y="3712"/>
                    <a:pt x="19124" y="1292"/>
                  </a:cubicBezTo>
                  <a:cubicBezTo>
                    <a:pt x="19285" y="888"/>
                    <a:pt x="19688" y="243"/>
                    <a:pt x="20253" y="162"/>
                  </a:cubicBezTo>
                  <a:close/>
                  <a:moveTo>
                    <a:pt x="12507" y="565"/>
                  </a:moveTo>
                  <a:cubicBezTo>
                    <a:pt x="12830" y="646"/>
                    <a:pt x="13153" y="807"/>
                    <a:pt x="13314" y="1130"/>
                  </a:cubicBezTo>
                  <a:cubicBezTo>
                    <a:pt x="13475" y="1534"/>
                    <a:pt x="13556" y="1937"/>
                    <a:pt x="13556" y="2341"/>
                  </a:cubicBezTo>
                  <a:cubicBezTo>
                    <a:pt x="13637" y="4438"/>
                    <a:pt x="13153" y="6536"/>
                    <a:pt x="12184" y="8392"/>
                  </a:cubicBezTo>
                  <a:cubicBezTo>
                    <a:pt x="12023" y="8715"/>
                    <a:pt x="11862" y="8957"/>
                    <a:pt x="11620" y="9199"/>
                  </a:cubicBezTo>
                  <a:cubicBezTo>
                    <a:pt x="11458" y="8957"/>
                    <a:pt x="11297" y="8715"/>
                    <a:pt x="11135" y="8473"/>
                  </a:cubicBezTo>
                  <a:cubicBezTo>
                    <a:pt x="10409" y="6940"/>
                    <a:pt x="10167" y="5165"/>
                    <a:pt x="10490" y="3551"/>
                  </a:cubicBezTo>
                  <a:cubicBezTo>
                    <a:pt x="10651" y="2583"/>
                    <a:pt x="11055" y="1695"/>
                    <a:pt x="11700" y="1050"/>
                  </a:cubicBezTo>
                  <a:cubicBezTo>
                    <a:pt x="11862" y="807"/>
                    <a:pt x="12104" y="646"/>
                    <a:pt x="12346" y="565"/>
                  </a:cubicBezTo>
                  <a:close/>
                  <a:moveTo>
                    <a:pt x="20334" y="1"/>
                  </a:moveTo>
                  <a:cubicBezTo>
                    <a:pt x="19608" y="1"/>
                    <a:pt x="19204" y="727"/>
                    <a:pt x="19043" y="1211"/>
                  </a:cubicBezTo>
                  <a:cubicBezTo>
                    <a:pt x="18155" y="3712"/>
                    <a:pt x="18639" y="6456"/>
                    <a:pt x="20253" y="8554"/>
                  </a:cubicBezTo>
                  <a:cubicBezTo>
                    <a:pt x="19688" y="9522"/>
                    <a:pt x="18882" y="10248"/>
                    <a:pt x="17913" y="10813"/>
                  </a:cubicBezTo>
                  <a:cubicBezTo>
                    <a:pt x="17160" y="11243"/>
                    <a:pt x="16300" y="11458"/>
                    <a:pt x="15451" y="11458"/>
                  </a:cubicBezTo>
                  <a:cubicBezTo>
                    <a:pt x="15026" y="11458"/>
                    <a:pt x="14605" y="11405"/>
                    <a:pt x="14202" y="11297"/>
                  </a:cubicBezTo>
                  <a:cubicBezTo>
                    <a:pt x="13233" y="10894"/>
                    <a:pt x="12346" y="10248"/>
                    <a:pt x="11781" y="9361"/>
                  </a:cubicBezTo>
                  <a:cubicBezTo>
                    <a:pt x="11942" y="9118"/>
                    <a:pt x="12184" y="8796"/>
                    <a:pt x="12346" y="8473"/>
                  </a:cubicBezTo>
                  <a:cubicBezTo>
                    <a:pt x="13395" y="6617"/>
                    <a:pt x="13879" y="4438"/>
                    <a:pt x="13798" y="2341"/>
                  </a:cubicBezTo>
                  <a:cubicBezTo>
                    <a:pt x="13798" y="1937"/>
                    <a:pt x="13717" y="1453"/>
                    <a:pt x="13475" y="1130"/>
                  </a:cubicBezTo>
                  <a:cubicBezTo>
                    <a:pt x="13335" y="708"/>
                    <a:pt x="12948" y="469"/>
                    <a:pt x="12583" y="469"/>
                  </a:cubicBezTo>
                  <a:cubicBezTo>
                    <a:pt x="12530" y="469"/>
                    <a:pt x="12478" y="474"/>
                    <a:pt x="12426" y="485"/>
                  </a:cubicBezTo>
                  <a:cubicBezTo>
                    <a:pt x="12104" y="485"/>
                    <a:pt x="11862" y="646"/>
                    <a:pt x="11620" y="888"/>
                  </a:cubicBezTo>
                  <a:cubicBezTo>
                    <a:pt x="10974" y="1614"/>
                    <a:pt x="10571" y="2502"/>
                    <a:pt x="10409" y="3470"/>
                  </a:cubicBezTo>
                  <a:cubicBezTo>
                    <a:pt x="10086" y="5245"/>
                    <a:pt x="10329" y="7021"/>
                    <a:pt x="11055" y="8554"/>
                  </a:cubicBezTo>
                  <a:cubicBezTo>
                    <a:pt x="11216" y="8876"/>
                    <a:pt x="11377" y="9118"/>
                    <a:pt x="11620" y="9441"/>
                  </a:cubicBezTo>
                  <a:cubicBezTo>
                    <a:pt x="10813" y="10652"/>
                    <a:pt x="9602" y="11378"/>
                    <a:pt x="8150" y="11458"/>
                  </a:cubicBezTo>
                  <a:cubicBezTo>
                    <a:pt x="6778" y="11297"/>
                    <a:pt x="5487" y="10490"/>
                    <a:pt x="4761" y="9280"/>
                  </a:cubicBezTo>
                  <a:cubicBezTo>
                    <a:pt x="4600" y="9038"/>
                    <a:pt x="4438" y="8715"/>
                    <a:pt x="4277" y="8392"/>
                  </a:cubicBezTo>
                  <a:cubicBezTo>
                    <a:pt x="5003" y="7666"/>
                    <a:pt x="5729" y="6778"/>
                    <a:pt x="6213" y="5810"/>
                  </a:cubicBezTo>
                  <a:cubicBezTo>
                    <a:pt x="6778" y="4681"/>
                    <a:pt x="6940" y="3309"/>
                    <a:pt x="6617" y="2018"/>
                  </a:cubicBezTo>
                  <a:cubicBezTo>
                    <a:pt x="6536" y="1695"/>
                    <a:pt x="6294" y="1292"/>
                    <a:pt x="5971" y="1130"/>
                  </a:cubicBezTo>
                  <a:cubicBezTo>
                    <a:pt x="5853" y="1086"/>
                    <a:pt x="5734" y="1066"/>
                    <a:pt x="5618" y="1066"/>
                  </a:cubicBezTo>
                  <a:cubicBezTo>
                    <a:pt x="5100" y="1066"/>
                    <a:pt x="4621" y="1461"/>
                    <a:pt x="4358" y="1856"/>
                  </a:cubicBezTo>
                  <a:cubicBezTo>
                    <a:pt x="3067" y="3793"/>
                    <a:pt x="2986" y="6294"/>
                    <a:pt x="4035" y="8312"/>
                  </a:cubicBezTo>
                  <a:cubicBezTo>
                    <a:pt x="3954" y="8473"/>
                    <a:pt x="3793" y="8554"/>
                    <a:pt x="3631" y="8715"/>
                  </a:cubicBezTo>
                  <a:cubicBezTo>
                    <a:pt x="2905" y="9361"/>
                    <a:pt x="1937" y="9925"/>
                    <a:pt x="969" y="10248"/>
                  </a:cubicBezTo>
                  <a:cubicBezTo>
                    <a:pt x="646" y="10329"/>
                    <a:pt x="323" y="10409"/>
                    <a:pt x="0" y="10409"/>
                  </a:cubicBezTo>
                  <a:lnTo>
                    <a:pt x="0" y="10571"/>
                  </a:lnTo>
                  <a:cubicBezTo>
                    <a:pt x="323" y="10571"/>
                    <a:pt x="646" y="10490"/>
                    <a:pt x="969" y="10409"/>
                  </a:cubicBezTo>
                  <a:cubicBezTo>
                    <a:pt x="2018" y="10087"/>
                    <a:pt x="2905" y="9522"/>
                    <a:pt x="3712" y="8796"/>
                  </a:cubicBezTo>
                  <a:lnTo>
                    <a:pt x="4115" y="8473"/>
                  </a:lnTo>
                  <a:cubicBezTo>
                    <a:pt x="4277" y="8796"/>
                    <a:pt x="4438" y="9118"/>
                    <a:pt x="4600" y="9361"/>
                  </a:cubicBezTo>
                  <a:cubicBezTo>
                    <a:pt x="5407" y="10652"/>
                    <a:pt x="6698" y="11458"/>
                    <a:pt x="8150" y="11620"/>
                  </a:cubicBezTo>
                  <a:cubicBezTo>
                    <a:pt x="9522" y="11539"/>
                    <a:pt x="10893" y="10813"/>
                    <a:pt x="11620" y="9603"/>
                  </a:cubicBezTo>
                  <a:cubicBezTo>
                    <a:pt x="12265" y="10409"/>
                    <a:pt x="13072" y="11136"/>
                    <a:pt x="14121" y="11458"/>
                  </a:cubicBezTo>
                  <a:cubicBezTo>
                    <a:pt x="14524" y="11620"/>
                    <a:pt x="15008" y="11701"/>
                    <a:pt x="15493" y="11701"/>
                  </a:cubicBezTo>
                  <a:cubicBezTo>
                    <a:pt x="16300" y="11701"/>
                    <a:pt x="17187" y="11458"/>
                    <a:pt x="17913" y="11055"/>
                  </a:cubicBezTo>
                  <a:cubicBezTo>
                    <a:pt x="18882" y="10490"/>
                    <a:pt x="19769" y="9683"/>
                    <a:pt x="20334" y="8715"/>
                  </a:cubicBezTo>
                  <a:cubicBezTo>
                    <a:pt x="20657" y="9118"/>
                    <a:pt x="20979" y="9441"/>
                    <a:pt x="21383" y="9764"/>
                  </a:cubicBezTo>
                  <a:cubicBezTo>
                    <a:pt x="21948" y="10329"/>
                    <a:pt x="22593" y="10732"/>
                    <a:pt x="23319" y="11055"/>
                  </a:cubicBezTo>
                  <a:lnTo>
                    <a:pt x="23319" y="10894"/>
                  </a:lnTo>
                  <a:cubicBezTo>
                    <a:pt x="22593" y="10571"/>
                    <a:pt x="21948" y="10167"/>
                    <a:pt x="21383" y="9603"/>
                  </a:cubicBezTo>
                  <a:cubicBezTo>
                    <a:pt x="21060" y="9280"/>
                    <a:pt x="20737" y="8957"/>
                    <a:pt x="20415" y="8554"/>
                  </a:cubicBezTo>
                  <a:lnTo>
                    <a:pt x="20657" y="8150"/>
                  </a:lnTo>
                  <a:cubicBezTo>
                    <a:pt x="21786" y="6133"/>
                    <a:pt x="22190" y="3793"/>
                    <a:pt x="21625" y="1534"/>
                  </a:cubicBezTo>
                  <a:cubicBezTo>
                    <a:pt x="21464" y="807"/>
                    <a:pt x="21060" y="1"/>
                    <a:pt x="2033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4223525" y="2487325"/>
              <a:ext cx="24225" cy="86775"/>
            </a:xfrm>
            <a:custGeom>
              <a:rect b="b" l="l" r="r" t="t"/>
              <a:pathLst>
                <a:path extrusionOk="0" h="3471" w="969">
                  <a:moveTo>
                    <a:pt x="484" y="1"/>
                  </a:moveTo>
                  <a:cubicBezTo>
                    <a:pt x="242" y="1"/>
                    <a:pt x="0" y="727"/>
                    <a:pt x="0" y="1695"/>
                  </a:cubicBezTo>
                  <a:cubicBezTo>
                    <a:pt x="0" y="2663"/>
                    <a:pt x="242" y="3470"/>
                    <a:pt x="484" y="3470"/>
                  </a:cubicBezTo>
                  <a:cubicBezTo>
                    <a:pt x="726" y="3470"/>
                    <a:pt x="969" y="2663"/>
                    <a:pt x="969" y="1695"/>
                  </a:cubicBezTo>
                  <a:cubicBezTo>
                    <a:pt x="969" y="727"/>
                    <a:pt x="726" y="1"/>
                    <a:pt x="48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4336475" y="2487325"/>
              <a:ext cx="22225" cy="86775"/>
            </a:xfrm>
            <a:custGeom>
              <a:rect b="b" l="l" r="r" t="t"/>
              <a:pathLst>
                <a:path extrusionOk="0" h="3471" w="889">
                  <a:moveTo>
                    <a:pt x="404" y="1"/>
                  </a:moveTo>
                  <a:cubicBezTo>
                    <a:pt x="162" y="1"/>
                    <a:pt x="1" y="727"/>
                    <a:pt x="1" y="1695"/>
                  </a:cubicBezTo>
                  <a:cubicBezTo>
                    <a:pt x="1" y="2663"/>
                    <a:pt x="162" y="3470"/>
                    <a:pt x="404" y="3470"/>
                  </a:cubicBezTo>
                  <a:cubicBezTo>
                    <a:pt x="727" y="3470"/>
                    <a:pt x="888" y="2663"/>
                    <a:pt x="888" y="1695"/>
                  </a:cubicBezTo>
                  <a:cubicBezTo>
                    <a:pt x="888" y="727"/>
                    <a:pt x="727"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4473650" y="2487325"/>
              <a:ext cx="22225" cy="86775"/>
            </a:xfrm>
            <a:custGeom>
              <a:rect b="b" l="l" r="r" t="t"/>
              <a:pathLst>
                <a:path extrusionOk="0" h="3471" w="889">
                  <a:moveTo>
                    <a:pt x="404" y="1"/>
                  </a:moveTo>
                  <a:cubicBezTo>
                    <a:pt x="162" y="1"/>
                    <a:pt x="1" y="727"/>
                    <a:pt x="1" y="1695"/>
                  </a:cubicBezTo>
                  <a:cubicBezTo>
                    <a:pt x="1" y="2663"/>
                    <a:pt x="162" y="3470"/>
                    <a:pt x="404" y="3470"/>
                  </a:cubicBezTo>
                  <a:cubicBezTo>
                    <a:pt x="646" y="3470"/>
                    <a:pt x="888" y="2663"/>
                    <a:pt x="888" y="1695"/>
                  </a:cubicBezTo>
                  <a:cubicBezTo>
                    <a:pt x="888" y="727"/>
                    <a:pt x="646"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4610825" y="2487325"/>
              <a:ext cx="22225" cy="86775"/>
            </a:xfrm>
            <a:custGeom>
              <a:rect b="b" l="l" r="r" t="t"/>
              <a:pathLst>
                <a:path extrusionOk="0" h="3471" w="889">
                  <a:moveTo>
                    <a:pt x="485" y="1"/>
                  </a:moveTo>
                  <a:cubicBezTo>
                    <a:pt x="243" y="1"/>
                    <a:pt x="1" y="727"/>
                    <a:pt x="1" y="1695"/>
                  </a:cubicBezTo>
                  <a:cubicBezTo>
                    <a:pt x="1" y="2663"/>
                    <a:pt x="243" y="3470"/>
                    <a:pt x="485" y="3470"/>
                  </a:cubicBezTo>
                  <a:cubicBezTo>
                    <a:pt x="727" y="3470"/>
                    <a:pt x="888" y="2663"/>
                    <a:pt x="888" y="1695"/>
                  </a:cubicBezTo>
                  <a:cubicBezTo>
                    <a:pt x="888" y="727"/>
                    <a:pt x="727" y="1"/>
                    <a:pt x="48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3983475" y="2023350"/>
              <a:ext cx="819000" cy="6100"/>
            </a:xfrm>
            <a:custGeom>
              <a:rect b="b" l="l" r="r" t="t"/>
              <a:pathLst>
                <a:path extrusionOk="0" h="244" w="32760">
                  <a:moveTo>
                    <a:pt x="81" y="1"/>
                  </a:moveTo>
                  <a:cubicBezTo>
                    <a:pt x="0" y="1"/>
                    <a:pt x="0" y="82"/>
                    <a:pt x="0" y="82"/>
                  </a:cubicBezTo>
                  <a:cubicBezTo>
                    <a:pt x="0" y="162"/>
                    <a:pt x="0" y="243"/>
                    <a:pt x="81" y="243"/>
                  </a:cubicBezTo>
                  <a:lnTo>
                    <a:pt x="32679" y="243"/>
                  </a:lnTo>
                  <a:cubicBezTo>
                    <a:pt x="32760" y="243"/>
                    <a:pt x="32760" y="162"/>
                    <a:pt x="32760" y="82"/>
                  </a:cubicBezTo>
                  <a:cubicBezTo>
                    <a:pt x="32760" y="82"/>
                    <a:pt x="32760" y="1"/>
                    <a:pt x="3267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4120650" y="2660800"/>
              <a:ext cx="583000" cy="4075"/>
            </a:xfrm>
            <a:custGeom>
              <a:rect b="b" l="l" r="r" t="t"/>
              <a:pathLst>
                <a:path extrusionOk="0" h="163" w="23320">
                  <a:moveTo>
                    <a:pt x="161" y="1"/>
                  </a:moveTo>
                  <a:cubicBezTo>
                    <a:pt x="0" y="1"/>
                    <a:pt x="0" y="162"/>
                    <a:pt x="161" y="162"/>
                  </a:cubicBezTo>
                  <a:lnTo>
                    <a:pt x="23158" y="162"/>
                  </a:lnTo>
                  <a:cubicBezTo>
                    <a:pt x="23319" y="162"/>
                    <a:pt x="23319" y="1"/>
                    <a:pt x="231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2"/>
          <p:cNvGrpSpPr/>
          <p:nvPr/>
        </p:nvGrpSpPr>
        <p:grpSpPr>
          <a:xfrm>
            <a:off x="6222606" y="3449080"/>
            <a:ext cx="707067" cy="1220542"/>
            <a:chOff x="1332850" y="328725"/>
            <a:chExt cx="1200250" cy="2071875"/>
          </a:xfrm>
        </p:grpSpPr>
        <p:sp>
          <p:nvSpPr>
            <p:cNvPr id="222" name="Google Shape;222;p2"/>
            <p:cNvSpPr/>
            <p:nvPr/>
          </p:nvSpPr>
          <p:spPr>
            <a:xfrm>
              <a:off x="1336875" y="1510975"/>
              <a:ext cx="998550" cy="92825"/>
            </a:xfrm>
            <a:custGeom>
              <a:rect b="b" l="l" r="r" t="t"/>
              <a:pathLst>
                <a:path extrusionOk="0" h="3713" w="39942">
                  <a:moveTo>
                    <a:pt x="20011" y="1"/>
                  </a:moveTo>
                  <a:cubicBezTo>
                    <a:pt x="8957" y="1"/>
                    <a:pt x="0" y="889"/>
                    <a:pt x="0" y="1857"/>
                  </a:cubicBezTo>
                  <a:cubicBezTo>
                    <a:pt x="0" y="2906"/>
                    <a:pt x="8957" y="3713"/>
                    <a:pt x="20011" y="3713"/>
                  </a:cubicBezTo>
                  <a:cubicBezTo>
                    <a:pt x="30985" y="3713"/>
                    <a:pt x="39941" y="2906"/>
                    <a:pt x="39941" y="1857"/>
                  </a:cubicBezTo>
                  <a:cubicBezTo>
                    <a:pt x="39941" y="889"/>
                    <a:pt x="31146" y="1"/>
                    <a:pt x="200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2412050" y="662000"/>
              <a:ext cx="121050" cy="104800"/>
            </a:xfrm>
            <a:custGeom>
              <a:rect b="b" l="l" r="r" t="t"/>
              <a:pathLst>
                <a:path extrusionOk="0" h="4192" w="4842">
                  <a:moveTo>
                    <a:pt x="2768" y="0"/>
                  </a:moveTo>
                  <a:cubicBezTo>
                    <a:pt x="2402" y="0"/>
                    <a:pt x="2031" y="99"/>
                    <a:pt x="1695" y="313"/>
                  </a:cubicBezTo>
                  <a:cubicBezTo>
                    <a:pt x="1534" y="393"/>
                    <a:pt x="1453" y="474"/>
                    <a:pt x="1292" y="555"/>
                  </a:cubicBezTo>
                  <a:cubicBezTo>
                    <a:pt x="323" y="1119"/>
                    <a:pt x="1" y="2491"/>
                    <a:pt x="565" y="3459"/>
                  </a:cubicBezTo>
                  <a:cubicBezTo>
                    <a:pt x="1009" y="3948"/>
                    <a:pt x="1599" y="4192"/>
                    <a:pt x="2188" y="4192"/>
                  </a:cubicBezTo>
                  <a:cubicBezTo>
                    <a:pt x="2670" y="4192"/>
                    <a:pt x="3151" y="4028"/>
                    <a:pt x="3551" y="3701"/>
                  </a:cubicBezTo>
                  <a:cubicBezTo>
                    <a:pt x="3793" y="3540"/>
                    <a:pt x="4035" y="3298"/>
                    <a:pt x="4277" y="3056"/>
                  </a:cubicBezTo>
                  <a:cubicBezTo>
                    <a:pt x="4761" y="2410"/>
                    <a:pt x="4842" y="1442"/>
                    <a:pt x="4358" y="716"/>
                  </a:cubicBezTo>
                  <a:cubicBezTo>
                    <a:pt x="3957" y="265"/>
                    <a:pt x="3369" y="0"/>
                    <a:pt x="2768"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p:nvPr/>
          </p:nvSpPr>
          <p:spPr>
            <a:xfrm>
              <a:off x="2454425" y="661450"/>
              <a:ext cx="78675" cy="76950"/>
            </a:xfrm>
            <a:custGeom>
              <a:rect b="b" l="l" r="r" t="t"/>
              <a:pathLst>
                <a:path extrusionOk="0" h="3078" w="3147">
                  <a:moveTo>
                    <a:pt x="1128" y="0"/>
                  </a:moveTo>
                  <a:cubicBezTo>
                    <a:pt x="744" y="0"/>
                    <a:pt x="353" y="110"/>
                    <a:pt x="0" y="335"/>
                  </a:cubicBezTo>
                  <a:cubicBezTo>
                    <a:pt x="0" y="415"/>
                    <a:pt x="0" y="415"/>
                    <a:pt x="0" y="496"/>
                  </a:cubicBezTo>
                  <a:cubicBezTo>
                    <a:pt x="81" y="738"/>
                    <a:pt x="242" y="899"/>
                    <a:pt x="565" y="980"/>
                  </a:cubicBezTo>
                  <a:lnTo>
                    <a:pt x="1291" y="980"/>
                  </a:lnTo>
                  <a:cubicBezTo>
                    <a:pt x="1130" y="1141"/>
                    <a:pt x="968" y="1222"/>
                    <a:pt x="888" y="1383"/>
                  </a:cubicBezTo>
                  <a:cubicBezTo>
                    <a:pt x="726" y="1545"/>
                    <a:pt x="646" y="1787"/>
                    <a:pt x="726" y="2029"/>
                  </a:cubicBezTo>
                  <a:cubicBezTo>
                    <a:pt x="793" y="2296"/>
                    <a:pt x="1026" y="2453"/>
                    <a:pt x="1288" y="2453"/>
                  </a:cubicBezTo>
                  <a:cubicBezTo>
                    <a:pt x="1342" y="2453"/>
                    <a:pt x="1397" y="2446"/>
                    <a:pt x="1452" y="2432"/>
                  </a:cubicBezTo>
                  <a:cubicBezTo>
                    <a:pt x="1775" y="2352"/>
                    <a:pt x="2017" y="2190"/>
                    <a:pt x="2259" y="1948"/>
                  </a:cubicBezTo>
                  <a:lnTo>
                    <a:pt x="2259" y="1948"/>
                  </a:lnTo>
                  <a:cubicBezTo>
                    <a:pt x="2179" y="2190"/>
                    <a:pt x="2179" y="2513"/>
                    <a:pt x="2259" y="2755"/>
                  </a:cubicBezTo>
                  <a:cubicBezTo>
                    <a:pt x="2340" y="2836"/>
                    <a:pt x="2421" y="2997"/>
                    <a:pt x="2582" y="3078"/>
                  </a:cubicBezTo>
                  <a:cubicBezTo>
                    <a:pt x="3066" y="2432"/>
                    <a:pt x="3147" y="1464"/>
                    <a:pt x="2663" y="738"/>
                  </a:cubicBezTo>
                  <a:cubicBezTo>
                    <a:pt x="2274" y="252"/>
                    <a:pt x="1710" y="0"/>
                    <a:pt x="1128" y="0"/>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2238575" y="328725"/>
              <a:ext cx="104925" cy="115300"/>
            </a:xfrm>
            <a:custGeom>
              <a:rect b="b" l="l" r="r" t="t"/>
              <a:pathLst>
                <a:path extrusionOk="0" h="4612" w="4197">
                  <a:moveTo>
                    <a:pt x="2423" y="1"/>
                  </a:moveTo>
                  <a:cubicBezTo>
                    <a:pt x="1437" y="1"/>
                    <a:pt x="557" y="702"/>
                    <a:pt x="404" y="1621"/>
                  </a:cubicBezTo>
                  <a:cubicBezTo>
                    <a:pt x="323" y="1782"/>
                    <a:pt x="323" y="1944"/>
                    <a:pt x="323" y="2024"/>
                  </a:cubicBezTo>
                  <a:cubicBezTo>
                    <a:pt x="0" y="3154"/>
                    <a:pt x="727" y="4364"/>
                    <a:pt x="1856" y="4606"/>
                  </a:cubicBezTo>
                  <a:cubicBezTo>
                    <a:pt x="1904" y="4610"/>
                    <a:pt x="1952" y="4611"/>
                    <a:pt x="1999" y="4611"/>
                  </a:cubicBezTo>
                  <a:cubicBezTo>
                    <a:pt x="3073" y="4611"/>
                    <a:pt x="4038" y="3748"/>
                    <a:pt x="4115" y="2589"/>
                  </a:cubicBezTo>
                  <a:cubicBezTo>
                    <a:pt x="4196" y="2347"/>
                    <a:pt x="4196" y="2024"/>
                    <a:pt x="4115" y="1701"/>
                  </a:cubicBezTo>
                  <a:cubicBezTo>
                    <a:pt x="4035" y="895"/>
                    <a:pt x="3389" y="168"/>
                    <a:pt x="2582" y="7"/>
                  </a:cubicBezTo>
                  <a:cubicBezTo>
                    <a:pt x="2529" y="3"/>
                    <a:pt x="2476" y="1"/>
                    <a:pt x="2423"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2248650" y="328725"/>
              <a:ext cx="92825" cy="58700"/>
            </a:xfrm>
            <a:custGeom>
              <a:rect b="b" l="l" r="r" t="t"/>
              <a:pathLst>
                <a:path extrusionOk="0" h="2348" w="3713">
                  <a:moveTo>
                    <a:pt x="2020" y="1"/>
                  </a:moveTo>
                  <a:cubicBezTo>
                    <a:pt x="1042" y="1"/>
                    <a:pt x="231" y="702"/>
                    <a:pt x="1" y="1621"/>
                  </a:cubicBezTo>
                  <a:lnTo>
                    <a:pt x="81" y="1701"/>
                  </a:lnTo>
                  <a:cubicBezTo>
                    <a:pt x="182" y="1735"/>
                    <a:pt x="282" y="1754"/>
                    <a:pt x="382" y="1754"/>
                  </a:cubicBezTo>
                  <a:cubicBezTo>
                    <a:pt x="524" y="1754"/>
                    <a:pt x="666" y="1715"/>
                    <a:pt x="808" y="1621"/>
                  </a:cubicBezTo>
                  <a:cubicBezTo>
                    <a:pt x="1050" y="1540"/>
                    <a:pt x="1211" y="1298"/>
                    <a:pt x="1372" y="1137"/>
                  </a:cubicBezTo>
                  <a:lnTo>
                    <a:pt x="1372" y="1701"/>
                  </a:lnTo>
                  <a:cubicBezTo>
                    <a:pt x="1372" y="1944"/>
                    <a:pt x="1453" y="2186"/>
                    <a:pt x="1695" y="2266"/>
                  </a:cubicBezTo>
                  <a:cubicBezTo>
                    <a:pt x="1776" y="2320"/>
                    <a:pt x="1875" y="2347"/>
                    <a:pt x="1976" y="2347"/>
                  </a:cubicBezTo>
                  <a:cubicBezTo>
                    <a:pt x="2179" y="2347"/>
                    <a:pt x="2395" y="2239"/>
                    <a:pt x="2502" y="2024"/>
                  </a:cubicBezTo>
                  <a:cubicBezTo>
                    <a:pt x="2664" y="1782"/>
                    <a:pt x="2744" y="1459"/>
                    <a:pt x="2744" y="1137"/>
                  </a:cubicBezTo>
                  <a:cubicBezTo>
                    <a:pt x="2906" y="1379"/>
                    <a:pt x="3067" y="1540"/>
                    <a:pt x="3309" y="1621"/>
                  </a:cubicBezTo>
                  <a:cubicBezTo>
                    <a:pt x="3390" y="1701"/>
                    <a:pt x="3551" y="1701"/>
                    <a:pt x="3712" y="1701"/>
                  </a:cubicBezTo>
                  <a:cubicBezTo>
                    <a:pt x="3632" y="895"/>
                    <a:pt x="2986" y="168"/>
                    <a:pt x="2179" y="7"/>
                  </a:cubicBezTo>
                  <a:cubicBezTo>
                    <a:pt x="2126" y="3"/>
                    <a:pt x="2073" y="1"/>
                    <a:pt x="2020"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1332850" y="1555375"/>
              <a:ext cx="1002575" cy="845225"/>
            </a:xfrm>
            <a:custGeom>
              <a:rect b="b" l="l" r="r" t="t"/>
              <a:pathLst>
                <a:path extrusionOk="0" h="33809" w="40103">
                  <a:moveTo>
                    <a:pt x="0" y="0"/>
                  </a:moveTo>
                  <a:lnTo>
                    <a:pt x="7665" y="33809"/>
                  </a:lnTo>
                  <a:lnTo>
                    <a:pt x="34616" y="33809"/>
                  </a:lnTo>
                  <a:lnTo>
                    <a:pt x="40102" y="0"/>
                  </a:ln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1482100" y="433050"/>
              <a:ext cx="1012675" cy="1122350"/>
            </a:xfrm>
            <a:custGeom>
              <a:rect b="b" l="l" r="r" t="t"/>
              <a:pathLst>
                <a:path extrusionOk="0" h="44894" w="40507">
                  <a:moveTo>
                    <a:pt x="31782" y="1"/>
                  </a:moveTo>
                  <a:cubicBezTo>
                    <a:pt x="27565" y="1"/>
                    <a:pt x="29614" y="9713"/>
                    <a:pt x="29614" y="9713"/>
                  </a:cubicBezTo>
                  <a:cubicBezTo>
                    <a:pt x="29614" y="9713"/>
                    <a:pt x="23401" y="12053"/>
                    <a:pt x="22594" y="20767"/>
                  </a:cubicBezTo>
                  <a:cubicBezTo>
                    <a:pt x="22594" y="20767"/>
                    <a:pt x="20631" y="18412"/>
                    <a:pt x="17112" y="18412"/>
                  </a:cubicBezTo>
                  <a:cubicBezTo>
                    <a:pt x="14878" y="18412"/>
                    <a:pt x="12018" y="19360"/>
                    <a:pt x="8635" y="22461"/>
                  </a:cubicBezTo>
                  <a:cubicBezTo>
                    <a:pt x="1" y="30450"/>
                    <a:pt x="7989" y="44893"/>
                    <a:pt x="7989" y="44893"/>
                  </a:cubicBezTo>
                  <a:lnTo>
                    <a:pt x="18559" y="44893"/>
                  </a:lnTo>
                  <a:cubicBezTo>
                    <a:pt x="23239" y="39810"/>
                    <a:pt x="25499" y="32951"/>
                    <a:pt x="24611" y="26012"/>
                  </a:cubicBezTo>
                  <a:lnTo>
                    <a:pt x="24611" y="26012"/>
                  </a:lnTo>
                  <a:cubicBezTo>
                    <a:pt x="25752" y="26425"/>
                    <a:pt x="26930" y="26625"/>
                    <a:pt x="28096" y="26625"/>
                  </a:cubicBezTo>
                  <a:cubicBezTo>
                    <a:pt x="30804" y="26625"/>
                    <a:pt x="33449" y="25541"/>
                    <a:pt x="35423" y="23510"/>
                  </a:cubicBezTo>
                  <a:cubicBezTo>
                    <a:pt x="40507" y="18427"/>
                    <a:pt x="40023" y="10358"/>
                    <a:pt x="34132" y="9067"/>
                  </a:cubicBezTo>
                  <a:cubicBezTo>
                    <a:pt x="34132" y="9067"/>
                    <a:pt x="36957" y="675"/>
                    <a:pt x="32196" y="30"/>
                  </a:cubicBezTo>
                  <a:cubicBezTo>
                    <a:pt x="32052" y="10"/>
                    <a:pt x="31914" y="1"/>
                    <a:pt x="31782" y="1"/>
                  </a:cubicBezTo>
                  <a:close/>
                </a:path>
              </a:pathLst>
            </a:custGeom>
            <a:solidFill>
              <a:srgbClr val="2620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1764525" y="1143850"/>
              <a:ext cx="52475" cy="82725"/>
            </a:xfrm>
            <a:custGeom>
              <a:rect b="b" l="l" r="r" t="t"/>
              <a:pathLst>
                <a:path extrusionOk="0" h="3309" w="2099">
                  <a:moveTo>
                    <a:pt x="1211" y="0"/>
                  </a:moveTo>
                  <a:lnTo>
                    <a:pt x="1211" y="81"/>
                  </a:lnTo>
                  <a:lnTo>
                    <a:pt x="1130" y="323"/>
                  </a:lnTo>
                  <a:lnTo>
                    <a:pt x="888" y="807"/>
                  </a:lnTo>
                  <a:lnTo>
                    <a:pt x="807" y="969"/>
                  </a:lnTo>
                  <a:lnTo>
                    <a:pt x="646" y="646"/>
                  </a:lnTo>
                  <a:cubicBezTo>
                    <a:pt x="565" y="565"/>
                    <a:pt x="485" y="404"/>
                    <a:pt x="404" y="243"/>
                  </a:cubicBezTo>
                  <a:cubicBezTo>
                    <a:pt x="323" y="162"/>
                    <a:pt x="243" y="162"/>
                    <a:pt x="81" y="162"/>
                  </a:cubicBezTo>
                  <a:cubicBezTo>
                    <a:pt x="0" y="162"/>
                    <a:pt x="0" y="243"/>
                    <a:pt x="0" y="404"/>
                  </a:cubicBezTo>
                  <a:cubicBezTo>
                    <a:pt x="0" y="565"/>
                    <a:pt x="0" y="727"/>
                    <a:pt x="0" y="888"/>
                  </a:cubicBezTo>
                  <a:lnTo>
                    <a:pt x="81" y="1211"/>
                  </a:lnTo>
                  <a:cubicBezTo>
                    <a:pt x="81" y="1292"/>
                    <a:pt x="162" y="1534"/>
                    <a:pt x="243" y="1695"/>
                  </a:cubicBezTo>
                  <a:cubicBezTo>
                    <a:pt x="323" y="2098"/>
                    <a:pt x="485" y="2502"/>
                    <a:pt x="727" y="2986"/>
                  </a:cubicBezTo>
                  <a:lnTo>
                    <a:pt x="807" y="3309"/>
                  </a:lnTo>
                  <a:cubicBezTo>
                    <a:pt x="888" y="3228"/>
                    <a:pt x="969" y="3147"/>
                    <a:pt x="969" y="3067"/>
                  </a:cubicBezTo>
                  <a:cubicBezTo>
                    <a:pt x="1049" y="2905"/>
                    <a:pt x="1211" y="2744"/>
                    <a:pt x="1291" y="2502"/>
                  </a:cubicBezTo>
                  <a:cubicBezTo>
                    <a:pt x="1453" y="2179"/>
                    <a:pt x="1614" y="1695"/>
                    <a:pt x="1776" y="1372"/>
                  </a:cubicBezTo>
                  <a:lnTo>
                    <a:pt x="2018" y="888"/>
                  </a:lnTo>
                  <a:lnTo>
                    <a:pt x="2098" y="727"/>
                  </a:lnTo>
                  <a:cubicBezTo>
                    <a:pt x="2098" y="646"/>
                    <a:pt x="2018" y="646"/>
                    <a:pt x="2018" y="565"/>
                  </a:cubicBezTo>
                  <a:cubicBezTo>
                    <a:pt x="2018" y="485"/>
                    <a:pt x="2018" y="485"/>
                    <a:pt x="2018" y="404"/>
                  </a:cubicBezTo>
                  <a:cubicBezTo>
                    <a:pt x="1937" y="323"/>
                    <a:pt x="1937" y="243"/>
                    <a:pt x="1856" y="162"/>
                  </a:cubicBezTo>
                  <a:cubicBezTo>
                    <a:pt x="1776" y="162"/>
                    <a:pt x="1695" y="81"/>
                    <a:pt x="1614" y="81"/>
                  </a:cubicBezTo>
                  <a:lnTo>
                    <a:pt x="1453"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1885550" y="1317825"/>
              <a:ext cx="38350" cy="48450"/>
            </a:xfrm>
            <a:custGeom>
              <a:rect b="b" l="l" r="r" t="t"/>
              <a:pathLst>
                <a:path extrusionOk="0" h="1938" w="1534">
                  <a:moveTo>
                    <a:pt x="162" y="1"/>
                  </a:moveTo>
                  <a:cubicBezTo>
                    <a:pt x="102" y="1"/>
                    <a:pt x="41" y="21"/>
                    <a:pt x="1" y="61"/>
                  </a:cubicBezTo>
                  <a:cubicBezTo>
                    <a:pt x="1" y="142"/>
                    <a:pt x="1" y="142"/>
                    <a:pt x="1" y="223"/>
                  </a:cubicBezTo>
                  <a:cubicBezTo>
                    <a:pt x="1" y="304"/>
                    <a:pt x="1" y="465"/>
                    <a:pt x="1" y="546"/>
                  </a:cubicBezTo>
                  <a:cubicBezTo>
                    <a:pt x="1" y="788"/>
                    <a:pt x="81" y="1030"/>
                    <a:pt x="162" y="1272"/>
                  </a:cubicBezTo>
                  <a:cubicBezTo>
                    <a:pt x="162" y="1514"/>
                    <a:pt x="243" y="1675"/>
                    <a:pt x="404" y="1756"/>
                  </a:cubicBezTo>
                  <a:cubicBezTo>
                    <a:pt x="485" y="1837"/>
                    <a:pt x="566" y="1917"/>
                    <a:pt x="646" y="1917"/>
                  </a:cubicBezTo>
                  <a:cubicBezTo>
                    <a:pt x="727" y="1917"/>
                    <a:pt x="747" y="1937"/>
                    <a:pt x="767" y="1937"/>
                  </a:cubicBezTo>
                  <a:cubicBezTo>
                    <a:pt x="787" y="1937"/>
                    <a:pt x="808" y="1917"/>
                    <a:pt x="888" y="1837"/>
                  </a:cubicBezTo>
                  <a:cubicBezTo>
                    <a:pt x="969" y="1595"/>
                    <a:pt x="1130" y="1433"/>
                    <a:pt x="1211" y="1272"/>
                  </a:cubicBezTo>
                  <a:lnTo>
                    <a:pt x="1453" y="868"/>
                  </a:lnTo>
                  <a:lnTo>
                    <a:pt x="1534" y="707"/>
                  </a:lnTo>
                  <a:lnTo>
                    <a:pt x="1372" y="707"/>
                  </a:lnTo>
                  <a:cubicBezTo>
                    <a:pt x="1453" y="626"/>
                    <a:pt x="1453" y="546"/>
                    <a:pt x="1372" y="546"/>
                  </a:cubicBezTo>
                  <a:cubicBezTo>
                    <a:pt x="1372" y="465"/>
                    <a:pt x="1292" y="384"/>
                    <a:pt x="1292" y="384"/>
                  </a:cubicBezTo>
                  <a:cubicBezTo>
                    <a:pt x="1211" y="304"/>
                    <a:pt x="1130" y="223"/>
                    <a:pt x="1050" y="223"/>
                  </a:cubicBezTo>
                  <a:lnTo>
                    <a:pt x="808" y="142"/>
                  </a:lnTo>
                  <a:lnTo>
                    <a:pt x="646" y="142"/>
                  </a:lnTo>
                  <a:lnTo>
                    <a:pt x="646" y="223"/>
                  </a:lnTo>
                  <a:lnTo>
                    <a:pt x="566" y="223"/>
                  </a:lnTo>
                  <a:cubicBezTo>
                    <a:pt x="566" y="239"/>
                    <a:pt x="562" y="245"/>
                    <a:pt x="557" y="245"/>
                  </a:cubicBezTo>
                  <a:cubicBezTo>
                    <a:pt x="537" y="245"/>
                    <a:pt x="485" y="142"/>
                    <a:pt x="485" y="142"/>
                  </a:cubicBezTo>
                  <a:cubicBezTo>
                    <a:pt x="404" y="142"/>
                    <a:pt x="324" y="61"/>
                    <a:pt x="324" y="61"/>
                  </a:cubicBezTo>
                  <a:cubicBezTo>
                    <a:pt x="283" y="21"/>
                    <a:pt x="223" y="1"/>
                    <a:pt x="162"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1925900" y="1047025"/>
              <a:ext cx="42400" cy="56000"/>
            </a:xfrm>
            <a:custGeom>
              <a:rect b="b" l="l" r="r" t="t"/>
              <a:pathLst>
                <a:path extrusionOk="0" h="2240" w="1696">
                  <a:moveTo>
                    <a:pt x="807" y="0"/>
                  </a:moveTo>
                  <a:lnTo>
                    <a:pt x="727" y="162"/>
                  </a:lnTo>
                  <a:lnTo>
                    <a:pt x="565" y="485"/>
                  </a:lnTo>
                  <a:lnTo>
                    <a:pt x="323" y="888"/>
                  </a:lnTo>
                  <a:lnTo>
                    <a:pt x="292" y="981"/>
                  </a:lnTo>
                  <a:lnTo>
                    <a:pt x="292" y="981"/>
                  </a:lnTo>
                  <a:cubicBezTo>
                    <a:pt x="249" y="969"/>
                    <a:pt x="205" y="969"/>
                    <a:pt x="162" y="969"/>
                  </a:cubicBezTo>
                  <a:cubicBezTo>
                    <a:pt x="162" y="969"/>
                    <a:pt x="81" y="1049"/>
                    <a:pt x="81" y="1049"/>
                  </a:cubicBezTo>
                  <a:cubicBezTo>
                    <a:pt x="1" y="1211"/>
                    <a:pt x="1" y="1291"/>
                    <a:pt x="1" y="1372"/>
                  </a:cubicBezTo>
                  <a:lnTo>
                    <a:pt x="1" y="1614"/>
                  </a:lnTo>
                  <a:cubicBezTo>
                    <a:pt x="1" y="1695"/>
                    <a:pt x="1" y="1776"/>
                    <a:pt x="1" y="1937"/>
                  </a:cubicBezTo>
                  <a:cubicBezTo>
                    <a:pt x="81" y="2018"/>
                    <a:pt x="162" y="2098"/>
                    <a:pt x="243" y="2179"/>
                  </a:cubicBezTo>
                  <a:cubicBezTo>
                    <a:pt x="323" y="2219"/>
                    <a:pt x="404" y="2240"/>
                    <a:pt x="485" y="2240"/>
                  </a:cubicBezTo>
                  <a:cubicBezTo>
                    <a:pt x="565" y="2240"/>
                    <a:pt x="646" y="2219"/>
                    <a:pt x="727" y="2179"/>
                  </a:cubicBezTo>
                  <a:cubicBezTo>
                    <a:pt x="888" y="2098"/>
                    <a:pt x="969" y="2018"/>
                    <a:pt x="1050" y="1856"/>
                  </a:cubicBezTo>
                  <a:lnTo>
                    <a:pt x="1292" y="1453"/>
                  </a:lnTo>
                  <a:lnTo>
                    <a:pt x="1534" y="1049"/>
                  </a:lnTo>
                  <a:lnTo>
                    <a:pt x="1695" y="807"/>
                  </a:lnTo>
                  <a:lnTo>
                    <a:pt x="1695" y="646"/>
                  </a:lnTo>
                  <a:cubicBezTo>
                    <a:pt x="1695" y="646"/>
                    <a:pt x="1695" y="565"/>
                    <a:pt x="1614" y="565"/>
                  </a:cubicBezTo>
                  <a:cubicBezTo>
                    <a:pt x="1614" y="485"/>
                    <a:pt x="1614" y="485"/>
                    <a:pt x="1534" y="404"/>
                  </a:cubicBezTo>
                  <a:cubicBezTo>
                    <a:pt x="1534" y="323"/>
                    <a:pt x="1453" y="323"/>
                    <a:pt x="1453" y="242"/>
                  </a:cubicBezTo>
                  <a:cubicBezTo>
                    <a:pt x="1372" y="242"/>
                    <a:pt x="1292" y="162"/>
                    <a:pt x="1211" y="162"/>
                  </a:cubicBezTo>
                  <a:lnTo>
                    <a:pt x="969"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1712075" y="1355650"/>
              <a:ext cx="34325" cy="44425"/>
            </a:xfrm>
            <a:custGeom>
              <a:rect b="b" l="l" r="r" t="t"/>
              <a:pathLst>
                <a:path extrusionOk="0" h="1777" w="1373">
                  <a:moveTo>
                    <a:pt x="323" y="1"/>
                  </a:moveTo>
                  <a:cubicBezTo>
                    <a:pt x="323" y="1"/>
                    <a:pt x="323" y="82"/>
                    <a:pt x="323" y="82"/>
                  </a:cubicBezTo>
                  <a:lnTo>
                    <a:pt x="162" y="82"/>
                  </a:lnTo>
                  <a:cubicBezTo>
                    <a:pt x="81" y="82"/>
                    <a:pt x="1" y="162"/>
                    <a:pt x="1" y="243"/>
                  </a:cubicBezTo>
                  <a:cubicBezTo>
                    <a:pt x="1" y="324"/>
                    <a:pt x="1" y="404"/>
                    <a:pt x="1" y="485"/>
                  </a:cubicBezTo>
                  <a:cubicBezTo>
                    <a:pt x="1" y="566"/>
                    <a:pt x="1" y="646"/>
                    <a:pt x="1" y="808"/>
                  </a:cubicBezTo>
                  <a:cubicBezTo>
                    <a:pt x="81" y="888"/>
                    <a:pt x="81" y="1050"/>
                    <a:pt x="81" y="1130"/>
                  </a:cubicBezTo>
                  <a:lnTo>
                    <a:pt x="323" y="1776"/>
                  </a:lnTo>
                  <a:lnTo>
                    <a:pt x="888" y="1211"/>
                  </a:lnTo>
                  <a:cubicBezTo>
                    <a:pt x="969" y="1130"/>
                    <a:pt x="1049" y="1050"/>
                    <a:pt x="1130" y="888"/>
                  </a:cubicBezTo>
                  <a:cubicBezTo>
                    <a:pt x="1130" y="808"/>
                    <a:pt x="1211" y="646"/>
                    <a:pt x="1292" y="566"/>
                  </a:cubicBezTo>
                  <a:cubicBezTo>
                    <a:pt x="1292" y="485"/>
                    <a:pt x="1292" y="404"/>
                    <a:pt x="1372" y="243"/>
                  </a:cubicBezTo>
                  <a:lnTo>
                    <a:pt x="1372" y="162"/>
                  </a:lnTo>
                  <a:lnTo>
                    <a:pt x="1211" y="162"/>
                  </a:lnTo>
                  <a:lnTo>
                    <a:pt x="1130" y="82"/>
                  </a:lnTo>
                  <a:cubicBezTo>
                    <a:pt x="1049" y="1"/>
                    <a:pt x="969" y="1"/>
                    <a:pt x="969"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2113500" y="893725"/>
              <a:ext cx="34325" cy="42375"/>
            </a:xfrm>
            <a:custGeom>
              <a:rect b="b" l="l" r="r" t="t"/>
              <a:pathLst>
                <a:path extrusionOk="0" h="1695" w="1373">
                  <a:moveTo>
                    <a:pt x="969" y="0"/>
                  </a:moveTo>
                  <a:cubicBezTo>
                    <a:pt x="888" y="81"/>
                    <a:pt x="808" y="81"/>
                    <a:pt x="727" y="161"/>
                  </a:cubicBezTo>
                  <a:cubicBezTo>
                    <a:pt x="727" y="242"/>
                    <a:pt x="646" y="323"/>
                    <a:pt x="565" y="403"/>
                  </a:cubicBezTo>
                  <a:cubicBezTo>
                    <a:pt x="485" y="565"/>
                    <a:pt x="404" y="807"/>
                    <a:pt x="323" y="968"/>
                  </a:cubicBezTo>
                  <a:cubicBezTo>
                    <a:pt x="243" y="1210"/>
                    <a:pt x="162" y="1372"/>
                    <a:pt x="81" y="1614"/>
                  </a:cubicBezTo>
                  <a:lnTo>
                    <a:pt x="1" y="1694"/>
                  </a:lnTo>
                  <a:lnTo>
                    <a:pt x="1130" y="1694"/>
                  </a:lnTo>
                  <a:cubicBezTo>
                    <a:pt x="1211" y="1614"/>
                    <a:pt x="1211" y="1614"/>
                    <a:pt x="1292" y="1533"/>
                  </a:cubicBezTo>
                  <a:cubicBezTo>
                    <a:pt x="1372" y="1533"/>
                    <a:pt x="1372" y="1452"/>
                    <a:pt x="1372" y="1372"/>
                  </a:cubicBezTo>
                  <a:cubicBezTo>
                    <a:pt x="1372" y="1291"/>
                    <a:pt x="1372" y="1210"/>
                    <a:pt x="1372" y="1130"/>
                  </a:cubicBezTo>
                  <a:lnTo>
                    <a:pt x="1372" y="726"/>
                  </a:lnTo>
                  <a:lnTo>
                    <a:pt x="1292" y="726"/>
                  </a:lnTo>
                  <a:cubicBezTo>
                    <a:pt x="1372" y="646"/>
                    <a:pt x="1372" y="484"/>
                    <a:pt x="1292" y="403"/>
                  </a:cubicBezTo>
                  <a:cubicBezTo>
                    <a:pt x="1292" y="323"/>
                    <a:pt x="1292" y="242"/>
                    <a:pt x="1211" y="161"/>
                  </a:cubicBezTo>
                  <a:cubicBezTo>
                    <a:pt x="1211" y="81"/>
                    <a:pt x="1130" y="0"/>
                    <a:pt x="1050" y="0"/>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2266800" y="895725"/>
              <a:ext cx="66600" cy="48450"/>
            </a:xfrm>
            <a:custGeom>
              <a:rect b="b" l="l" r="r" t="t"/>
              <a:pathLst>
                <a:path extrusionOk="0" h="1938" w="2664">
                  <a:moveTo>
                    <a:pt x="646" y="1"/>
                  </a:moveTo>
                  <a:lnTo>
                    <a:pt x="324" y="404"/>
                  </a:lnTo>
                  <a:cubicBezTo>
                    <a:pt x="162" y="727"/>
                    <a:pt x="1" y="1130"/>
                    <a:pt x="1" y="1534"/>
                  </a:cubicBezTo>
                  <a:cubicBezTo>
                    <a:pt x="1" y="1614"/>
                    <a:pt x="82" y="1776"/>
                    <a:pt x="243" y="1776"/>
                  </a:cubicBezTo>
                  <a:cubicBezTo>
                    <a:pt x="324" y="1857"/>
                    <a:pt x="404" y="1937"/>
                    <a:pt x="566" y="1937"/>
                  </a:cubicBezTo>
                  <a:cubicBezTo>
                    <a:pt x="727" y="1937"/>
                    <a:pt x="889" y="1857"/>
                    <a:pt x="1050" y="1776"/>
                  </a:cubicBezTo>
                  <a:lnTo>
                    <a:pt x="1453" y="1614"/>
                  </a:lnTo>
                  <a:lnTo>
                    <a:pt x="2018" y="1453"/>
                  </a:lnTo>
                  <a:lnTo>
                    <a:pt x="2341" y="1292"/>
                  </a:lnTo>
                  <a:lnTo>
                    <a:pt x="2502" y="1211"/>
                  </a:lnTo>
                  <a:cubicBezTo>
                    <a:pt x="2502" y="1211"/>
                    <a:pt x="2583" y="1211"/>
                    <a:pt x="2583" y="1130"/>
                  </a:cubicBezTo>
                  <a:cubicBezTo>
                    <a:pt x="2583" y="1050"/>
                    <a:pt x="2664" y="1050"/>
                    <a:pt x="2664" y="969"/>
                  </a:cubicBezTo>
                  <a:cubicBezTo>
                    <a:pt x="2664" y="888"/>
                    <a:pt x="2664" y="808"/>
                    <a:pt x="2664" y="727"/>
                  </a:cubicBezTo>
                  <a:cubicBezTo>
                    <a:pt x="2664" y="646"/>
                    <a:pt x="2583" y="566"/>
                    <a:pt x="2583" y="485"/>
                  </a:cubicBezTo>
                  <a:cubicBezTo>
                    <a:pt x="2583" y="404"/>
                    <a:pt x="2502" y="323"/>
                    <a:pt x="2502" y="323"/>
                  </a:cubicBezTo>
                  <a:cubicBezTo>
                    <a:pt x="2422" y="243"/>
                    <a:pt x="2422" y="243"/>
                    <a:pt x="2422" y="162"/>
                  </a:cubicBezTo>
                  <a:lnTo>
                    <a:pt x="2260" y="162"/>
                  </a:lnTo>
                  <a:lnTo>
                    <a:pt x="2018" y="323"/>
                  </a:lnTo>
                  <a:lnTo>
                    <a:pt x="1615" y="404"/>
                  </a:lnTo>
                  <a:lnTo>
                    <a:pt x="1131" y="646"/>
                  </a:lnTo>
                  <a:lnTo>
                    <a:pt x="969" y="727"/>
                  </a:lnTo>
                  <a:lnTo>
                    <a:pt x="808" y="727"/>
                  </a:lnTo>
                  <a:cubicBezTo>
                    <a:pt x="727" y="727"/>
                    <a:pt x="727" y="566"/>
                    <a:pt x="727" y="485"/>
                  </a:cubicBezTo>
                  <a:lnTo>
                    <a:pt x="646" y="485"/>
                  </a:lnTo>
                  <a:cubicBezTo>
                    <a:pt x="646" y="485"/>
                    <a:pt x="646" y="485"/>
                    <a:pt x="646" y="404"/>
                  </a:cubicBezTo>
                  <a:lnTo>
                    <a:pt x="646"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2232525" y="735525"/>
              <a:ext cx="48425" cy="51300"/>
            </a:xfrm>
            <a:custGeom>
              <a:rect b="b" l="l" r="r" t="t"/>
              <a:pathLst>
                <a:path extrusionOk="0" h="2052" w="1937">
                  <a:moveTo>
                    <a:pt x="575" y="1"/>
                  </a:moveTo>
                  <a:cubicBezTo>
                    <a:pt x="518" y="1"/>
                    <a:pt x="461" y="58"/>
                    <a:pt x="404" y="115"/>
                  </a:cubicBezTo>
                  <a:cubicBezTo>
                    <a:pt x="323" y="196"/>
                    <a:pt x="242" y="276"/>
                    <a:pt x="242" y="438"/>
                  </a:cubicBezTo>
                  <a:cubicBezTo>
                    <a:pt x="162" y="680"/>
                    <a:pt x="81" y="922"/>
                    <a:pt x="81" y="1164"/>
                  </a:cubicBezTo>
                  <a:cubicBezTo>
                    <a:pt x="0" y="1406"/>
                    <a:pt x="0" y="1729"/>
                    <a:pt x="0" y="2051"/>
                  </a:cubicBezTo>
                  <a:cubicBezTo>
                    <a:pt x="162" y="1971"/>
                    <a:pt x="484" y="1890"/>
                    <a:pt x="646" y="1809"/>
                  </a:cubicBezTo>
                  <a:cubicBezTo>
                    <a:pt x="888" y="1729"/>
                    <a:pt x="1130" y="1648"/>
                    <a:pt x="1372" y="1487"/>
                  </a:cubicBezTo>
                  <a:cubicBezTo>
                    <a:pt x="1533" y="1406"/>
                    <a:pt x="1695" y="1245"/>
                    <a:pt x="1856" y="1083"/>
                  </a:cubicBezTo>
                  <a:lnTo>
                    <a:pt x="1937" y="922"/>
                  </a:lnTo>
                  <a:cubicBezTo>
                    <a:pt x="1937" y="922"/>
                    <a:pt x="1937" y="841"/>
                    <a:pt x="1856" y="841"/>
                  </a:cubicBezTo>
                  <a:cubicBezTo>
                    <a:pt x="1856" y="760"/>
                    <a:pt x="1856" y="760"/>
                    <a:pt x="1856" y="680"/>
                  </a:cubicBezTo>
                  <a:cubicBezTo>
                    <a:pt x="1856" y="599"/>
                    <a:pt x="1775" y="518"/>
                    <a:pt x="1775" y="518"/>
                  </a:cubicBezTo>
                  <a:cubicBezTo>
                    <a:pt x="1695" y="438"/>
                    <a:pt x="1614" y="357"/>
                    <a:pt x="1533" y="276"/>
                  </a:cubicBezTo>
                  <a:lnTo>
                    <a:pt x="1372" y="196"/>
                  </a:lnTo>
                  <a:lnTo>
                    <a:pt x="1211" y="196"/>
                  </a:lnTo>
                  <a:cubicBezTo>
                    <a:pt x="1130" y="276"/>
                    <a:pt x="1130" y="276"/>
                    <a:pt x="1049" y="357"/>
                  </a:cubicBezTo>
                  <a:lnTo>
                    <a:pt x="969" y="438"/>
                  </a:lnTo>
                  <a:lnTo>
                    <a:pt x="888" y="438"/>
                  </a:lnTo>
                  <a:cubicBezTo>
                    <a:pt x="888" y="438"/>
                    <a:pt x="807" y="276"/>
                    <a:pt x="807" y="196"/>
                  </a:cubicBezTo>
                  <a:cubicBezTo>
                    <a:pt x="726" y="115"/>
                    <a:pt x="726" y="34"/>
                    <a:pt x="646" y="34"/>
                  </a:cubicBezTo>
                  <a:cubicBezTo>
                    <a:pt x="622" y="11"/>
                    <a:pt x="599" y="1"/>
                    <a:pt x="575"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2262775" y="510450"/>
              <a:ext cx="44400" cy="54475"/>
            </a:xfrm>
            <a:custGeom>
              <a:rect b="b" l="l" r="r" t="t"/>
              <a:pathLst>
                <a:path extrusionOk="0" h="2179" w="1776">
                  <a:moveTo>
                    <a:pt x="888" y="0"/>
                  </a:moveTo>
                  <a:lnTo>
                    <a:pt x="807" y="161"/>
                  </a:lnTo>
                  <a:lnTo>
                    <a:pt x="646" y="403"/>
                  </a:lnTo>
                  <a:lnTo>
                    <a:pt x="485" y="726"/>
                  </a:lnTo>
                  <a:lnTo>
                    <a:pt x="404" y="888"/>
                  </a:lnTo>
                  <a:lnTo>
                    <a:pt x="404" y="888"/>
                  </a:lnTo>
                  <a:cubicBezTo>
                    <a:pt x="323" y="807"/>
                    <a:pt x="243" y="807"/>
                    <a:pt x="162" y="807"/>
                  </a:cubicBezTo>
                  <a:cubicBezTo>
                    <a:pt x="81" y="807"/>
                    <a:pt x="1" y="888"/>
                    <a:pt x="1" y="968"/>
                  </a:cubicBezTo>
                  <a:cubicBezTo>
                    <a:pt x="1" y="1049"/>
                    <a:pt x="1" y="1130"/>
                    <a:pt x="1" y="1291"/>
                  </a:cubicBezTo>
                  <a:cubicBezTo>
                    <a:pt x="81" y="1452"/>
                    <a:pt x="81" y="1614"/>
                    <a:pt x="162" y="1695"/>
                  </a:cubicBezTo>
                  <a:cubicBezTo>
                    <a:pt x="243" y="1775"/>
                    <a:pt x="323" y="1856"/>
                    <a:pt x="323" y="1937"/>
                  </a:cubicBezTo>
                  <a:lnTo>
                    <a:pt x="565" y="2179"/>
                  </a:lnTo>
                  <a:lnTo>
                    <a:pt x="969" y="1856"/>
                  </a:lnTo>
                  <a:lnTo>
                    <a:pt x="1130" y="1614"/>
                  </a:lnTo>
                  <a:cubicBezTo>
                    <a:pt x="1211" y="1533"/>
                    <a:pt x="1292" y="1452"/>
                    <a:pt x="1372" y="1291"/>
                  </a:cubicBezTo>
                  <a:cubicBezTo>
                    <a:pt x="1453" y="1210"/>
                    <a:pt x="1534" y="1049"/>
                    <a:pt x="1614" y="968"/>
                  </a:cubicBezTo>
                  <a:cubicBezTo>
                    <a:pt x="1614" y="888"/>
                    <a:pt x="1695" y="807"/>
                    <a:pt x="1695" y="726"/>
                  </a:cubicBezTo>
                  <a:lnTo>
                    <a:pt x="1776" y="565"/>
                  </a:lnTo>
                  <a:cubicBezTo>
                    <a:pt x="1776" y="565"/>
                    <a:pt x="1695" y="484"/>
                    <a:pt x="1695" y="484"/>
                  </a:cubicBezTo>
                  <a:cubicBezTo>
                    <a:pt x="1614" y="403"/>
                    <a:pt x="1614" y="403"/>
                    <a:pt x="1614" y="323"/>
                  </a:cubicBezTo>
                  <a:cubicBezTo>
                    <a:pt x="1534" y="323"/>
                    <a:pt x="1453" y="242"/>
                    <a:pt x="1453" y="161"/>
                  </a:cubicBezTo>
                  <a:lnTo>
                    <a:pt x="1211" y="81"/>
                  </a:lnTo>
                  <a:lnTo>
                    <a:pt x="969"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1810925" y="962300"/>
              <a:ext cx="40375" cy="36325"/>
            </a:xfrm>
            <a:custGeom>
              <a:rect b="b" l="l" r="r" t="t"/>
              <a:pathLst>
                <a:path extrusionOk="0" h="1453" w="1615">
                  <a:moveTo>
                    <a:pt x="726" y="0"/>
                  </a:moveTo>
                  <a:lnTo>
                    <a:pt x="646" y="81"/>
                  </a:lnTo>
                  <a:lnTo>
                    <a:pt x="565" y="323"/>
                  </a:lnTo>
                  <a:lnTo>
                    <a:pt x="484" y="485"/>
                  </a:lnTo>
                  <a:cubicBezTo>
                    <a:pt x="404" y="404"/>
                    <a:pt x="323" y="404"/>
                    <a:pt x="242" y="404"/>
                  </a:cubicBezTo>
                  <a:cubicBezTo>
                    <a:pt x="162" y="404"/>
                    <a:pt x="81" y="404"/>
                    <a:pt x="81" y="485"/>
                  </a:cubicBezTo>
                  <a:cubicBezTo>
                    <a:pt x="0" y="565"/>
                    <a:pt x="0" y="646"/>
                    <a:pt x="0" y="727"/>
                  </a:cubicBezTo>
                  <a:cubicBezTo>
                    <a:pt x="0" y="888"/>
                    <a:pt x="81" y="1049"/>
                    <a:pt x="162" y="1211"/>
                  </a:cubicBezTo>
                  <a:cubicBezTo>
                    <a:pt x="323" y="1372"/>
                    <a:pt x="484" y="1453"/>
                    <a:pt x="726" y="1453"/>
                  </a:cubicBezTo>
                  <a:cubicBezTo>
                    <a:pt x="888" y="1453"/>
                    <a:pt x="1049" y="1453"/>
                    <a:pt x="1211" y="1291"/>
                  </a:cubicBezTo>
                  <a:cubicBezTo>
                    <a:pt x="1291" y="1211"/>
                    <a:pt x="1291" y="1130"/>
                    <a:pt x="1372" y="1049"/>
                  </a:cubicBezTo>
                  <a:lnTo>
                    <a:pt x="1533" y="807"/>
                  </a:lnTo>
                  <a:lnTo>
                    <a:pt x="1614" y="565"/>
                  </a:lnTo>
                  <a:lnTo>
                    <a:pt x="1614" y="485"/>
                  </a:lnTo>
                  <a:cubicBezTo>
                    <a:pt x="1614" y="485"/>
                    <a:pt x="1614" y="485"/>
                    <a:pt x="1533" y="404"/>
                  </a:cubicBezTo>
                  <a:cubicBezTo>
                    <a:pt x="1533" y="404"/>
                    <a:pt x="1533" y="404"/>
                    <a:pt x="1453" y="323"/>
                  </a:cubicBezTo>
                  <a:cubicBezTo>
                    <a:pt x="1453" y="243"/>
                    <a:pt x="1372" y="243"/>
                    <a:pt x="1291" y="243"/>
                  </a:cubicBezTo>
                  <a:lnTo>
                    <a:pt x="1049" y="81"/>
                  </a:lnTo>
                  <a:lnTo>
                    <a:pt x="888"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1972300" y="1208400"/>
              <a:ext cx="32300" cy="32300"/>
            </a:xfrm>
            <a:custGeom>
              <a:rect b="b" l="l" r="r" t="t"/>
              <a:pathLst>
                <a:path extrusionOk="0" h="1292" w="1292">
                  <a:moveTo>
                    <a:pt x="404" y="1"/>
                  </a:moveTo>
                  <a:lnTo>
                    <a:pt x="404" y="81"/>
                  </a:lnTo>
                  <a:lnTo>
                    <a:pt x="323" y="162"/>
                  </a:lnTo>
                  <a:lnTo>
                    <a:pt x="242" y="323"/>
                  </a:lnTo>
                  <a:cubicBezTo>
                    <a:pt x="162" y="404"/>
                    <a:pt x="162" y="485"/>
                    <a:pt x="81" y="485"/>
                  </a:cubicBezTo>
                  <a:cubicBezTo>
                    <a:pt x="81" y="565"/>
                    <a:pt x="81" y="646"/>
                    <a:pt x="0" y="727"/>
                  </a:cubicBezTo>
                  <a:cubicBezTo>
                    <a:pt x="0" y="807"/>
                    <a:pt x="0" y="888"/>
                    <a:pt x="0" y="969"/>
                  </a:cubicBezTo>
                  <a:cubicBezTo>
                    <a:pt x="0" y="969"/>
                    <a:pt x="81" y="1049"/>
                    <a:pt x="81" y="1130"/>
                  </a:cubicBezTo>
                  <a:cubicBezTo>
                    <a:pt x="162" y="1211"/>
                    <a:pt x="162" y="1292"/>
                    <a:pt x="242" y="1292"/>
                  </a:cubicBezTo>
                  <a:lnTo>
                    <a:pt x="565" y="1292"/>
                  </a:lnTo>
                  <a:cubicBezTo>
                    <a:pt x="646" y="1292"/>
                    <a:pt x="646" y="1211"/>
                    <a:pt x="727" y="1211"/>
                  </a:cubicBezTo>
                  <a:lnTo>
                    <a:pt x="888" y="1049"/>
                  </a:lnTo>
                  <a:lnTo>
                    <a:pt x="1049" y="888"/>
                  </a:lnTo>
                  <a:lnTo>
                    <a:pt x="1211" y="727"/>
                  </a:lnTo>
                  <a:lnTo>
                    <a:pt x="1291" y="565"/>
                  </a:lnTo>
                  <a:cubicBezTo>
                    <a:pt x="1291" y="565"/>
                    <a:pt x="1211" y="404"/>
                    <a:pt x="1211" y="404"/>
                  </a:cubicBezTo>
                  <a:lnTo>
                    <a:pt x="1130" y="323"/>
                  </a:lnTo>
                  <a:cubicBezTo>
                    <a:pt x="1049" y="323"/>
                    <a:pt x="969" y="243"/>
                    <a:pt x="969" y="243"/>
                  </a:cubicBezTo>
                  <a:lnTo>
                    <a:pt x="727" y="81"/>
                  </a:lnTo>
                  <a:lnTo>
                    <a:pt x="485"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1788725" y="1448450"/>
              <a:ext cx="26250" cy="26250"/>
            </a:xfrm>
            <a:custGeom>
              <a:rect b="b" l="l" r="r" t="t"/>
              <a:pathLst>
                <a:path extrusionOk="0" h="1050" w="1050">
                  <a:moveTo>
                    <a:pt x="1050" y="1"/>
                  </a:moveTo>
                  <a:lnTo>
                    <a:pt x="969" y="81"/>
                  </a:lnTo>
                  <a:lnTo>
                    <a:pt x="646" y="81"/>
                  </a:lnTo>
                  <a:lnTo>
                    <a:pt x="323" y="162"/>
                  </a:lnTo>
                  <a:lnTo>
                    <a:pt x="1" y="162"/>
                  </a:lnTo>
                  <a:lnTo>
                    <a:pt x="1" y="243"/>
                  </a:lnTo>
                  <a:lnTo>
                    <a:pt x="1" y="323"/>
                  </a:lnTo>
                  <a:lnTo>
                    <a:pt x="81" y="565"/>
                  </a:lnTo>
                  <a:cubicBezTo>
                    <a:pt x="81" y="565"/>
                    <a:pt x="162" y="646"/>
                    <a:pt x="162" y="727"/>
                  </a:cubicBezTo>
                  <a:cubicBezTo>
                    <a:pt x="162" y="807"/>
                    <a:pt x="243" y="807"/>
                    <a:pt x="243" y="888"/>
                  </a:cubicBezTo>
                  <a:cubicBezTo>
                    <a:pt x="323" y="969"/>
                    <a:pt x="323" y="969"/>
                    <a:pt x="404" y="1050"/>
                  </a:cubicBezTo>
                  <a:lnTo>
                    <a:pt x="808" y="1050"/>
                  </a:lnTo>
                  <a:cubicBezTo>
                    <a:pt x="808" y="969"/>
                    <a:pt x="888" y="969"/>
                    <a:pt x="888" y="969"/>
                  </a:cubicBezTo>
                  <a:cubicBezTo>
                    <a:pt x="969" y="888"/>
                    <a:pt x="969" y="807"/>
                    <a:pt x="969" y="807"/>
                  </a:cubicBezTo>
                  <a:cubicBezTo>
                    <a:pt x="1050" y="727"/>
                    <a:pt x="1050" y="646"/>
                    <a:pt x="1050" y="646"/>
                  </a:cubicBezTo>
                  <a:cubicBezTo>
                    <a:pt x="1050" y="565"/>
                    <a:pt x="1050" y="485"/>
                    <a:pt x="1050" y="404"/>
                  </a:cubicBezTo>
                  <a:lnTo>
                    <a:pt x="1050" y="243"/>
                  </a:lnTo>
                  <a:lnTo>
                    <a:pt x="1050" y="81"/>
                  </a:lnTo>
                  <a:lnTo>
                    <a:pt x="1050"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1661650" y="1137800"/>
              <a:ext cx="22200" cy="44400"/>
            </a:xfrm>
            <a:custGeom>
              <a:rect b="b" l="l" r="r" t="t"/>
              <a:pathLst>
                <a:path extrusionOk="0" h="1776" w="888">
                  <a:moveTo>
                    <a:pt x="0" y="0"/>
                  </a:moveTo>
                  <a:lnTo>
                    <a:pt x="0" y="646"/>
                  </a:lnTo>
                  <a:lnTo>
                    <a:pt x="0" y="969"/>
                  </a:lnTo>
                  <a:cubicBezTo>
                    <a:pt x="0" y="1049"/>
                    <a:pt x="0" y="1211"/>
                    <a:pt x="81" y="1291"/>
                  </a:cubicBezTo>
                  <a:cubicBezTo>
                    <a:pt x="81" y="1372"/>
                    <a:pt x="81" y="1453"/>
                    <a:pt x="162" y="1534"/>
                  </a:cubicBezTo>
                  <a:cubicBezTo>
                    <a:pt x="162" y="1614"/>
                    <a:pt x="242" y="1695"/>
                    <a:pt x="323" y="1695"/>
                  </a:cubicBezTo>
                  <a:cubicBezTo>
                    <a:pt x="323" y="1776"/>
                    <a:pt x="404" y="1776"/>
                    <a:pt x="484" y="1776"/>
                  </a:cubicBezTo>
                  <a:cubicBezTo>
                    <a:pt x="565" y="1776"/>
                    <a:pt x="646" y="1776"/>
                    <a:pt x="646" y="1695"/>
                  </a:cubicBezTo>
                  <a:cubicBezTo>
                    <a:pt x="726" y="1614"/>
                    <a:pt x="726" y="1614"/>
                    <a:pt x="807" y="1534"/>
                  </a:cubicBezTo>
                  <a:cubicBezTo>
                    <a:pt x="807" y="1453"/>
                    <a:pt x="888" y="1372"/>
                    <a:pt x="888" y="1211"/>
                  </a:cubicBezTo>
                  <a:cubicBezTo>
                    <a:pt x="888" y="1130"/>
                    <a:pt x="888" y="1049"/>
                    <a:pt x="888" y="969"/>
                  </a:cubicBezTo>
                  <a:lnTo>
                    <a:pt x="888" y="646"/>
                  </a:lnTo>
                  <a:cubicBezTo>
                    <a:pt x="888" y="565"/>
                    <a:pt x="888" y="485"/>
                    <a:pt x="888" y="404"/>
                  </a:cubicBezTo>
                  <a:cubicBezTo>
                    <a:pt x="888" y="323"/>
                    <a:pt x="888" y="242"/>
                    <a:pt x="888" y="242"/>
                  </a:cubicBezTo>
                  <a:lnTo>
                    <a:pt x="888" y="81"/>
                  </a:lnTo>
                  <a:lnTo>
                    <a:pt x="807"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2327325" y="813025"/>
              <a:ext cx="26250" cy="24225"/>
            </a:xfrm>
            <a:custGeom>
              <a:rect b="b" l="l" r="r" t="t"/>
              <a:pathLst>
                <a:path extrusionOk="0" h="969" w="1050">
                  <a:moveTo>
                    <a:pt x="243" y="0"/>
                  </a:moveTo>
                  <a:lnTo>
                    <a:pt x="162" y="81"/>
                  </a:lnTo>
                  <a:lnTo>
                    <a:pt x="81" y="162"/>
                  </a:lnTo>
                  <a:cubicBezTo>
                    <a:pt x="81" y="162"/>
                    <a:pt x="1" y="243"/>
                    <a:pt x="1" y="243"/>
                  </a:cubicBezTo>
                  <a:cubicBezTo>
                    <a:pt x="1" y="323"/>
                    <a:pt x="1" y="404"/>
                    <a:pt x="1" y="404"/>
                  </a:cubicBezTo>
                  <a:cubicBezTo>
                    <a:pt x="1" y="485"/>
                    <a:pt x="1" y="485"/>
                    <a:pt x="1" y="565"/>
                  </a:cubicBezTo>
                  <a:cubicBezTo>
                    <a:pt x="1" y="646"/>
                    <a:pt x="81" y="646"/>
                    <a:pt x="81" y="727"/>
                  </a:cubicBezTo>
                  <a:cubicBezTo>
                    <a:pt x="162" y="807"/>
                    <a:pt x="162" y="807"/>
                    <a:pt x="243" y="888"/>
                  </a:cubicBezTo>
                  <a:cubicBezTo>
                    <a:pt x="323" y="888"/>
                    <a:pt x="323" y="888"/>
                    <a:pt x="404" y="969"/>
                  </a:cubicBezTo>
                  <a:lnTo>
                    <a:pt x="646" y="969"/>
                  </a:lnTo>
                  <a:lnTo>
                    <a:pt x="808" y="888"/>
                  </a:lnTo>
                  <a:lnTo>
                    <a:pt x="969" y="807"/>
                  </a:lnTo>
                  <a:lnTo>
                    <a:pt x="1050" y="727"/>
                  </a:lnTo>
                  <a:lnTo>
                    <a:pt x="1050" y="646"/>
                  </a:lnTo>
                  <a:cubicBezTo>
                    <a:pt x="1050" y="646"/>
                    <a:pt x="1050" y="565"/>
                    <a:pt x="1050" y="565"/>
                  </a:cubicBezTo>
                  <a:lnTo>
                    <a:pt x="969" y="485"/>
                  </a:lnTo>
                  <a:lnTo>
                    <a:pt x="808" y="404"/>
                  </a:lnTo>
                  <a:cubicBezTo>
                    <a:pt x="727" y="323"/>
                    <a:pt x="646" y="243"/>
                    <a:pt x="565" y="243"/>
                  </a:cubicBezTo>
                  <a:lnTo>
                    <a:pt x="323"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2192175" y="990550"/>
              <a:ext cx="30275" cy="30275"/>
            </a:xfrm>
            <a:custGeom>
              <a:rect b="b" l="l" r="r" t="t"/>
              <a:pathLst>
                <a:path extrusionOk="0" h="1211" w="1211">
                  <a:moveTo>
                    <a:pt x="565" y="0"/>
                  </a:moveTo>
                  <a:lnTo>
                    <a:pt x="565" y="81"/>
                  </a:lnTo>
                  <a:lnTo>
                    <a:pt x="404" y="161"/>
                  </a:lnTo>
                  <a:lnTo>
                    <a:pt x="323" y="242"/>
                  </a:lnTo>
                  <a:lnTo>
                    <a:pt x="162" y="404"/>
                  </a:lnTo>
                  <a:lnTo>
                    <a:pt x="81" y="565"/>
                  </a:lnTo>
                  <a:cubicBezTo>
                    <a:pt x="81" y="565"/>
                    <a:pt x="0" y="646"/>
                    <a:pt x="0" y="726"/>
                  </a:cubicBezTo>
                  <a:cubicBezTo>
                    <a:pt x="0" y="807"/>
                    <a:pt x="0" y="807"/>
                    <a:pt x="0" y="888"/>
                  </a:cubicBezTo>
                  <a:cubicBezTo>
                    <a:pt x="81" y="968"/>
                    <a:pt x="81" y="1049"/>
                    <a:pt x="162" y="1130"/>
                  </a:cubicBezTo>
                  <a:cubicBezTo>
                    <a:pt x="162" y="1130"/>
                    <a:pt x="243" y="1130"/>
                    <a:pt x="323" y="1210"/>
                  </a:cubicBezTo>
                  <a:lnTo>
                    <a:pt x="646" y="1210"/>
                  </a:lnTo>
                  <a:lnTo>
                    <a:pt x="888" y="1049"/>
                  </a:lnTo>
                  <a:lnTo>
                    <a:pt x="1049" y="968"/>
                  </a:lnTo>
                  <a:lnTo>
                    <a:pt x="1130" y="888"/>
                  </a:lnTo>
                  <a:lnTo>
                    <a:pt x="1211" y="807"/>
                  </a:lnTo>
                  <a:cubicBezTo>
                    <a:pt x="1211" y="807"/>
                    <a:pt x="1211" y="726"/>
                    <a:pt x="1211" y="726"/>
                  </a:cubicBezTo>
                  <a:cubicBezTo>
                    <a:pt x="1130" y="646"/>
                    <a:pt x="1130" y="646"/>
                    <a:pt x="1130" y="646"/>
                  </a:cubicBezTo>
                  <a:cubicBezTo>
                    <a:pt x="1049" y="565"/>
                    <a:pt x="1049" y="484"/>
                    <a:pt x="1049" y="404"/>
                  </a:cubicBezTo>
                  <a:lnTo>
                    <a:pt x="807" y="242"/>
                  </a:lnTo>
                  <a:lnTo>
                    <a:pt x="646" y="81"/>
                  </a:lnTo>
                  <a:lnTo>
                    <a:pt x="565"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2157875" y="780750"/>
              <a:ext cx="24250" cy="26250"/>
            </a:xfrm>
            <a:custGeom>
              <a:rect b="b" l="l" r="r" t="t"/>
              <a:pathLst>
                <a:path extrusionOk="0" h="1050" w="970">
                  <a:moveTo>
                    <a:pt x="1" y="0"/>
                  </a:moveTo>
                  <a:cubicBezTo>
                    <a:pt x="1" y="0"/>
                    <a:pt x="1" y="81"/>
                    <a:pt x="1" y="81"/>
                  </a:cubicBezTo>
                  <a:lnTo>
                    <a:pt x="1" y="162"/>
                  </a:lnTo>
                  <a:lnTo>
                    <a:pt x="1" y="323"/>
                  </a:lnTo>
                  <a:lnTo>
                    <a:pt x="1" y="485"/>
                  </a:lnTo>
                  <a:cubicBezTo>
                    <a:pt x="1" y="565"/>
                    <a:pt x="1" y="646"/>
                    <a:pt x="1" y="646"/>
                  </a:cubicBezTo>
                  <a:cubicBezTo>
                    <a:pt x="1" y="727"/>
                    <a:pt x="1" y="807"/>
                    <a:pt x="81" y="807"/>
                  </a:cubicBezTo>
                  <a:lnTo>
                    <a:pt x="162" y="969"/>
                  </a:lnTo>
                  <a:cubicBezTo>
                    <a:pt x="243" y="969"/>
                    <a:pt x="324" y="969"/>
                    <a:pt x="404" y="1049"/>
                  </a:cubicBezTo>
                  <a:lnTo>
                    <a:pt x="566" y="1049"/>
                  </a:lnTo>
                  <a:cubicBezTo>
                    <a:pt x="646" y="969"/>
                    <a:pt x="646" y="969"/>
                    <a:pt x="727" y="888"/>
                  </a:cubicBezTo>
                  <a:cubicBezTo>
                    <a:pt x="727" y="888"/>
                    <a:pt x="808" y="807"/>
                    <a:pt x="808" y="807"/>
                  </a:cubicBezTo>
                  <a:cubicBezTo>
                    <a:pt x="888" y="727"/>
                    <a:pt x="888" y="646"/>
                    <a:pt x="888" y="646"/>
                  </a:cubicBezTo>
                  <a:cubicBezTo>
                    <a:pt x="969" y="565"/>
                    <a:pt x="969" y="485"/>
                    <a:pt x="969" y="485"/>
                  </a:cubicBezTo>
                  <a:cubicBezTo>
                    <a:pt x="969" y="404"/>
                    <a:pt x="969" y="404"/>
                    <a:pt x="969" y="323"/>
                  </a:cubicBezTo>
                  <a:cubicBezTo>
                    <a:pt x="969" y="323"/>
                    <a:pt x="969" y="242"/>
                    <a:pt x="969" y="242"/>
                  </a:cubicBezTo>
                  <a:cubicBezTo>
                    <a:pt x="969" y="242"/>
                    <a:pt x="888" y="81"/>
                    <a:pt x="888" y="81"/>
                  </a:cubicBezTo>
                  <a:lnTo>
                    <a:pt x="808"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1490175" y="1692525"/>
              <a:ext cx="28275" cy="108975"/>
            </a:xfrm>
            <a:custGeom>
              <a:rect b="b" l="l" r="r" t="t"/>
              <a:pathLst>
                <a:path extrusionOk="0" h="4359" w="1131">
                  <a:moveTo>
                    <a:pt x="566" y="1"/>
                  </a:moveTo>
                  <a:cubicBezTo>
                    <a:pt x="243" y="1"/>
                    <a:pt x="1" y="889"/>
                    <a:pt x="1" y="2180"/>
                  </a:cubicBezTo>
                  <a:cubicBezTo>
                    <a:pt x="1" y="3390"/>
                    <a:pt x="243" y="4358"/>
                    <a:pt x="566" y="4358"/>
                  </a:cubicBezTo>
                  <a:cubicBezTo>
                    <a:pt x="888" y="4358"/>
                    <a:pt x="1130" y="3390"/>
                    <a:pt x="1130" y="2180"/>
                  </a:cubicBezTo>
                  <a:cubicBezTo>
                    <a:pt x="1130" y="969"/>
                    <a:pt x="88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1716100" y="1692525"/>
              <a:ext cx="28275" cy="106950"/>
            </a:xfrm>
            <a:custGeom>
              <a:rect b="b" l="l" r="r" t="t"/>
              <a:pathLst>
                <a:path extrusionOk="0" h="4278" w="1131">
                  <a:moveTo>
                    <a:pt x="566" y="1"/>
                  </a:moveTo>
                  <a:cubicBezTo>
                    <a:pt x="243" y="1"/>
                    <a:pt x="1" y="969"/>
                    <a:pt x="1" y="2180"/>
                  </a:cubicBezTo>
                  <a:cubicBezTo>
                    <a:pt x="1" y="3309"/>
                    <a:pt x="243" y="4277"/>
                    <a:pt x="566" y="4277"/>
                  </a:cubicBezTo>
                  <a:cubicBezTo>
                    <a:pt x="888" y="4277"/>
                    <a:pt x="1131" y="3309"/>
                    <a:pt x="1131" y="2180"/>
                  </a:cubicBezTo>
                  <a:cubicBezTo>
                    <a:pt x="1131" y="969"/>
                    <a:pt x="88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1942050" y="1692525"/>
              <a:ext cx="28250" cy="108975"/>
            </a:xfrm>
            <a:custGeom>
              <a:rect b="b" l="l" r="r" t="t"/>
              <a:pathLst>
                <a:path extrusionOk="0" h="4359" w="1130">
                  <a:moveTo>
                    <a:pt x="565" y="1"/>
                  </a:moveTo>
                  <a:cubicBezTo>
                    <a:pt x="242" y="1"/>
                    <a:pt x="0" y="1050"/>
                    <a:pt x="0" y="2180"/>
                  </a:cubicBezTo>
                  <a:cubicBezTo>
                    <a:pt x="0" y="3390"/>
                    <a:pt x="242" y="4358"/>
                    <a:pt x="565" y="4358"/>
                  </a:cubicBezTo>
                  <a:cubicBezTo>
                    <a:pt x="888" y="4358"/>
                    <a:pt x="1130" y="3390"/>
                    <a:pt x="1130" y="2180"/>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2167975" y="1692525"/>
              <a:ext cx="28250" cy="108975"/>
            </a:xfrm>
            <a:custGeom>
              <a:rect b="b" l="l" r="r" t="t"/>
              <a:pathLst>
                <a:path extrusionOk="0" h="4359" w="1130">
                  <a:moveTo>
                    <a:pt x="565" y="1"/>
                  </a:moveTo>
                  <a:cubicBezTo>
                    <a:pt x="242" y="1"/>
                    <a:pt x="0" y="1050"/>
                    <a:pt x="0" y="2180"/>
                  </a:cubicBezTo>
                  <a:cubicBezTo>
                    <a:pt x="0" y="3390"/>
                    <a:pt x="242" y="4358"/>
                    <a:pt x="565" y="4358"/>
                  </a:cubicBezTo>
                  <a:cubicBezTo>
                    <a:pt x="888" y="4358"/>
                    <a:pt x="1130" y="3390"/>
                    <a:pt x="1130" y="2180"/>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1518425" y="2116150"/>
              <a:ext cx="28275" cy="108950"/>
            </a:xfrm>
            <a:custGeom>
              <a:rect b="b" l="l" r="r" t="t"/>
              <a:pathLst>
                <a:path extrusionOk="0" h="4358" w="1131">
                  <a:moveTo>
                    <a:pt x="565" y="1"/>
                  </a:moveTo>
                  <a:cubicBezTo>
                    <a:pt x="242" y="1"/>
                    <a:pt x="0" y="1050"/>
                    <a:pt x="0" y="2179"/>
                  </a:cubicBezTo>
                  <a:cubicBezTo>
                    <a:pt x="0" y="3390"/>
                    <a:pt x="242" y="4358"/>
                    <a:pt x="565" y="4358"/>
                  </a:cubicBezTo>
                  <a:cubicBezTo>
                    <a:pt x="807" y="4358"/>
                    <a:pt x="1130" y="3390"/>
                    <a:pt x="1130" y="2179"/>
                  </a:cubicBezTo>
                  <a:cubicBezTo>
                    <a:pt x="1130" y="969"/>
                    <a:pt x="807"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1716100" y="2116150"/>
              <a:ext cx="28275" cy="108950"/>
            </a:xfrm>
            <a:custGeom>
              <a:rect b="b" l="l" r="r" t="t"/>
              <a:pathLst>
                <a:path extrusionOk="0" h="4358" w="1131">
                  <a:moveTo>
                    <a:pt x="566" y="1"/>
                  </a:moveTo>
                  <a:cubicBezTo>
                    <a:pt x="243" y="1"/>
                    <a:pt x="1" y="1050"/>
                    <a:pt x="1" y="2179"/>
                  </a:cubicBezTo>
                  <a:cubicBezTo>
                    <a:pt x="1" y="3390"/>
                    <a:pt x="243" y="4358"/>
                    <a:pt x="566" y="4358"/>
                  </a:cubicBezTo>
                  <a:cubicBezTo>
                    <a:pt x="888" y="4358"/>
                    <a:pt x="1131" y="3390"/>
                    <a:pt x="1131" y="2179"/>
                  </a:cubicBezTo>
                  <a:cubicBezTo>
                    <a:pt x="1131" y="969"/>
                    <a:pt x="88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1942050" y="2116150"/>
              <a:ext cx="28250" cy="108950"/>
            </a:xfrm>
            <a:custGeom>
              <a:rect b="b" l="l" r="r" t="t"/>
              <a:pathLst>
                <a:path extrusionOk="0" h="4358" w="1130">
                  <a:moveTo>
                    <a:pt x="565" y="1"/>
                  </a:moveTo>
                  <a:cubicBezTo>
                    <a:pt x="242" y="1"/>
                    <a:pt x="0" y="1050"/>
                    <a:pt x="0" y="2179"/>
                  </a:cubicBezTo>
                  <a:cubicBezTo>
                    <a:pt x="0" y="3390"/>
                    <a:pt x="242" y="4358"/>
                    <a:pt x="565" y="4358"/>
                  </a:cubicBezTo>
                  <a:cubicBezTo>
                    <a:pt x="888" y="4358"/>
                    <a:pt x="1130" y="3390"/>
                    <a:pt x="1130" y="2179"/>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2167975" y="2116150"/>
              <a:ext cx="28250" cy="108950"/>
            </a:xfrm>
            <a:custGeom>
              <a:rect b="b" l="l" r="r" t="t"/>
              <a:pathLst>
                <a:path extrusionOk="0" h="4358" w="1130">
                  <a:moveTo>
                    <a:pt x="565" y="1"/>
                  </a:moveTo>
                  <a:cubicBezTo>
                    <a:pt x="242" y="1"/>
                    <a:pt x="0" y="1050"/>
                    <a:pt x="0" y="2179"/>
                  </a:cubicBezTo>
                  <a:cubicBezTo>
                    <a:pt x="0" y="3390"/>
                    <a:pt x="242" y="4358"/>
                    <a:pt x="565" y="4358"/>
                  </a:cubicBezTo>
                  <a:cubicBezTo>
                    <a:pt x="888" y="4358"/>
                    <a:pt x="1130" y="3390"/>
                    <a:pt x="1130" y="2179"/>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1625325" y="1896275"/>
              <a:ext cx="26250" cy="106950"/>
            </a:xfrm>
            <a:custGeom>
              <a:rect b="b" l="l" r="r" t="t"/>
              <a:pathLst>
                <a:path extrusionOk="0" h="4278" w="1050">
                  <a:moveTo>
                    <a:pt x="566" y="1"/>
                  </a:moveTo>
                  <a:cubicBezTo>
                    <a:pt x="243" y="1"/>
                    <a:pt x="1" y="969"/>
                    <a:pt x="1" y="2098"/>
                  </a:cubicBezTo>
                  <a:cubicBezTo>
                    <a:pt x="1" y="3309"/>
                    <a:pt x="243" y="4277"/>
                    <a:pt x="566" y="4277"/>
                  </a:cubicBezTo>
                  <a:cubicBezTo>
                    <a:pt x="808" y="4277"/>
                    <a:pt x="1050" y="3309"/>
                    <a:pt x="1050" y="2098"/>
                  </a:cubicBezTo>
                  <a:cubicBezTo>
                    <a:pt x="1050" y="969"/>
                    <a:pt x="80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1843200" y="1896275"/>
              <a:ext cx="26250" cy="106950"/>
            </a:xfrm>
            <a:custGeom>
              <a:rect b="b" l="l" r="r" t="t"/>
              <a:pathLst>
                <a:path extrusionOk="0" h="4278" w="1050">
                  <a:moveTo>
                    <a:pt x="484" y="1"/>
                  </a:moveTo>
                  <a:cubicBezTo>
                    <a:pt x="242" y="1"/>
                    <a:pt x="0" y="969"/>
                    <a:pt x="0" y="2098"/>
                  </a:cubicBezTo>
                  <a:cubicBezTo>
                    <a:pt x="0" y="3309"/>
                    <a:pt x="242" y="4277"/>
                    <a:pt x="484" y="4277"/>
                  </a:cubicBezTo>
                  <a:cubicBezTo>
                    <a:pt x="807" y="4277"/>
                    <a:pt x="1049" y="3309"/>
                    <a:pt x="1049" y="2098"/>
                  </a:cubicBezTo>
                  <a:cubicBezTo>
                    <a:pt x="1049" y="969"/>
                    <a:pt x="807" y="1"/>
                    <a:pt x="48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2059050" y="1896275"/>
              <a:ext cx="28250" cy="106950"/>
            </a:xfrm>
            <a:custGeom>
              <a:rect b="b" l="l" r="r" t="t"/>
              <a:pathLst>
                <a:path extrusionOk="0" h="4278" w="1130">
                  <a:moveTo>
                    <a:pt x="565" y="1"/>
                  </a:moveTo>
                  <a:cubicBezTo>
                    <a:pt x="242" y="1"/>
                    <a:pt x="0" y="969"/>
                    <a:pt x="0" y="2098"/>
                  </a:cubicBezTo>
                  <a:cubicBezTo>
                    <a:pt x="0" y="3309"/>
                    <a:pt x="242" y="4277"/>
                    <a:pt x="565" y="4277"/>
                  </a:cubicBezTo>
                  <a:cubicBezTo>
                    <a:pt x="888" y="4277"/>
                    <a:pt x="1130" y="3309"/>
                    <a:pt x="1130" y="2098"/>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1500275" y="2301750"/>
              <a:ext cx="710075" cy="4050"/>
            </a:xfrm>
            <a:custGeom>
              <a:rect b="b" l="l" r="r" t="t"/>
              <a:pathLst>
                <a:path extrusionOk="0" h="162" w="28403">
                  <a:moveTo>
                    <a:pt x="162" y="0"/>
                  </a:moveTo>
                  <a:cubicBezTo>
                    <a:pt x="81" y="0"/>
                    <a:pt x="0" y="0"/>
                    <a:pt x="0" y="81"/>
                  </a:cubicBezTo>
                  <a:cubicBezTo>
                    <a:pt x="0" y="81"/>
                    <a:pt x="81" y="161"/>
                    <a:pt x="162" y="161"/>
                  </a:cubicBezTo>
                  <a:lnTo>
                    <a:pt x="28322" y="161"/>
                  </a:lnTo>
                  <a:cubicBezTo>
                    <a:pt x="28322" y="161"/>
                    <a:pt x="28403" y="81"/>
                    <a:pt x="28403" y="81"/>
                  </a:cubicBezTo>
                  <a:cubicBezTo>
                    <a:pt x="28403" y="0"/>
                    <a:pt x="28322" y="0"/>
                    <a:pt x="2832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1500275" y="2340075"/>
              <a:ext cx="710075" cy="4050"/>
            </a:xfrm>
            <a:custGeom>
              <a:rect b="b" l="l" r="r" t="t"/>
              <a:pathLst>
                <a:path extrusionOk="0" h="162" w="28403">
                  <a:moveTo>
                    <a:pt x="162" y="0"/>
                  </a:moveTo>
                  <a:cubicBezTo>
                    <a:pt x="81" y="0"/>
                    <a:pt x="0" y="0"/>
                    <a:pt x="0" y="81"/>
                  </a:cubicBezTo>
                  <a:cubicBezTo>
                    <a:pt x="0" y="162"/>
                    <a:pt x="81" y="162"/>
                    <a:pt x="162" y="162"/>
                  </a:cubicBezTo>
                  <a:lnTo>
                    <a:pt x="28322" y="162"/>
                  </a:lnTo>
                  <a:cubicBezTo>
                    <a:pt x="28322" y="162"/>
                    <a:pt x="28403" y="162"/>
                    <a:pt x="28403" y="81"/>
                  </a:cubicBezTo>
                  <a:cubicBezTo>
                    <a:pt x="28403" y="0"/>
                    <a:pt x="28322" y="0"/>
                    <a:pt x="2832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1346950" y="1600250"/>
              <a:ext cx="980400" cy="11625"/>
            </a:xfrm>
            <a:custGeom>
              <a:rect b="b" l="l" r="r" t="t"/>
              <a:pathLst>
                <a:path extrusionOk="0" h="465" w="39216">
                  <a:moveTo>
                    <a:pt x="39135" y="0"/>
                  </a:moveTo>
                  <a:cubicBezTo>
                    <a:pt x="39115" y="0"/>
                    <a:pt x="39095" y="21"/>
                    <a:pt x="39054" y="61"/>
                  </a:cubicBezTo>
                  <a:cubicBezTo>
                    <a:pt x="38747" y="197"/>
                    <a:pt x="34087" y="247"/>
                    <a:pt x="27822" y="247"/>
                  </a:cubicBezTo>
                  <a:cubicBezTo>
                    <a:pt x="19264" y="247"/>
                    <a:pt x="7709" y="154"/>
                    <a:pt x="162" y="61"/>
                  </a:cubicBezTo>
                  <a:cubicBezTo>
                    <a:pt x="1" y="61"/>
                    <a:pt x="1" y="222"/>
                    <a:pt x="162" y="222"/>
                  </a:cubicBezTo>
                  <a:cubicBezTo>
                    <a:pt x="2664" y="303"/>
                    <a:pt x="17672" y="464"/>
                    <a:pt x="28323" y="464"/>
                  </a:cubicBezTo>
                  <a:cubicBezTo>
                    <a:pt x="34374" y="464"/>
                    <a:pt x="38974" y="384"/>
                    <a:pt x="39216" y="222"/>
                  </a:cubicBezTo>
                  <a:cubicBezTo>
                    <a:pt x="39216" y="142"/>
                    <a:pt x="39216" y="61"/>
                    <a:pt x="39216" y="61"/>
                  </a:cubicBezTo>
                  <a:cubicBezTo>
                    <a:pt x="39175" y="21"/>
                    <a:pt x="39155" y="0"/>
                    <a:pt x="3913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 name="Google Shape;258;p2"/>
          <p:cNvGrpSpPr/>
          <p:nvPr/>
        </p:nvGrpSpPr>
        <p:grpSpPr>
          <a:xfrm>
            <a:off x="2198543" y="3890933"/>
            <a:ext cx="707064" cy="784268"/>
            <a:chOff x="1288450" y="4193600"/>
            <a:chExt cx="1129675" cy="1253025"/>
          </a:xfrm>
        </p:grpSpPr>
        <p:sp>
          <p:nvSpPr>
            <p:cNvPr id="259" name="Google Shape;259;p2"/>
            <p:cNvSpPr/>
            <p:nvPr/>
          </p:nvSpPr>
          <p:spPr>
            <a:xfrm>
              <a:off x="1413525" y="4629625"/>
              <a:ext cx="948125" cy="92825"/>
            </a:xfrm>
            <a:custGeom>
              <a:rect b="b" l="l" r="r" t="t"/>
              <a:pathLst>
                <a:path extrusionOk="0" h="3713" w="37925">
                  <a:moveTo>
                    <a:pt x="18962" y="1"/>
                  </a:moveTo>
                  <a:cubicBezTo>
                    <a:pt x="8473" y="1"/>
                    <a:pt x="1" y="888"/>
                    <a:pt x="1" y="1856"/>
                  </a:cubicBezTo>
                  <a:cubicBezTo>
                    <a:pt x="1" y="2905"/>
                    <a:pt x="8473" y="3712"/>
                    <a:pt x="18962" y="3712"/>
                  </a:cubicBezTo>
                  <a:cubicBezTo>
                    <a:pt x="29452" y="3712"/>
                    <a:pt x="37924" y="2905"/>
                    <a:pt x="37924" y="1856"/>
                  </a:cubicBezTo>
                  <a:cubicBezTo>
                    <a:pt x="37924" y="888"/>
                    <a:pt x="29452" y="1"/>
                    <a:pt x="1896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1508325" y="4202100"/>
              <a:ext cx="810950" cy="496125"/>
            </a:xfrm>
            <a:custGeom>
              <a:rect b="b" l="l" r="r" t="t"/>
              <a:pathLst>
                <a:path extrusionOk="0" h="19845" w="32438">
                  <a:moveTo>
                    <a:pt x="7061" y="0"/>
                  </a:moveTo>
                  <a:cubicBezTo>
                    <a:pt x="6761" y="0"/>
                    <a:pt x="6452" y="51"/>
                    <a:pt x="6133" y="157"/>
                  </a:cubicBezTo>
                  <a:cubicBezTo>
                    <a:pt x="1" y="2093"/>
                    <a:pt x="9684" y="18150"/>
                    <a:pt x="9684" y="18150"/>
                  </a:cubicBezTo>
                  <a:lnTo>
                    <a:pt x="12427" y="19522"/>
                  </a:lnTo>
                  <a:lnTo>
                    <a:pt x="18963" y="19845"/>
                  </a:lnTo>
                  <a:cubicBezTo>
                    <a:pt x="18963" y="19845"/>
                    <a:pt x="32438" y="5563"/>
                    <a:pt x="27274" y="1206"/>
                  </a:cubicBezTo>
                  <a:cubicBezTo>
                    <a:pt x="26683" y="706"/>
                    <a:pt x="26073" y="483"/>
                    <a:pt x="25455" y="483"/>
                  </a:cubicBezTo>
                  <a:cubicBezTo>
                    <a:pt x="20584" y="483"/>
                    <a:pt x="15215" y="14361"/>
                    <a:pt x="14928" y="16295"/>
                  </a:cubicBezTo>
                  <a:cubicBezTo>
                    <a:pt x="14928" y="16295"/>
                    <a:pt x="12466" y="0"/>
                    <a:pt x="706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1288450" y="4193600"/>
              <a:ext cx="1129675" cy="538925"/>
            </a:xfrm>
            <a:custGeom>
              <a:rect b="b" l="l" r="r" t="t"/>
              <a:pathLst>
                <a:path extrusionOk="0" h="21557" w="45187">
                  <a:moveTo>
                    <a:pt x="24532" y="0"/>
                  </a:moveTo>
                  <a:cubicBezTo>
                    <a:pt x="19829" y="0"/>
                    <a:pt x="19098" y="13289"/>
                    <a:pt x="19931" y="17684"/>
                  </a:cubicBezTo>
                  <a:cubicBezTo>
                    <a:pt x="19931" y="17684"/>
                    <a:pt x="15064" y="7469"/>
                    <a:pt x="9426" y="7469"/>
                  </a:cubicBezTo>
                  <a:cubicBezTo>
                    <a:pt x="8531" y="7469"/>
                    <a:pt x="7616" y="7726"/>
                    <a:pt x="6698" y="8324"/>
                  </a:cubicBezTo>
                  <a:cubicBezTo>
                    <a:pt x="1" y="12681"/>
                    <a:pt x="16703" y="21557"/>
                    <a:pt x="16703" y="21557"/>
                  </a:cubicBezTo>
                  <a:lnTo>
                    <a:pt x="32034" y="19620"/>
                  </a:lnTo>
                  <a:cubicBezTo>
                    <a:pt x="32034" y="19620"/>
                    <a:pt x="45187" y="14456"/>
                    <a:pt x="41717" y="8162"/>
                  </a:cubicBezTo>
                  <a:cubicBezTo>
                    <a:pt x="41108" y="7031"/>
                    <a:pt x="40254" y="6557"/>
                    <a:pt x="39253" y="6557"/>
                  </a:cubicBezTo>
                  <a:cubicBezTo>
                    <a:pt x="34679" y="6557"/>
                    <a:pt x="27021" y="16445"/>
                    <a:pt x="25499" y="18894"/>
                  </a:cubicBezTo>
                  <a:cubicBezTo>
                    <a:pt x="25499" y="18894"/>
                    <a:pt x="30985" y="2030"/>
                    <a:pt x="25499" y="174"/>
                  </a:cubicBezTo>
                  <a:cubicBezTo>
                    <a:pt x="25159" y="56"/>
                    <a:pt x="24837" y="0"/>
                    <a:pt x="24532"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1403450" y="4684100"/>
              <a:ext cx="958200" cy="762525"/>
            </a:xfrm>
            <a:custGeom>
              <a:rect b="b" l="l" r="r" t="t"/>
              <a:pathLst>
                <a:path extrusionOk="0" h="30501" w="38328">
                  <a:moveTo>
                    <a:pt x="0" y="0"/>
                  </a:moveTo>
                  <a:lnTo>
                    <a:pt x="7101" y="30501"/>
                  </a:lnTo>
                  <a:lnTo>
                    <a:pt x="30904" y="30501"/>
                  </a:lnTo>
                  <a:lnTo>
                    <a:pt x="38327" y="0"/>
                  </a:lnTo>
                  <a:close/>
                </a:path>
              </a:pathLst>
            </a:custGeom>
            <a:solidFill>
              <a:srgbClr val="FF6B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1514400" y="4731275"/>
              <a:ext cx="758100" cy="275700"/>
            </a:xfrm>
            <a:custGeom>
              <a:rect b="b" l="l" r="r" t="t"/>
              <a:pathLst>
                <a:path extrusionOk="0" h="11028" w="30324">
                  <a:moveTo>
                    <a:pt x="10328" y="130"/>
                  </a:moveTo>
                  <a:cubicBezTo>
                    <a:pt x="10732" y="372"/>
                    <a:pt x="11054" y="776"/>
                    <a:pt x="11135" y="1260"/>
                  </a:cubicBezTo>
                  <a:cubicBezTo>
                    <a:pt x="11377" y="2148"/>
                    <a:pt x="11458" y="4003"/>
                    <a:pt x="9118" y="7070"/>
                  </a:cubicBezTo>
                  <a:cubicBezTo>
                    <a:pt x="7504" y="4165"/>
                    <a:pt x="7988" y="1906"/>
                    <a:pt x="8956" y="776"/>
                  </a:cubicBezTo>
                  <a:cubicBezTo>
                    <a:pt x="9279" y="453"/>
                    <a:pt x="9683" y="211"/>
                    <a:pt x="10086" y="130"/>
                  </a:cubicBezTo>
                  <a:close/>
                  <a:moveTo>
                    <a:pt x="21544" y="372"/>
                  </a:moveTo>
                  <a:cubicBezTo>
                    <a:pt x="21867" y="453"/>
                    <a:pt x="22109" y="695"/>
                    <a:pt x="22270" y="1018"/>
                  </a:cubicBezTo>
                  <a:cubicBezTo>
                    <a:pt x="22916" y="2067"/>
                    <a:pt x="22996" y="4326"/>
                    <a:pt x="21544" y="7231"/>
                  </a:cubicBezTo>
                  <a:cubicBezTo>
                    <a:pt x="20737" y="6343"/>
                    <a:pt x="20172" y="5214"/>
                    <a:pt x="20172" y="4003"/>
                  </a:cubicBezTo>
                  <a:cubicBezTo>
                    <a:pt x="19849" y="2874"/>
                    <a:pt x="20092" y="1663"/>
                    <a:pt x="20737" y="695"/>
                  </a:cubicBezTo>
                  <a:cubicBezTo>
                    <a:pt x="20898" y="534"/>
                    <a:pt x="21141" y="372"/>
                    <a:pt x="21463" y="372"/>
                  </a:cubicBezTo>
                  <a:close/>
                  <a:moveTo>
                    <a:pt x="10097" y="1"/>
                  </a:moveTo>
                  <a:cubicBezTo>
                    <a:pt x="9594" y="1"/>
                    <a:pt x="9133" y="246"/>
                    <a:pt x="8876" y="695"/>
                  </a:cubicBezTo>
                  <a:cubicBezTo>
                    <a:pt x="7827" y="1825"/>
                    <a:pt x="7262" y="4246"/>
                    <a:pt x="8956" y="7150"/>
                  </a:cubicBezTo>
                  <a:cubicBezTo>
                    <a:pt x="8956" y="7150"/>
                    <a:pt x="8956" y="7231"/>
                    <a:pt x="9037" y="7312"/>
                  </a:cubicBezTo>
                  <a:cubicBezTo>
                    <a:pt x="7578" y="9220"/>
                    <a:pt x="5376" y="10270"/>
                    <a:pt x="3112" y="10270"/>
                  </a:cubicBezTo>
                  <a:cubicBezTo>
                    <a:pt x="2121" y="10270"/>
                    <a:pt x="1119" y="10069"/>
                    <a:pt x="161" y="9652"/>
                  </a:cubicBezTo>
                  <a:cubicBezTo>
                    <a:pt x="121" y="9611"/>
                    <a:pt x="101" y="9591"/>
                    <a:pt x="81" y="9591"/>
                  </a:cubicBezTo>
                  <a:cubicBezTo>
                    <a:pt x="61" y="9591"/>
                    <a:pt x="40" y="9611"/>
                    <a:pt x="0" y="9652"/>
                  </a:cubicBezTo>
                  <a:cubicBezTo>
                    <a:pt x="0" y="9732"/>
                    <a:pt x="0" y="9732"/>
                    <a:pt x="0" y="9813"/>
                  </a:cubicBezTo>
                  <a:cubicBezTo>
                    <a:pt x="982" y="10230"/>
                    <a:pt x="2016" y="10431"/>
                    <a:pt x="3039" y="10431"/>
                  </a:cubicBezTo>
                  <a:cubicBezTo>
                    <a:pt x="5379" y="10431"/>
                    <a:pt x="7658" y="9382"/>
                    <a:pt x="9118" y="7473"/>
                  </a:cubicBezTo>
                  <a:cubicBezTo>
                    <a:pt x="10570" y="9732"/>
                    <a:pt x="13072" y="11023"/>
                    <a:pt x="15734" y="11023"/>
                  </a:cubicBezTo>
                  <a:cubicBezTo>
                    <a:pt x="15808" y="11026"/>
                    <a:pt x="15881" y="11027"/>
                    <a:pt x="15955" y="11027"/>
                  </a:cubicBezTo>
                  <a:cubicBezTo>
                    <a:pt x="18210" y="11027"/>
                    <a:pt x="20288" y="9833"/>
                    <a:pt x="21383" y="7957"/>
                  </a:cubicBezTo>
                  <a:cubicBezTo>
                    <a:pt x="21463" y="7796"/>
                    <a:pt x="21544" y="7634"/>
                    <a:pt x="21625" y="7554"/>
                  </a:cubicBezTo>
                  <a:cubicBezTo>
                    <a:pt x="21867" y="7715"/>
                    <a:pt x="22189" y="7877"/>
                    <a:pt x="22432" y="8038"/>
                  </a:cubicBezTo>
                  <a:cubicBezTo>
                    <a:pt x="23816" y="8601"/>
                    <a:pt x="25294" y="9094"/>
                    <a:pt x="26728" y="9094"/>
                  </a:cubicBezTo>
                  <a:cubicBezTo>
                    <a:pt x="27967" y="9094"/>
                    <a:pt x="29173" y="8725"/>
                    <a:pt x="30258" y="7715"/>
                  </a:cubicBezTo>
                  <a:cubicBezTo>
                    <a:pt x="30324" y="7650"/>
                    <a:pt x="30230" y="7532"/>
                    <a:pt x="30150" y="7532"/>
                  </a:cubicBezTo>
                  <a:cubicBezTo>
                    <a:pt x="30131" y="7532"/>
                    <a:pt x="30112" y="7538"/>
                    <a:pt x="30097" y="7554"/>
                  </a:cubicBezTo>
                  <a:cubicBezTo>
                    <a:pt x="29102" y="8512"/>
                    <a:pt x="27956" y="8864"/>
                    <a:pt x="26765" y="8864"/>
                  </a:cubicBezTo>
                  <a:cubicBezTo>
                    <a:pt x="25349" y="8864"/>
                    <a:pt x="23871" y="8366"/>
                    <a:pt x="22512" y="7796"/>
                  </a:cubicBezTo>
                  <a:cubicBezTo>
                    <a:pt x="22270" y="7715"/>
                    <a:pt x="21947" y="7554"/>
                    <a:pt x="21705" y="7392"/>
                  </a:cubicBezTo>
                  <a:cubicBezTo>
                    <a:pt x="23238" y="4407"/>
                    <a:pt x="23077" y="2067"/>
                    <a:pt x="22432" y="937"/>
                  </a:cubicBezTo>
                  <a:cubicBezTo>
                    <a:pt x="22270" y="534"/>
                    <a:pt x="21947" y="292"/>
                    <a:pt x="21463" y="211"/>
                  </a:cubicBezTo>
                  <a:cubicBezTo>
                    <a:pt x="21141" y="211"/>
                    <a:pt x="20818" y="372"/>
                    <a:pt x="20576" y="614"/>
                  </a:cubicBezTo>
                  <a:cubicBezTo>
                    <a:pt x="19849" y="1663"/>
                    <a:pt x="19688" y="2874"/>
                    <a:pt x="19930" y="4084"/>
                  </a:cubicBezTo>
                  <a:cubicBezTo>
                    <a:pt x="20011" y="5375"/>
                    <a:pt x="20576" y="6505"/>
                    <a:pt x="21463" y="7392"/>
                  </a:cubicBezTo>
                  <a:cubicBezTo>
                    <a:pt x="21383" y="7554"/>
                    <a:pt x="21302" y="7715"/>
                    <a:pt x="21221" y="7796"/>
                  </a:cubicBezTo>
                  <a:cubicBezTo>
                    <a:pt x="20127" y="9671"/>
                    <a:pt x="18125" y="10866"/>
                    <a:pt x="15947" y="10866"/>
                  </a:cubicBezTo>
                  <a:cubicBezTo>
                    <a:pt x="15876" y="10866"/>
                    <a:pt x="15805" y="10865"/>
                    <a:pt x="15734" y="10862"/>
                  </a:cubicBezTo>
                  <a:cubicBezTo>
                    <a:pt x="13152" y="10862"/>
                    <a:pt x="10651" y="9571"/>
                    <a:pt x="9279" y="7312"/>
                  </a:cubicBezTo>
                  <a:cubicBezTo>
                    <a:pt x="11700" y="4165"/>
                    <a:pt x="11619" y="2148"/>
                    <a:pt x="11377" y="1260"/>
                  </a:cubicBezTo>
                  <a:cubicBezTo>
                    <a:pt x="11296" y="695"/>
                    <a:pt x="10893" y="292"/>
                    <a:pt x="10490" y="50"/>
                  </a:cubicBezTo>
                  <a:cubicBezTo>
                    <a:pt x="10358" y="17"/>
                    <a:pt x="10226" y="1"/>
                    <a:pt x="10097"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1574900" y="5085150"/>
              <a:ext cx="629400" cy="276850"/>
            </a:xfrm>
            <a:custGeom>
              <a:rect b="b" l="l" r="r" t="t"/>
              <a:pathLst>
                <a:path extrusionOk="0" h="11074" w="25176">
                  <a:moveTo>
                    <a:pt x="7908" y="177"/>
                  </a:moveTo>
                  <a:cubicBezTo>
                    <a:pt x="8312" y="419"/>
                    <a:pt x="8634" y="822"/>
                    <a:pt x="8715" y="1306"/>
                  </a:cubicBezTo>
                  <a:cubicBezTo>
                    <a:pt x="8957" y="2194"/>
                    <a:pt x="8957" y="4050"/>
                    <a:pt x="6698" y="7035"/>
                  </a:cubicBezTo>
                  <a:cubicBezTo>
                    <a:pt x="5084" y="4211"/>
                    <a:pt x="5568" y="1952"/>
                    <a:pt x="6536" y="822"/>
                  </a:cubicBezTo>
                  <a:cubicBezTo>
                    <a:pt x="6859" y="499"/>
                    <a:pt x="7263" y="257"/>
                    <a:pt x="7666" y="177"/>
                  </a:cubicBezTo>
                  <a:close/>
                  <a:moveTo>
                    <a:pt x="19124" y="419"/>
                  </a:moveTo>
                  <a:cubicBezTo>
                    <a:pt x="19447" y="499"/>
                    <a:pt x="19689" y="661"/>
                    <a:pt x="19850" y="1064"/>
                  </a:cubicBezTo>
                  <a:cubicBezTo>
                    <a:pt x="20496" y="2113"/>
                    <a:pt x="20576" y="4373"/>
                    <a:pt x="19124" y="7277"/>
                  </a:cubicBezTo>
                  <a:cubicBezTo>
                    <a:pt x="18317" y="6390"/>
                    <a:pt x="17752" y="5260"/>
                    <a:pt x="17752" y="4050"/>
                  </a:cubicBezTo>
                  <a:cubicBezTo>
                    <a:pt x="17429" y="2920"/>
                    <a:pt x="17672" y="1710"/>
                    <a:pt x="18317" y="741"/>
                  </a:cubicBezTo>
                  <a:cubicBezTo>
                    <a:pt x="18478" y="499"/>
                    <a:pt x="18721" y="419"/>
                    <a:pt x="19043" y="419"/>
                  </a:cubicBezTo>
                  <a:close/>
                  <a:moveTo>
                    <a:pt x="7747" y="0"/>
                  </a:moveTo>
                  <a:cubicBezTo>
                    <a:pt x="7187" y="0"/>
                    <a:pt x="6658" y="247"/>
                    <a:pt x="6375" y="741"/>
                  </a:cubicBezTo>
                  <a:cubicBezTo>
                    <a:pt x="5407" y="1871"/>
                    <a:pt x="4842" y="4211"/>
                    <a:pt x="6456" y="7197"/>
                  </a:cubicBezTo>
                  <a:cubicBezTo>
                    <a:pt x="6536" y="7197"/>
                    <a:pt x="6536" y="7277"/>
                    <a:pt x="6536" y="7277"/>
                  </a:cubicBezTo>
                  <a:cubicBezTo>
                    <a:pt x="5181" y="9235"/>
                    <a:pt x="2983" y="10279"/>
                    <a:pt x="663" y="10279"/>
                  </a:cubicBezTo>
                  <a:cubicBezTo>
                    <a:pt x="497" y="10279"/>
                    <a:pt x="330" y="10274"/>
                    <a:pt x="162" y="10263"/>
                  </a:cubicBezTo>
                  <a:cubicBezTo>
                    <a:pt x="1" y="10263"/>
                    <a:pt x="1" y="10424"/>
                    <a:pt x="162" y="10424"/>
                  </a:cubicBezTo>
                  <a:cubicBezTo>
                    <a:pt x="386" y="10446"/>
                    <a:pt x="611" y="10457"/>
                    <a:pt x="834" y="10457"/>
                  </a:cubicBezTo>
                  <a:cubicBezTo>
                    <a:pt x="3104" y="10457"/>
                    <a:pt x="5302" y="9356"/>
                    <a:pt x="6698" y="7519"/>
                  </a:cubicBezTo>
                  <a:cubicBezTo>
                    <a:pt x="8150" y="9698"/>
                    <a:pt x="10652" y="11070"/>
                    <a:pt x="13314" y="11070"/>
                  </a:cubicBezTo>
                  <a:cubicBezTo>
                    <a:pt x="13388" y="11072"/>
                    <a:pt x="13461" y="11074"/>
                    <a:pt x="13535" y="11074"/>
                  </a:cubicBezTo>
                  <a:cubicBezTo>
                    <a:pt x="15790" y="11074"/>
                    <a:pt x="17871" y="9877"/>
                    <a:pt x="19043" y="7923"/>
                  </a:cubicBezTo>
                  <a:lnTo>
                    <a:pt x="19205" y="7600"/>
                  </a:lnTo>
                  <a:cubicBezTo>
                    <a:pt x="19447" y="7761"/>
                    <a:pt x="19769" y="7923"/>
                    <a:pt x="20012" y="8004"/>
                  </a:cubicBezTo>
                  <a:cubicBezTo>
                    <a:pt x="21489" y="8668"/>
                    <a:pt x="23034" y="9063"/>
                    <a:pt x="24647" y="9063"/>
                  </a:cubicBezTo>
                  <a:cubicBezTo>
                    <a:pt x="24795" y="9063"/>
                    <a:pt x="24945" y="9059"/>
                    <a:pt x="25095" y="9052"/>
                  </a:cubicBezTo>
                  <a:cubicBezTo>
                    <a:pt x="25095" y="9052"/>
                    <a:pt x="25176" y="8972"/>
                    <a:pt x="25176" y="8891"/>
                  </a:cubicBezTo>
                  <a:cubicBezTo>
                    <a:pt x="25176" y="8891"/>
                    <a:pt x="25095" y="8810"/>
                    <a:pt x="25014" y="8810"/>
                  </a:cubicBezTo>
                  <a:cubicBezTo>
                    <a:pt x="24845" y="8818"/>
                    <a:pt x="24676" y="8823"/>
                    <a:pt x="24508" y="8823"/>
                  </a:cubicBezTo>
                  <a:cubicBezTo>
                    <a:pt x="22998" y="8823"/>
                    <a:pt x="21553" y="8496"/>
                    <a:pt x="20173" y="7842"/>
                  </a:cubicBezTo>
                  <a:cubicBezTo>
                    <a:pt x="19850" y="7681"/>
                    <a:pt x="19608" y="7519"/>
                    <a:pt x="19366" y="7358"/>
                  </a:cubicBezTo>
                  <a:cubicBezTo>
                    <a:pt x="20818" y="4373"/>
                    <a:pt x="20657" y="2033"/>
                    <a:pt x="20092" y="903"/>
                  </a:cubicBezTo>
                  <a:cubicBezTo>
                    <a:pt x="19850" y="499"/>
                    <a:pt x="19527" y="257"/>
                    <a:pt x="19124" y="177"/>
                  </a:cubicBezTo>
                  <a:cubicBezTo>
                    <a:pt x="18801" y="177"/>
                    <a:pt x="18398" y="338"/>
                    <a:pt x="18156" y="580"/>
                  </a:cubicBezTo>
                  <a:cubicBezTo>
                    <a:pt x="17510" y="1629"/>
                    <a:pt x="17268" y="2920"/>
                    <a:pt x="17591" y="4130"/>
                  </a:cubicBezTo>
                  <a:cubicBezTo>
                    <a:pt x="17591" y="5341"/>
                    <a:pt x="18156" y="6551"/>
                    <a:pt x="19043" y="7439"/>
                  </a:cubicBezTo>
                  <a:cubicBezTo>
                    <a:pt x="18963" y="7600"/>
                    <a:pt x="18882" y="7681"/>
                    <a:pt x="18801" y="7842"/>
                  </a:cubicBezTo>
                  <a:cubicBezTo>
                    <a:pt x="17672" y="9779"/>
                    <a:pt x="15574" y="10908"/>
                    <a:pt x="13314" y="10908"/>
                  </a:cubicBezTo>
                  <a:cubicBezTo>
                    <a:pt x="10652" y="10908"/>
                    <a:pt x="8231" y="9537"/>
                    <a:pt x="6779" y="7358"/>
                  </a:cubicBezTo>
                  <a:cubicBezTo>
                    <a:pt x="9199" y="4211"/>
                    <a:pt x="9119" y="2194"/>
                    <a:pt x="8876" y="1306"/>
                  </a:cubicBezTo>
                  <a:cubicBezTo>
                    <a:pt x="8796" y="741"/>
                    <a:pt x="8473" y="257"/>
                    <a:pt x="7989" y="15"/>
                  </a:cubicBezTo>
                  <a:cubicBezTo>
                    <a:pt x="7908" y="5"/>
                    <a:pt x="7828" y="0"/>
                    <a:pt x="7747"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1980375" y="4448575"/>
              <a:ext cx="272350" cy="239575"/>
            </a:xfrm>
            <a:custGeom>
              <a:rect b="b" l="l" r="r" t="t"/>
              <a:pathLst>
                <a:path extrusionOk="0" h="9583" w="10894">
                  <a:moveTo>
                    <a:pt x="10772" y="1"/>
                  </a:moveTo>
                  <a:cubicBezTo>
                    <a:pt x="10752" y="1"/>
                    <a:pt x="10732" y="21"/>
                    <a:pt x="10732" y="61"/>
                  </a:cubicBezTo>
                  <a:lnTo>
                    <a:pt x="0" y="9421"/>
                  </a:lnTo>
                  <a:cubicBezTo>
                    <a:pt x="0" y="9421"/>
                    <a:pt x="0" y="9502"/>
                    <a:pt x="0" y="9502"/>
                  </a:cubicBezTo>
                  <a:cubicBezTo>
                    <a:pt x="40" y="9542"/>
                    <a:pt x="61" y="9562"/>
                    <a:pt x="71" y="9562"/>
                  </a:cubicBezTo>
                  <a:cubicBezTo>
                    <a:pt x="81" y="9562"/>
                    <a:pt x="81" y="9542"/>
                    <a:pt x="81" y="9502"/>
                  </a:cubicBezTo>
                  <a:cubicBezTo>
                    <a:pt x="81" y="9583"/>
                    <a:pt x="162" y="9583"/>
                    <a:pt x="162" y="9583"/>
                  </a:cubicBezTo>
                  <a:lnTo>
                    <a:pt x="10812" y="142"/>
                  </a:lnTo>
                  <a:cubicBezTo>
                    <a:pt x="10893" y="142"/>
                    <a:pt x="10893" y="61"/>
                    <a:pt x="10812" y="61"/>
                  </a:cubicBezTo>
                  <a:cubicBezTo>
                    <a:pt x="10812" y="21"/>
                    <a:pt x="10792" y="1"/>
                    <a:pt x="1077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1859325" y="4283850"/>
              <a:ext cx="36350" cy="402275"/>
            </a:xfrm>
            <a:custGeom>
              <a:rect b="b" l="l" r="r" t="t"/>
              <a:pathLst>
                <a:path extrusionOk="0" h="16091" w="1454">
                  <a:moveTo>
                    <a:pt x="1320" y="0"/>
                  </a:moveTo>
                  <a:cubicBezTo>
                    <a:pt x="1292" y="0"/>
                    <a:pt x="1292" y="57"/>
                    <a:pt x="1292" y="114"/>
                  </a:cubicBezTo>
                  <a:lnTo>
                    <a:pt x="1" y="16010"/>
                  </a:lnTo>
                  <a:cubicBezTo>
                    <a:pt x="1" y="16091"/>
                    <a:pt x="82" y="16091"/>
                    <a:pt x="162" y="16091"/>
                  </a:cubicBezTo>
                  <a:cubicBezTo>
                    <a:pt x="162" y="16091"/>
                    <a:pt x="243" y="16091"/>
                    <a:pt x="243" y="16010"/>
                  </a:cubicBezTo>
                  <a:lnTo>
                    <a:pt x="1453" y="114"/>
                  </a:lnTo>
                  <a:cubicBezTo>
                    <a:pt x="1453" y="34"/>
                    <a:pt x="1453" y="34"/>
                    <a:pt x="1373" y="34"/>
                  </a:cubicBezTo>
                  <a:cubicBezTo>
                    <a:pt x="1349" y="10"/>
                    <a:pt x="1332" y="0"/>
                    <a:pt x="132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1507575" y="4460475"/>
              <a:ext cx="234775" cy="229200"/>
            </a:xfrm>
            <a:custGeom>
              <a:rect b="b" l="l" r="r" t="t"/>
              <a:pathLst>
                <a:path extrusionOk="0" h="9168" w="9391">
                  <a:moveTo>
                    <a:pt x="106" y="0"/>
                  </a:moveTo>
                  <a:cubicBezTo>
                    <a:pt x="43" y="0"/>
                    <a:pt x="0" y="94"/>
                    <a:pt x="112" y="150"/>
                  </a:cubicBezTo>
                  <a:lnTo>
                    <a:pt x="9310" y="9107"/>
                  </a:lnTo>
                  <a:cubicBezTo>
                    <a:pt x="9310" y="9147"/>
                    <a:pt x="9310" y="9167"/>
                    <a:pt x="9320" y="9167"/>
                  </a:cubicBezTo>
                  <a:cubicBezTo>
                    <a:pt x="9330" y="9167"/>
                    <a:pt x="9351" y="9147"/>
                    <a:pt x="9391" y="9107"/>
                  </a:cubicBezTo>
                  <a:cubicBezTo>
                    <a:pt x="9391" y="9107"/>
                    <a:pt x="9391" y="9026"/>
                    <a:pt x="9391" y="8945"/>
                  </a:cubicBezTo>
                  <a:lnTo>
                    <a:pt x="192" y="69"/>
                  </a:lnTo>
                  <a:cubicBezTo>
                    <a:pt x="167" y="19"/>
                    <a:pt x="135" y="0"/>
                    <a:pt x="10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2176025" y="4399650"/>
              <a:ext cx="113000" cy="133175"/>
            </a:xfrm>
            <a:custGeom>
              <a:rect b="b" l="l" r="r" t="t"/>
              <a:pathLst>
                <a:path extrusionOk="0" h="5327" w="4520">
                  <a:moveTo>
                    <a:pt x="324" y="1"/>
                  </a:moveTo>
                  <a:cubicBezTo>
                    <a:pt x="243" y="1"/>
                    <a:pt x="243" y="82"/>
                    <a:pt x="243" y="162"/>
                  </a:cubicBezTo>
                  <a:cubicBezTo>
                    <a:pt x="324" y="324"/>
                    <a:pt x="82" y="2906"/>
                    <a:pt x="1" y="4520"/>
                  </a:cubicBezTo>
                  <a:lnTo>
                    <a:pt x="1" y="4600"/>
                  </a:lnTo>
                  <a:lnTo>
                    <a:pt x="4358" y="5326"/>
                  </a:lnTo>
                  <a:lnTo>
                    <a:pt x="4439" y="5326"/>
                  </a:lnTo>
                  <a:cubicBezTo>
                    <a:pt x="4520" y="5326"/>
                    <a:pt x="4520" y="5165"/>
                    <a:pt x="4439" y="5165"/>
                  </a:cubicBezTo>
                  <a:lnTo>
                    <a:pt x="162" y="4439"/>
                  </a:lnTo>
                  <a:cubicBezTo>
                    <a:pt x="243" y="3067"/>
                    <a:pt x="485" y="243"/>
                    <a:pt x="485" y="82"/>
                  </a:cubicBezTo>
                  <a:cubicBezTo>
                    <a:pt x="404" y="1"/>
                    <a:pt x="404" y="1"/>
                    <a:pt x="324"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2097375" y="4462200"/>
              <a:ext cx="115000" cy="139200"/>
            </a:xfrm>
            <a:custGeom>
              <a:rect b="b" l="l" r="r" t="t"/>
              <a:pathLst>
                <a:path extrusionOk="0" h="5568" w="4600">
                  <a:moveTo>
                    <a:pt x="484" y="0"/>
                  </a:moveTo>
                  <a:cubicBezTo>
                    <a:pt x="404" y="0"/>
                    <a:pt x="404" y="81"/>
                    <a:pt x="404" y="162"/>
                  </a:cubicBezTo>
                  <a:cubicBezTo>
                    <a:pt x="484" y="323"/>
                    <a:pt x="242" y="2824"/>
                    <a:pt x="0" y="4519"/>
                  </a:cubicBezTo>
                  <a:lnTo>
                    <a:pt x="0" y="4680"/>
                  </a:lnTo>
                  <a:lnTo>
                    <a:pt x="4438" y="5568"/>
                  </a:lnTo>
                  <a:cubicBezTo>
                    <a:pt x="4519" y="5568"/>
                    <a:pt x="4599" y="5406"/>
                    <a:pt x="4519" y="5406"/>
                  </a:cubicBezTo>
                  <a:cubicBezTo>
                    <a:pt x="4519" y="5326"/>
                    <a:pt x="4519" y="5245"/>
                    <a:pt x="4438" y="5245"/>
                  </a:cubicBezTo>
                  <a:lnTo>
                    <a:pt x="242" y="4438"/>
                  </a:lnTo>
                  <a:cubicBezTo>
                    <a:pt x="404" y="3067"/>
                    <a:pt x="646" y="242"/>
                    <a:pt x="646" y="81"/>
                  </a:cubicBezTo>
                  <a:cubicBezTo>
                    <a:pt x="565" y="0"/>
                    <a:pt x="565" y="0"/>
                    <a:pt x="484"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2028775" y="4528775"/>
              <a:ext cx="113000" cy="133150"/>
            </a:xfrm>
            <a:custGeom>
              <a:rect b="b" l="l" r="r" t="t"/>
              <a:pathLst>
                <a:path extrusionOk="0" h="5326" w="4520">
                  <a:moveTo>
                    <a:pt x="323" y="0"/>
                  </a:moveTo>
                  <a:cubicBezTo>
                    <a:pt x="243" y="0"/>
                    <a:pt x="243" y="81"/>
                    <a:pt x="243" y="161"/>
                  </a:cubicBezTo>
                  <a:cubicBezTo>
                    <a:pt x="323" y="323"/>
                    <a:pt x="81" y="2824"/>
                    <a:pt x="1" y="4519"/>
                  </a:cubicBezTo>
                  <a:lnTo>
                    <a:pt x="1" y="4599"/>
                  </a:lnTo>
                  <a:lnTo>
                    <a:pt x="4358" y="5326"/>
                  </a:lnTo>
                  <a:cubicBezTo>
                    <a:pt x="4519" y="5326"/>
                    <a:pt x="4519" y="5164"/>
                    <a:pt x="4358" y="5164"/>
                  </a:cubicBezTo>
                  <a:lnTo>
                    <a:pt x="162" y="4438"/>
                  </a:lnTo>
                  <a:cubicBezTo>
                    <a:pt x="243" y="3066"/>
                    <a:pt x="404" y="242"/>
                    <a:pt x="404" y="81"/>
                  </a:cubicBezTo>
                  <a:cubicBezTo>
                    <a:pt x="404" y="0"/>
                    <a:pt x="404" y="0"/>
                    <a:pt x="3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1463950" y="4404875"/>
              <a:ext cx="113000" cy="134000"/>
            </a:xfrm>
            <a:custGeom>
              <a:rect b="b" l="l" r="r" t="t"/>
              <a:pathLst>
                <a:path extrusionOk="0" h="5360" w="4520">
                  <a:moveTo>
                    <a:pt x="4128" y="1"/>
                  </a:moveTo>
                  <a:cubicBezTo>
                    <a:pt x="4076" y="1"/>
                    <a:pt x="4035" y="58"/>
                    <a:pt x="4035" y="115"/>
                  </a:cubicBezTo>
                  <a:cubicBezTo>
                    <a:pt x="4035" y="276"/>
                    <a:pt x="4197" y="3100"/>
                    <a:pt x="4358" y="4472"/>
                  </a:cubicBezTo>
                  <a:lnTo>
                    <a:pt x="81" y="5198"/>
                  </a:lnTo>
                  <a:cubicBezTo>
                    <a:pt x="1" y="5198"/>
                    <a:pt x="1" y="5198"/>
                    <a:pt x="1" y="5279"/>
                  </a:cubicBezTo>
                  <a:cubicBezTo>
                    <a:pt x="1" y="5360"/>
                    <a:pt x="81" y="5360"/>
                    <a:pt x="81" y="5360"/>
                  </a:cubicBezTo>
                  <a:lnTo>
                    <a:pt x="4519" y="4633"/>
                  </a:lnTo>
                  <a:lnTo>
                    <a:pt x="4519" y="4553"/>
                  </a:lnTo>
                  <a:cubicBezTo>
                    <a:pt x="4439" y="2858"/>
                    <a:pt x="4277" y="357"/>
                    <a:pt x="4277" y="115"/>
                  </a:cubicBezTo>
                  <a:cubicBezTo>
                    <a:pt x="4277" y="115"/>
                    <a:pt x="4197" y="34"/>
                    <a:pt x="4197" y="34"/>
                  </a:cubicBezTo>
                  <a:cubicBezTo>
                    <a:pt x="4173" y="10"/>
                    <a:pt x="4149" y="1"/>
                    <a:pt x="412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1540600" y="4469425"/>
              <a:ext cx="104925" cy="134000"/>
            </a:xfrm>
            <a:custGeom>
              <a:rect b="b" l="l" r="r" t="t"/>
              <a:pathLst>
                <a:path extrusionOk="0" h="5360" w="4197">
                  <a:moveTo>
                    <a:pt x="4099" y="1"/>
                  </a:moveTo>
                  <a:cubicBezTo>
                    <a:pt x="4076" y="1"/>
                    <a:pt x="4035" y="58"/>
                    <a:pt x="4035" y="115"/>
                  </a:cubicBezTo>
                  <a:cubicBezTo>
                    <a:pt x="3955" y="276"/>
                    <a:pt x="3955" y="3423"/>
                    <a:pt x="3955" y="4553"/>
                  </a:cubicBezTo>
                  <a:lnTo>
                    <a:pt x="82" y="5198"/>
                  </a:lnTo>
                  <a:cubicBezTo>
                    <a:pt x="1" y="5198"/>
                    <a:pt x="1" y="5198"/>
                    <a:pt x="1" y="5279"/>
                  </a:cubicBezTo>
                  <a:cubicBezTo>
                    <a:pt x="1" y="5360"/>
                    <a:pt x="1" y="5360"/>
                    <a:pt x="82" y="5360"/>
                  </a:cubicBezTo>
                  <a:lnTo>
                    <a:pt x="4116" y="4714"/>
                  </a:lnTo>
                  <a:lnTo>
                    <a:pt x="4116" y="4633"/>
                  </a:lnTo>
                  <a:cubicBezTo>
                    <a:pt x="4116" y="2939"/>
                    <a:pt x="4197" y="276"/>
                    <a:pt x="4197" y="115"/>
                  </a:cubicBezTo>
                  <a:cubicBezTo>
                    <a:pt x="4197" y="115"/>
                    <a:pt x="4197" y="34"/>
                    <a:pt x="4116" y="34"/>
                  </a:cubicBezTo>
                  <a:cubicBezTo>
                    <a:pt x="4116" y="10"/>
                    <a:pt x="4109" y="1"/>
                    <a:pt x="409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1637450" y="4598475"/>
              <a:ext cx="74650" cy="77575"/>
            </a:xfrm>
            <a:custGeom>
              <a:rect b="b" l="l" r="r" t="t"/>
              <a:pathLst>
                <a:path extrusionOk="0" h="3103" w="2986">
                  <a:moveTo>
                    <a:pt x="2687" y="0"/>
                  </a:moveTo>
                  <a:cubicBezTo>
                    <a:pt x="2663" y="0"/>
                    <a:pt x="2663" y="36"/>
                    <a:pt x="2663" y="36"/>
                  </a:cubicBezTo>
                  <a:cubicBezTo>
                    <a:pt x="2663" y="762"/>
                    <a:pt x="2663" y="1489"/>
                    <a:pt x="2824" y="2215"/>
                  </a:cubicBezTo>
                  <a:lnTo>
                    <a:pt x="161" y="2941"/>
                  </a:lnTo>
                  <a:cubicBezTo>
                    <a:pt x="81" y="2941"/>
                    <a:pt x="0" y="2941"/>
                    <a:pt x="81" y="3022"/>
                  </a:cubicBezTo>
                  <a:cubicBezTo>
                    <a:pt x="81" y="3102"/>
                    <a:pt x="81" y="3102"/>
                    <a:pt x="161" y="3102"/>
                  </a:cubicBezTo>
                  <a:lnTo>
                    <a:pt x="2986" y="2376"/>
                  </a:lnTo>
                  <a:lnTo>
                    <a:pt x="2986" y="2295"/>
                  </a:lnTo>
                  <a:cubicBezTo>
                    <a:pt x="2905" y="1569"/>
                    <a:pt x="2824" y="843"/>
                    <a:pt x="2824" y="117"/>
                  </a:cubicBezTo>
                  <a:cubicBezTo>
                    <a:pt x="2824" y="36"/>
                    <a:pt x="2824" y="36"/>
                    <a:pt x="2743" y="36"/>
                  </a:cubicBezTo>
                  <a:cubicBezTo>
                    <a:pt x="2717" y="9"/>
                    <a:pt x="2699" y="0"/>
                    <a:pt x="268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1833100" y="4302825"/>
              <a:ext cx="122700" cy="86775"/>
            </a:xfrm>
            <a:custGeom>
              <a:rect b="b" l="l" r="r" t="t"/>
              <a:pathLst>
                <a:path extrusionOk="0" h="3471" w="4908">
                  <a:moveTo>
                    <a:pt x="82" y="1"/>
                  </a:moveTo>
                  <a:cubicBezTo>
                    <a:pt x="1" y="82"/>
                    <a:pt x="1" y="162"/>
                    <a:pt x="82" y="162"/>
                  </a:cubicBezTo>
                  <a:lnTo>
                    <a:pt x="2099" y="3470"/>
                  </a:lnTo>
                  <a:lnTo>
                    <a:pt x="4842" y="566"/>
                  </a:lnTo>
                  <a:cubicBezTo>
                    <a:pt x="4907" y="500"/>
                    <a:pt x="4814" y="382"/>
                    <a:pt x="4734" y="382"/>
                  </a:cubicBezTo>
                  <a:cubicBezTo>
                    <a:pt x="4715" y="382"/>
                    <a:pt x="4696" y="389"/>
                    <a:pt x="4681" y="404"/>
                  </a:cubicBezTo>
                  <a:lnTo>
                    <a:pt x="2099" y="3148"/>
                  </a:lnTo>
                  <a:lnTo>
                    <a:pt x="243"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1827050" y="4407725"/>
              <a:ext cx="120675" cy="86775"/>
            </a:xfrm>
            <a:custGeom>
              <a:rect b="b" l="l" r="r" t="t"/>
              <a:pathLst>
                <a:path extrusionOk="0" h="3471" w="4827">
                  <a:moveTo>
                    <a:pt x="1" y="1"/>
                  </a:moveTo>
                  <a:cubicBezTo>
                    <a:pt x="1" y="81"/>
                    <a:pt x="1" y="162"/>
                    <a:pt x="1" y="162"/>
                  </a:cubicBezTo>
                  <a:lnTo>
                    <a:pt x="2018" y="3470"/>
                  </a:lnTo>
                  <a:lnTo>
                    <a:pt x="4761" y="566"/>
                  </a:lnTo>
                  <a:cubicBezTo>
                    <a:pt x="4827" y="500"/>
                    <a:pt x="4734" y="382"/>
                    <a:pt x="4653" y="382"/>
                  </a:cubicBezTo>
                  <a:cubicBezTo>
                    <a:pt x="4634" y="382"/>
                    <a:pt x="4615" y="389"/>
                    <a:pt x="4600" y="404"/>
                  </a:cubicBezTo>
                  <a:lnTo>
                    <a:pt x="2099" y="3148"/>
                  </a:lnTo>
                  <a:lnTo>
                    <a:pt x="162"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1816975" y="4503050"/>
              <a:ext cx="122675" cy="86250"/>
            </a:xfrm>
            <a:custGeom>
              <a:rect b="b" l="l" r="r" t="t"/>
              <a:pathLst>
                <a:path extrusionOk="0" h="3450" w="4907">
                  <a:moveTo>
                    <a:pt x="121" y="0"/>
                  </a:moveTo>
                  <a:cubicBezTo>
                    <a:pt x="101" y="0"/>
                    <a:pt x="81" y="20"/>
                    <a:pt x="81" y="61"/>
                  </a:cubicBezTo>
                  <a:cubicBezTo>
                    <a:pt x="0" y="61"/>
                    <a:pt x="0" y="141"/>
                    <a:pt x="81" y="141"/>
                  </a:cubicBezTo>
                  <a:lnTo>
                    <a:pt x="2098" y="3450"/>
                  </a:lnTo>
                  <a:lnTo>
                    <a:pt x="4842" y="545"/>
                  </a:lnTo>
                  <a:cubicBezTo>
                    <a:pt x="4907" y="480"/>
                    <a:pt x="4814" y="362"/>
                    <a:pt x="4733" y="362"/>
                  </a:cubicBezTo>
                  <a:cubicBezTo>
                    <a:pt x="4714" y="362"/>
                    <a:pt x="4696" y="368"/>
                    <a:pt x="4680" y="384"/>
                  </a:cubicBezTo>
                  <a:lnTo>
                    <a:pt x="2098" y="3127"/>
                  </a:lnTo>
                  <a:lnTo>
                    <a:pt x="162" y="61"/>
                  </a:lnTo>
                  <a:cubicBezTo>
                    <a:pt x="162" y="20"/>
                    <a:pt x="142" y="0"/>
                    <a:pt x="12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CUSTOM_15">
    <p:spTree>
      <p:nvGrpSpPr>
        <p:cNvPr id="1063" name="Shape 1063"/>
        <p:cNvGrpSpPr/>
        <p:nvPr/>
      </p:nvGrpSpPr>
      <p:grpSpPr>
        <a:xfrm>
          <a:off x="0" y="0"/>
          <a:ext cx="0" cy="0"/>
          <a:chOff x="0" y="0"/>
          <a:chExt cx="0" cy="0"/>
        </a:xfrm>
      </p:grpSpPr>
      <p:grpSp>
        <p:nvGrpSpPr>
          <p:cNvPr id="1064" name="Google Shape;1064;p11"/>
          <p:cNvGrpSpPr/>
          <p:nvPr/>
        </p:nvGrpSpPr>
        <p:grpSpPr>
          <a:xfrm>
            <a:off x="4084552" y="1376513"/>
            <a:ext cx="975606" cy="375398"/>
            <a:chOff x="997575" y="4473575"/>
            <a:chExt cx="182050" cy="70050"/>
          </a:xfrm>
        </p:grpSpPr>
        <p:sp>
          <p:nvSpPr>
            <p:cNvPr id="1065" name="Google Shape;1065;p11"/>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1"/>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1"/>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1"/>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1"/>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0" name="Google Shape;1070;p11"/>
          <p:cNvSpPr txBox="1"/>
          <p:nvPr>
            <p:ph type="title"/>
          </p:nvPr>
        </p:nvSpPr>
        <p:spPr>
          <a:xfrm>
            <a:off x="2814525" y="393192"/>
            <a:ext cx="3515100" cy="77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None/>
              <a:defRPr>
                <a:solidFill>
                  <a:schemeClr val="dk2"/>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071" name="Google Shape;1071;p11"/>
          <p:cNvSpPr txBox="1"/>
          <p:nvPr>
            <p:ph idx="1" type="subTitle"/>
          </p:nvPr>
        </p:nvSpPr>
        <p:spPr>
          <a:xfrm>
            <a:off x="4800100" y="2021375"/>
            <a:ext cx="2188200" cy="35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072" name="Google Shape;1072;p11"/>
          <p:cNvSpPr txBox="1"/>
          <p:nvPr>
            <p:ph idx="2" type="subTitle"/>
          </p:nvPr>
        </p:nvSpPr>
        <p:spPr>
          <a:xfrm>
            <a:off x="4800100" y="2376550"/>
            <a:ext cx="2188200" cy="5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073" name="Google Shape;1073;p11"/>
          <p:cNvSpPr txBox="1"/>
          <p:nvPr>
            <p:ph idx="3" type="subTitle"/>
          </p:nvPr>
        </p:nvSpPr>
        <p:spPr>
          <a:xfrm>
            <a:off x="2155700" y="2021375"/>
            <a:ext cx="2188200" cy="35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2000">
                <a:solidFill>
                  <a:schemeClr val="dk1"/>
                </a:solidFill>
              </a:defRPr>
            </a:lvl1pPr>
            <a:lvl2pPr lvl="1" algn="ctr">
              <a:lnSpc>
                <a:spcPct val="100000"/>
              </a:lnSpc>
              <a:spcBef>
                <a:spcPts val="160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074" name="Google Shape;1074;p11"/>
          <p:cNvSpPr txBox="1"/>
          <p:nvPr>
            <p:ph idx="4" type="subTitle"/>
          </p:nvPr>
        </p:nvSpPr>
        <p:spPr>
          <a:xfrm>
            <a:off x="2155700" y="2376550"/>
            <a:ext cx="2188200" cy="5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075" name="Google Shape;1075;p11"/>
          <p:cNvSpPr txBox="1"/>
          <p:nvPr>
            <p:ph idx="5" type="subTitle"/>
          </p:nvPr>
        </p:nvSpPr>
        <p:spPr>
          <a:xfrm>
            <a:off x="4800100" y="3402650"/>
            <a:ext cx="2188200" cy="35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076" name="Google Shape;1076;p11"/>
          <p:cNvSpPr txBox="1"/>
          <p:nvPr>
            <p:ph idx="6" type="subTitle"/>
          </p:nvPr>
        </p:nvSpPr>
        <p:spPr>
          <a:xfrm>
            <a:off x="4800100" y="3757750"/>
            <a:ext cx="2188200" cy="5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077" name="Google Shape;1077;p11"/>
          <p:cNvSpPr txBox="1"/>
          <p:nvPr>
            <p:ph idx="7" type="subTitle"/>
          </p:nvPr>
        </p:nvSpPr>
        <p:spPr>
          <a:xfrm>
            <a:off x="2155700" y="3402650"/>
            <a:ext cx="2188200" cy="35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078" name="Google Shape;1078;p11"/>
          <p:cNvSpPr txBox="1"/>
          <p:nvPr>
            <p:ph idx="8" type="subTitle"/>
          </p:nvPr>
        </p:nvSpPr>
        <p:spPr>
          <a:xfrm>
            <a:off x="2155700" y="3757750"/>
            <a:ext cx="2188200" cy="5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079" name="Google Shape;1079;p11"/>
          <p:cNvSpPr/>
          <p:nvPr/>
        </p:nvSpPr>
        <p:spPr>
          <a:xfrm flipH="1">
            <a:off x="7101882" y="499523"/>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1"/>
          <p:cNvSpPr/>
          <p:nvPr/>
        </p:nvSpPr>
        <p:spPr>
          <a:xfrm flipH="1">
            <a:off x="2459106" y="116358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1"/>
          <p:cNvSpPr/>
          <p:nvPr/>
        </p:nvSpPr>
        <p:spPr>
          <a:xfrm flipH="1">
            <a:off x="7631093" y="2714698"/>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1"/>
          <p:cNvSpPr/>
          <p:nvPr/>
        </p:nvSpPr>
        <p:spPr>
          <a:xfrm>
            <a:off x="8306475" y="197295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1"/>
          <p:cNvSpPr/>
          <p:nvPr/>
        </p:nvSpPr>
        <p:spPr>
          <a:xfrm>
            <a:off x="8431391" y="3623438"/>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1"/>
          <p:cNvSpPr/>
          <p:nvPr/>
        </p:nvSpPr>
        <p:spPr>
          <a:xfrm>
            <a:off x="7727950" y="1450851"/>
            <a:ext cx="279699" cy="279699"/>
          </a:xfrm>
          <a:custGeom>
            <a:rect b="b" l="l" r="r" t="t"/>
            <a:pathLst>
              <a:path extrusionOk="0" h="2779" w="2779">
                <a:moveTo>
                  <a:pt x="1389" y="1"/>
                </a:moveTo>
                <a:lnTo>
                  <a:pt x="0" y="1390"/>
                </a:lnTo>
                <a:lnTo>
                  <a:pt x="1389" y="2779"/>
                </a:lnTo>
                <a:lnTo>
                  <a:pt x="2778" y="1390"/>
                </a:lnTo>
                <a:lnTo>
                  <a:pt x="138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1"/>
          <p:cNvSpPr/>
          <p:nvPr/>
        </p:nvSpPr>
        <p:spPr>
          <a:xfrm>
            <a:off x="1192075" y="33058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1"/>
          <p:cNvSpPr/>
          <p:nvPr/>
        </p:nvSpPr>
        <p:spPr>
          <a:xfrm flipH="1">
            <a:off x="664181" y="237328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1"/>
          <p:cNvSpPr/>
          <p:nvPr/>
        </p:nvSpPr>
        <p:spPr>
          <a:xfrm flipH="1">
            <a:off x="1419800" y="677712"/>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4"/>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1"/>
          <p:cNvSpPr/>
          <p:nvPr/>
        </p:nvSpPr>
        <p:spPr>
          <a:xfrm>
            <a:off x="1419800" y="1730551"/>
            <a:ext cx="279699" cy="279699"/>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9" name="Shape 1089"/>
        <p:cNvGrpSpPr/>
        <p:nvPr/>
      </p:nvGrpSpPr>
      <p:grpSpPr>
        <a:xfrm>
          <a:off x="0" y="0"/>
          <a:ext cx="0" cy="0"/>
          <a:chOff x="0" y="0"/>
          <a:chExt cx="0" cy="0"/>
        </a:xfrm>
      </p:grpSpPr>
      <p:sp>
        <p:nvSpPr>
          <p:cNvPr id="1090" name="Google Shape;1090;p12"/>
          <p:cNvSpPr/>
          <p:nvPr/>
        </p:nvSpPr>
        <p:spPr>
          <a:xfrm>
            <a:off x="1150613" y="541037"/>
            <a:ext cx="438032" cy="375270"/>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2"/>
          <p:cNvSpPr/>
          <p:nvPr/>
        </p:nvSpPr>
        <p:spPr>
          <a:xfrm flipH="1">
            <a:off x="7213657" y="3492520"/>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2"/>
          <p:cNvSpPr/>
          <p:nvPr/>
        </p:nvSpPr>
        <p:spPr>
          <a:xfrm flipH="1">
            <a:off x="3147431" y="104796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2"/>
          <p:cNvSpPr/>
          <p:nvPr/>
        </p:nvSpPr>
        <p:spPr>
          <a:xfrm>
            <a:off x="4523575" y="680238"/>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2"/>
          <p:cNvSpPr/>
          <p:nvPr/>
        </p:nvSpPr>
        <p:spPr>
          <a:xfrm>
            <a:off x="6817600" y="311537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2"/>
          <p:cNvSpPr/>
          <p:nvPr/>
        </p:nvSpPr>
        <p:spPr>
          <a:xfrm>
            <a:off x="8196950" y="147782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2"/>
          <p:cNvSpPr/>
          <p:nvPr/>
        </p:nvSpPr>
        <p:spPr>
          <a:xfrm>
            <a:off x="7580741" y="783426"/>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2"/>
          <p:cNvSpPr/>
          <p:nvPr/>
        </p:nvSpPr>
        <p:spPr>
          <a:xfrm flipH="1">
            <a:off x="829025" y="1369312"/>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8" name="Google Shape;1098;p12"/>
          <p:cNvGrpSpPr/>
          <p:nvPr/>
        </p:nvGrpSpPr>
        <p:grpSpPr>
          <a:xfrm rot="5400000">
            <a:off x="4445806" y="1258103"/>
            <a:ext cx="975606" cy="375398"/>
            <a:chOff x="997575" y="4473575"/>
            <a:chExt cx="182050" cy="70050"/>
          </a:xfrm>
        </p:grpSpPr>
        <p:sp>
          <p:nvSpPr>
            <p:cNvPr id="1099" name="Google Shape;1099;p12"/>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2"/>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2"/>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2"/>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2"/>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4" name="Google Shape;1104;p12"/>
          <p:cNvSpPr/>
          <p:nvPr/>
        </p:nvSpPr>
        <p:spPr>
          <a:xfrm flipH="1">
            <a:off x="5841306" y="37270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2"/>
          <p:cNvSpPr/>
          <p:nvPr/>
        </p:nvSpPr>
        <p:spPr>
          <a:xfrm>
            <a:off x="7972300" y="3492513"/>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2"/>
          <p:cNvSpPr txBox="1"/>
          <p:nvPr>
            <p:ph type="title"/>
          </p:nvPr>
        </p:nvSpPr>
        <p:spPr>
          <a:xfrm>
            <a:off x="5708525" y="393192"/>
            <a:ext cx="2722800" cy="1941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3000"/>
              <a:buNone/>
              <a:defRPr>
                <a:solidFill>
                  <a:schemeClr val="dk2"/>
                </a:solidFill>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s">
  <p:cSld name="CUSTOM_16">
    <p:spTree>
      <p:nvGrpSpPr>
        <p:cNvPr id="1107" name="Shape 1107"/>
        <p:cNvGrpSpPr/>
        <p:nvPr/>
      </p:nvGrpSpPr>
      <p:grpSpPr>
        <a:xfrm>
          <a:off x="0" y="0"/>
          <a:ext cx="0" cy="0"/>
          <a:chOff x="0" y="0"/>
          <a:chExt cx="0" cy="0"/>
        </a:xfrm>
      </p:grpSpPr>
      <p:sp>
        <p:nvSpPr>
          <p:cNvPr id="1108" name="Google Shape;1108;p13"/>
          <p:cNvSpPr/>
          <p:nvPr/>
        </p:nvSpPr>
        <p:spPr>
          <a:xfrm>
            <a:off x="747250" y="4498650"/>
            <a:ext cx="7684172" cy="190448"/>
          </a:xfrm>
          <a:custGeom>
            <a:rect b="b" l="l" r="r" t="t"/>
            <a:pathLst>
              <a:path extrusionOk="0" h="2587" w="21709">
                <a:moveTo>
                  <a:pt x="5332" y="1"/>
                </a:moveTo>
                <a:cubicBezTo>
                  <a:pt x="4391" y="1"/>
                  <a:pt x="3450" y="46"/>
                  <a:pt x="2510" y="135"/>
                </a:cubicBezTo>
                <a:cubicBezTo>
                  <a:pt x="2039" y="202"/>
                  <a:pt x="1569" y="314"/>
                  <a:pt x="1121" y="471"/>
                </a:cubicBezTo>
                <a:cubicBezTo>
                  <a:pt x="1053" y="471"/>
                  <a:pt x="986" y="516"/>
                  <a:pt x="941" y="561"/>
                </a:cubicBezTo>
                <a:cubicBezTo>
                  <a:pt x="695" y="830"/>
                  <a:pt x="1501" y="942"/>
                  <a:pt x="1748" y="1076"/>
                </a:cubicBezTo>
                <a:cubicBezTo>
                  <a:pt x="1770" y="1076"/>
                  <a:pt x="1770" y="1099"/>
                  <a:pt x="1770" y="1099"/>
                </a:cubicBezTo>
                <a:cubicBezTo>
                  <a:pt x="1770" y="1121"/>
                  <a:pt x="1748" y="1121"/>
                  <a:pt x="1748" y="1121"/>
                </a:cubicBezTo>
                <a:cubicBezTo>
                  <a:pt x="1501" y="1188"/>
                  <a:pt x="1233" y="1233"/>
                  <a:pt x="964" y="1278"/>
                </a:cubicBezTo>
                <a:cubicBezTo>
                  <a:pt x="717" y="1323"/>
                  <a:pt x="471" y="1390"/>
                  <a:pt x="224" y="1502"/>
                </a:cubicBezTo>
                <a:cubicBezTo>
                  <a:pt x="135" y="1547"/>
                  <a:pt x="45" y="1591"/>
                  <a:pt x="23" y="1659"/>
                </a:cubicBezTo>
                <a:cubicBezTo>
                  <a:pt x="0" y="1793"/>
                  <a:pt x="224" y="1860"/>
                  <a:pt x="404" y="1905"/>
                </a:cubicBezTo>
                <a:cubicBezTo>
                  <a:pt x="1188" y="2062"/>
                  <a:pt x="1949" y="2174"/>
                  <a:pt x="2734" y="2219"/>
                </a:cubicBezTo>
                <a:cubicBezTo>
                  <a:pt x="5300" y="2466"/>
                  <a:pt x="7874" y="2587"/>
                  <a:pt x="10446" y="2587"/>
                </a:cubicBezTo>
                <a:cubicBezTo>
                  <a:pt x="12074" y="2587"/>
                  <a:pt x="13701" y="2538"/>
                  <a:pt x="15324" y="2443"/>
                </a:cubicBezTo>
                <a:cubicBezTo>
                  <a:pt x="16265" y="2420"/>
                  <a:pt x="17206" y="2264"/>
                  <a:pt x="18124" y="1995"/>
                </a:cubicBezTo>
                <a:cubicBezTo>
                  <a:pt x="18393" y="1883"/>
                  <a:pt x="18684" y="1771"/>
                  <a:pt x="18976" y="1681"/>
                </a:cubicBezTo>
                <a:cubicBezTo>
                  <a:pt x="19782" y="1479"/>
                  <a:pt x="20723" y="1569"/>
                  <a:pt x="21462" y="1300"/>
                </a:cubicBezTo>
                <a:cubicBezTo>
                  <a:pt x="21530" y="1278"/>
                  <a:pt x="21597" y="1233"/>
                  <a:pt x="21664" y="1188"/>
                </a:cubicBezTo>
                <a:cubicBezTo>
                  <a:pt x="21709" y="1099"/>
                  <a:pt x="21619" y="987"/>
                  <a:pt x="21507" y="919"/>
                </a:cubicBezTo>
                <a:cubicBezTo>
                  <a:pt x="20880" y="539"/>
                  <a:pt x="20208" y="583"/>
                  <a:pt x="19424" y="516"/>
                </a:cubicBezTo>
                <a:cubicBezTo>
                  <a:pt x="18483" y="404"/>
                  <a:pt x="17542" y="337"/>
                  <a:pt x="16579" y="292"/>
                </a:cubicBezTo>
                <a:cubicBezTo>
                  <a:pt x="12837" y="135"/>
                  <a:pt x="9096" y="1"/>
                  <a:pt x="5332" y="1"/>
                </a:cubicBezTo>
                <a:close/>
              </a:path>
            </a:pathLst>
          </a:custGeom>
          <a:solidFill>
            <a:srgbClr val="FBDE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3"/>
          <p:cNvSpPr txBox="1"/>
          <p:nvPr>
            <p:ph idx="1" type="body"/>
          </p:nvPr>
        </p:nvSpPr>
        <p:spPr>
          <a:xfrm>
            <a:off x="712775" y="1676275"/>
            <a:ext cx="4132200" cy="2337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Clr>
                <a:srgbClr val="2B3E55"/>
              </a:buClr>
              <a:buSzPts val="1600"/>
              <a:buFont typeface="Montserrat"/>
              <a:buChar char="●"/>
              <a:defRPr sz="1200"/>
            </a:lvl1pPr>
            <a:lvl2pPr indent="-330200" lvl="1" marL="914400" algn="l">
              <a:lnSpc>
                <a:spcPct val="100000"/>
              </a:lnSpc>
              <a:spcBef>
                <a:spcPts val="1600"/>
              </a:spcBef>
              <a:spcAft>
                <a:spcPts val="0"/>
              </a:spcAft>
              <a:buClr>
                <a:srgbClr val="2B3E55"/>
              </a:buClr>
              <a:buSzPts val="1600"/>
              <a:buFont typeface="Montserrat"/>
              <a:buChar char="○"/>
              <a:defRPr sz="1200"/>
            </a:lvl2pPr>
            <a:lvl3pPr indent="-330200" lvl="2" marL="1371600" algn="l">
              <a:lnSpc>
                <a:spcPct val="100000"/>
              </a:lnSpc>
              <a:spcBef>
                <a:spcPts val="1600"/>
              </a:spcBef>
              <a:spcAft>
                <a:spcPts val="0"/>
              </a:spcAft>
              <a:buClr>
                <a:srgbClr val="2B3E55"/>
              </a:buClr>
              <a:buSzPts val="1600"/>
              <a:buFont typeface="Montserrat"/>
              <a:buChar char="■"/>
              <a:defRPr/>
            </a:lvl3pPr>
            <a:lvl4pPr indent="-330200" lvl="3" marL="1828800" algn="l">
              <a:lnSpc>
                <a:spcPct val="100000"/>
              </a:lnSpc>
              <a:spcBef>
                <a:spcPts val="1600"/>
              </a:spcBef>
              <a:spcAft>
                <a:spcPts val="0"/>
              </a:spcAft>
              <a:buClr>
                <a:srgbClr val="2B3E55"/>
              </a:buClr>
              <a:buSzPts val="1600"/>
              <a:buFont typeface="Montserrat"/>
              <a:buChar char="●"/>
              <a:defRPr/>
            </a:lvl4pPr>
            <a:lvl5pPr indent="-330200" lvl="4" marL="2286000" algn="l">
              <a:lnSpc>
                <a:spcPct val="100000"/>
              </a:lnSpc>
              <a:spcBef>
                <a:spcPts val="1600"/>
              </a:spcBef>
              <a:spcAft>
                <a:spcPts val="0"/>
              </a:spcAft>
              <a:buClr>
                <a:srgbClr val="2B3E55"/>
              </a:buClr>
              <a:buSzPts val="1600"/>
              <a:buFont typeface="Montserrat"/>
              <a:buChar char="○"/>
              <a:defRPr/>
            </a:lvl5pPr>
            <a:lvl6pPr indent="-330200" lvl="5" marL="2743200" algn="l">
              <a:lnSpc>
                <a:spcPct val="100000"/>
              </a:lnSpc>
              <a:spcBef>
                <a:spcPts val="1600"/>
              </a:spcBef>
              <a:spcAft>
                <a:spcPts val="0"/>
              </a:spcAft>
              <a:buClr>
                <a:srgbClr val="2B3E55"/>
              </a:buClr>
              <a:buSzPts val="1600"/>
              <a:buFont typeface="Montserrat"/>
              <a:buChar char="■"/>
              <a:defRPr/>
            </a:lvl6pPr>
            <a:lvl7pPr indent="-330200" lvl="6" marL="3200400" algn="l">
              <a:lnSpc>
                <a:spcPct val="100000"/>
              </a:lnSpc>
              <a:spcBef>
                <a:spcPts val="1600"/>
              </a:spcBef>
              <a:spcAft>
                <a:spcPts val="0"/>
              </a:spcAft>
              <a:buClr>
                <a:srgbClr val="2B3E55"/>
              </a:buClr>
              <a:buSzPts val="1600"/>
              <a:buFont typeface="Montserrat"/>
              <a:buChar char="●"/>
              <a:defRPr/>
            </a:lvl7pPr>
            <a:lvl8pPr indent="-330200" lvl="7" marL="3657600" algn="l">
              <a:lnSpc>
                <a:spcPct val="100000"/>
              </a:lnSpc>
              <a:spcBef>
                <a:spcPts val="1600"/>
              </a:spcBef>
              <a:spcAft>
                <a:spcPts val="0"/>
              </a:spcAft>
              <a:buClr>
                <a:srgbClr val="2B3E55"/>
              </a:buClr>
              <a:buSzPts val="1600"/>
              <a:buFont typeface="Montserrat"/>
              <a:buChar char="○"/>
              <a:defRPr/>
            </a:lvl8pPr>
            <a:lvl9pPr indent="-330200" lvl="8" marL="4114800" algn="l">
              <a:lnSpc>
                <a:spcPct val="100000"/>
              </a:lnSpc>
              <a:spcBef>
                <a:spcPts val="1600"/>
              </a:spcBef>
              <a:spcAft>
                <a:spcPts val="1600"/>
              </a:spcAft>
              <a:buClr>
                <a:srgbClr val="2B3E55"/>
              </a:buClr>
              <a:buSzPts val="1600"/>
              <a:buFont typeface="Montserrat"/>
              <a:buChar char="■"/>
              <a:defRPr/>
            </a:lvl9pPr>
          </a:lstStyle>
          <a:p/>
        </p:txBody>
      </p:sp>
      <p:grpSp>
        <p:nvGrpSpPr>
          <p:cNvPr id="1110" name="Google Shape;1110;p13"/>
          <p:cNvGrpSpPr/>
          <p:nvPr/>
        </p:nvGrpSpPr>
        <p:grpSpPr>
          <a:xfrm rot="5400000">
            <a:off x="2740281" y="506803"/>
            <a:ext cx="975606" cy="375398"/>
            <a:chOff x="997575" y="4473575"/>
            <a:chExt cx="182050" cy="70050"/>
          </a:xfrm>
        </p:grpSpPr>
        <p:sp>
          <p:nvSpPr>
            <p:cNvPr id="1111" name="Google Shape;1111;p13"/>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3"/>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3"/>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3"/>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3"/>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6" name="Google Shape;1116;p13"/>
          <p:cNvSpPr/>
          <p:nvPr/>
        </p:nvSpPr>
        <p:spPr>
          <a:xfrm>
            <a:off x="4844975" y="1263713"/>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3"/>
          <p:cNvSpPr/>
          <p:nvPr/>
        </p:nvSpPr>
        <p:spPr>
          <a:xfrm flipH="1">
            <a:off x="6857100" y="944387"/>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3"/>
          <p:cNvSpPr/>
          <p:nvPr/>
        </p:nvSpPr>
        <p:spPr>
          <a:xfrm>
            <a:off x="5433325" y="620338"/>
            <a:ext cx="248526" cy="248526"/>
          </a:xfrm>
          <a:custGeom>
            <a:rect b="b" l="l" r="r" t="t"/>
            <a:pathLst>
              <a:path extrusionOk="0" h="2779" w="2779">
                <a:moveTo>
                  <a:pt x="1389" y="1"/>
                </a:moveTo>
                <a:lnTo>
                  <a:pt x="0" y="1390"/>
                </a:lnTo>
                <a:lnTo>
                  <a:pt x="1389" y="2779"/>
                </a:lnTo>
                <a:lnTo>
                  <a:pt x="2778" y="1390"/>
                </a:lnTo>
                <a:lnTo>
                  <a:pt x="138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3"/>
          <p:cNvSpPr/>
          <p:nvPr/>
        </p:nvSpPr>
        <p:spPr>
          <a:xfrm>
            <a:off x="7093212" y="2046434"/>
            <a:ext cx="193104" cy="161945"/>
          </a:xfrm>
          <a:custGeom>
            <a:rect b="b" l="l" r="r" t="t"/>
            <a:pathLst>
              <a:path extrusionOk="0" h="6294" w="7505">
                <a:moveTo>
                  <a:pt x="4116" y="0"/>
                </a:moveTo>
                <a:cubicBezTo>
                  <a:pt x="2905" y="0"/>
                  <a:pt x="3228" y="3228"/>
                  <a:pt x="3228" y="3228"/>
                </a:cubicBezTo>
                <a:cubicBezTo>
                  <a:pt x="3228" y="3228"/>
                  <a:pt x="2706" y="1779"/>
                  <a:pt x="1811" y="1779"/>
                </a:cubicBezTo>
                <a:cubicBezTo>
                  <a:pt x="1649" y="1779"/>
                  <a:pt x="1476" y="1826"/>
                  <a:pt x="1291" y="1937"/>
                </a:cubicBezTo>
                <a:cubicBezTo>
                  <a:pt x="0" y="2663"/>
                  <a:pt x="2421" y="5406"/>
                  <a:pt x="3793" y="6294"/>
                </a:cubicBezTo>
                <a:cubicBezTo>
                  <a:pt x="3793" y="6294"/>
                  <a:pt x="7505" y="3550"/>
                  <a:pt x="6778" y="2743"/>
                </a:cubicBezTo>
                <a:cubicBezTo>
                  <a:pt x="6577" y="2501"/>
                  <a:pt x="6340" y="2411"/>
                  <a:pt x="6097" y="2411"/>
                </a:cubicBezTo>
                <a:cubicBezTo>
                  <a:pt x="5371" y="2411"/>
                  <a:pt x="4600" y="3228"/>
                  <a:pt x="4600" y="3228"/>
                </a:cubicBezTo>
                <a:cubicBezTo>
                  <a:pt x="4600" y="3228"/>
                  <a:pt x="5245" y="0"/>
                  <a:pt x="4116" y="0"/>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3"/>
          <p:cNvSpPr/>
          <p:nvPr/>
        </p:nvSpPr>
        <p:spPr>
          <a:xfrm>
            <a:off x="6640652" y="2870581"/>
            <a:ext cx="193104" cy="164054"/>
          </a:xfrm>
          <a:custGeom>
            <a:rect b="b" l="l" r="r" t="t"/>
            <a:pathLst>
              <a:path extrusionOk="0" h="6376" w="7505">
                <a:moveTo>
                  <a:pt x="4035" y="1"/>
                </a:moveTo>
                <a:cubicBezTo>
                  <a:pt x="2824" y="81"/>
                  <a:pt x="3228" y="3228"/>
                  <a:pt x="3228" y="3228"/>
                </a:cubicBezTo>
                <a:cubicBezTo>
                  <a:pt x="3228" y="3228"/>
                  <a:pt x="2706" y="1779"/>
                  <a:pt x="1761" y="1779"/>
                </a:cubicBezTo>
                <a:cubicBezTo>
                  <a:pt x="1591" y="1779"/>
                  <a:pt x="1408" y="1826"/>
                  <a:pt x="1211" y="1937"/>
                </a:cubicBezTo>
                <a:cubicBezTo>
                  <a:pt x="0" y="2663"/>
                  <a:pt x="2340" y="5407"/>
                  <a:pt x="3793" y="6375"/>
                </a:cubicBezTo>
                <a:cubicBezTo>
                  <a:pt x="3793" y="6375"/>
                  <a:pt x="7504" y="3632"/>
                  <a:pt x="6778" y="2744"/>
                </a:cubicBezTo>
                <a:cubicBezTo>
                  <a:pt x="6576" y="2502"/>
                  <a:pt x="6344" y="2411"/>
                  <a:pt x="6110" y="2411"/>
                </a:cubicBezTo>
                <a:cubicBezTo>
                  <a:pt x="5406" y="2411"/>
                  <a:pt x="4680" y="3228"/>
                  <a:pt x="4680" y="3228"/>
                </a:cubicBezTo>
                <a:cubicBezTo>
                  <a:pt x="4680" y="3228"/>
                  <a:pt x="5245" y="1"/>
                  <a:pt x="4035"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3"/>
          <p:cNvSpPr/>
          <p:nvPr/>
        </p:nvSpPr>
        <p:spPr>
          <a:xfrm>
            <a:off x="7533320" y="2432509"/>
            <a:ext cx="193104" cy="161996"/>
          </a:xfrm>
          <a:custGeom>
            <a:rect b="b" l="l" r="r" t="t"/>
            <a:pathLst>
              <a:path extrusionOk="0" h="6296" w="7505">
                <a:moveTo>
                  <a:pt x="4079" y="1"/>
                </a:moveTo>
                <a:cubicBezTo>
                  <a:pt x="4065" y="1"/>
                  <a:pt x="4050" y="1"/>
                  <a:pt x="4035" y="2"/>
                </a:cubicBezTo>
                <a:cubicBezTo>
                  <a:pt x="2825" y="2"/>
                  <a:pt x="3228" y="3149"/>
                  <a:pt x="3228" y="3149"/>
                </a:cubicBezTo>
                <a:cubicBezTo>
                  <a:pt x="3228" y="3149"/>
                  <a:pt x="2707" y="1700"/>
                  <a:pt x="1762" y="1700"/>
                </a:cubicBezTo>
                <a:cubicBezTo>
                  <a:pt x="1592" y="1700"/>
                  <a:pt x="1408" y="1747"/>
                  <a:pt x="1211" y="1858"/>
                </a:cubicBezTo>
                <a:cubicBezTo>
                  <a:pt x="0" y="2584"/>
                  <a:pt x="2340" y="5408"/>
                  <a:pt x="3712" y="6296"/>
                </a:cubicBezTo>
                <a:cubicBezTo>
                  <a:pt x="3712" y="6296"/>
                  <a:pt x="7505" y="3553"/>
                  <a:pt x="6778" y="2746"/>
                </a:cubicBezTo>
                <a:cubicBezTo>
                  <a:pt x="6564" y="2467"/>
                  <a:pt x="6316" y="2365"/>
                  <a:pt x="6067" y="2365"/>
                </a:cubicBezTo>
                <a:cubicBezTo>
                  <a:pt x="5377" y="2365"/>
                  <a:pt x="4680" y="3149"/>
                  <a:pt x="4680" y="3149"/>
                </a:cubicBezTo>
                <a:cubicBezTo>
                  <a:pt x="4680" y="3149"/>
                  <a:pt x="5231" y="1"/>
                  <a:pt x="407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3"/>
          <p:cNvSpPr/>
          <p:nvPr/>
        </p:nvSpPr>
        <p:spPr>
          <a:xfrm>
            <a:off x="6736130" y="3792314"/>
            <a:ext cx="865789" cy="95535"/>
          </a:xfrm>
          <a:custGeom>
            <a:rect b="b" l="l" r="r" t="t"/>
            <a:pathLst>
              <a:path extrusionOk="0" h="3713" w="33649">
                <a:moveTo>
                  <a:pt x="16865" y="1"/>
                </a:moveTo>
                <a:cubicBezTo>
                  <a:pt x="7505" y="1"/>
                  <a:pt x="1" y="808"/>
                  <a:pt x="1" y="1857"/>
                </a:cubicBezTo>
                <a:cubicBezTo>
                  <a:pt x="1" y="2905"/>
                  <a:pt x="7505" y="3712"/>
                  <a:pt x="16865" y="3712"/>
                </a:cubicBezTo>
                <a:cubicBezTo>
                  <a:pt x="26144" y="3712"/>
                  <a:pt x="33648" y="2825"/>
                  <a:pt x="33648" y="1857"/>
                </a:cubicBezTo>
                <a:cubicBezTo>
                  <a:pt x="33648" y="808"/>
                  <a:pt x="26144" y="1"/>
                  <a:pt x="1686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3"/>
          <p:cNvSpPr/>
          <p:nvPr/>
        </p:nvSpPr>
        <p:spPr>
          <a:xfrm>
            <a:off x="6606150" y="2181197"/>
            <a:ext cx="1192997" cy="1656935"/>
          </a:xfrm>
          <a:custGeom>
            <a:rect b="b" l="l" r="r" t="t"/>
            <a:pathLst>
              <a:path extrusionOk="0" h="64397" w="46366">
                <a:moveTo>
                  <a:pt x="22393" y="1"/>
                </a:moveTo>
                <a:cubicBezTo>
                  <a:pt x="14418" y="1"/>
                  <a:pt x="14656" y="19108"/>
                  <a:pt x="14736" y="24778"/>
                </a:cubicBezTo>
                <a:cubicBezTo>
                  <a:pt x="14816" y="30507"/>
                  <a:pt x="16430" y="42288"/>
                  <a:pt x="12073" y="42691"/>
                </a:cubicBezTo>
                <a:cubicBezTo>
                  <a:pt x="11986" y="42699"/>
                  <a:pt x="11903" y="42703"/>
                  <a:pt x="11823" y="42703"/>
                </a:cubicBezTo>
                <a:cubicBezTo>
                  <a:pt x="7894" y="42703"/>
                  <a:pt x="12191" y="33151"/>
                  <a:pt x="6102" y="32202"/>
                </a:cubicBezTo>
                <a:cubicBezTo>
                  <a:pt x="5815" y="32153"/>
                  <a:pt x="5542" y="32129"/>
                  <a:pt x="5283" y="32129"/>
                </a:cubicBezTo>
                <a:cubicBezTo>
                  <a:pt x="0" y="32129"/>
                  <a:pt x="315" y="41953"/>
                  <a:pt x="776" y="46645"/>
                </a:cubicBezTo>
                <a:cubicBezTo>
                  <a:pt x="1261" y="51567"/>
                  <a:pt x="4569" y="55521"/>
                  <a:pt x="8845" y="55521"/>
                </a:cubicBezTo>
                <a:cubicBezTo>
                  <a:pt x="13041" y="55521"/>
                  <a:pt x="16349" y="57215"/>
                  <a:pt x="15865" y="64397"/>
                </a:cubicBezTo>
                <a:lnTo>
                  <a:pt x="28856" y="64397"/>
                </a:lnTo>
                <a:cubicBezTo>
                  <a:pt x="28856" y="64397"/>
                  <a:pt x="25871" y="54069"/>
                  <a:pt x="30228" y="50196"/>
                </a:cubicBezTo>
                <a:cubicBezTo>
                  <a:pt x="34585" y="46242"/>
                  <a:pt x="42089" y="44547"/>
                  <a:pt x="44187" y="34542"/>
                </a:cubicBezTo>
                <a:cubicBezTo>
                  <a:pt x="46366" y="24536"/>
                  <a:pt x="44671" y="14934"/>
                  <a:pt x="39830" y="14854"/>
                </a:cubicBezTo>
                <a:cubicBezTo>
                  <a:pt x="39772" y="14852"/>
                  <a:pt x="39714" y="14851"/>
                  <a:pt x="39658" y="14851"/>
                </a:cubicBezTo>
                <a:cubicBezTo>
                  <a:pt x="34983" y="14851"/>
                  <a:pt x="34747" y="21362"/>
                  <a:pt x="34827" y="25747"/>
                </a:cubicBezTo>
                <a:cubicBezTo>
                  <a:pt x="34978" y="29906"/>
                  <a:pt x="33854" y="33215"/>
                  <a:pt x="32051" y="33215"/>
                </a:cubicBezTo>
                <a:cubicBezTo>
                  <a:pt x="31930" y="33215"/>
                  <a:pt x="31807" y="33200"/>
                  <a:pt x="31680" y="33170"/>
                </a:cubicBezTo>
                <a:cubicBezTo>
                  <a:pt x="29582" y="32686"/>
                  <a:pt x="28453" y="28006"/>
                  <a:pt x="28695" y="23891"/>
                </a:cubicBezTo>
                <a:cubicBezTo>
                  <a:pt x="28937" y="19776"/>
                  <a:pt x="30873" y="410"/>
                  <a:pt x="22643" y="7"/>
                </a:cubicBezTo>
                <a:cubicBezTo>
                  <a:pt x="22559" y="3"/>
                  <a:pt x="22475" y="1"/>
                  <a:pt x="2239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3"/>
          <p:cNvSpPr/>
          <p:nvPr/>
        </p:nvSpPr>
        <p:spPr>
          <a:xfrm>
            <a:off x="7190774" y="2187578"/>
            <a:ext cx="74771" cy="1652638"/>
          </a:xfrm>
          <a:custGeom>
            <a:rect b="b" l="l" r="r" t="t"/>
            <a:pathLst>
              <a:path extrusionOk="0" h="64230" w="2906">
                <a:moveTo>
                  <a:pt x="82" y="1"/>
                </a:moveTo>
                <a:cubicBezTo>
                  <a:pt x="1" y="82"/>
                  <a:pt x="1" y="82"/>
                  <a:pt x="1" y="162"/>
                </a:cubicBezTo>
                <a:cubicBezTo>
                  <a:pt x="1" y="324"/>
                  <a:pt x="2664" y="20819"/>
                  <a:pt x="485" y="64149"/>
                </a:cubicBezTo>
                <a:cubicBezTo>
                  <a:pt x="485" y="64149"/>
                  <a:pt x="566" y="64230"/>
                  <a:pt x="646" y="64230"/>
                </a:cubicBezTo>
                <a:cubicBezTo>
                  <a:pt x="646" y="64230"/>
                  <a:pt x="727" y="64149"/>
                  <a:pt x="727" y="64149"/>
                </a:cubicBezTo>
                <a:cubicBezTo>
                  <a:pt x="2906" y="20819"/>
                  <a:pt x="162" y="243"/>
                  <a:pt x="162" y="162"/>
                </a:cubicBezTo>
                <a:cubicBezTo>
                  <a:pt x="162" y="1"/>
                  <a:pt x="82" y="1"/>
                  <a:pt x="8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3"/>
          <p:cNvSpPr/>
          <p:nvPr/>
        </p:nvSpPr>
        <p:spPr>
          <a:xfrm>
            <a:off x="7105665" y="2187243"/>
            <a:ext cx="74771" cy="1652972"/>
          </a:xfrm>
          <a:custGeom>
            <a:rect b="b" l="l" r="r" t="t"/>
            <a:pathLst>
              <a:path extrusionOk="0" h="64243" w="2906">
                <a:moveTo>
                  <a:pt x="2761" y="1"/>
                </a:moveTo>
                <a:cubicBezTo>
                  <a:pt x="2744" y="1"/>
                  <a:pt x="2744" y="30"/>
                  <a:pt x="2744" y="175"/>
                </a:cubicBezTo>
                <a:cubicBezTo>
                  <a:pt x="2663" y="337"/>
                  <a:pt x="1" y="20832"/>
                  <a:pt x="2179" y="64162"/>
                </a:cubicBezTo>
                <a:cubicBezTo>
                  <a:pt x="2179" y="64162"/>
                  <a:pt x="2260" y="64243"/>
                  <a:pt x="2260" y="64243"/>
                </a:cubicBezTo>
                <a:cubicBezTo>
                  <a:pt x="2341" y="64243"/>
                  <a:pt x="2421" y="64162"/>
                  <a:pt x="2421" y="64162"/>
                </a:cubicBezTo>
                <a:cubicBezTo>
                  <a:pt x="243" y="20832"/>
                  <a:pt x="2905" y="337"/>
                  <a:pt x="2905" y="175"/>
                </a:cubicBezTo>
                <a:cubicBezTo>
                  <a:pt x="2905" y="95"/>
                  <a:pt x="2905" y="95"/>
                  <a:pt x="2825" y="14"/>
                </a:cubicBezTo>
                <a:cubicBezTo>
                  <a:pt x="2792" y="14"/>
                  <a:pt x="2773" y="1"/>
                  <a:pt x="276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3"/>
          <p:cNvSpPr/>
          <p:nvPr/>
        </p:nvSpPr>
        <p:spPr>
          <a:xfrm>
            <a:off x="7277967" y="2579082"/>
            <a:ext cx="436021" cy="1259020"/>
          </a:xfrm>
          <a:custGeom>
            <a:rect b="b" l="l" r="r" t="t"/>
            <a:pathLst>
              <a:path extrusionOk="0" h="48932" w="16946">
                <a:moveTo>
                  <a:pt x="14358" y="1"/>
                </a:moveTo>
                <a:cubicBezTo>
                  <a:pt x="14283" y="1"/>
                  <a:pt x="14202" y="58"/>
                  <a:pt x="14202" y="115"/>
                </a:cubicBezTo>
                <a:cubicBezTo>
                  <a:pt x="15332" y="2939"/>
                  <a:pt x="16058" y="5924"/>
                  <a:pt x="16381" y="8910"/>
                </a:cubicBezTo>
                <a:cubicBezTo>
                  <a:pt x="16703" y="13348"/>
                  <a:pt x="16058" y="19642"/>
                  <a:pt x="10732" y="23999"/>
                </a:cubicBezTo>
                <a:cubicBezTo>
                  <a:pt x="1211" y="31987"/>
                  <a:pt x="243" y="37151"/>
                  <a:pt x="1" y="48770"/>
                </a:cubicBezTo>
                <a:cubicBezTo>
                  <a:pt x="1" y="48851"/>
                  <a:pt x="81" y="48851"/>
                  <a:pt x="81" y="48932"/>
                </a:cubicBezTo>
                <a:cubicBezTo>
                  <a:pt x="162" y="48851"/>
                  <a:pt x="243" y="48851"/>
                  <a:pt x="243" y="48770"/>
                </a:cubicBezTo>
                <a:cubicBezTo>
                  <a:pt x="404" y="37232"/>
                  <a:pt x="1372" y="32068"/>
                  <a:pt x="10894" y="24160"/>
                </a:cubicBezTo>
                <a:cubicBezTo>
                  <a:pt x="16219" y="19722"/>
                  <a:pt x="16945" y="13429"/>
                  <a:pt x="16542" y="8910"/>
                </a:cubicBezTo>
                <a:cubicBezTo>
                  <a:pt x="16300" y="5844"/>
                  <a:pt x="15574" y="2858"/>
                  <a:pt x="14444" y="34"/>
                </a:cubicBezTo>
                <a:cubicBezTo>
                  <a:pt x="14420" y="11"/>
                  <a:pt x="14390" y="1"/>
                  <a:pt x="143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3"/>
          <p:cNvSpPr/>
          <p:nvPr/>
        </p:nvSpPr>
        <p:spPr>
          <a:xfrm>
            <a:off x="7244752" y="2577872"/>
            <a:ext cx="375812" cy="1262314"/>
          </a:xfrm>
          <a:custGeom>
            <a:rect b="b" l="l" r="r" t="t"/>
            <a:pathLst>
              <a:path extrusionOk="0" h="49060" w="14606">
                <a:moveTo>
                  <a:pt x="12508" y="0"/>
                </a:moveTo>
                <a:cubicBezTo>
                  <a:pt x="12508" y="81"/>
                  <a:pt x="12508" y="162"/>
                  <a:pt x="12508" y="162"/>
                </a:cubicBezTo>
                <a:cubicBezTo>
                  <a:pt x="12750" y="888"/>
                  <a:pt x="14605" y="15654"/>
                  <a:pt x="11620" y="19850"/>
                </a:cubicBezTo>
                <a:cubicBezTo>
                  <a:pt x="10894" y="20738"/>
                  <a:pt x="10168" y="21544"/>
                  <a:pt x="9361" y="22351"/>
                </a:cubicBezTo>
                <a:cubicBezTo>
                  <a:pt x="5730" y="25982"/>
                  <a:pt x="727" y="30985"/>
                  <a:pt x="1" y="48979"/>
                </a:cubicBezTo>
                <a:cubicBezTo>
                  <a:pt x="1" y="48979"/>
                  <a:pt x="1" y="49060"/>
                  <a:pt x="81" y="49060"/>
                </a:cubicBezTo>
                <a:cubicBezTo>
                  <a:pt x="81" y="49060"/>
                  <a:pt x="162" y="48979"/>
                  <a:pt x="162" y="48979"/>
                </a:cubicBezTo>
                <a:cubicBezTo>
                  <a:pt x="888" y="31066"/>
                  <a:pt x="5810" y="26063"/>
                  <a:pt x="9441" y="22432"/>
                </a:cubicBezTo>
                <a:cubicBezTo>
                  <a:pt x="10248" y="21706"/>
                  <a:pt x="11055" y="20818"/>
                  <a:pt x="11701" y="19931"/>
                </a:cubicBezTo>
                <a:cubicBezTo>
                  <a:pt x="13314" y="17671"/>
                  <a:pt x="13556" y="12427"/>
                  <a:pt x="13395" y="8392"/>
                </a:cubicBezTo>
                <a:cubicBezTo>
                  <a:pt x="13314" y="5568"/>
                  <a:pt x="13072" y="2825"/>
                  <a:pt x="12669"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3"/>
          <p:cNvSpPr/>
          <p:nvPr/>
        </p:nvSpPr>
        <p:spPr>
          <a:xfrm>
            <a:off x="6657247" y="3011751"/>
            <a:ext cx="425626" cy="984121"/>
          </a:xfrm>
          <a:custGeom>
            <a:rect b="b" l="l" r="r" t="t"/>
            <a:pathLst>
              <a:path extrusionOk="0" h="38248" w="16542">
                <a:moveTo>
                  <a:pt x="2341" y="1"/>
                </a:moveTo>
                <a:cubicBezTo>
                  <a:pt x="2260" y="1"/>
                  <a:pt x="2179" y="1"/>
                  <a:pt x="2179" y="81"/>
                </a:cubicBezTo>
                <a:cubicBezTo>
                  <a:pt x="2179" y="243"/>
                  <a:pt x="1" y="14928"/>
                  <a:pt x="6940" y="18962"/>
                </a:cubicBezTo>
                <a:cubicBezTo>
                  <a:pt x="16139" y="24127"/>
                  <a:pt x="16219" y="28322"/>
                  <a:pt x="16381" y="36714"/>
                </a:cubicBezTo>
                <a:lnTo>
                  <a:pt x="16381" y="38167"/>
                </a:lnTo>
                <a:cubicBezTo>
                  <a:pt x="16381" y="38167"/>
                  <a:pt x="16381" y="38247"/>
                  <a:pt x="16461" y="38247"/>
                </a:cubicBezTo>
                <a:cubicBezTo>
                  <a:pt x="16542" y="38247"/>
                  <a:pt x="16542" y="38167"/>
                  <a:pt x="16542" y="38167"/>
                </a:cubicBezTo>
                <a:lnTo>
                  <a:pt x="16542" y="36714"/>
                </a:lnTo>
                <a:cubicBezTo>
                  <a:pt x="16381" y="28242"/>
                  <a:pt x="16300" y="24046"/>
                  <a:pt x="7021" y="18720"/>
                </a:cubicBezTo>
                <a:cubicBezTo>
                  <a:pt x="162" y="14847"/>
                  <a:pt x="2421" y="243"/>
                  <a:pt x="2421" y="81"/>
                </a:cubicBezTo>
                <a:cubicBezTo>
                  <a:pt x="2421" y="81"/>
                  <a:pt x="2341" y="1"/>
                  <a:pt x="234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3"/>
          <p:cNvSpPr/>
          <p:nvPr/>
        </p:nvSpPr>
        <p:spPr>
          <a:xfrm>
            <a:off x="6709141" y="3011751"/>
            <a:ext cx="431878" cy="986179"/>
          </a:xfrm>
          <a:custGeom>
            <a:rect b="b" l="l" r="r" t="t"/>
            <a:pathLst>
              <a:path extrusionOk="0" h="38328" w="16785">
                <a:moveTo>
                  <a:pt x="3229" y="1"/>
                </a:moveTo>
                <a:cubicBezTo>
                  <a:pt x="2583" y="2018"/>
                  <a:pt x="2341" y="4035"/>
                  <a:pt x="2422" y="6133"/>
                </a:cubicBezTo>
                <a:cubicBezTo>
                  <a:pt x="2502" y="9360"/>
                  <a:pt x="3551" y="13637"/>
                  <a:pt x="7666" y="15816"/>
                </a:cubicBezTo>
                <a:cubicBezTo>
                  <a:pt x="13960" y="19124"/>
                  <a:pt x="15816" y="20899"/>
                  <a:pt x="16704" y="38247"/>
                </a:cubicBezTo>
                <a:cubicBezTo>
                  <a:pt x="16704" y="38288"/>
                  <a:pt x="16724" y="38308"/>
                  <a:pt x="16744" y="38318"/>
                </a:cubicBezTo>
                <a:lnTo>
                  <a:pt x="16744" y="38318"/>
                </a:lnTo>
                <a:cubicBezTo>
                  <a:pt x="16764" y="38308"/>
                  <a:pt x="16784" y="38288"/>
                  <a:pt x="16784" y="38247"/>
                </a:cubicBezTo>
                <a:cubicBezTo>
                  <a:pt x="15897" y="20818"/>
                  <a:pt x="13879" y="18962"/>
                  <a:pt x="7666" y="15654"/>
                </a:cubicBezTo>
                <a:cubicBezTo>
                  <a:pt x="1" y="11539"/>
                  <a:pt x="3148" y="485"/>
                  <a:pt x="3229" y="162"/>
                </a:cubicBezTo>
                <a:cubicBezTo>
                  <a:pt x="3309" y="81"/>
                  <a:pt x="3309" y="81"/>
                  <a:pt x="3229" y="1"/>
                </a:cubicBezTo>
                <a:close/>
                <a:moveTo>
                  <a:pt x="16744" y="38318"/>
                </a:moveTo>
                <a:cubicBezTo>
                  <a:pt x="16724" y="38328"/>
                  <a:pt x="16704" y="38328"/>
                  <a:pt x="16704" y="38328"/>
                </a:cubicBezTo>
                <a:lnTo>
                  <a:pt x="16784" y="38328"/>
                </a:lnTo>
                <a:cubicBezTo>
                  <a:pt x="16784" y="38328"/>
                  <a:pt x="16764" y="38328"/>
                  <a:pt x="16744" y="38318"/>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3"/>
          <p:cNvSpPr/>
          <p:nvPr/>
        </p:nvSpPr>
        <p:spPr>
          <a:xfrm>
            <a:off x="6736130" y="3837982"/>
            <a:ext cx="865789" cy="747431"/>
          </a:xfrm>
          <a:custGeom>
            <a:rect b="b" l="l" r="r" t="t"/>
            <a:pathLst>
              <a:path extrusionOk="0" h="29049" w="33649">
                <a:moveTo>
                  <a:pt x="1" y="1"/>
                </a:moveTo>
                <a:lnTo>
                  <a:pt x="5972" y="29049"/>
                </a:lnTo>
                <a:lnTo>
                  <a:pt x="28242" y="29049"/>
                </a:lnTo>
                <a:lnTo>
                  <a:pt x="3364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3"/>
          <p:cNvSpPr/>
          <p:nvPr/>
        </p:nvSpPr>
        <p:spPr>
          <a:xfrm>
            <a:off x="6866932" y="3966699"/>
            <a:ext cx="600024" cy="301067"/>
          </a:xfrm>
          <a:custGeom>
            <a:rect b="b" l="l" r="r" t="t"/>
            <a:pathLst>
              <a:path extrusionOk="0" h="11701" w="23320">
                <a:moveTo>
                  <a:pt x="5568" y="1130"/>
                </a:moveTo>
                <a:cubicBezTo>
                  <a:pt x="5649" y="1130"/>
                  <a:pt x="5729" y="1130"/>
                  <a:pt x="5891" y="1211"/>
                </a:cubicBezTo>
                <a:cubicBezTo>
                  <a:pt x="6133" y="1372"/>
                  <a:pt x="6375" y="1695"/>
                  <a:pt x="6455" y="2018"/>
                </a:cubicBezTo>
                <a:cubicBezTo>
                  <a:pt x="6698" y="3228"/>
                  <a:pt x="6617" y="4600"/>
                  <a:pt x="6052" y="5730"/>
                </a:cubicBezTo>
                <a:cubicBezTo>
                  <a:pt x="5568" y="6617"/>
                  <a:pt x="4922" y="7424"/>
                  <a:pt x="4115" y="8150"/>
                </a:cubicBezTo>
                <a:cubicBezTo>
                  <a:pt x="3067" y="6133"/>
                  <a:pt x="3228" y="3793"/>
                  <a:pt x="4438" y="1856"/>
                </a:cubicBezTo>
                <a:cubicBezTo>
                  <a:pt x="4680" y="1453"/>
                  <a:pt x="5084" y="1211"/>
                  <a:pt x="5568" y="1130"/>
                </a:cubicBezTo>
                <a:close/>
                <a:moveTo>
                  <a:pt x="20253" y="162"/>
                </a:moveTo>
                <a:cubicBezTo>
                  <a:pt x="20899" y="162"/>
                  <a:pt x="21302" y="888"/>
                  <a:pt x="21464" y="1614"/>
                </a:cubicBezTo>
                <a:cubicBezTo>
                  <a:pt x="21948" y="3793"/>
                  <a:pt x="21625" y="6133"/>
                  <a:pt x="20495" y="8069"/>
                </a:cubicBezTo>
                <a:lnTo>
                  <a:pt x="20334" y="8473"/>
                </a:lnTo>
                <a:cubicBezTo>
                  <a:pt x="18720" y="6456"/>
                  <a:pt x="18236" y="3712"/>
                  <a:pt x="19124" y="1292"/>
                </a:cubicBezTo>
                <a:cubicBezTo>
                  <a:pt x="19285" y="888"/>
                  <a:pt x="19688" y="243"/>
                  <a:pt x="20253" y="162"/>
                </a:cubicBezTo>
                <a:close/>
                <a:moveTo>
                  <a:pt x="12507" y="565"/>
                </a:moveTo>
                <a:cubicBezTo>
                  <a:pt x="12830" y="646"/>
                  <a:pt x="13153" y="807"/>
                  <a:pt x="13314" y="1130"/>
                </a:cubicBezTo>
                <a:cubicBezTo>
                  <a:pt x="13475" y="1534"/>
                  <a:pt x="13556" y="1937"/>
                  <a:pt x="13556" y="2341"/>
                </a:cubicBezTo>
                <a:cubicBezTo>
                  <a:pt x="13637" y="4438"/>
                  <a:pt x="13153" y="6536"/>
                  <a:pt x="12184" y="8392"/>
                </a:cubicBezTo>
                <a:cubicBezTo>
                  <a:pt x="12023" y="8715"/>
                  <a:pt x="11862" y="8957"/>
                  <a:pt x="11620" y="9199"/>
                </a:cubicBezTo>
                <a:cubicBezTo>
                  <a:pt x="11458" y="8957"/>
                  <a:pt x="11297" y="8715"/>
                  <a:pt x="11135" y="8473"/>
                </a:cubicBezTo>
                <a:cubicBezTo>
                  <a:pt x="10409" y="6940"/>
                  <a:pt x="10167" y="5165"/>
                  <a:pt x="10490" y="3551"/>
                </a:cubicBezTo>
                <a:cubicBezTo>
                  <a:pt x="10651" y="2583"/>
                  <a:pt x="11055" y="1695"/>
                  <a:pt x="11700" y="1050"/>
                </a:cubicBezTo>
                <a:cubicBezTo>
                  <a:pt x="11862" y="807"/>
                  <a:pt x="12104" y="646"/>
                  <a:pt x="12346" y="565"/>
                </a:cubicBezTo>
                <a:close/>
                <a:moveTo>
                  <a:pt x="20334" y="1"/>
                </a:moveTo>
                <a:cubicBezTo>
                  <a:pt x="19608" y="1"/>
                  <a:pt x="19204" y="727"/>
                  <a:pt x="19043" y="1211"/>
                </a:cubicBezTo>
                <a:cubicBezTo>
                  <a:pt x="18155" y="3712"/>
                  <a:pt x="18639" y="6456"/>
                  <a:pt x="20253" y="8554"/>
                </a:cubicBezTo>
                <a:cubicBezTo>
                  <a:pt x="19688" y="9522"/>
                  <a:pt x="18882" y="10248"/>
                  <a:pt x="17913" y="10813"/>
                </a:cubicBezTo>
                <a:cubicBezTo>
                  <a:pt x="17160" y="11243"/>
                  <a:pt x="16300" y="11458"/>
                  <a:pt x="15451" y="11458"/>
                </a:cubicBezTo>
                <a:cubicBezTo>
                  <a:pt x="15026" y="11458"/>
                  <a:pt x="14605" y="11405"/>
                  <a:pt x="14202" y="11297"/>
                </a:cubicBezTo>
                <a:cubicBezTo>
                  <a:pt x="13233" y="10894"/>
                  <a:pt x="12346" y="10248"/>
                  <a:pt x="11781" y="9361"/>
                </a:cubicBezTo>
                <a:cubicBezTo>
                  <a:pt x="11942" y="9118"/>
                  <a:pt x="12184" y="8796"/>
                  <a:pt x="12346" y="8473"/>
                </a:cubicBezTo>
                <a:cubicBezTo>
                  <a:pt x="13395" y="6617"/>
                  <a:pt x="13879" y="4438"/>
                  <a:pt x="13798" y="2341"/>
                </a:cubicBezTo>
                <a:cubicBezTo>
                  <a:pt x="13798" y="1937"/>
                  <a:pt x="13717" y="1453"/>
                  <a:pt x="13475" y="1130"/>
                </a:cubicBezTo>
                <a:cubicBezTo>
                  <a:pt x="13335" y="708"/>
                  <a:pt x="12948" y="469"/>
                  <a:pt x="12583" y="469"/>
                </a:cubicBezTo>
                <a:cubicBezTo>
                  <a:pt x="12530" y="469"/>
                  <a:pt x="12478" y="474"/>
                  <a:pt x="12426" y="485"/>
                </a:cubicBezTo>
                <a:cubicBezTo>
                  <a:pt x="12104" y="485"/>
                  <a:pt x="11862" y="646"/>
                  <a:pt x="11620" y="888"/>
                </a:cubicBezTo>
                <a:cubicBezTo>
                  <a:pt x="10974" y="1614"/>
                  <a:pt x="10571" y="2502"/>
                  <a:pt x="10409" y="3470"/>
                </a:cubicBezTo>
                <a:cubicBezTo>
                  <a:pt x="10086" y="5245"/>
                  <a:pt x="10329" y="7021"/>
                  <a:pt x="11055" y="8554"/>
                </a:cubicBezTo>
                <a:cubicBezTo>
                  <a:pt x="11216" y="8876"/>
                  <a:pt x="11377" y="9118"/>
                  <a:pt x="11620" y="9441"/>
                </a:cubicBezTo>
                <a:cubicBezTo>
                  <a:pt x="10813" y="10652"/>
                  <a:pt x="9602" y="11378"/>
                  <a:pt x="8150" y="11458"/>
                </a:cubicBezTo>
                <a:cubicBezTo>
                  <a:pt x="6778" y="11297"/>
                  <a:pt x="5487" y="10490"/>
                  <a:pt x="4761" y="9280"/>
                </a:cubicBezTo>
                <a:cubicBezTo>
                  <a:pt x="4600" y="9038"/>
                  <a:pt x="4438" y="8715"/>
                  <a:pt x="4277" y="8392"/>
                </a:cubicBezTo>
                <a:cubicBezTo>
                  <a:pt x="5003" y="7666"/>
                  <a:pt x="5729" y="6778"/>
                  <a:pt x="6213" y="5810"/>
                </a:cubicBezTo>
                <a:cubicBezTo>
                  <a:pt x="6778" y="4681"/>
                  <a:pt x="6940" y="3309"/>
                  <a:pt x="6617" y="2018"/>
                </a:cubicBezTo>
                <a:cubicBezTo>
                  <a:pt x="6536" y="1695"/>
                  <a:pt x="6294" y="1292"/>
                  <a:pt x="5971" y="1130"/>
                </a:cubicBezTo>
                <a:cubicBezTo>
                  <a:pt x="5853" y="1086"/>
                  <a:pt x="5734" y="1066"/>
                  <a:pt x="5618" y="1066"/>
                </a:cubicBezTo>
                <a:cubicBezTo>
                  <a:pt x="5100" y="1066"/>
                  <a:pt x="4621" y="1461"/>
                  <a:pt x="4358" y="1856"/>
                </a:cubicBezTo>
                <a:cubicBezTo>
                  <a:pt x="3067" y="3793"/>
                  <a:pt x="2986" y="6294"/>
                  <a:pt x="4035" y="8312"/>
                </a:cubicBezTo>
                <a:cubicBezTo>
                  <a:pt x="3954" y="8473"/>
                  <a:pt x="3793" y="8554"/>
                  <a:pt x="3631" y="8715"/>
                </a:cubicBezTo>
                <a:cubicBezTo>
                  <a:pt x="2905" y="9361"/>
                  <a:pt x="1937" y="9925"/>
                  <a:pt x="969" y="10248"/>
                </a:cubicBezTo>
                <a:cubicBezTo>
                  <a:pt x="646" y="10329"/>
                  <a:pt x="323" y="10409"/>
                  <a:pt x="0" y="10409"/>
                </a:cubicBezTo>
                <a:lnTo>
                  <a:pt x="0" y="10571"/>
                </a:lnTo>
                <a:cubicBezTo>
                  <a:pt x="323" y="10571"/>
                  <a:pt x="646" y="10490"/>
                  <a:pt x="969" y="10409"/>
                </a:cubicBezTo>
                <a:cubicBezTo>
                  <a:pt x="2018" y="10087"/>
                  <a:pt x="2905" y="9522"/>
                  <a:pt x="3712" y="8796"/>
                </a:cubicBezTo>
                <a:lnTo>
                  <a:pt x="4115" y="8473"/>
                </a:lnTo>
                <a:cubicBezTo>
                  <a:pt x="4277" y="8796"/>
                  <a:pt x="4438" y="9118"/>
                  <a:pt x="4600" y="9361"/>
                </a:cubicBezTo>
                <a:cubicBezTo>
                  <a:pt x="5407" y="10652"/>
                  <a:pt x="6698" y="11458"/>
                  <a:pt x="8150" y="11620"/>
                </a:cubicBezTo>
                <a:cubicBezTo>
                  <a:pt x="9522" y="11539"/>
                  <a:pt x="10893" y="10813"/>
                  <a:pt x="11620" y="9603"/>
                </a:cubicBezTo>
                <a:cubicBezTo>
                  <a:pt x="12265" y="10409"/>
                  <a:pt x="13072" y="11136"/>
                  <a:pt x="14121" y="11458"/>
                </a:cubicBezTo>
                <a:cubicBezTo>
                  <a:pt x="14524" y="11620"/>
                  <a:pt x="15008" y="11701"/>
                  <a:pt x="15493" y="11701"/>
                </a:cubicBezTo>
                <a:cubicBezTo>
                  <a:pt x="16300" y="11701"/>
                  <a:pt x="17187" y="11458"/>
                  <a:pt x="17913" y="11055"/>
                </a:cubicBezTo>
                <a:cubicBezTo>
                  <a:pt x="18882" y="10490"/>
                  <a:pt x="19769" y="9683"/>
                  <a:pt x="20334" y="8715"/>
                </a:cubicBezTo>
                <a:cubicBezTo>
                  <a:pt x="20657" y="9118"/>
                  <a:pt x="20979" y="9441"/>
                  <a:pt x="21383" y="9764"/>
                </a:cubicBezTo>
                <a:cubicBezTo>
                  <a:pt x="21948" y="10329"/>
                  <a:pt x="22593" y="10732"/>
                  <a:pt x="23319" y="11055"/>
                </a:cubicBezTo>
                <a:lnTo>
                  <a:pt x="23319" y="10894"/>
                </a:lnTo>
                <a:cubicBezTo>
                  <a:pt x="22593" y="10571"/>
                  <a:pt x="21948" y="10167"/>
                  <a:pt x="21383" y="9603"/>
                </a:cubicBezTo>
                <a:cubicBezTo>
                  <a:pt x="21060" y="9280"/>
                  <a:pt x="20737" y="8957"/>
                  <a:pt x="20415" y="8554"/>
                </a:cubicBezTo>
                <a:lnTo>
                  <a:pt x="20657" y="8150"/>
                </a:lnTo>
                <a:cubicBezTo>
                  <a:pt x="21786" y="6133"/>
                  <a:pt x="22190" y="3793"/>
                  <a:pt x="21625" y="1534"/>
                </a:cubicBezTo>
                <a:cubicBezTo>
                  <a:pt x="21464" y="807"/>
                  <a:pt x="21060" y="1"/>
                  <a:pt x="2033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3"/>
          <p:cNvSpPr/>
          <p:nvPr/>
        </p:nvSpPr>
        <p:spPr>
          <a:xfrm>
            <a:off x="6981114" y="4361136"/>
            <a:ext cx="24932" cy="89309"/>
          </a:xfrm>
          <a:custGeom>
            <a:rect b="b" l="l" r="r" t="t"/>
            <a:pathLst>
              <a:path extrusionOk="0" h="3471" w="969">
                <a:moveTo>
                  <a:pt x="484" y="1"/>
                </a:moveTo>
                <a:cubicBezTo>
                  <a:pt x="242" y="1"/>
                  <a:pt x="0" y="727"/>
                  <a:pt x="0" y="1695"/>
                </a:cubicBezTo>
                <a:cubicBezTo>
                  <a:pt x="0" y="2663"/>
                  <a:pt x="242" y="3470"/>
                  <a:pt x="484" y="3470"/>
                </a:cubicBezTo>
                <a:cubicBezTo>
                  <a:pt x="726" y="3470"/>
                  <a:pt x="969" y="2663"/>
                  <a:pt x="969" y="1695"/>
                </a:cubicBezTo>
                <a:cubicBezTo>
                  <a:pt x="969" y="727"/>
                  <a:pt x="726" y="1"/>
                  <a:pt x="48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3"/>
          <p:cNvSpPr/>
          <p:nvPr/>
        </p:nvSpPr>
        <p:spPr>
          <a:xfrm>
            <a:off x="7097354" y="4361136"/>
            <a:ext cx="22874" cy="89309"/>
          </a:xfrm>
          <a:custGeom>
            <a:rect b="b" l="l" r="r" t="t"/>
            <a:pathLst>
              <a:path extrusionOk="0" h="3471" w="889">
                <a:moveTo>
                  <a:pt x="404" y="1"/>
                </a:moveTo>
                <a:cubicBezTo>
                  <a:pt x="162" y="1"/>
                  <a:pt x="1" y="727"/>
                  <a:pt x="1" y="1695"/>
                </a:cubicBezTo>
                <a:cubicBezTo>
                  <a:pt x="1" y="2663"/>
                  <a:pt x="162" y="3470"/>
                  <a:pt x="404" y="3470"/>
                </a:cubicBezTo>
                <a:cubicBezTo>
                  <a:pt x="727" y="3470"/>
                  <a:pt x="888" y="2663"/>
                  <a:pt x="888" y="1695"/>
                </a:cubicBezTo>
                <a:cubicBezTo>
                  <a:pt x="888" y="727"/>
                  <a:pt x="727"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3"/>
          <p:cNvSpPr/>
          <p:nvPr/>
        </p:nvSpPr>
        <p:spPr>
          <a:xfrm>
            <a:off x="7238525" y="4361136"/>
            <a:ext cx="22874" cy="89309"/>
          </a:xfrm>
          <a:custGeom>
            <a:rect b="b" l="l" r="r" t="t"/>
            <a:pathLst>
              <a:path extrusionOk="0" h="3471" w="889">
                <a:moveTo>
                  <a:pt x="404" y="1"/>
                </a:moveTo>
                <a:cubicBezTo>
                  <a:pt x="162" y="1"/>
                  <a:pt x="1" y="727"/>
                  <a:pt x="1" y="1695"/>
                </a:cubicBezTo>
                <a:cubicBezTo>
                  <a:pt x="1" y="2663"/>
                  <a:pt x="162" y="3470"/>
                  <a:pt x="404" y="3470"/>
                </a:cubicBezTo>
                <a:cubicBezTo>
                  <a:pt x="646" y="3470"/>
                  <a:pt x="888" y="2663"/>
                  <a:pt x="888" y="1695"/>
                </a:cubicBezTo>
                <a:cubicBezTo>
                  <a:pt x="888" y="727"/>
                  <a:pt x="646"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3"/>
          <p:cNvSpPr/>
          <p:nvPr/>
        </p:nvSpPr>
        <p:spPr>
          <a:xfrm>
            <a:off x="7379696" y="4361136"/>
            <a:ext cx="22874" cy="89309"/>
          </a:xfrm>
          <a:custGeom>
            <a:rect b="b" l="l" r="r" t="t"/>
            <a:pathLst>
              <a:path extrusionOk="0" h="3471" w="889">
                <a:moveTo>
                  <a:pt x="485" y="1"/>
                </a:moveTo>
                <a:cubicBezTo>
                  <a:pt x="243" y="1"/>
                  <a:pt x="1" y="727"/>
                  <a:pt x="1" y="1695"/>
                </a:cubicBezTo>
                <a:cubicBezTo>
                  <a:pt x="1" y="2663"/>
                  <a:pt x="243" y="3470"/>
                  <a:pt x="485" y="3470"/>
                </a:cubicBezTo>
                <a:cubicBezTo>
                  <a:pt x="727" y="3470"/>
                  <a:pt x="888" y="2663"/>
                  <a:pt x="888" y="1695"/>
                </a:cubicBezTo>
                <a:cubicBezTo>
                  <a:pt x="888" y="727"/>
                  <a:pt x="727" y="1"/>
                  <a:pt x="48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3"/>
          <p:cNvSpPr/>
          <p:nvPr/>
        </p:nvSpPr>
        <p:spPr>
          <a:xfrm>
            <a:off x="6734071" y="3883649"/>
            <a:ext cx="842915" cy="6278"/>
          </a:xfrm>
          <a:custGeom>
            <a:rect b="b" l="l" r="r" t="t"/>
            <a:pathLst>
              <a:path extrusionOk="0" h="244" w="32760">
                <a:moveTo>
                  <a:pt x="81" y="1"/>
                </a:moveTo>
                <a:cubicBezTo>
                  <a:pt x="0" y="1"/>
                  <a:pt x="0" y="82"/>
                  <a:pt x="0" y="82"/>
                </a:cubicBezTo>
                <a:cubicBezTo>
                  <a:pt x="0" y="162"/>
                  <a:pt x="0" y="243"/>
                  <a:pt x="81" y="243"/>
                </a:cubicBezTo>
                <a:lnTo>
                  <a:pt x="32679" y="243"/>
                </a:lnTo>
                <a:cubicBezTo>
                  <a:pt x="32760" y="243"/>
                  <a:pt x="32760" y="162"/>
                  <a:pt x="32760" y="82"/>
                </a:cubicBezTo>
                <a:cubicBezTo>
                  <a:pt x="32760" y="82"/>
                  <a:pt x="32760" y="1"/>
                  <a:pt x="3267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3"/>
          <p:cNvSpPr/>
          <p:nvPr/>
        </p:nvSpPr>
        <p:spPr>
          <a:xfrm>
            <a:off x="6875242" y="4539663"/>
            <a:ext cx="600024" cy="4194"/>
          </a:xfrm>
          <a:custGeom>
            <a:rect b="b" l="l" r="r" t="t"/>
            <a:pathLst>
              <a:path extrusionOk="0" h="163" w="23320">
                <a:moveTo>
                  <a:pt x="161" y="1"/>
                </a:moveTo>
                <a:cubicBezTo>
                  <a:pt x="0" y="1"/>
                  <a:pt x="0" y="162"/>
                  <a:pt x="161" y="162"/>
                </a:cubicBezTo>
                <a:lnTo>
                  <a:pt x="23158" y="162"/>
                </a:lnTo>
                <a:cubicBezTo>
                  <a:pt x="23319" y="162"/>
                  <a:pt x="23319" y="1"/>
                  <a:pt x="231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3"/>
          <p:cNvSpPr/>
          <p:nvPr/>
        </p:nvSpPr>
        <p:spPr>
          <a:xfrm>
            <a:off x="5640949" y="3941254"/>
            <a:ext cx="719979" cy="75996"/>
          </a:xfrm>
          <a:custGeom>
            <a:rect b="b" l="l" r="r" t="t"/>
            <a:pathLst>
              <a:path extrusionOk="0" h="3713" w="35181">
                <a:moveTo>
                  <a:pt x="17590" y="1"/>
                </a:moveTo>
                <a:cubicBezTo>
                  <a:pt x="7908" y="1"/>
                  <a:pt x="0" y="888"/>
                  <a:pt x="0" y="1857"/>
                </a:cubicBezTo>
                <a:cubicBezTo>
                  <a:pt x="0" y="2906"/>
                  <a:pt x="7908" y="3713"/>
                  <a:pt x="17590" y="3713"/>
                </a:cubicBezTo>
                <a:cubicBezTo>
                  <a:pt x="27273" y="3713"/>
                  <a:pt x="35180" y="2906"/>
                  <a:pt x="35180" y="1857"/>
                </a:cubicBezTo>
                <a:cubicBezTo>
                  <a:pt x="35180" y="888"/>
                  <a:pt x="27273" y="1"/>
                  <a:pt x="175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3"/>
          <p:cNvSpPr/>
          <p:nvPr/>
        </p:nvSpPr>
        <p:spPr>
          <a:xfrm>
            <a:off x="5721850" y="2921227"/>
            <a:ext cx="577973" cy="257051"/>
          </a:xfrm>
          <a:custGeom>
            <a:rect b="b" l="l" r="r" t="t"/>
            <a:pathLst>
              <a:path extrusionOk="0" h="12559" w="28242">
                <a:moveTo>
                  <a:pt x="14045" y="0"/>
                </a:moveTo>
                <a:cubicBezTo>
                  <a:pt x="13886" y="0"/>
                  <a:pt x="13724" y="17"/>
                  <a:pt x="13557" y="52"/>
                </a:cubicBezTo>
                <a:cubicBezTo>
                  <a:pt x="9603" y="858"/>
                  <a:pt x="12669" y="9573"/>
                  <a:pt x="12669" y="9573"/>
                </a:cubicBezTo>
                <a:cubicBezTo>
                  <a:pt x="12669" y="9573"/>
                  <a:pt x="8230" y="4769"/>
                  <a:pt x="4842" y="4769"/>
                </a:cubicBezTo>
                <a:cubicBezTo>
                  <a:pt x="4327" y="4769"/>
                  <a:pt x="3837" y="4880"/>
                  <a:pt x="3390" y="5135"/>
                </a:cubicBezTo>
                <a:cubicBezTo>
                  <a:pt x="1" y="7072"/>
                  <a:pt x="8715" y="12558"/>
                  <a:pt x="8715" y="12558"/>
                </a:cubicBezTo>
                <a:lnTo>
                  <a:pt x="20657" y="12155"/>
                </a:lnTo>
                <a:cubicBezTo>
                  <a:pt x="20657" y="12155"/>
                  <a:pt x="28242" y="6507"/>
                  <a:pt x="25902" y="4167"/>
                </a:cubicBezTo>
                <a:cubicBezTo>
                  <a:pt x="25539" y="3804"/>
                  <a:pt x="25126" y="3650"/>
                  <a:pt x="24686" y="3650"/>
                </a:cubicBezTo>
                <a:cubicBezTo>
                  <a:pt x="22292" y="3650"/>
                  <a:pt x="19124" y="8201"/>
                  <a:pt x="19124" y="8201"/>
                </a:cubicBezTo>
                <a:cubicBezTo>
                  <a:pt x="19124" y="8201"/>
                  <a:pt x="17573" y="0"/>
                  <a:pt x="1404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3"/>
          <p:cNvSpPr/>
          <p:nvPr/>
        </p:nvSpPr>
        <p:spPr>
          <a:xfrm>
            <a:off x="5718555" y="2963943"/>
            <a:ext cx="588799" cy="305170"/>
          </a:xfrm>
          <a:custGeom>
            <a:rect b="b" l="l" r="r" t="t"/>
            <a:pathLst>
              <a:path extrusionOk="0" h="14910" w="28771">
                <a:moveTo>
                  <a:pt x="19119" y="1"/>
                </a:moveTo>
                <a:cubicBezTo>
                  <a:pt x="16754" y="1"/>
                  <a:pt x="14912" y="3606"/>
                  <a:pt x="14767" y="5711"/>
                </a:cubicBezTo>
                <a:cubicBezTo>
                  <a:pt x="14767" y="5711"/>
                  <a:pt x="13095" y="1640"/>
                  <a:pt x="9682" y="1640"/>
                </a:cubicBezTo>
                <a:cubicBezTo>
                  <a:pt x="9499" y="1640"/>
                  <a:pt x="9311" y="1652"/>
                  <a:pt x="9118" y="1676"/>
                </a:cubicBezTo>
                <a:cubicBezTo>
                  <a:pt x="5407" y="2241"/>
                  <a:pt x="5971" y="6437"/>
                  <a:pt x="8473" y="8051"/>
                </a:cubicBezTo>
                <a:cubicBezTo>
                  <a:pt x="8473" y="8051"/>
                  <a:pt x="5883" y="6628"/>
                  <a:pt x="3768" y="6628"/>
                </a:cubicBezTo>
                <a:cubicBezTo>
                  <a:pt x="2738" y="6628"/>
                  <a:pt x="1822" y="6966"/>
                  <a:pt x="1372" y="7970"/>
                </a:cubicBezTo>
                <a:cubicBezTo>
                  <a:pt x="0" y="11117"/>
                  <a:pt x="13960" y="14909"/>
                  <a:pt x="13960" y="14909"/>
                </a:cubicBezTo>
                <a:cubicBezTo>
                  <a:pt x="13960" y="14909"/>
                  <a:pt x="19931" y="12892"/>
                  <a:pt x="23884" y="11117"/>
                </a:cubicBezTo>
                <a:cubicBezTo>
                  <a:pt x="26884" y="9679"/>
                  <a:pt x="28771" y="5192"/>
                  <a:pt x="25382" y="5192"/>
                </a:cubicBezTo>
                <a:cubicBezTo>
                  <a:pt x="24395" y="5192"/>
                  <a:pt x="22962" y="5572"/>
                  <a:pt x="20980" y="6518"/>
                </a:cubicBezTo>
                <a:cubicBezTo>
                  <a:pt x="20980" y="6518"/>
                  <a:pt x="22674" y="1031"/>
                  <a:pt x="19931" y="143"/>
                </a:cubicBezTo>
                <a:cubicBezTo>
                  <a:pt x="19655" y="46"/>
                  <a:pt x="19383" y="1"/>
                  <a:pt x="1911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3"/>
          <p:cNvSpPr/>
          <p:nvPr/>
        </p:nvSpPr>
        <p:spPr>
          <a:xfrm>
            <a:off x="5359425" y="3185649"/>
            <a:ext cx="1283872" cy="806829"/>
          </a:xfrm>
          <a:custGeom>
            <a:rect b="b" l="l" r="r" t="t"/>
            <a:pathLst>
              <a:path extrusionOk="0" h="39420" w="62735">
                <a:moveTo>
                  <a:pt x="30393" y="1"/>
                </a:moveTo>
                <a:cubicBezTo>
                  <a:pt x="1" y="1"/>
                  <a:pt x="18194" y="39419"/>
                  <a:pt x="18194" y="39419"/>
                </a:cubicBezTo>
                <a:lnTo>
                  <a:pt x="44014" y="39338"/>
                </a:lnTo>
                <a:cubicBezTo>
                  <a:pt x="44014" y="39338"/>
                  <a:pt x="62734" y="1576"/>
                  <a:pt x="32153" y="43"/>
                </a:cubicBezTo>
                <a:cubicBezTo>
                  <a:pt x="31549" y="15"/>
                  <a:pt x="30963" y="1"/>
                  <a:pt x="30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3"/>
          <p:cNvSpPr/>
          <p:nvPr/>
        </p:nvSpPr>
        <p:spPr>
          <a:xfrm>
            <a:off x="5640949" y="3990806"/>
            <a:ext cx="719979" cy="594560"/>
          </a:xfrm>
          <a:custGeom>
            <a:rect b="b" l="l" r="r" t="t"/>
            <a:pathLst>
              <a:path extrusionOk="0" h="29049" w="35181">
                <a:moveTo>
                  <a:pt x="0" y="0"/>
                </a:moveTo>
                <a:lnTo>
                  <a:pt x="4599" y="29049"/>
                </a:lnTo>
                <a:lnTo>
                  <a:pt x="31227" y="29049"/>
                </a:lnTo>
                <a:lnTo>
                  <a:pt x="35180" y="0"/>
                </a:lnTo>
                <a:close/>
              </a:path>
            </a:pathLst>
          </a:custGeom>
          <a:solidFill>
            <a:srgbClr val="FF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3"/>
          <p:cNvSpPr/>
          <p:nvPr/>
        </p:nvSpPr>
        <p:spPr>
          <a:xfrm>
            <a:off x="5690476" y="4092571"/>
            <a:ext cx="622566" cy="160936"/>
          </a:xfrm>
          <a:custGeom>
            <a:rect b="b" l="l" r="r" t="t"/>
            <a:pathLst>
              <a:path extrusionOk="0" h="7863" w="30421">
                <a:moveTo>
                  <a:pt x="10410" y="112"/>
                </a:moveTo>
                <a:cubicBezTo>
                  <a:pt x="10894" y="273"/>
                  <a:pt x="11217" y="677"/>
                  <a:pt x="11297" y="1161"/>
                </a:cubicBezTo>
                <a:cubicBezTo>
                  <a:pt x="11378" y="1726"/>
                  <a:pt x="11297" y="3017"/>
                  <a:pt x="9199" y="4953"/>
                </a:cubicBezTo>
                <a:cubicBezTo>
                  <a:pt x="8070" y="3662"/>
                  <a:pt x="7828" y="2210"/>
                  <a:pt x="8554" y="1242"/>
                </a:cubicBezTo>
                <a:cubicBezTo>
                  <a:pt x="8877" y="596"/>
                  <a:pt x="9522" y="273"/>
                  <a:pt x="10168" y="193"/>
                </a:cubicBezTo>
                <a:cubicBezTo>
                  <a:pt x="10248" y="193"/>
                  <a:pt x="10329" y="112"/>
                  <a:pt x="10410" y="112"/>
                </a:cubicBezTo>
                <a:close/>
                <a:moveTo>
                  <a:pt x="21545" y="273"/>
                </a:moveTo>
                <a:cubicBezTo>
                  <a:pt x="22029" y="354"/>
                  <a:pt x="22432" y="677"/>
                  <a:pt x="22594" y="1080"/>
                </a:cubicBezTo>
                <a:cubicBezTo>
                  <a:pt x="22755" y="1484"/>
                  <a:pt x="23158" y="2855"/>
                  <a:pt x="21625" y="5034"/>
                </a:cubicBezTo>
                <a:cubicBezTo>
                  <a:pt x="20899" y="4550"/>
                  <a:pt x="20334" y="3743"/>
                  <a:pt x="20254" y="2855"/>
                </a:cubicBezTo>
                <a:cubicBezTo>
                  <a:pt x="20012" y="2129"/>
                  <a:pt x="20173" y="1403"/>
                  <a:pt x="20576" y="838"/>
                </a:cubicBezTo>
                <a:cubicBezTo>
                  <a:pt x="20819" y="515"/>
                  <a:pt x="21141" y="354"/>
                  <a:pt x="21545" y="354"/>
                </a:cubicBezTo>
                <a:lnTo>
                  <a:pt x="21545" y="273"/>
                </a:lnTo>
                <a:close/>
                <a:moveTo>
                  <a:pt x="10172" y="0"/>
                </a:moveTo>
                <a:cubicBezTo>
                  <a:pt x="9460" y="0"/>
                  <a:pt x="8743" y="449"/>
                  <a:pt x="8392" y="1080"/>
                </a:cubicBezTo>
                <a:cubicBezTo>
                  <a:pt x="7989" y="1645"/>
                  <a:pt x="7343" y="3097"/>
                  <a:pt x="9038" y="5115"/>
                </a:cubicBezTo>
                <a:cubicBezTo>
                  <a:pt x="7165" y="6749"/>
                  <a:pt x="4996" y="7162"/>
                  <a:pt x="3271" y="7162"/>
                </a:cubicBezTo>
                <a:cubicBezTo>
                  <a:pt x="1504" y="7162"/>
                  <a:pt x="203" y="6728"/>
                  <a:pt x="162" y="6728"/>
                </a:cubicBezTo>
                <a:cubicBezTo>
                  <a:pt x="81" y="6728"/>
                  <a:pt x="81" y="6809"/>
                  <a:pt x="81" y="6809"/>
                </a:cubicBezTo>
                <a:cubicBezTo>
                  <a:pt x="1" y="6890"/>
                  <a:pt x="81" y="6971"/>
                  <a:pt x="81" y="6971"/>
                </a:cubicBezTo>
                <a:cubicBezTo>
                  <a:pt x="122" y="6971"/>
                  <a:pt x="1433" y="7394"/>
                  <a:pt x="3218" y="7394"/>
                </a:cubicBezTo>
                <a:cubicBezTo>
                  <a:pt x="5003" y="7394"/>
                  <a:pt x="7263" y="6971"/>
                  <a:pt x="9199" y="5276"/>
                </a:cubicBezTo>
                <a:cubicBezTo>
                  <a:pt x="10906" y="6905"/>
                  <a:pt x="13134" y="7863"/>
                  <a:pt x="15526" y="7863"/>
                </a:cubicBezTo>
                <a:cubicBezTo>
                  <a:pt x="15622" y="7863"/>
                  <a:pt x="15719" y="7861"/>
                  <a:pt x="15816" y="7858"/>
                </a:cubicBezTo>
                <a:lnTo>
                  <a:pt x="15977" y="7777"/>
                </a:lnTo>
                <a:cubicBezTo>
                  <a:pt x="16082" y="7781"/>
                  <a:pt x="16187" y="7783"/>
                  <a:pt x="16291" y="7783"/>
                </a:cubicBezTo>
                <a:cubicBezTo>
                  <a:pt x="18275" y="7783"/>
                  <a:pt x="20165" y="7055"/>
                  <a:pt x="21545" y="5599"/>
                </a:cubicBezTo>
                <a:lnTo>
                  <a:pt x="21787" y="5276"/>
                </a:lnTo>
                <a:cubicBezTo>
                  <a:pt x="22029" y="5437"/>
                  <a:pt x="22352" y="5518"/>
                  <a:pt x="22594" y="5599"/>
                </a:cubicBezTo>
                <a:cubicBezTo>
                  <a:pt x="23992" y="6036"/>
                  <a:pt x="25486" y="6402"/>
                  <a:pt x="26933" y="6402"/>
                </a:cubicBezTo>
                <a:cubicBezTo>
                  <a:pt x="28157" y="6402"/>
                  <a:pt x="29348" y="6140"/>
                  <a:pt x="30420" y="5437"/>
                </a:cubicBezTo>
                <a:cubicBezTo>
                  <a:pt x="30420" y="5437"/>
                  <a:pt x="30420" y="5357"/>
                  <a:pt x="30420" y="5276"/>
                </a:cubicBezTo>
                <a:lnTo>
                  <a:pt x="30259" y="5276"/>
                </a:lnTo>
                <a:cubicBezTo>
                  <a:pt x="29267" y="5937"/>
                  <a:pt x="28124" y="6181"/>
                  <a:pt x="26938" y="6181"/>
                </a:cubicBezTo>
                <a:cubicBezTo>
                  <a:pt x="25519" y="6181"/>
                  <a:pt x="24037" y="5833"/>
                  <a:pt x="22674" y="5437"/>
                </a:cubicBezTo>
                <a:cubicBezTo>
                  <a:pt x="22352" y="5437"/>
                  <a:pt x="22110" y="5276"/>
                  <a:pt x="21867" y="5195"/>
                </a:cubicBezTo>
                <a:cubicBezTo>
                  <a:pt x="23481" y="2936"/>
                  <a:pt x="22997" y="1403"/>
                  <a:pt x="22755" y="999"/>
                </a:cubicBezTo>
                <a:cubicBezTo>
                  <a:pt x="22594" y="515"/>
                  <a:pt x="22190" y="193"/>
                  <a:pt x="21625" y="112"/>
                </a:cubicBezTo>
                <a:cubicBezTo>
                  <a:pt x="21141" y="112"/>
                  <a:pt x="20738" y="273"/>
                  <a:pt x="20496" y="677"/>
                </a:cubicBezTo>
                <a:cubicBezTo>
                  <a:pt x="20012" y="1322"/>
                  <a:pt x="19850" y="2129"/>
                  <a:pt x="20092" y="2936"/>
                </a:cubicBezTo>
                <a:cubicBezTo>
                  <a:pt x="20173" y="3904"/>
                  <a:pt x="20738" y="4711"/>
                  <a:pt x="21545" y="5276"/>
                </a:cubicBezTo>
                <a:lnTo>
                  <a:pt x="21383" y="5437"/>
                </a:lnTo>
                <a:cubicBezTo>
                  <a:pt x="20004" y="6894"/>
                  <a:pt x="18114" y="7622"/>
                  <a:pt x="16199" y="7622"/>
                </a:cubicBezTo>
                <a:cubicBezTo>
                  <a:pt x="16098" y="7622"/>
                  <a:pt x="15997" y="7620"/>
                  <a:pt x="15896" y="7616"/>
                </a:cubicBezTo>
                <a:lnTo>
                  <a:pt x="15816" y="7616"/>
                </a:lnTo>
                <a:cubicBezTo>
                  <a:pt x="15715" y="7619"/>
                  <a:pt x="15614" y="7621"/>
                  <a:pt x="15513" y="7621"/>
                </a:cubicBezTo>
                <a:cubicBezTo>
                  <a:pt x="13201" y="7621"/>
                  <a:pt x="10984" y="6738"/>
                  <a:pt x="9361" y="5115"/>
                </a:cubicBezTo>
                <a:cubicBezTo>
                  <a:pt x="11459" y="3178"/>
                  <a:pt x="11701" y="1887"/>
                  <a:pt x="11539" y="1080"/>
                </a:cubicBezTo>
                <a:cubicBezTo>
                  <a:pt x="11378" y="596"/>
                  <a:pt x="11055" y="193"/>
                  <a:pt x="10490" y="31"/>
                </a:cubicBezTo>
                <a:cubicBezTo>
                  <a:pt x="10385" y="10"/>
                  <a:pt x="10279" y="0"/>
                  <a:pt x="10172"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3"/>
          <p:cNvSpPr/>
          <p:nvPr/>
        </p:nvSpPr>
        <p:spPr>
          <a:xfrm>
            <a:off x="5743318" y="4295693"/>
            <a:ext cx="513590" cy="160956"/>
          </a:xfrm>
          <a:custGeom>
            <a:rect b="b" l="l" r="r" t="t"/>
            <a:pathLst>
              <a:path extrusionOk="0" h="7864" w="25096">
                <a:moveTo>
                  <a:pt x="7828" y="113"/>
                </a:moveTo>
                <a:cubicBezTo>
                  <a:pt x="8312" y="274"/>
                  <a:pt x="8635" y="678"/>
                  <a:pt x="8715" y="1162"/>
                </a:cubicBezTo>
                <a:cubicBezTo>
                  <a:pt x="8796" y="1726"/>
                  <a:pt x="8715" y="3018"/>
                  <a:pt x="6617" y="4954"/>
                </a:cubicBezTo>
                <a:cubicBezTo>
                  <a:pt x="5488" y="3582"/>
                  <a:pt x="5246" y="2211"/>
                  <a:pt x="5972" y="1242"/>
                </a:cubicBezTo>
                <a:cubicBezTo>
                  <a:pt x="6295" y="597"/>
                  <a:pt x="6940" y="274"/>
                  <a:pt x="7586" y="193"/>
                </a:cubicBezTo>
                <a:cubicBezTo>
                  <a:pt x="7666" y="193"/>
                  <a:pt x="7747" y="193"/>
                  <a:pt x="7828" y="113"/>
                </a:cubicBezTo>
                <a:close/>
                <a:moveTo>
                  <a:pt x="18963" y="274"/>
                </a:moveTo>
                <a:cubicBezTo>
                  <a:pt x="19447" y="355"/>
                  <a:pt x="19850" y="678"/>
                  <a:pt x="20012" y="1081"/>
                </a:cubicBezTo>
                <a:cubicBezTo>
                  <a:pt x="20173" y="1484"/>
                  <a:pt x="20576" y="2856"/>
                  <a:pt x="19043" y="5035"/>
                </a:cubicBezTo>
                <a:cubicBezTo>
                  <a:pt x="18317" y="4551"/>
                  <a:pt x="17752" y="3744"/>
                  <a:pt x="17672" y="2856"/>
                </a:cubicBezTo>
                <a:cubicBezTo>
                  <a:pt x="17430" y="2130"/>
                  <a:pt x="17591" y="1404"/>
                  <a:pt x="17994" y="839"/>
                </a:cubicBezTo>
                <a:cubicBezTo>
                  <a:pt x="18237" y="516"/>
                  <a:pt x="18559" y="355"/>
                  <a:pt x="18963" y="355"/>
                </a:cubicBezTo>
                <a:lnTo>
                  <a:pt x="18963" y="274"/>
                </a:lnTo>
                <a:close/>
                <a:moveTo>
                  <a:pt x="7643" y="1"/>
                </a:moveTo>
                <a:cubicBezTo>
                  <a:pt x="6878" y="1"/>
                  <a:pt x="6161" y="449"/>
                  <a:pt x="5810" y="1081"/>
                </a:cubicBezTo>
                <a:cubicBezTo>
                  <a:pt x="5488" y="1646"/>
                  <a:pt x="4842" y="3098"/>
                  <a:pt x="6456" y="5115"/>
                </a:cubicBezTo>
                <a:lnTo>
                  <a:pt x="6456" y="5196"/>
                </a:lnTo>
                <a:cubicBezTo>
                  <a:pt x="4844" y="6515"/>
                  <a:pt x="2765" y="7235"/>
                  <a:pt x="704" y="7235"/>
                </a:cubicBezTo>
                <a:cubicBezTo>
                  <a:pt x="496" y="7235"/>
                  <a:pt x="289" y="7228"/>
                  <a:pt x="82" y="7213"/>
                </a:cubicBezTo>
                <a:cubicBezTo>
                  <a:pt x="1" y="7213"/>
                  <a:pt x="1" y="7213"/>
                  <a:pt x="1" y="7294"/>
                </a:cubicBezTo>
                <a:cubicBezTo>
                  <a:pt x="1" y="7375"/>
                  <a:pt x="1" y="7375"/>
                  <a:pt x="82" y="7375"/>
                </a:cubicBezTo>
                <a:cubicBezTo>
                  <a:pt x="356" y="7403"/>
                  <a:pt x="631" y="7417"/>
                  <a:pt x="906" y="7417"/>
                </a:cubicBezTo>
                <a:cubicBezTo>
                  <a:pt x="2965" y="7417"/>
                  <a:pt x="4980" y="6630"/>
                  <a:pt x="6617" y="5277"/>
                </a:cubicBezTo>
                <a:cubicBezTo>
                  <a:pt x="8324" y="6906"/>
                  <a:pt x="10552" y="7864"/>
                  <a:pt x="12944" y="7864"/>
                </a:cubicBezTo>
                <a:cubicBezTo>
                  <a:pt x="13040" y="7864"/>
                  <a:pt x="13137" y="7862"/>
                  <a:pt x="13234" y="7859"/>
                </a:cubicBezTo>
                <a:lnTo>
                  <a:pt x="13314" y="7778"/>
                </a:lnTo>
                <a:cubicBezTo>
                  <a:pt x="13491" y="7792"/>
                  <a:pt x="13668" y="7798"/>
                  <a:pt x="13844" y="7798"/>
                </a:cubicBezTo>
                <a:cubicBezTo>
                  <a:pt x="15761" y="7798"/>
                  <a:pt x="17633" y="7004"/>
                  <a:pt x="18963" y="5600"/>
                </a:cubicBezTo>
                <a:cubicBezTo>
                  <a:pt x="19043" y="5519"/>
                  <a:pt x="19124" y="5438"/>
                  <a:pt x="19205" y="5357"/>
                </a:cubicBezTo>
                <a:cubicBezTo>
                  <a:pt x="19447" y="5519"/>
                  <a:pt x="19689" y="5600"/>
                  <a:pt x="20012" y="5680"/>
                </a:cubicBezTo>
                <a:cubicBezTo>
                  <a:pt x="21459" y="6114"/>
                  <a:pt x="22971" y="6419"/>
                  <a:pt x="24490" y="6419"/>
                </a:cubicBezTo>
                <a:cubicBezTo>
                  <a:pt x="24665" y="6419"/>
                  <a:pt x="24840" y="6415"/>
                  <a:pt x="25014" y="6406"/>
                </a:cubicBezTo>
                <a:cubicBezTo>
                  <a:pt x="25095" y="6406"/>
                  <a:pt x="25095" y="6245"/>
                  <a:pt x="25014" y="6245"/>
                </a:cubicBezTo>
                <a:cubicBezTo>
                  <a:pt x="23320" y="6245"/>
                  <a:pt x="21706" y="6003"/>
                  <a:pt x="20092" y="5519"/>
                </a:cubicBezTo>
                <a:cubicBezTo>
                  <a:pt x="19850" y="5438"/>
                  <a:pt x="19528" y="5277"/>
                  <a:pt x="19285" y="5196"/>
                </a:cubicBezTo>
                <a:cubicBezTo>
                  <a:pt x="20899" y="2937"/>
                  <a:pt x="20415" y="1484"/>
                  <a:pt x="20254" y="1000"/>
                </a:cubicBezTo>
                <a:cubicBezTo>
                  <a:pt x="20068" y="444"/>
                  <a:pt x="19536" y="127"/>
                  <a:pt x="18994" y="127"/>
                </a:cubicBezTo>
                <a:cubicBezTo>
                  <a:pt x="18594" y="127"/>
                  <a:pt x="18188" y="300"/>
                  <a:pt x="17914" y="678"/>
                </a:cubicBezTo>
                <a:cubicBezTo>
                  <a:pt x="17430" y="1323"/>
                  <a:pt x="17268" y="2130"/>
                  <a:pt x="17510" y="2937"/>
                </a:cubicBezTo>
                <a:cubicBezTo>
                  <a:pt x="17672" y="3905"/>
                  <a:pt x="18156" y="4712"/>
                  <a:pt x="19043" y="5277"/>
                </a:cubicBezTo>
                <a:lnTo>
                  <a:pt x="18801" y="5519"/>
                </a:lnTo>
                <a:cubicBezTo>
                  <a:pt x="17498" y="6898"/>
                  <a:pt x="15613" y="7623"/>
                  <a:pt x="13698" y="7623"/>
                </a:cubicBezTo>
                <a:cubicBezTo>
                  <a:pt x="13597" y="7623"/>
                  <a:pt x="13496" y="7621"/>
                  <a:pt x="13395" y="7617"/>
                </a:cubicBezTo>
                <a:lnTo>
                  <a:pt x="13314" y="7617"/>
                </a:lnTo>
                <a:cubicBezTo>
                  <a:pt x="13213" y="7620"/>
                  <a:pt x="13112" y="7622"/>
                  <a:pt x="13011" y="7622"/>
                </a:cubicBezTo>
                <a:cubicBezTo>
                  <a:pt x="10699" y="7622"/>
                  <a:pt x="8480" y="6739"/>
                  <a:pt x="6779" y="5115"/>
                </a:cubicBezTo>
                <a:cubicBezTo>
                  <a:pt x="8957" y="3260"/>
                  <a:pt x="9119" y="1888"/>
                  <a:pt x="8957" y="1081"/>
                </a:cubicBezTo>
                <a:cubicBezTo>
                  <a:pt x="8877" y="597"/>
                  <a:pt x="8473" y="193"/>
                  <a:pt x="7989" y="32"/>
                </a:cubicBezTo>
                <a:cubicBezTo>
                  <a:pt x="7873" y="11"/>
                  <a:pt x="7758" y="1"/>
                  <a:pt x="7643"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3"/>
          <p:cNvSpPr/>
          <p:nvPr/>
        </p:nvSpPr>
        <p:spPr>
          <a:xfrm>
            <a:off x="6015796" y="3184871"/>
            <a:ext cx="194868" cy="800034"/>
          </a:xfrm>
          <a:custGeom>
            <a:rect b="b" l="l" r="r" t="t"/>
            <a:pathLst>
              <a:path extrusionOk="0" h="39088" w="9522">
                <a:moveTo>
                  <a:pt x="81" y="0"/>
                </a:moveTo>
                <a:cubicBezTo>
                  <a:pt x="0" y="81"/>
                  <a:pt x="0" y="81"/>
                  <a:pt x="81" y="162"/>
                </a:cubicBezTo>
                <a:cubicBezTo>
                  <a:pt x="162" y="323"/>
                  <a:pt x="323" y="565"/>
                  <a:pt x="485" y="726"/>
                </a:cubicBezTo>
                <a:cubicBezTo>
                  <a:pt x="9522" y="11297"/>
                  <a:pt x="5326" y="27354"/>
                  <a:pt x="243" y="38973"/>
                </a:cubicBezTo>
                <a:cubicBezTo>
                  <a:pt x="243" y="38973"/>
                  <a:pt x="243" y="39054"/>
                  <a:pt x="243" y="39054"/>
                </a:cubicBezTo>
                <a:cubicBezTo>
                  <a:pt x="266" y="39077"/>
                  <a:pt x="297" y="39087"/>
                  <a:pt x="328" y="39087"/>
                </a:cubicBezTo>
                <a:cubicBezTo>
                  <a:pt x="404" y="39087"/>
                  <a:pt x="485" y="39030"/>
                  <a:pt x="485" y="38973"/>
                </a:cubicBezTo>
                <a:cubicBezTo>
                  <a:pt x="5165" y="28161"/>
                  <a:pt x="6859" y="18801"/>
                  <a:pt x="5487" y="11135"/>
                </a:cubicBezTo>
                <a:cubicBezTo>
                  <a:pt x="4842" y="7181"/>
                  <a:pt x="3147" y="3550"/>
                  <a:pt x="565" y="565"/>
                </a:cubicBezTo>
                <a:cubicBezTo>
                  <a:pt x="485" y="404"/>
                  <a:pt x="323" y="162"/>
                  <a:pt x="16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3"/>
          <p:cNvSpPr/>
          <p:nvPr/>
        </p:nvSpPr>
        <p:spPr>
          <a:xfrm>
            <a:off x="6124775" y="3200140"/>
            <a:ext cx="158563" cy="785318"/>
          </a:xfrm>
          <a:custGeom>
            <a:rect b="b" l="l" r="r" t="t"/>
            <a:pathLst>
              <a:path extrusionOk="0" h="38369" w="7748">
                <a:moveTo>
                  <a:pt x="112" y="1"/>
                </a:moveTo>
                <a:cubicBezTo>
                  <a:pt x="82" y="1"/>
                  <a:pt x="41" y="21"/>
                  <a:pt x="1" y="61"/>
                </a:cubicBezTo>
                <a:cubicBezTo>
                  <a:pt x="1" y="61"/>
                  <a:pt x="1" y="142"/>
                  <a:pt x="1" y="142"/>
                </a:cubicBezTo>
                <a:cubicBezTo>
                  <a:pt x="646" y="545"/>
                  <a:pt x="4116" y="3692"/>
                  <a:pt x="5730" y="9744"/>
                </a:cubicBezTo>
                <a:cubicBezTo>
                  <a:pt x="7263" y="15311"/>
                  <a:pt x="7505" y="24752"/>
                  <a:pt x="485" y="38227"/>
                </a:cubicBezTo>
                <a:cubicBezTo>
                  <a:pt x="404" y="38227"/>
                  <a:pt x="404" y="38308"/>
                  <a:pt x="485" y="38308"/>
                </a:cubicBezTo>
                <a:cubicBezTo>
                  <a:pt x="525" y="38348"/>
                  <a:pt x="566" y="38368"/>
                  <a:pt x="596" y="38368"/>
                </a:cubicBezTo>
                <a:cubicBezTo>
                  <a:pt x="626" y="38368"/>
                  <a:pt x="646" y="38348"/>
                  <a:pt x="646" y="38308"/>
                </a:cubicBezTo>
                <a:cubicBezTo>
                  <a:pt x="7747" y="24913"/>
                  <a:pt x="7505" y="15392"/>
                  <a:pt x="5972" y="9744"/>
                </a:cubicBezTo>
                <a:cubicBezTo>
                  <a:pt x="4277" y="3611"/>
                  <a:pt x="808" y="384"/>
                  <a:pt x="162" y="61"/>
                </a:cubicBezTo>
                <a:cubicBezTo>
                  <a:pt x="162" y="21"/>
                  <a:pt x="142" y="1"/>
                  <a:pt x="11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3"/>
          <p:cNvSpPr/>
          <p:nvPr/>
        </p:nvSpPr>
        <p:spPr>
          <a:xfrm>
            <a:off x="5759834" y="3184707"/>
            <a:ext cx="193231" cy="799501"/>
          </a:xfrm>
          <a:custGeom>
            <a:rect b="b" l="l" r="r" t="t"/>
            <a:pathLst>
              <a:path extrusionOk="0" h="39062" w="9442">
                <a:moveTo>
                  <a:pt x="9368" y="1"/>
                </a:moveTo>
                <a:cubicBezTo>
                  <a:pt x="9342" y="1"/>
                  <a:pt x="9311" y="27"/>
                  <a:pt x="9280" y="89"/>
                </a:cubicBezTo>
                <a:cubicBezTo>
                  <a:pt x="9119" y="250"/>
                  <a:pt x="9038" y="412"/>
                  <a:pt x="8876" y="573"/>
                </a:cubicBezTo>
                <a:cubicBezTo>
                  <a:pt x="6294" y="3558"/>
                  <a:pt x="4600" y="7270"/>
                  <a:pt x="4035" y="11224"/>
                </a:cubicBezTo>
                <a:cubicBezTo>
                  <a:pt x="2583" y="18809"/>
                  <a:pt x="4277" y="28249"/>
                  <a:pt x="9038" y="38981"/>
                </a:cubicBezTo>
                <a:cubicBezTo>
                  <a:pt x="9038" y="39062"/>
                  <a:pt x="9119" y="39062"/>
                  <a:pt x="9119" y="39062"/>
                </a:cubicBezTo>
                <a:lnTo>
                  <a:pt x="9199" y="39062"/>
                </a:lnTo>
                <a:cubicBezTo>
                  <a:pt x="9199" y="39062"/>
                  <a:pt x="9280" y="38981"/>
                  <a:pt x="9199" y="38900"/>
                </a:cubicBezTo>
                <a:cubicBezTo>
                  <a:pt x="4197" y="27362"/>
                  <a:pt x="1" y="11305"/>
                  <a:pt x="9038" y="734"/>
                </a:cubicBezTo>
                <a:cubicBezTo>
                  <a:pt x="9199" y="492"/>
                  <a:pt x="9280" y="331"/>
                  <a:pt x="9441" y="170"/>
                </a:cubicBezTo>
                <a:cubicBezTo>
                  <a:pt x="9441" y="70"/>
                  <a:pt x="9410" y="1"/>
                  <a:pt x="936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3"/>
          <p:cNvSpPr/>
          <p:nvPr/>
        </p:nvSpPr>
        <p:spPr>
          <a:xfrm>
            <a:off x="5685523" y="3199731"/>
            <a:ext cx="160200" cy="784478"/>
          </a:xfrm>
          <a:custGeom>
            <a:rect b="b" l="l" r="r" t="t"/>
            <a:pathLst>
              <a:path extrusionOk="0" h="38328" w="7828">
                <a:moveTo>
                  <a:pt x="7666" y="0"/>
                </a:moveTo>
                <a:cubicBezTo>
                  <a:pt x="7021" y="404"/>
                  <a:pt x="3470" y="3631"/>
                  <a:pt x="1857" y="9764"/>
                </a:cubicBezTo>
                <a:cubicBezTo>
                  <a:pt x="323" y="15412"/>
                  <a:pt x="1" y="24853"/>
                  <a:pt x="7101" y="38328"/>
                </a:cubicBezTo>
                <a:lnTo>
                  <a:pt x="7343" y="38328"/>
                </a:lnTo>
                <a:cubicBezTo>
                  <a:pt x="7343" y="38328"/>
                  <a:pt x="7343" y="38247"/>
                  <a:pt x="7343" y="38247"/>
                </a:cubicBezTo>
                <a:cubicBezTo>
                  <a:pt x="243" y="24772"/>
                  <a:pt x="566" y="15331"/>
                  <a:pt x="2018" y="9764"/>
                </a:cubicBezTo>
                <a:cubicBezTo>
                  <a:pt x="3712" y="3712"/>
                  <a:pt x="7182" y="565"/>
                  <a:pt x="7747" y="162"/>
                </a:cubicBezTo>
                <a:cubicBezTo>
                  <a:pt x="7828" y="162"/>
                  <a:pt x="7828" y="81"/>
                  <a:pt x="774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3"/>
          <p:cNvSpPr/>
          <p:nvPr/>
        </p:nvSpPr>
        <p:spPr>
          <a:xfrm>
            <a:off x="5733413" y="4549021"/>
            <a:ext cx="553210" cy="3316"/>
          </a:xfrm>
          <a:custGeom>
            <a:rect b="b" l="l" r="r" t="t"/>
            <a:pathLst>
              <a:path extrusionOk="0" h="162" w="27032">
                <a:moveTo>
                  <a:pt x="81" y="0"/>
                </a:moveTo>
                <a:cubicBezTo>
                  <a:pt x="81" y="0"/>
                  <a:pt x="1" y="0"/>
                  <a:pt x="1" y="81"/>
                </a:cubicBezTo>
                <a:cubicBezTo>
                  <a:pt x="1" y="162"/>
                  <a:pt x="81" y="162"/>
                  <a:pt x="81" y="162"/>
                </a:cubicBezTo>
                <a:lnTo>
                  <a:pt x="26951" y="162"/>
                </a:lnTo>
                <a:cubicBezTo>
                  <a:pt x="26951" y="162"/>
                  <a:pt x="27031" y="162"/>
                  <a:pt x="27031" y="81"/>
                </a:cubicBezTo>
                <a:cubicBezTo>
                  <a:pt x="27031" y="0"/>
                  <a:pt x="26951" y="0"/>
                  <a:pt x="2695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3"/>
          <p:cNvSpPr/>
          <p:nvPr/>
        </p:nvSpPr>
        <p:spPr>
          <a:xfrm>
            <a:off x="5733413" y="4515986"/>
            <a:ext cx="553210" cy="4974"/>
          </a:xfrm>
          <a:custGeom>
            <a:rect b="b" l="l" r="r" t="t"/>
            <a:pathLst>
              <a:path extrusionOk="0" h="243" w="27032">
                <a:moveTo>
                  <a:pt x="81" y="1"/>
                </a:moveTo>
                <a:cubicBezTo>
                  <a:pt x="81" y="1"/>
                  <a:pt x="1" y="81"/>
                  <a:pt x="1" y="162"/>
                </a:cubicBezTo>
                <a:cubicBezTo>
                  <a:pt x="1" y="162"/>
                  <a:pt x="81" y="243"/>
                  <a:pt x="81" y="243"/>
                </a:cubicBezTo>
                <a:lnTo>
                  <a:pt x="26951" y="243"/>
                </a:lnTo>
                <a:cubicBezTo>
                  <a:pt x="26951" y="243"/>
                  <a:pt x="27031" y="162"/>
                  <a:pt x="27031" y="162"/>
                </a:cubicBezTo>
                <a:cubicBezTo>
                  <a:pt x="27031" y="81"/>
                  <a:pt x="26951" y="1"/>
                  <a:pt x="2695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3"/>
          <p:cNvSpPr/>
          <p:nvPr/>
        </p:nvSpPr>
        <p:spPr>
          <a:xfrm>
            <a:off x="6174973" y="3695504"/>
            <a:ext cx="86565" cy="84446"/>
          </a:xfrm>
          <a:custGeom>
            <a:rect b="b" l="l" r="r" t="t"/>
            <a:pathLst>
              <a:path extrusionOk="0" fill="none" h="1793" w="1838">
                <a:moveTo>
                  <a:pt x="1" y="718"/>
                </a:moveTo>
                <a:lnTo>
                  <a:pt x="1793" y="1793"/>
                </a:lnTo>
                <a:lnTo>
                  <a:pt x="1838"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3"/>
          <p:cNvSpPr/>
          <p:nvPr/>
        </p:nvSpPr>
        <p:spPr>
          <a:xfrm>
            <a:off x="6172853" y="3411702"/>
            <a:ext cx="85529" cy="165689"/>
          </a:xfrm>
          <a:custGeom>
            <a:rect b="b" l="l" r="r" t="t"/>
            <a:pathLst>
              <a:path extrusionOk="0" h="3518" w="1816">
                <a:moveTo>
                  <a:pt x="68" y="0"/>
                </a:moveTo>
                <a:lnTo>
                  <a:pt x="1" y="23"/>
                </a:lnTo>
                <a:cubicBezTo>
                  <a:pt x="516" y="1232"/>
                  <a:pt x="1098" y="2397"/>
                  <a:pt x="1748" y="3518"/>
                </a:cubicBezTo>
                <a:lnTo>
                  <a:pt x="1815" y="3473"/>
                </a:lnTo>
                <a:cubicBezTo>
                  <a:pt x="1166" y="2353"/>
                  <a:pt x="583" y="1188"/>
                  <a:pt x="68"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3"/>
          <p:cNvSpPr/>
          <p:nvPr/>
        </p:nvSpPr>
        <p:spPr>
          <a:xfrm>
            <a:off x="6174973" y="3337149"/>
            <a:ext cx="54916" cy="77758"/>
          </a:xfrm>
          <a:custGeom>
            <a:rect b="b" l="l" r="r" t="t"/>
            <a:pathLst>
              <a:path extrusionOk="0" h="1651" w="1166">
                <a:moveTo>
                  <a:pt x="80" y="0"/>
                </a:moveTo>
                <a:cubicBezTo>
                  <a:pt x="68" y="0"/>
                  <a:pt x="55" y="6"/>
                  <a:pt x="45" y="15"/>
                </a:cubicBezTo>
                <a:cubicBezTo>
                  <a:pt x="1" y="37"/>
                  <a:pt x="1" y="60"/>
                  <a:pt x="23" y="105"/>
                </a:cubicBezTo>
                <a:lnTo>
                  <a:pt x="673" y="1068"/>
                </a:lnTo>
                <a:lnTo>
                  <a:pt x="1053" y="1650"/>
                </a:lnTo>
                <a:lnTo>
                  <a:pt x="1166" y="1628"/>
                </a:lnTo>
                <a:lnTo>
                  <a:pt x="785" y="1046"/>
                </a:lnTo>
                <a:lnTo>
                  <a:pt x="113" y="37"/>
                </a:lnTo>
                <a:cubicBezTo>
                  <a:pt x="113" y="11"/>
                  <a:pt x="97" y="0"/>
                  <a:pt x="8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4" name="Google Shape;1154;p13"/>
          <p:cNvGrpSpPr/>
          <p:nvPr/>
        </p:nvGrpSpPr>
        <p:grpSpPr>
          <a:xfrm>
            <a:off x="6149706" y="3222930"/>
            <a:ext cx="1004543" cy="1395970"/>
            <a:chOff x="2132275" y="1744350"/>
            <a:chExt cx="533225" cy="741000"/>
          </a:xfrm>
        </p:grpSpPr>
        <p:sp>
          <p:nvSpPr>
            <p:cNvPr id="1155" name="Google Shape;1155;p13"/>
            <p:cNvSpPr/>
            <p:nvPr/>
          </p:nvSpPr>
          <p:spPr>
            <a:xfrm>
              <a:off x="2417350" y="1822550"/>
              <a:ext cx="197175" cy="320250"/>
            </a:xfrm>
            <a:custGeom>
              <a:rect b="b" l="l" r="r" t="t"/>
              <a:pathLst>
                <a:path extrusionOk="0" h="12810" w="7887">
                  <a:moveTo>
                    <a:pt x="4293" y="0"/>
                  </a:moveTo>
                  <a:cubicBezTo>
                    <a:pt x="3869" y="0"/>
                    <a:pt x="3464" y="130"/>
                    <a:pt x="3093" y="345"/>
                  </a:cubicBezTo>
                  <a:cubicBezTo>
                    <a:pt x="3003" y="412"/>
                    <a:pt x="2913" y="479"/>
                    <a:pt x="2824" y="546"/>
                  </a:cubicBezTo>
                  <a:cubicBezTo>
                    <a:pt x="2600" y="703"/>
                    <a:pt x="2421" y="905"/>
                    <a:pt x="2264" y="1129"/>
                  </a:cubicBezTo>
                  <a:cubicBezTo>
                    <a:pt x="1793" y="1823"/>
                    <a:pt x="1592" y="2674"/>
                    <a:pt x="1704" y="3526"/>
                  </a:cubicBezTo>
                  <a:cubicBezTo>
                    <a:pt x="1704" y="3526"/>
                    <a:pt x="1704" y="3548"/>
                    <a:pt x="1704" y="3571"/>
                  </a:cubicBezTo>
                  <a:cubicBezTo>
                    <a:pt x="1076" y="4019"/>
                    <a:pt x="852" y="4915"/>
                    <a:pt x="628" y="5609"/>
                  </a:cubicBezTo>
                  <a:cubicBezTo>
                    <a:pt x="1" y="7536"/>
                    <a:pt x="785" y="9507"/>
                    <a:pt x="2152" y="10784"/>
                  </a:cubicBezTo>
                  <a:cubicBezTo>
                    <a:pt x="2510" y="11143"/>
                    <a:pt x="2958" y="11434"/>
                    <a:pt x="3406" y="11680"/>
                  </a:cubicBezTo>
                  <a:cubicBezTo>
                    <a:pt x="4190" y="12039"/>
                    <a:pt x="5019" y="12308"/>
                    <a:pt x="5871" y="12487"/>
                  </a:cubicBezTo>
                  <a:lnTo>
                    <a:pt x="5893" y="12487"/>
                  </a:lnTo>
                  <a:cubicBezTo>
                    <a:pt x="5995" y="12507"/>
                    <a:pt x="7241" y="12809"/>
                    <a:pt x="7470" y="12809"/>
                  </a:cubicBezTo>
                  <a:cubicBezTo>
                    <a:pt x="7492" y="12809"/>
                    <a:pt x="7504" y="12806"/>
                    <a:pt x="7506" y="12801"/>
                  </a:cubicBezTo>
                  <a:cubicBezTo>
                    <a:pt x="7573" y="12532"/>
                    <a:pt x="7640" y="12285"/>
                    <a:pt x="7685" y="12039"/>
                  </a:cubicBezTo>
                  <a:lnTo>
                    <a:pt x="7685" y="12017"/>
                  </a:lnTo>
                  <a:lnTo>
                    <a:pt x="7685" y="11949"/>
                  </a:lnTo>
                  <a:lnTo>
                    <a:pt x="7685" y="11905"/>
                  </a:lnTo>
                  <a:cubicBezTo>
                    <a:pt x="7730" y="11703"/>
                    <a:pt x="7775" y="11479"/>
                    <a:pt x="7797" y="11188"/>
                  </a:cubicBezTo>
                  <a:lnTo>
                    <a:pt x="7797" y="11143"/>
                  </a:lnTo>
                  <a:cubicBezTo>
                    <a:pt x="7842" y="10829"/>
                    <a:pt x="7864" y="10493"/>
                    <a:pt x="7887" y="10112"/>
                  </a:cubicBezTo>
                  <a:lnTo>
                    <a:pt x="7887" y="10067"/>
                  </a:lnTo>
                  <a:lnTo>
                    <a:pt x="7887" y="9821"/>
                  </a:lnTo>
                  <a:lnTo>
                    <a:pt x="7887" y="9799"/>
                  </a:lnTo>
                  <a:cubicBezTo>
                    <a:pt x="7887" y="9664"/>
                    <a:pt x="7887" y="9530"/>
                    <a:pt x="7864" y="9418"/>
                  </a:cubicBezTo>
                  <a:cubicBezTo>
                    <a:pt x="7864" y="9171"/>
                    <a:pt x="7842" y="8925"/>
                    <a:pt x="7820" y="8656"/>
                  </a:cubicBezTo>
                  <a:cubicBezTo>
                    <a:pt x="7820" y="8656"/>
                    <a:pt x="7820" y="8634"/>
                    <a:pt x="7820" y="8634"/>
                  </a:cubicBezTo>
                  <a:cubicBezTo>
                    <a:pt x="7775" y="8186"/>
                    <a:pt x="7708" y="7738"/>
                    <a:pt x="7618" y="7312"/>
                  </a:cubicBezTo>
                  <a:lnTo>
                    <a:pt x="7618" y="7290"/>
                  </a:lnTo>
                  <a:cubicBezTo>
                    <a:pt x="7596" y="7177"/>
                    <a:pt x="7551" y="7088"/>
                    <a:pt x="7528" y="6976"/>
                  </a:cubicBezTo>
                  <a:cubicBezTo>
                    <a:pt x="7416" y="6617"/>
                    <a:pt x="7327" y="6281"/>
                    <a:pt x="7260" y="5990"/>
                  </a:cubicBezTo>
                  <a:lnTo>
                    <a:pt x="7260" y="5945"/>
                  </a:lnTo>
                  <a:lnTo>
                    <a:pt x="7125" y="5564"/>
                  </a:lnTo>
                  <a:cubicBezTo>
                    <a:pt x="7125" y="5542"/>
                    <a:pt x="7125" y="5520"/>
                    <a:pt x="7125" y="5497"/>
                  </a:cubicBezTo>
                  <a:cubicBezTo>
                    <a:pt x="7080" y="5385"/>
                    <a:pt x="7058" y="5296"/>
                    <a:pt x="7036" y="5184"/>
                  </a:cubicBezTo>
                  <a:cubicBezTo>
                    <a:pt x="7013" y="5161"/>
                    <a:pt x="6991" y="5139"/>
                    <a:pt x="6991" y="5094"/>
                  </a:cubicBezTo>
                  <a:cubicBezTo>
                    <a:pt x="6991" y="5094"/>
                    <a:pt x="6991" y="5072"/>
                    <a:pt x="6991" y="5072"/>
                  </a:cubicBezTo>
                  <a:cubicBezTo>
                    <a:pt x="6968" y="4960"/>
                    <a:pt x="6946" y="4870"/>
                    <a:pt x="6924" y="4780"/>
                  </a:cubicBezTo>
                  <a:lnTo>
                    <a:pt x="6924" y="4758"/>
                  </a:lnTo>
                  <a:lnTo>
                    <a:pt x="6924" y="4736"/>
                  </a:lnTo>
                  <a:cubicBezTo>
                    <a:pt x="6901" y="4668"/>
                    <a:pt x="6879" y="4624"/>
                    <a:pt x="6879" y="4579"/>
                  </a:cubicBezTo>
                  <a:cubicBezTo>
                    <a:pt x="6789" y="4288"/>
                    <a:pt x="6677" y="3974"/>
                    <a:pt x="6543" y="3683"/>
                  </a:cubicBezTo>
                  <a:cubicBezTo>
                    <a:pt x="6498" y="3593"/>
                    <a:pt x="6543" y="3391"/>
                    <a:pt x="6543" y="3279"/>
                  </a:cubicBezTo>
                  <a:cubicBezTo>
                    <a:pt x="6543" y="3055"/>
                    <a:pt x="6543" y="2854"/>
                    <a:pt x="6520" y="2652"/>
                  </a:cubicBezTo>
                  <a:cubicBezTo>
                    <a:pt x="6453" y="2204"/>
                    <a:pt x="6341" y="1734"/>
                    <a:pt x="6162" y="1330"/>
                  </a:cubicBezTo>
                  <a:cubicBezTo>
                    <a:pt x="6139" y="1286"/>
                    <a:pt x="6095" y="1218"/>
                    <a:pt x="6072" y="1174"/>
                  </a:cubicBezTo>
                  <a:cubicBezTo>
                    <a:pt x="6027" y="1061"/>
                    <a:pt x="5938" y="949"/>
                    <a:pt x="5871" y="860"/>
                  </a:cubicBezTo>
                  <a:cubicBezTo>
                    <a:pt x="5803" y="770"/>
                    <a:pt x="5736" y="703"/>
                    <a:pt x="5669" y="636"/>
                  </a:cubicBezTo>
                  <a:cubicBezTo>
                    <a:pt x="5355" y="300"/>
                    <a:pt x="4930" y="76"/>
                    <a:pt x="4482" y="9"/>
                  </a:cubicBezTo>
                  <a:cubicBezTo>
                    <a:pt x="4418" y="3"/>
                    <a:pt x="4356" y="0"/>
                    <a:pt x="4293"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3"/>
            <p:cNvSpPr/>
            <p:nvPr/>
          </p:nvSpPr>
          <p:spPr>
            <a:xfrm>
              <a:off x="2517625" y="1931975"/>
              <a:ext cx="147875" cy="210600"/>
            </a:xfrm>
            <a:custGeom>
              <a:rect b="b" l="l" r="r" t="t"/>
              <a:pathLst>
                <a:path extrusionOk="0" h="8424" w="5915">
                  <a:moveTo>
                    <a:pt x="1815" y="0"/>
                  </a:moveTo>
                  <a:cubicBezTo>
                    <a:pt x="1389" y="45"/>
                    <a:pt x="986" y="224"/>
                    <a:pt x="695" y="538"/>
                  </a:cubicBezTo>
                  <a:cubicBezTo>
                    <a:pt x="0" y="1255"/>
                    <a:pt x="45" y="2487"/>
                    <a:pt x="247" y="3405"/>
                  </a:cubicBezTo>
                  <a:cubicBezTo>
                    <a:pt x="538" y="5018"/>
                    <a:pt x="1501" y="6430"/>
                    <a:pt x="2890" y="7281"/>
                  </a:cubicBezTo>
                  <a:cubicBezTo>
                    <a:pt x="3137" y="7438"/>
                    <a:pt x="3383" y="7572"/>
                    <a:pt x="3652" y="7684"/>
                  </a:cubicBezTo>
                  <a:cubicBezTo>
                    <a:pt x="3786" y="7752"/>
                    <a:pt x="3943" y="7819"/>
                    <a:pt x="4100" y="7864"/>
                  </a:cubicBezTo>
                  <a:lnTo>
                    <a:pt x="4324" y="7953"/>
                  </a:lnTo>
                  <a:lnTo>
                    <a:pt x="4414" y="7998"/>
                  </a:lnTo>
                  <a:cubicBezTo>
                    <a:pt x="4660" y="8088"/>
                    <a:pt x="4906" y="8200"/>
                    <a:pt x="5175" y="8289"/>
                  </a:cubicBezTo>
                  <a:cubicBezTo>
                    <a:pt x="5242" y="8312"/>
                    <a:pt x="5489" y="8379"/>
                    <a:pt x="5713" y="8424"/>
                  </a:cubicBezTo>
                  <a:lnTo>
                    <a:pt x="5803" y="8424"/>
                  </a:lnTo>
                  <a:cubicBezTo>
                    <a:pt x="5870" y="8424"/>
                    <a:pt x="5892" y="8379"/>
                    <a:pt x="5915" y="8334"/>
                  </a:cubicBezTo>
                  <a:cubicBezTo>
                    <a:pt x="5915" y="8312"/>
                    <a:pt x="5915" y="8312"/>
                    <a:pt x="5915" y="8312"/>
                  </a:cubicBezTo>
                  <a:cubicBezTo>
                    <a:pt x="5915" y="8289"/>
                    <a:pt x="5915" y="8289"/>
                    <a:pt x="5915" y="8289"/>
                  </a:cubicBezTo>
                  <a:lnTo>
                    <a:pt x="5623" y="7528"/>
                  </a:lnTo>
                  <a:lnTo>
                    <a:pt x="5534" y="7326"/>
                  </a:lnTo>
                  <a:lnTo>
                    <a:pt x="5511" y="7259"/>
                  </a:lnTo>
                  <a:lnTo>
                    <a:pt x="4705" y="5175"/>
                  </a:lnTo>
                  <a:lnTo>
                    <a:pt x="3025" y="829"/>
                  </a:lnTo>
                  <a:cubicBezTo>
                    <a:pt x="3002" y="739"/>
                    <a:pt x="2957" y="650"/>
                    <a:pt x="2935" y="560"/>
                  </a:cubicBezTo>
                  <a:cubicBezTo>
                    <a:pt x="2913" y="538"/>
                    <a:pt x="2913" y="493"/>
                    <a:pt x="2890" y="448"/>
                  </a:cubicBezTo>
                  <a:cubicBezTo>
                    <a:pt x="2868" y="359"/>
                    <a:pt x="2823" y="269"/>
                    <a:pt x="2778" y="202"/>
                  </a:cubicBezTo>
                  <a:cubicBezTo>
                    <a:pt x="2756" y="179"/>
                    <a:pt x="2733" y="157"/>
                    <a:pt x="2711" y="135"/>
                  </a:cubicBezTo>
                  <a:cubicBezTo>
                    <a:pt x="2621" y="90"/>
                    <a:pt x="2554" y="67"/>
                    <a:pt x="2464" y="67"/>
                  </a:cubicBezTo>
                  <a:cubicBezTo>
                    <a:pt x="2240" y="23"/>
                    <a:pt x="2039" y="0"/>
                    <a:pt x="1815"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3"/>
            <p:cNvSpPr/>
            <p:nvPr/>
          </p:nvSpPr>
          <p:spPr>
            <a:xfrm>
              <a:off x="2461600" y="2056225"/>
              <a:ext cx="101975" cy="78500"/>
            </a:xfrm>
            <a:custGeom>
              <a:rect b="b" l="l" r="r" t="t"/>
              <a:pathLst>
                <a:path extrusionOk="0" h="3140" w="4079">
                  <a:moveTo>
                    <a:pt x="893" y="1"/>
                  </a:moveTo>
                  <a:cubicBezTo>
                    <a:pt x="647" y="1"/>
                    <a:pt x="407" y="97"/>
                    <a:pt x="247" y="272"/>
                  </a:cubicBezTo>
                  <a:cubicBezTo>
                    <a:pt x="1" y="608"/>
                    <a:pt x="113" y="1079"/>
                    <a:pt x="337" y="1437"/>
                  </a:cubicBezTo>
                  <a:cubicBezTo>
                    <a:pt x="718" y="1796"/>
                    <a:pt x="1143" y="2087"/>
                    <a:pt x="1591" y="2333"/>
                  </a:cubicBezTo>
                  <a:cubicBezTo>
                    <a:pt x="2376" y="2692"/>
                    <a:pt x="3204" y="2961"/>
                    <a:pt x="4056" y="3140"/>
                  </a:cubicBezTo>
                  <a:cubicBezTo>
                    <a:pt x="4078" y="3095"/>
                    <a:pt x="4078" y="3028"/>
                    <a:pt x="4056" y="2961"/>
                  </a:cubicBezTo>
                  <a:cubicBezTo>
                    <a:pt x="3966" y="2625"/>
                    <a:pt x="3787" y="2333"/>
                    <a:pt x="3518" y="2109"/>
                  </a:cubicBezTo>
                  <a:cubicBezTo>
                    <a:pt x="3025" y="1594"/>
                    <a:pt x="2532" y="1079"/>
                    <a:pt x="2017" y="608"/>
                  </a:cubicBezTo>
                  <a:cubicBezTo>
                    <a:pt x="1771" y="362"/>
                    <a:pt x="1502" y="183"/>
                    <a:pt x="1188" y="48"/>
                  </a:cubicBezTo>
                  <a:cubicBezTo>
                    <a:pt x="1092" y="16"/>
                    <a:pt x="992" y="1"/>
                    <a:pt x="8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3"/>
            <p:cNvSpPr/>
            <p:nvPr/>
          </p:nvSpPr>
          <p:spPr>
            <a:xfrm>
              <a:off x="2433050" y="1976775"/>
              <a:ext cx="575" cy="8425"/>
            </a:xfrm>
            <a:custGeom>
              <a:rect b="b" l="l" r="r" t="t"/>
              <a:pathLst>
                <a:path extrusionOk="0" fill="none" h="337" w="23">
                  <a:moveTo>
                    <a:pt x="23" y="0"/>
                  </a:moveTo>
                  <a:cubicBezTo>
                    <a:pt x="0" y="112"/>
                    <a:pt x="0" y="224"/>
                    <a:pt x="23" y="336"/>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3"/>
            <p:cNvSpPr/>
            <p:nvPr/>
          </p:nvSpPr>
          <p:spPr>
            <a:xfrm>
              <a:off x="2441450" y="1984050"/>
              <a:ext cx="1150" cy="8425"/>
            </a:xfrm>
            <a:custGeom>
              <a:rect b="b" l="l" r="r" t="t"/>
              <a:pathLst>
                <a:path extrusionOk="0" fill="none" h="337" w="46">
                  <a:moveTo>
                    <a:pt x="0" y="1"/>
                  </a:moveTo>
                  <a:cubicBezTo>
                    <a:pt x="0" y="113"/>
                    <a:pt x="23" y="225"/>
                    <a:pt x="45" y="337"/>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3"/>
            <p:cNvSpPr/>
            <p:nvPr/>
          </p:nvSpPr>
          <p:spPr>
            <a:xfrm>
              <a:off x="2446475" y="1976775"/>
              <a:ext cx="600" cy="7850"/>
            </a:xfrm>
            <a:custGeom>
              <a:rect b="b" l="l" r="r" t="t"/>
              <a:pathLst>
                <a:path extrusionOk="0" fill="none" h="314" w="24">
                  <a:moveTo>
                    <a:pt x="1" y="0"/>
                  </a:moveTo>
                  <a:cubicBezTo>
                    <a:pt x="1" y="90"/>
                    <a:pt x="1" y="202"/>
                    <a:pt x="23" y="31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3"/>
            <p:cNvSpPr/>
            <p:nvPr/>
          </p:nvSpPr>
          <p:spPr>
            <a:xfrm>
              <a:off x="2454325" y="1985175"/>
              <a:ext cx="2275" cy="7300"/>
            </a:xfrm>
            <a:custGeom>
              <a:rect b="b" l="l" r="r" t="t"/>
              <a:pathLst>
                <a:path extrusionOk="0" fill="none" h="292" w="91">
                  <a:moveTo>
                    <a:pt x="1" y="0"/>
                  </a:moveTo>
                  <a:cubicBezTo>
                    <a:pt x="1" y="90"/>
                    <a:pt x="45" y="202"/>
                    <a:pt x="90" y="292"/>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3"/>
            <p:cNvSpPr/>
            <p:nvPr/>
          </p:nvSpPr>
          <p:spPr>
            <a:xfrm>
              <a:off x="2435275" y="2000300"/>
              <a:ext cx="1150" cy="5625"/>
            </a:xfrm>
            <a:custGeom>
              <a:rect b="b" l="l" r="r" t="t"/>
              <a:pathLst>
                <a:path extrusionOk="0" fill="none" h="225" w="46">
                  <a:moveTo>
                    <a:pt x="1" y="0"/>
                  </a:moveTo>
                  <a:cubicBezTo>
                    <a:pt x="23" y="67"/>
                    <a:pt x="23" y="157"/>
                    <a:pt x="46" y="22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3"/>
            <p:cNvSpPr/>
            <p:nvPr/>
          </p:nvSpPr>
          <p:spPr>
            <a:xfrm>
              <a:off x="2443675" y="2001975"/>
              <a:ext cx="1725" cy="6750"/>
            </a:xfrm>
            <a:custGeom>
              <a:rect b="b" l="l" r="r" t="t"/>
              <a:pathLst>
                <a:path extrusionOk="0" fill="none" h="270" w="69">
                  <a:moveTo>
                    <a:pt x="1" y="0"/>
                  </a:moveTo>
                  <a:cubicBezTo>
                    <a:pt x="1" y="90"/>
                    <a:pt x="23" y="180"/>
                    <a:pt x="68"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3"/>
            <p:cNvSpPr/>
            <p:nvPr/>
          </p:nvSpPr>
          <p:spPr>
            <a:xfrm>
              <a:off x="2454325" y="1999725"/>
              <a:ext cx="1150" cy="4525"/>
            </a:xfrm>
            <a:custGeom>
              <a:rect b="b" l="l" r="r" t="t"/>
              <a:pathLst>
                <a:path extrusionOk="0" fill="none" h="181" w="46">
                  <a:moveTo>
                    <a:pt x="1" y="1"/>
                  </a:moveTo>
                  <a:lnTo>
                    <a:pt x="45"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3"/>
            <p:cNvSpPr/>
            <p:nvPr/>
          </p:nvSpPr>
          <p:spPr>
            <a:xfrm>
              <a:off x="2492400" y="2082625"/>
              <a:ext cx="6750" cy="6750"/>
            </a:xfrm>
            <a:custGeom>
              <a:rect b="b" l="l" r="r" t="t"/>
              <a:pathLst>
                <a:path extrusionOk="0" fill="none" h="270" w="270">
                  <a:moveTo>
                    <a:pt x="1" y="1"/>
                  </a:moveTo>
                  <a:cubicBezTo>
                    <a:pt x="91" y="90"/>
                    <a:pt x="180" y="180"/>
                    <a:pt x="270"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3"/>
            <p:cNvSpPr/>
            <p:nvPr/>
          </p:nvSpPr>
          <p:spPr>
            <a:xfrm>
              <a:off x="2504725" y="2083750"/>
              <a:ext cx="4525" cy="4500"/>
            </a:xfrm>
            <a:custGeom>
              <a:rect b="b" l="l" r="r" t="t"/>
              <a:pathLst>
                <a:path extrusionOk="0" fill="none" h="180" w="181">
                  <a:moveTo>
                    <a:pt x="1" y="0"/>
                  </a:moveTo>
                  <a:cubicBezTo>
                    <a:pt x="46" y="68"/>
                    <a:pt x="113" y="135"/>
                    <a:pt x="180" y="18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3"/>
            <p:cNvSpPr/>
            <p:nvPr/>
          </p:nvSpPr>
          <p:spPr>
            <a:xfrm>
              <a:off x="2505300" y="2074225"/>
              <a:ext cx="4500" cy="4500"/>
            </a:xfrm>
            <a:custGeom>
              <a:rect b="b" l="l" r="r" t="t"/>
              <a:pathLst>
                <a:path extrusionOk="0" fill="none" h="180" w="180">
                  <a:moveTo>
                    <a:pt x="0" y="0"/>
                  </a:moveTo>
                  <a:lnTo>
                    <a:pt x="179"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3"/>
            <p:cNvSpPr/>
            <p:nvPr/>
          </p:nvSpPr>
          <p:spPr>
            <a:xfrm>
              <a:off x="2562975" y="2044125"/>
              <a:ext cx="92450" cy="221100"/>
            </a:xfrm>
            <a:custGeom>
              <a:rect b="b" l="l" r="r" t="t"/>
              <a:pathLst>
                <a:path extrusionOk="0" h="8844" w="3698">
                  <a:moveTo>
                    <a:pt x="624" y="0"/>
                  </a:moveTo>
                  <a:cubicBezTo>
                    <a:pt x="549" y="0"/>
                    <a:pt x="475" y="13"/>
                    <a:pt x="404" y="40"/>
                  </a:cubicBezTo>
                  <a:cubicBezTo>
                    <a:pt x="180" y="174"/>
                    <a:pt x="23" y="398"/>
                    <a:pt x="1" y="644"/>
                  </a:cubicBezTo>
                  <a:cubicBezTo>
                    <a:pt x="1" y="913"/>
                    <a:pt x="23" y="1182"/>
                    <a:pt x="90" y="1429"/>
                  </a:cubicBezTo>
                  <a:lnTo>
                    <a:pt x="292" y="1787"/>
                  </a:lnTo>
                  <a:cubicBezTo>
                    <a:pt x="762" y="3579"/>
                    <a:pt x="606" y="5483"/>
                    <a:pt x="762" y="7365"/>
                  </a:cubicBezTo>
                  <a:cubicBezTo>
                    <a:pt x="740" y="7477"/>
                    <a:pt x="785" y="7567"/>
                    <a:pt x="852" y="7657"/>
                  </a:cubicBezTo>
                  <a:lnTo>
                    <a:pt x="874" y="7657"/>
                  </a:lnTo>
                  <a:cubicBezTo>
                    <a:pt x="900" y="7674"/>
                    <a:pt x="929" y="7681"/>
                    <a:pt x="959" y="7681"/>
                  </a:cubicBezTo>
                  <a:cubicBezTo>
                    <a:pt x="1007" y="7681"/>
                    <a:pt x="1057" y="7662"/>
                    <a:pt x="1099" y="7634"/>
                  </a:cubicBezTo>
                  <a:lnTo>
                    <a:pt x="1121" y="7612"/>
                  </a:lnTo>
                  <a:cubicBezTo>
                    <a:pt x="1188" y="7567"/>
                    <a:pt x="1233" y="7500"/>
                    <a:pt x="1255" y="7432"/>
                  </a:cubicBezTo>
                  <a:cubicBezTo>
                    <a:pt x="1300" y="7320"/>
                    <a:pt x="1323" y="7208"/>
                    <a:pt x="1345" y="7074"/>
                  </a:cubicBezTo>
                  <a:cubicBezTo>
                    <a:pt x="1345" y="7052"/>
                    <a:pt x="1367" y="7007"/>
                    <a:pt x="1367" y="6984"/>
                  </a:cubicBezTo>
                  <a:cubicBezTo>
                    <a:pt x="1367" y="6962"/>
                    <a:pt x="1390" y="6917"/>
                    <a:pt x="1390" y="6895"/>
                  </a:cubicBezTo>
                  <a:cubicBezTo>
                    <a:pt x="1479" y="7455"/>
                    <a:pt x="1614" y="7993"/>
                    <a:pt x="1771" y="8530"/>
                  </a:cubicBezTo>
                  <a:cubicBezTo>
                    <a:pt x="1793" y="8642"/>
                    <a:pt x="1838" y="8732"/>
                    <a:pt x="1927" y="8821"/>
                  </a:cubicBezTo>
                  <a:cubicBezTo>
                    <a:pt x="1950" y="8821"/>
                    <a:pt x="1995" y="8844"/>
                    <a:pt x="2039" y="8844"/>
                  </a:cubicBezTo>
                  <a:lnTo>
                    <a:pt x="2062" y="8844"/>
                  </a:lnTo>
                  <a:cubicBezTo>
                    <a:pt x="2151" y="8821"/>
                    <a:pt x="2241" y="8777"/>
                    <a:pt x="2286" y="8687"/>
                  </a:cubicBezTo>
                  <a:cubicBezTo>
                    <a:pt x="2353" y="8575"/>
                    <a:pt x="2398" y="8463"/>
                    <a:pt x="2398" y="8329"/>
                  </a:cubicBezTo>
                  <a:cubicBezTo>
                    <a:pt x="2398" y="8306"/>
                    <a:pt x="2398" y="8284"/>
                    <a:pt x="2398" y="8284"/>
                  </a:cubicBezTo>
                  <a:cubicBezTo>
                    <a:pt x="2398" y="8261"/>
                    <a:pt x="2398" y="8217"/>
                    <a:pt x="2398" y="8194"/>
                  </a:cubicBezTo>
                  <a:cubicBezTo>
                    <a:pt x="2420" y="7769"/>
                    <a:pt x="2420" y="7343"/>
                    <a:pt x="2398" y="6895"/>
                  </a:cubicBezTo>
                  <a:lnTo>
                    <a:pt x="2398" y="6895"/>
                  </a:lnTo>
                  <a:cubicBezTo>
                    <a:pt x="2465" y="7096"/>
                    <a:pt x="2577" y="7276"/>
                    <a:pt x="2667" y="7455"/>
                  </a:cubicBezTo>
                  <a:lnTo>
                    <a:pt x="2712" y="7545"/>
                  </a:lnTo>
                  <a:cubicBezTo>
                    <a:pt x="2801" y="7657"/>
                    <a:pt x="2868" y="7769"/>
                    <a:pt x="2958" y="7881"/>
                  </a:cubicBezTo>
                  <a:cubicBezTo>
                    <a:pt x="2980" y="7925"/>
                    <a:pt x="3025" y="7948"/>
                    <a:pt x="3070" y="7993"/>
                  </a:cubicBezTo>
                  <a:lnTo>
                    <a:pt x="3182" y="7993"/>
                  </a:lnTo>
                  <a:cubicBezTo>
                    <a:pt x="3272" y="7993"/>
                    <a:pt x="3339" y="7925"/>
                    <a:pt x="3406" y="7858"/>
                  </a:cubicBezTo>
                  <a:cubicBezTo>
                    <a:pt x="3428" y="7813"/>
                    <a:pt x="3451" y="7791"/>
                    <a:pt x="3473" y="7769"/>
                  </a:cubicBezTo>
                  <a:cubicBezTo>
                    <a:pt x="3473" y="7746"/>
                    <a:pt x="3473" y="7724"/>
                    <a:pt x="3496" y="7724"/>
                  </a:cubicBezTo>
                  <a:cubicBezTo>
                    <a:pt x="3630" y="7388"/>
                    <a:pt x="3697" y="7007"/>
                    <a:pt x="3630" y="6648"/>
                  </a:cubicBezTo>
                  <a:lnTo>
                    <a:pt x="3630" y="6559"/>
                  </a:lnTo>
                  <a:cubicBezTo>
                    <a:pt x="3630" y="6514"/>
                    <a:pt x="3608" y="6447"/>
                    <a:pt x="3608" y="6380"/>
                  </a:cubicBezTo>
                  <a:cubicBezTo>
                    <a:pt x="3473" y="4923"/>
                    <a:pt x="3137" y="3490"/>
                    <a:pt x="2644" y="2123"/>
                  </a:cubicBezTo>
                  <a:cubicBezTo>
                    <a:pt x="2510" y="1742"/>
                    <a:pt x="2308" y="1384"/>
                    <a:pt x="2084" y="1048"/>
                  </a:cubicBezTo>
                  <a:cubicBezTo>
                    <a:pt x="1883" y="824"/>
                    <a:pt x="1659" y="600"/>
                    <a:pt x="1435" y="398"/>
                  </a:cubicBezTo>
                  <a:cubicBezTo>
                    <a:pt x="1278" y="286"/>
                    <a:pt x="1121" y="174"/>
                    <a:pt x="964" y="84"/>
                  </a:cubicBezTo>
                  <a:cubicBezTo>
                    <a:pt x="856" y="30"/>
                    <a:pt x="739" y="0"/>
                    <a:pt x="624"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3"/>
            <p:cNvSpPr/>
            <p:nvPr/>
          </p:nvSpPr>
          <p:spPr>
            <a:xfrm>
              <a:off x="2574750" y="2131900"/>
              <a:ext cx="48175" cy="5075"/>
            </a:xfrm>
            <a:custGeom>
              <a:rect b="b" l="l" r="r" t="t"/>
              <a:pathLst>
                <a:path extrusionOk="0" fill="none" h="203" w="1927">
                  <a:moveTo>
                    <a:pt x="0" y="203"/>
                  </a:moveTo>
                  <a:cubicBezTo>
                    <a:pt x="650" y="203"/>
                    <a:pt x="1300" y="135"/>
                    <a:pt x="1927" y="1"/>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3"/>
            <p:cNvSpPr/>
            <p:nvPr/>
          </p:nvSpPr>
          <p:spPr>
            <a:xfrm>
              <a:off x="2580350" y="2137275"/>
              <a:ext cx="3950" cy="99400"/>
            </a:xfrm>
            <a:custGeom>
              <a:rect b="b" l="l" r="r" t="t"/>
              <a:pathLst>
                <a:path extrusionOk="0" h="3976" w="158">
                  <a:moveTo>
                    <a:pt x="16" y="0"/>
                  </a:moveTo>
                  <a:cubicBezTo>
                    <a:pt x="13" y="0"/>
                    <a:pt x="8" y="3"/>
                    <a:pt x="0" y="10"/>
                  </a:cubicBezTo>
                  <a:cubicBezTo>
                    <a:pt x="90" y="1332"/>
                    <a:pt x="135" y="2654"/>
                    <a:pt x="135" y="3975"/>
                  </a:cubicBezTo>
                  <a:lnTo>
                    <a:pt x="157" y="3975"/>
                  </a:lnTo>
                  <a:cubicBezTo>
                    <a:pt x="157" y="2654"/>
                    <a:pt x="112" y="1309"/>
                    <a:pt x="23" y="10"/>
                  </a:cubicBezTo>
                  <a:cubicBezTo>
                    <a:pt x="23" y="10"/>
                    <a:pt x="23" y="0"/>
                    <a:pt x="1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3"/>
            <p:cNvSpPr/>
            <p:nvPr/>
          </p:nvSpPr>
          <p:spPr>
            <a:xfrm>
              <a:off x="2584825" y="2136400"/>
              <a:ext cx="5625" cy="99700"/>
            </a:xfrm>
            <a:custGeom>
              <a:rect b="b" l="l" r="r" t="t"/>
              <a:pathLst>
                <a:path extrusionOk="0" h="3988" w="225">
                  <a:moveTo>
                    <a:pt x="0" y="0"/>
                  </a:moveTo>
                  <a:cubicBezTo>
                    <a:pt x="0" y="0"/>
                    <a:pt x="0" y="0"/>
                    <a:pt x="0" y="23"/>
                  </a:cubicBezTo>
                  <a:cubicBezTo>
                    <a:pt x="23" y="1344"/>
                    <a:pt x="90" y="2666"/>
                    <a:pt x="202" y="3988"/>
                  </a:cubicBezTo>
                  <a:lnTo>
                    <a:pt x="225" y="3966"/>
                  </a:lnTo>
                  <a:cubicBezTo>
                    <a:pt x="113" y="2644"/>
                    <a:pt x="45" y="1344"/>
                    <a:pt x="23" y="23"/>
                  </a:cubicBezTo>
                  <a:cubicBezTo>
                    <a:pt x="23" y="0"/>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3"/>
            <p:cNvSpPr/>
            <p:nvPr/>
          </p:nvSpPr>
          <p:spPr>
            <a:xfrm>
              <a:off x="2589875" y="2136400"/>
              <a:ext cx="6725" cy="85700"/>
            </a:xfrm>
            <a:custGeom>
              <a:rect b="b" l="l" r="r" t="t"/>
              <a:pathLst>
                <a:path extrusionOk="0" h="3428" w="269">
                  <a:moveTo>
                    <a:pt x="0" y="0"/>
                  </a:moveTo>
                  <a:cubicBezTo>
                    <a:pt x="90" y="1165"/>
                    <a:pt x="157" y="2285"/>
                    <a:pt x="247" y="3428"/>
                  </a:cubicBezTo>
                  <a:cubicBezTo>
                    <a:pt x="247" y="3383"/>
                    <a:pt x="269" y="3361"/>
                    <a:pt x="269" y="3316"/>
                  </a:cubicBezTo>
                  <a:cubicBezTo>
                    <a:pt x="179" y="2218"/>
                    <a:pt x="112" y="112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3"/>
            <p:cNvSpPr/>
            <p:nvPr/>
          </p:nvSpPr>
          <p:spPr>
            <a:xfrm>
              <a:off x="2597700" y="2135825"/>
              <a:ext cx="16275" cy="129975"/>
            </a:xfrm>
            <a:custGeom>
              <a:rect b="b" l="l" r="r" t="t"/>
              <a:pathLst>
                <a:path extrusionOk="0" h="5199" w="651">
                  <a:moveTo>
                    <a:pt x="23" y="1"/>
                  </a:moveTo>
                  <a:cubicBezTo>
                    <a:pt x="23" y="1"/>
                    <a:pt x="1" y="23"/>
                    <a:pt x="1" y="23"/>
                  </a:cubicBezTo>
                  <a:cubicBezTo>
                    <a:pt x="113" y="1748"/>
                    <a:pt x="314" y="3473"/>
                    <a:pt x="628" y="5198"/>
                  </a:cubicBezTo>
                  <a:lnTo>
                    <a:pt x="650" y="5198"/>
                  </a:lnTo>
                  <a:cubicBezTo>
                    <a:pt x="337" y="3473"/>
                    <a:pt x="135" y="1748"/>
                    <a:pt x="46" y="23"/>
                  </a:cubicBezTo>
                  <a:cubicBezTo>
                    <a:pt x="46" y="23"/>
                    <a:pt x="23" y="1"/>
                    <a:pt x="23"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3"/>
            <p:cNvSpPr/>
            <p:nvPr/>
          </p:nvSpPr>
          <p:spPr>
            <a:xfrm>
              <a:off x="2604975" y="2134700"/>
              <a:ext cx="17400" cy="117650"/>
            </a:xfrm>
            <a:custGeom>
              <a:rect b="b" l="l" r="r" t="t"/>
              <a:pathLst>
                <a:path extrusionOk="0" h="4706" w="696">
                  <a:moveTo>
                    <a:pt x="1" y="1"/>
                  </a:moveTo>
                  <a:lnTo>
                    <a:pt x="1" y="23"/>
                  </a:lnTo>
                  <a:cubicBezTo>
                    <a:pt x="203" y="1614"/>
                    <a:pt x="427" y="3137"/>
                    <a:pt x="695" y="4706"/>
                  </a:cubicBezTo>
                  <a:cubicBezTo>
                    <a:pt x="695" y="4706"/>
                    <a:pt x="695" y="4683"/>
                    <a:pt x="695" y="4661"/>
                  </a:cubicBezTo>
                  <a:cubicBezTo>
                    <a:pt x="695" y="4638"/>
                    <a:pt x="695" y="4616"/>
                    <a:pt x="695" y="4594"/>
                  </a:cubicBezTo>
                  <a:cubicBezTo>
                    <a:pt x="449" y="3070"/>
                    <a:pt x="225" y="1569"/>
                    <a:pt x="23" y="23"/>
                  </a:cubicBez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3"/>
            <p:cNvSpPr/>
            <p:nvPr/>
          </p:nvSpPr>
          <p:spPr>
            <a:xfrm>
              <a:off x="2611150" y="2133600"/>
              <a:ext cx="19625" cy="99150"/>
            </a:xfrm>
            <a:custGeom>
              <a:rect b="b" l="l" r="r" t="t"/>
              <a:pathLst>
                <a:path extrusionOk="0" h="3966" w="785">
                  <a:moveTo>
                    <a:pt x="0" y="0"/>
                  </a:moveTo>
                  <a:cubicBezTo>
                    <a:pt x="0" y="23"/>
                    <a:pt x="0" y="23"/>
                    <a:pt x="0" y="23"/>
                  </a:cubicBezTo>
                  <a:cubicBezTo>
                    <a:pt x="202" y="1322"/>
                    <a:pt x="471" y="2599"/>
                    <a:pt x="740" y="3876"/>
                  </a:cubicBezTo>
                  <a:lnTo>
                    <a:pt x="785" y="3966"/>
                  </a:lnTo>
                  <a:cubicBezTo>
                    <a:pt x="493" y="2666"/>
                    <a:pt x="247" y="1344"/>
                    <a:pt x="23" y="23"/>
                  </a:cubicBezTo>
                  <a:cubicBezTo>
                    <a:pt x="23" y="23"/>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3"/>
            <p:cNvSpPr/>
            <p:nvPr/>
          </p:nvSpPr>
          <p:spPr>
            <a:xfrm>
              <a:off x="2619000" y="2131900"/>
              <a:ext cx="23525" cy="112050"/>
            </a:xfrm>
            <a:custGeom>
              <a:rect b="b" l="l" r="r" t="t"/>
              <a:pathLst>
                <a:path extrusionOk="0" h="4482" w="941">
                  <a:moveTo>
                    <a:pt x="22" y="1"/>
                  </a:moveTo>
                  <a:cubicBezTo>
                    <a:pt x="0" y="1"/>
                    <a:pt x="0" y="23"/>
                    <a:pt x="0" y="23"/>
                  </a:cubicBezTo>
                  <a:cubicBezTo>
                    <a:pt x="134" y="583"/>
                    <a:pt x="224" y="1166"/>
                    <a:pt x="314" y="1726"/>
                  </a:cubicBezTo>
                  <a:cubicBezTo>
                    <a:pt x="426" y="2667"/>
                    <a:pt x="627" y="3585"/>
                    <a:pt x="896" y="4482"/>
                  </a:cubicBezTo>
                  <a:lnTo>
                    <a:pt x="941" y="4482"/>
                  </a:lnTo>
                  <a:cubicBezTo>
                    <a:pt x="650" y="3585"/>
                    <a:pt x="471" y="2667"/>
                    <a:pt x="336" y="1726"/>
                  </a:cubicBezTo>
                  <a:cubicBezTo>
                    <a:pt x="247" y="1166"/>
                    <a:pt x="157" y="561"/>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3"/>
            <p:cNvSpPr/>
            <p:nvPr/>
          </p:nvSpPr>
          <p:spPr>
            <a:xfrm>
              <a:off x="2629075" y="2134150"/>
              <a:ext cx="21300" cy="104200"/>
            </a:xfrm>
            <a:custGeom>
              <a:rect b="b" l="l" r="r" t="t"/>
              <a:pathLst>
                <a:path extrusionOk="0" h="4168" w="852">
                  <a:moveTo>
                    <a:pt x="23" y="1"/>
                  </a:moveTo>
                  <a:cubicBezTo>
                    <a:pt x="0" y="1"/>
                    <a:pt x="0" y="23"/>
                    <a:pt x="23" y="23"/>
                  </a:cubicBezTo>
                  <a:cubicBezTo>
                    <a:pt x="269" y="1457"/>
                    <a:pt x="516" y="2756"/>
                    <a:pt x="829" y="4168"/>
                  </a:cubicBezTo>
                  <a:cubicBezTo>
                    <a:pt x="829" y="4145"/>
                    <a:pt x="829" y="4123"/>
                    <a:pt x="852" y="4123"/>
                  </a:cubicBezTo>
                  <a:cubicBezTo>
                    <a:pt x="538" y="2734"/>
                    <a:pt x="292" y="1434"/>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3"/>
            <p:cNvSpPr/>
            <p:nvPr/>
          </p:nvSpPr>
          <p:spPr>
            <a:xfrm>
              <a:off x="2635225" y="2135275"/>
              <a:ext cx="17950" cy="75075"/>
            </a:xfrm>
            <a:custGeom>
              <a:rect b="b" l="l" r="r" t="t"/>
              <a:pathLst>
                <a:path extrusionOk="0" h="3003" w="718">
                  <a:moveTo>
                    <a:pt x="1" y="0"/>
                  </a:moveTo>
                  <a:cubicBezTo>
                    <a:pt x="1" y="23"/>
                    <a:pt x="1" y="23"/>
                    <a:pt x="1" y="23"/>
                  </a:cubicBezTo>
                  <a:lnTo>
                    <a:pt x="675" y="2826"/>
                  </a:lnTo>
                  <a:lnTo>
                    <a:pt x="675" y="2826"/>
                  </a:lnTo>
                  <a:cubicBezTo>
                    <a:pt x="673" y="2797"/>
                    <a:pt x="673" y="2765"/>
                    <a:pt x="673" y="2734"/>
                  </a:cubicBezTo>
                  <a:lnTo>
                    <a:pt x="23" y="0"/>
                  </a:lnTo>
                  <a:close/>
                  <a:moveTo>
                    <a:pt x="675" y="2826"/>
                  </a:moveTo>
                  <a:cubicBezTo>
                    <a:pt x="678" y="2859"/>
                    <a:pt x="683" y="2889"/>
                    <a:pt x="695" y="2913"/>
                  </a:cubicBezTo>
                  <a:lnTo>
                    <a:pt x="718" y="3002"/>
                  </a:lnTo>
                  <a:lnTo>
                    <a:pt x="675" y="2826"/>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3"/>
            <p:cNvSpPr/>
            <p:nvPr/>
          </p:nvSpPr>
          <p:spPr>
            <a:xfrm>
              <a:off x="2577550" y="1942050"/>
              <a:ext cx="77875" cy="171400"/>
            </a:xfrm>
            <a:custGeom>
              <a:rect b="b" l="l" r="r" t="t"/>
              <a:pathLst>
                <a:path extrusionOk="0" h="6856" w="3115">
                  <a:moveTo>
                    <a:pt x="516" y="0"/>
                  </a:moveTo>
                  <a:lnTo>
                    <a:pt x="493" y="23"/>
                  </a:lnTo>
                  <a:cubicBezTo>
                    <a:pt x="448" y="45"/>
                    <a:pt x="426" y="68"/>
                    <a:pt x="404" y="90"/>
                  </a:cubicBezTo>
                  <a:cubicBezTo>
                    <a:pt x="179" y="314"/>
                    <a:pt x="23" y="628"/>
                    <a:pt x="0" y="964"/>
                  </a:cubicBezTo>
                  <a:cubicBezTo>
                    <a:pt x="0" y="964"/>
                    <a:pt x="0" y="986"/>
                    <a:pt x="0" y="986"/>
                  </a:cubicBezTo>
                  <a:cubicBezTo>
                    <a:pt x="0" y="986"/>
                    <a:pt x="0" y="1009"/>
                    <a:pt x="0" y="1031"/>
                  </a:cubicBezTo>
                  <a:cubicBezTo>
                    <a:pt x="0" y="1031"/>
                    <a:pt x="0" y="1053"/>
                    <a:pt x="0" y="1053"/>
                  </a:cubicBezTo>
                  <a:cubicBezTo>
                    <a:pt x="0" y="1098"/>
                    <a:pt x="0" y="1165"/>
                    <a:pt x="0" y="1210"/>
                  </a:cubicBezTo>
                  <a:lnTo>
                    <a:pt x="0" y="1255"/>
                  </a:lnTo>
                  <a:cubicBezTo>
                    <a:pt x="45" y="1613"/>
                    <a:pt x="157" y="1949"/>
                    <a:pt x="314" y="2285"/>
                  </a:cubicBezTo>
                  <a:cubicBezTo>
                    <a:pt x="404" y="2510"/>
                    <a:pt x="516" y="2734"/>
                    <a:pt x="605" y="2958"/>
                  </a:cubicBezTo>
                  <a:lnTo>
                    <a:pt x="605" y="2980"/>
                  </a:lnTo>
                  <a:cubicBezTo>
                    <a:pt x="807" y="3383"/>
                    <a:pt x="1008" y="3786"/>
                    <a:pt x="1210" y="4167"/>
                  </a:cubicBezTo>
                  <a:cubicBezTo>
                    <a:pt x="1210" y="4167"/>
                    <a:pt x="1232" y="4190"/>
                    <a:pt x="1232" y="4190"/>
                  </a:cubicBezTo>
                  <a:cubicBezTo>
                    <a:pt x="1300" y="4347"/>
                    <a:pt x="1389" y="4481"/>
                    <a:pt x="1479" y="4615"/>
                  </a:cubicBezTo>
                  <a:cubicBezTo>
                    <a:pt x="1546" y="4750"/>
                    <a:pt x="1636" y="4884"/>
                    <a:pt x="1703" y="4996"/>
                  </a:cubicBezTo>
                  <a:lnTo>
                    <a:pt x="1725" y="5041"/>
                  </a:lnTo>
                  <a:cubicBezTo>
                    <a:pt x="2039" y="5512"/>
                    <a:pt x="2353" y="5982"/>
                    <a:pt x="2711" y="6430"/>
                  </a:cubicBezTo>
                  <a:cubicBezTo>
                    <a:pt x="2801" y="6542"/>
                    <a:pt x="2913" y="6676"/>
                    <a:pt x="3025" y="6766"/>
                  </a:cubicBezTo>
                  <a:lnTo>
                    <a:pt x="3092" y="6833"/>
                  </a:lnTo>
                  <a:lnTo>
                    <a:pt x="3114" y="6856"/>
                  </a:lnTo>
                  <a:lnTo>
                    <a:pt x="2263" y="4750"/>
                  </a:lnTo>
                  <a:lnTo>
                    <a:pt x="2263" y="4727"/>
                  </a:lnTo>
                  <a:cubicBezTo>
                    <a:pt x="2263" y="4727"/>
                    <a:pt x="2263" y="4705"/>
                    <a:pt x="2263" y="4705"/>
                  </a:cubicBezTo>
                  <a:cubicBezTo>
                    <a:pt x="2151" y="4391"/>
                    <a:pt x="2039" y="4123"/>
                    <a:pt x="1927" y="3831"/>
                  </a:cubicBezTo>
                  <a:cubicBezTo>
                    <a:pt x="1927" y="3831"/>
                    <a:pt x="1927" y="3831"/>
                    <a:pt x="1927" y="3809"/>
                  </a:cubicBezTo>
                  <a:cubicBezTo>
                    <a:pt x="1748" y="3383"/>
                    <a:pt x="1591" y="2935"/>
                    <a:pt x="1412" y="2510"/>
                  </a:cubicBezTo>
                  <a:cubicBezTo>
                    <a:pt x="1412" y="2487"/>
                    <a:pt x="1412" y="2487"/>
                    <a:pt x="1412" y="2465"/>
                  </a:cubicBezTo>
                  <a:lnTo>
                    <a:pt x="896" y="1121"/>
                  </a:lnTo>
                  <a:lnTo>
                    <a:pt x="874" y="1053"/>
                  </a:lnTo>
                  <a:cubicBezTo>
                    <a:pt x="852" y="986"/>
                    <a:pt x="807" y="896"/>
                    <a:pt x="762" y="807"/>
                  </a:cubicBezTo>
                  <a:cubicBezTo>
                    <a:pt x="762" y="784"/>
                    <a:pt x="762" y="762"/>
                    <a:pt x="762" y="740"/>
                  </a:cubicBezTo>
                  <a:lnTo>
                    <a:pt x="628" y="404"/>
                  </a:lnTo>
                  <a:cubicBezTo>
                    <a:pt x="605" y="381"/>
                    <a:pt x="583" y="336"/>
                    <a:pt x="583" y="314"/>
                  </a:cubicBezTo>
                  <a:cubicBezTo>
                    <a:pt x="583" y="314"/>
                    <a:pt x="583" y="292"/>
                    <a:pt x="583" y="292"/>
                  </a:cubicBezTo>
                  <a:cubicBezTo>
                    <a:pt x="560" y="180"/>
                    <a:pt x="538" y="90"/>
                    <a:pt x="516" y="0"/>
                  </a:cubicBezTo>
                  <a:close/>
                </a:path>
              </a:pathLst>
            </a:custGeom>
            <a:solidFill>
              <a:srgbClr val="E3E0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3"/>
            <p:cNvSpPr/>
            <p:nvPr/>
          </p:nvSpPr>
          <p:spPr>
            <a:xfrm>
              <a:off x="2504725" y="1917400"/>
              <a:ext cx="135575" cy="220125"/>
            </a:xfrm>
            <a:custGeom>
              <a:rect b="b" l="l" r="r" t="t"/>
              <a:pathLst>
                <a:path extrusionOk="0" fill="none" h="8805" w="5423">
                  <a:moveTo>
                    <a:pt x="2465" y="1"/>
                  </a:moveTo>
                  <a:cubicBezTo>
                    <a:pt x="2465" y="1"/>
                    <a:pt x="1" y="314"/>
                    <a:pt x="449" y="3451"/>
                  </a:cubicBezTo>
                  <a:cubicBezTo>
                    <a:pt x="897" y="6587"/>
                    <a:pt x="3451" y="8290"/>
                    <a:pt x="5422" y="8805"/>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3"/>
            <p:cNvSpPr/>
            <p:nvPr/>
          </p:nvSpPr>
          <p:spPr>
            <a:xfrm>
              <a:off x="2522100" y="1926925"/>
              <a:ext cx="15150" cy="23550"/>
            </a:xfrm>
            <a:custGeom>
              <a:rect b="b" l="l" r="r" t="t"/>
              <a:pathLst>
                <a:path extrusionOk="0" fill="none" h="942" w="606">
                  <a:moveTo>
                    <a:pt x="0" y="941"/>
                  </a:moveTo>
                  <a:cubicBezTo>
                    <a:pt x="112" y="583"/>
                    <a:pt x="314" y="269"/>
                    <a:pt x="605" y="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3"/>
            <p:cNvSpPr/>
            <p:nvPr/>
          </p:nvSpPr>
          <p:spPr>
            <a:xfrm>
              <a:off x="2526575" y="2022975"/>
              <a:ext cx="99150" cy="39525"/>
            </a:xfrm>
            <a:custGeom>
              <a:rect b="b" l="l" r="r" t="t"/>
              <a:pathLst>
                <a:path extrusionOk="0" h="1581" w="3966">
                  <a:moveTo>
                    <a:pt x="919" y="505"/>
                  </a:moveTo>
                  <a:cubicBezTo>
                    <a:pt x="914" y="505"/>
                    <a:pt x="910" y="506"/>
                    <a:pt x="905" y="507"/>
                  </a:cubicBezTo>
                  <a:lnTo>
                    <a:pt x="905" y="507"/>
                  </a:lnTo>
                  <a:cubicBezTo>
                    <a:pt x="907" y="507"/>
                    <a:pt x="909" y="507"/>
                    <a:pt x="911" y="507"/>
                  </a:cubicBezTo>
                  <a:cubicBezTo>
                    <a:pt x="951" y="507"/>
                    <a:pt x="994" y="525"/>
                    <a:pt x="1031" y="549"/>
                  </a:cubicBezTo>
                  <a:cubicBezTo>
                    <a:pt x="1009" y="527"/>
                    <a:pt x="964" y="505"/>
                    <a:pt x="919" y="505"/>
                  </a:cubicBezTo>
                  <a:close/>
                  <a:moveTo>
                    <a:pt x="3047" y="34"/>
                  </a:moveTo>
                  <a:cubicBezTo>
                    <a:pt x="3070" y="34"/>
                    <a:pt x="3115" y="57"/>
                    <a:pt x="3137" y="57"/>
                  </a:cubicBezTo>
                  <a:cubicBezTo>
                    <a:pt x="3182" y="101"/>
                    <a:pt x="3227" y="169"/>
                    <a:pt x="3249" y="258"/>
                  </a:cubicBezTo>
                  <a:cubicBezTo>
                    <a:pt x="3294" y="348"/>
                    <a:pt x="3316" y="460"/>
                    <a:pt x="3339" y="572"/>
                  </a:cubicBezTo>
                  <a:cubicBezTo>
                    <a:pt x="3182" y="482"/>
                    <a:pt x="3047" y="370"/>
                    <a:pt x="2980" y="213"/>
                  </a:cubicBezTo>
                  <a:cubicBezTo>
                    <a:pt x="2958" y="169"/>
                    <a:pt x="2935" y="146"/>
                    <a:pt x="2958" y="101"/>
                  </a:cubicBezTo>
                  <a:cubicBezTo>
                    <a:pt x="2958" y="79"/>
                    <a:pt x="2980" y="57"/>
                    <a:pt x="3003" y="34"/>
                  </a:cubicBezTo>
                  <a:close/>
                  <a:moveTo>
                    <a:pt x="3067" y="1"/>
                  </a:moveTo>
                  <a:cubicBezTo>
                    <a:pt x="3042" y="1"/>
                    <a:pt x="3014" y="12"/>
                    <a:pt x="2980" y="34"/>
                  </a:cubicBezTo>
                  <a:cubicBezTo>
                    <a:pt x="2958" y="34"/>
                    <a:pt x="2935" y="57"/>
                    <a:pt x="2913" y="101"/>
                  </a:cubicBezTo>
                  <a:cubicBezTo>
                    <a:pt x="2913" y="146"/>
                    <a:pt x="2913" y="191"/>
                    <a:pt x="2935" y="236"/>
                  </a:cubicBezTo>
                  <a:cubicBezTo>
                    <a:pt x="3025" y="393"/>
                    <a:pt x="3159" y="527"/>
                    <a:pt x="3339" y="594"/>
                  </a:cubicBezTo>
                  <a:cubicBezTo>
                    <a:pt x="3339" y="602"/>
                    <a:pt x="3339" y="609"/>
                    <a:pt x="3339" y="617"/>
                  </a:cubicBezTo>
                  <a:cubicBezTo>
                    <a:pt x="3361" y="639"/>
                    <a:pt x="3406" y="639"/>
                    <a:pt x="3428" y="661"/>
                  </a:cubicBezTo>
                  <a:cubicBezTo>
                    <a:pt x="3540" y="684"/>
                    <a:pt x="3675" y="684"/>
                    <a:pt x="3787" y="684"/>
                  </a:cubicBezTo>
                  <a:cubicBezTo>
                    <a:pt x="3831" y="661"/>
                    <a:pt x="3899" y="661"/>
                    <a:pt x="3966" y="617"/>
                  </a:cubicBezTo>
                  <a:cubicBezTo>
                    <a:pt x="3966" y="617"/>
                    <a:pt x="3966" y="594"/>
                    <a:pt x="3966" y="572"/>
                  </a:cubicBezTo>
                  <a:cubicBezTo>
                    <a:pt x="3921" y="594"/>
                    <a:pt x="3854" y="617"/>
                    <a:pt x="3809" y="639"/>
                  </a:cubicBezTo>
                  <a:cubicBezTo>
                    <a:pt x="3697" y="639"/>
                    <a:pt x="3563" y="639"/>
                    <a:pt x="3451" y="594"/>
                  </a:cubicBezTo>
                  <a:cubicBezTo>
                    <a:pt x="3428" y="594"/>
                    <a:pt x="3383" y="594"/>
                    <a:pt x="3361" y="572"/>
                  </a:cubicBezTo>
                  <a:cubicBezTo>
                    <a:pt x="3339" y="460"/>
                    <a:pt x="3316" y="348"/>
                    <a:pt x="3271" y="236"/>
                  </a:cubicBezTo>
                  <a:cubicBezTo>
                    <a:pt x="3249" y="146"/>
                    <a:pt x="3204" y="79"/>
                    <a:pt x="3137" y="34"/>
                  </a:cubicBezTo>
                  <a:cubicBezTo>
                    <a:pt x="3115" y="12"/>
                    <a:pt x="3092" y="1"/>
                    <a:pt x="3067" y="1"/>
                  </a:cubicBezTo>
                  <a:close/>
                  <a:moveTo>
                    <a:pt x="3339" y="617"/>
                  </a:moveTo>
                  <a:cubicBezTo>
                    <a:pt x="3339" y="654"/>
                    <a:pt x="3337" y="692"/>
                    <a:pt x="3333" y="729"/>
                  </a:cubicBezTo>
                  <a:lnTo>
                    <a:pt x="3333" y="729"/>
                  </a:lnTo>
                  <a:cubicBezTo>
                    <a:pt x="3335" y="722"/>
                    <a:pt x="3337" y="714"/>
                    <a:pt x="3339" y="706"/>
                  </a:cubicBezTo>
                  <a:cubicBezTo>
                    <a:pt x="3339" y="688"/>
                    <a:pt x="3339" y="653"/>
                    <a:pt x="3339" y="617"/>
                  </a:cubicBezTo>
                  <a:close/>
                  <a:moveTo>
                    <a:pt x="2174" y="258"/>
                  </a:moveTo>
                  <a:cubicBezTo>
                    <a:pt x="2375" y="393"/>
                    <a:pt x="2465" y="639"/>
                    <a:pt x="2375" y="863"/>
                  </a:cubicBezTo>
                  <a:lnTo>
                    <a:pt x="2375" y="886"/>
                  </a:lnTo>
                  <a:cubicBezTo>
                    <a:pt x="2218" y="729"/>
                    <a:pt x="2129" y="549"/>
                    <a:pt x="2084" y="348"/>
                  </a:cubicBezTo>
                  <a:cubicBezTo>
                    <a:pt x="2084" y="325"/>
                    <a:pt x="2084" y="281"/>
                    <a:pt x="2106" y="258"/>
                  </a:cubicBezTo>
                  <a:close/>
                  <a:moveTo>
                    <a:pt x="2101" y="227"/>
                  </a:moveTo>
                  <a:cubicBezTo>
                    <a:pt x="2093" y="227"/>
                    <a:pt x="2077" y="242"/>
                    <a:pt x="2062" y="258"/>
                  </a:cubicBezTo>
                  <a:cubicBezTo>
                    <a:pt x="2039" y="281"/>
                    <a:pt x="2039" y="325"/>
                    <a:pt x="2039" y="370"/>
                  </a:cubicBezTo>
                  <a:cubicBezTo>
                    <a:pt x="2084" y="594"/>
                    <a:pt x="2196" y="774"/>
                    <a:pt x="2330" y="930"/>
                  </a:cubicBezTo>
                  <a:cubicBezTo>
                    <a:pt x="2241" y="1132"/>
                    <a:pt x="2039" y="1266"/>
                    <a:pt x="1815" y="1289"/>
                  </a:cubicBezTo>
                  <a:cubicBezTo>
                    <a:pt x="1783" y="1293"/>
                    <a:pt x="1752" y="1295"/>
                    <a:pt x="1720" y="1295"/>
                  </a:cubicBezTo>
                  <a:cubicBezTo>
                    <a:pt x="1573" y="1295"/>
                    <a:pt x="1429" y="1254"/>
                    <a:pt x="1300" y="1199"/>
                  </a:cubicBezTo>
                  <a:cubicBezTo>
                    <a:pt x="1345" y="930"/>
                    <a:pt x="1233" y="684"/>
                    <a:pt x="1031" y="550"/>
                  </a:cubicBezTo>
                  <a:lnTo>
                    <a:pt x="1031" y="550"/>
                  </a:lnTo>
                  <a:cubicBezTo>
                    <a:pt x="1233" y="684"/>
                    <a:pt x="1322" y="930"/>
                    <a:pt x="1300" y="1154"/>
                  </a:cubicBezTo>
                  <a:cubicBezTo>
                    <a:pt x="1255" y="1132"/>
                    <a:pt x="1210" y="1110"/>
                    <a:pt x="1166" y="1087"/>
                  </a:cubicBezTo>
                  <a:cubicBezTo>
                    <a:pt x="1009" y="975"/>
                    <a:pt x="897" y="818"/>
                    <a:pt x="852" y="639"/>
                  </a:cubicBezTo>
                  <a:cubicBezTo>
                    <a:pt x="852" y="594"/>
                    <a:pt x="852" y="572"/>
                    <a:pt x="874" y="527"/>
                  </a:cubicBezTo>
                  <a:cubicBezTo>
                    <a:pt x="874" y="527"/>
                    <a:pt x="888" y="513"/>
                    <a:pt x="905" y="507"/>
                  </a:cubicBezTo>
                  <a:lnTo>
                    <a:pt x="905" y="507"/>
                  </a:lnTo>
                  <a:cubicBezTo>
                    <a:pt x="875" y="509"/>
                    <a:pt x="848" y="521"/>
                    <a:pt x="829" y="549"/>
                  </a:cubicBezTo>
                  <a:cubicBezTo>
                    <a:pt x="807" y="572"/>
                    <a:pt x="785" y="617"/>
                    <a:pt x="807" y="661"/>
                  </a:cubicBezTo>
                  <a:cubicBezTo>
                    <a:pt x="852" y="863"/>
                    <a:pt x="964" y="1020"/>
                    <a:pt x="1121" y="1132"/>
                  </a:cubicBezTo>
                  <a:cubicBezTo>
                    <a:pt x="1166" y="1177"/>
                    <a:pt x="1210" y="1199"/>
                    <a:pt x="1255" y="1222"/>
                  </a:cubicBezTo>
                  <a:cubicBezTo>
                    <a:pt x="1255" y="1244"/>
                    <a:pt x="1255" y="1266"/>
                    <a:pt x="1233" y="1311"/>
                  </a:cubicBezTo>
                  <a:cubicBezTo>
                    <a:pt x="1210" y="1401"/>
                    <a:pt x="1143" y="1490"/>
                    <a:pt x="1031" y="1535"/>
                  </a:cubicBezTo>
                  <a:cubicBezTo>
                    <a:pt x="992" y="1561"/>
                    <a:pt x="945" y="1572"/>
                    <a:pt x="894" y="1572"/>
                  </a:cubicBezTo>
                  <a:cubicBezTo>
                    <a:pt x="859" y="1572"/>
                    <a:pt x="822" y="1567"/>
                    <a:pt x="785" y="1558"/>
                  </a:cubicBezTo>
                  <a:cubicBezTo>
                    <a:pt x="404" y="1490"/>
                    <a:pt x="113" y="1177"/>
                    <a:pt x="23" y="796"/>
                  </a:cubicBezTo>
                  <a:cubicBezTo>
                    <a:pt x="23" y="796"/>
                    <a:pt x="23" y="774"/>
                    <a:pt x="1" y="774"/>
                  </a:cubicBezTo>
                  <a:cubicBezTo>
                    <a:pt x="1" y="774"/>
                    <a:pt x="1" y="796"/>
                    <a:pt x="1" y="796"/>
                  </a:cubicBezTo>
                  <a:cubicBezTo>
                    <a:pt x="68" y="1199"/>
                    <a:pt x="381" y="1513"/>
                    <a:pt x="785" y="1580"/>
                  </a:cubicBezTo>
                  <a:lnTo>
                    <a:pt x="897" y="1580"/>
                  </a:lnTo>
                  <a:cubicBezTo>
                    <a:pt x="942" y="1580"/>
                    <a:pt x="1009" y="1580"/>
                    <a:pt x="1054" y="1558"/>
                  </a:cubicBezTo>
                  <a:cubicBezTo>
                    <a:pt x="1143" y="1513"/>
                    <a:pt x="1233" y="1423"/>
                    <a:pt x="1278" y="1311"/>
                  </a:cubicBezTo>
                  <a:cubicBezTo>
                    <a:pt x="1278" y="1266"/>
                    <a:pt x="1278" y="1244"/>
                    <a:pt x="1300" y="1222"/>
                  </a:cubicBezTo>
                  <a:cubicBezTo>
                    <a:pt x="1457" y="1311"/>
                    <a:pt x="1636" y="1334"/>
                    <a:pt x="1815" y="1334"/>
                  </a:cubicBezTo>
                  <a:cubicBezTo>
                    <a:pt x="2039" y="1289"/>
                    <a:pt x="2241" y="1154"/>
                    <a:pt x="2353" y="953"/>
                  </a:cubicBezTo>
                  <a:cubicBezTo>
                    <a:pt x="2420" y="998"/>
                    <a:pt x="2465" y="1042"/>
                    <a:pt x="2532" y="1087"/>
                  </a:cubicBezTo>
                  <a:cubicBezTo>
                    <a:pt x="2637" y="1152"/>
                    <a:pt x="2749" y="1187"/>
                    <a:pt x="2859" y="1187"/>
                  </a:cubicBezTo>
                  <a:cubicBezTo>
                    <a:pt x="2939" y="1187"/>
                    <a:pt x="3017" y="1169"/>
                    <a:pt x="3092" y="1132"/>
                  </a:cubicBezTo>
                  <a:cubicBezTo>
                    <a:pt x="3159" y="1087"/>
                    <a:pt x="3204" y="1042"/>
                    <a:pt x="3249" y="998"/>
                  </a:cubicBezTo>
                  <a:cubicBezTo>
                    <a:pt x="3297" y="917"/>
                    <a:pt x="3323" y="825"/>
                    <a:pt x="3333" y="729"/>
                  </a:cubicBezTo>
                  <a:lnTo>
                    <a:pt x="3333" y="729"/>
                  </a:lnTo>
                  <a:cubicBezTo>
                    <a:pt x="3312" y="811"/>
                    <a:pt x="3290" y="891"/>
                    <a:pt x="3249" y="953"/>
                  </a:cubicBezTo>
                  <a:cubicBezTo>
                    <a:pt x="3227" y="1020"/>
                    <a:pt x="3159" y="1065"/>
                    <a:pt x="3115" y="1087"/>
                  </a:cubicBezTo>
                  <a:cubicBezTo>
                    <a:pt x="3036" y="1126"/>
                    <a:pt x="2953" y="1144"/>
                    <a:pt x="2872" y="1144"/>
                  </a:cubicBezTo>
                  <a:cubicBezTo>
                    <a:pt x="2767" y="1144"/>
                    <a:pt x="2665" y="1115"/>
                    <a:pt x="2577" y="1065"/>
                  </a:cubicBezTo>
                  <a:cubicBezTo>
                    <a:pt x="2510" y="1020"/>
                    <a:pt x="2443" y="975"/>
                    <a:pt x="2398" y="930"/>
                  </a:cubicBezTo>
                  <a:cubicBezTo>
                    <a:pt x="2398" y="908"/>
                    <a:pt x="2398" y="908"/>
                    <a:pt x="2398" y="886"/>
                  </a:cubicBezTo>
                  <a:cubicBezTo>
                    <a:pt x="2487" y="639"/>
                    <a:pt x="2398" y="370"/>
                    <a:pt x="2174" y="236"/>
                  </a:cubicBezTo>
                  <a:lnTo>
                    <a:pt x="2106" y="236"/>
                  </a:lnTo>
                  <a:cubicBezTo>
                    <a:pt x="2106" y="229"/>
                    <a:pt x="2105" y="227"/>
                    <a:pt x="2101" y="227"/>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3"/>
            <p:cNvSpPr/>
            <p:nvPr/>
          </p:nvSpPr>
          <p:spPr>
            <a:xfrm>
              <a:off x="2516500" y="1988675"/>
              <a:ext cx="96350" cy="39100"/>
            </a:xfrm>
            <a:custGeom>
              <a:rect b="b" l="l" r="r" t="t"/>
              <a:pathLst>
                <a:path extrusionOk="0" h="1564" w="3854">
                  <a:moveTo>
                    <a:pt x="3047" y="40"/>
                  </a:moveTo>
                  <a:cubicBezTo>
                    <a:pt x="3070" y="40"/>
                    <a:pt x="3092" y="40"/>
                    <a:pt x="3114" y="62"/>
                  </a:cubicBezTo>
                  <a:cubicBezTo>
                    <a:pt x="3182" y="107"/>
                    <a:pt x="3226" y="174"/>
                    <a:pt x="3226" y="241"/>
                  </a:cubicBezTo>
                  <a:cubicBezTo>
                    <a:pt x="3271" y="353"/>
                    <a:pt x="3294" y="443"/>
                    <a:pt x="3316" y="555"/>
                  </a:cubicBezTo>
                  <a:cubicBezTo>
                    <a:pt x="3159" y="488"/>
                    <a:pt x="3025" y="353"/>
                    <a:pt x="2958" y="196"/>
                  </a:cubicBezTo>
                  <a:cubicBezTo>
                    <a:pt x="2935" y="174"/>
                    <a:pt x="2935" y="129"/>
                    <a:pt x="2935" y="84"/>
                  </a:cubicBezTo>
                  <a:cubicBezTo>
                    <a:pt x="2935" y="62"/>
                    <a:pt x="2958" y="40"/>
                    <a:pt x="2980" y="40"/>
                  </a:cubicBezTo>
                  <a:close/>
                  <a:moveTo>
                    <a:pt x="2151" y="264"/>
                  </a:moveTo>
                  <a:cubicBezTo>
                    <a:pt x="2353" y="398"/>
                    <a:pt x="2442" y="645"/>
                    <a:pt x="2375" y="869"/>
                  </a:cubicBezTo>
                  <a:lnTo>
                    <a:pt x="2353" y="869"/>
                  </a:lnTo>
                  <a:lnTo>
                    <a:pt x="2353" y="891"/>
                  </a:lnTo>
                  <a:cubicBezTo>
                    <a:pt x="2218" y="734"/>
                    <a:pt x="2106" y="555"/>
                    <a:pt x="2084" y="353"/>
                  </a:cubicBezTo>
                  <a:cubicBezTo>
                    <a:pt x="2061" y="331"/>
                    <a:pt x="2084" y="286"/>
                    <a:pt x="2084" y="264"/>
                  </a:cubicBezTo>
                  <a:close/>
                  <a:moveTo>
                    <a:pt x="3067" y="0"/>
                  </a:moveTo>
                  <a:cubicBezTo>
                    <a:pt x="3042" y="0"/>
                    <a:pt x="3014" y="6"/>
                    <a:pt x="2980" y="17"/>
                  </a:cubicBezTo>
                  <a:cubicBezTo>
                    <a:pt x="2958" y="17"/>
                    <a:pt x="2935" y="62"/>
                    <a:pt x="2913" y="84"/>
                  </a:cubicBezTo>
                  <a:cubicBezTo>
                    <a:pt x="2913" y="129"/>
                    <a:pt x="2913" y="174"/>
                    <a:pt x="2958" y="219"/>
                  </a:cubicBezTo>
                  <a:cubicBezTo>
                    <a:pt x="3025" y="376"/>
                    <a:pt x="3159" y="510"/>
                    <a:pt x="3338" y="600"/>
                  </a:cubicBezTo>
                  <a:cubicBezTo>
                    <a:pt x="3338" y="622"/>
                    <a:pt x="3338" y="667"/>
                    <a:pt x="3338" y="689"/>
                  </a:cubicBezTo>
                  <a:cubicBezTo>
                    <a:pt x="3316" y="846"/>
                    <a:pt x="3249" y="1003"/>
                    <a:pt x="3114" y="1093"/>
                  </a:cubicBezTo>
                  <a:cubicBezTo>
                    <a:pt x="3249" y="1003"/>
                    <a:pt x="3338" y="869"/>
                    <a:pt x="3361" y="689"/>
                  </a:cubicBezTo>
                  <a:lnTo>
                    <a:pt x="3361" y="600"/>
                  </a:lnTo>
                  <a:cubicBezTo>
                    <a:pt x="3450" y="622"/>
                    <a:pt x="3540" y="645"/>
                    <a:pt x="3630" y="667"/>
                  </a:cubicBezTo>
                  <a:lnTo>
                    <a:pt x="3786" y="667"/>
                  </a:lnTo>
                  <a:lnTo>
                    <a:pt x="3854" y="645"/>
                  </a:lnTo>
                  <a:cubicBezTo>
                    <a:pt x="3854" y="622"/>
                    <a:pt x="3854" y="622"/>
                    <a:pt x="3854" y="600"/>
                  </a:cubicBezTo>
                  <a:lnTo>
                    <a:pt x="3786" y="622"/>
                  </a:lnTo>
                  <a:lnTo>
                    <a:pt x="3652" y="622"/>
                  </a:lnTo>
                  <a:cubicBezTo>
                    <a:pt x="3540" y="622"/>
                    <a:pt x="3450" y="600"/>
                    <a:pt x="3361" y="555"/>
                  </a:cubicBezTo>
                  <a:cubicBezTo>
                    <a:pt x="3338" y="443"/>
                    <a:pt x="3316" y="331"/>
                    <a:pt x="3271" y="219"/>
                  </a:cubicBezTo>
                  <a:cubicBezTo>
                    <a:pt x="3249" y="129"/>
                    <a:pt x="3204" y="62"/>
                    <a:pt x="3137" y="17"/>
                  </a:cubicBezTo>
                  <a:cubicBezTo>
                    <a:pt x="3114" y="6"/>
                    <a:pt x="3092" y="0"/>
                    <a:pt x="3067" y="0"/>
                  </a:cubicBezTo>
                  <a:close/>
                  <a:moveTo>
                    <a:pt x="919" y="510"/>
                  </a:moveTo>
                  <a:cubicBezTo>
                    <a:pt x="941" y="510"/>
                    <a:pt x="986" y="510"/>
                    <a:pt x="1008" y="532"/>
                  </a:cubicBezTo>
                  <a:cubicBezTo>
                    <a:pt x="1210" y="689"/>
                    <a:pt x="1300" y="913"/>
                    <a:pt x="1277" y="1160"/>
                  </a:cubicBezTo>
                  <a:cubicBezTo>
                    <a:pt x="1232" y="1137"/>
                    <a:pt x="1188" y="1115"/>
                    <a:pt x="1143" y="1070"/>
                  </a:cubicBezTo>
                  <a:cubicBezTo>
                    <a:pt x="986" y="981"/>
                    <a:pt x="874" y="801"/>
                    <a:pt x="852" y="622"/>
                  </a:cubicBezTo>
                  <a:cubicBezTo>
                    <a:pt x="852" y="577"/>
                    <a:pt x="852" y="555"/>
                    <a:pt x="852" y="532"/>
                  </a:cubicBezTo>
                  <a:cubicBezTo>
                    <a:pt x="874" y="510"/>
                    <a:pt x="896" y="510"/>
                    <a:pt x="919" y="510"/>
                  </a:cubicBezTo>
                  <a:close/>
                  <a:moveTo>
                    <a:pt x="2106" y="219"/>
                  </a:moveTo>
                  <a:cubicBezTo>
                    <a:pt x="2084" y="219"/>
                    <a:pt x="2084" y="219"/>
                    <a:pt x="2061" y="241"/>
                  </a:cubicBezTo>
                  <a:cubicBezTo>
                    <a:pt x="2039" y="264"/>
                    <a:pt x="2039" y="308"/>
                    <a:pt x="2039" y="353"/>
                  </a:cubicBezTo>
                  <a:cubicBezTo>
                    <a:pt x="2084" y="577"/>
                    <a:pt x="2196" y="779"/>
                    <a:pt x="2330" y="913"/>
                  </a:cubicBezTo>
                  <a:cubicBezTo>
                    <a:pt x="2241" y="1115"/>
                    <a:pt x="2039" y="1249"/>
                    <a:pt x="1815" y="1272"/>
                  </a:cubicBezTo>
                  <a:cubicBezTo>
                    <a:pt x="1773" y="1277"/>
                    <a:pt x="1730" y="1280"/>
                    <a:pt x="1688" y="1280"/>
                  </a:cubicBezTo>
                  <a:cubicBezTo>
                    <a:pt x="1552" y="1280"/>
                    <a:pt x="1419" y="1251"/>
                    <a:pt x="1300" y="1182"/>
                  </a:cubicBezTo>
                  <a:cubicBezTo>
                    <a:pt x="1345" y="936"/>
                    <a:pt x="1232" y="667"/>
                    <a:pt x="1031" y="532"/>
                  </a:cubicBezTo>
                  <a:cubicBezTo>
                    <a:pt x="989" y="505"/>
                    <a:pt x="939" y="486"/>
                    <a:pt x="896" y="486"/>
                  </a:cubicBezTo>
                  <a:cubicBezTo>
                    <a:pt x="870" y="486"/>
                    <a:pt x="846" y="493"/>
                    <a:pt x="829" y="510"/>
                  </a:cubicBezTo>
                  <a:cubicBezTo>
                    <a:pt x="807" y="555"/>
                    <a:pt x="784" y="600"/>
                    <a:pt x="807" y="645"/>
                  </a:cubicBezTo>
                  <a:cubicBezTo>
                    <a:pt x="852" y="846"/>
                    <a:pt x="964" y="1003"/>
                    <a:pt x="1120" y="1115"/>
                  </a:cubicBezTo>
                  <a:cubicBezTo>
                    <a:pt x="1165" y="1137"/>
                    <a:pt x="1210" y="1182"/>
                    <a:pt x="1255" y="1205"/>
                  </a:cubicBezTo>
                  <a:cubicBezTo>
                    <a:pt x="1255" y="1227"/>
                    <a:pt x="1255" y="1249"/>
                    <a:pt x="1232" y="1272"/>
                  </a:cubicBezTo>
                  <a:cubicBezTo>
                    <a:pt x="1210" y="1384"/>
                    <a:pt x="1143" y="1473"/>
                    <a:pt x="1031" y="1518"/>
                  </a:cubicBezTo>
                  <a:cubicBezTo>
                    <a:pt x="964" y="1541"/>
                    <a:pt x="874" y="1541"/>
                    <a:pt x="784" y="1541"/>
                  </a:cubicBezTo>
                  <a:cubicBezTo>
                    <a:pt x="404" y="1451"/>
                    <a:pt x="112" y="1160"/>
                    <a:pt x="23" y="779"/>
                  </a:cubicBezTo>
                  <a:cubicBezTo>
                    <a:pt x="23" y="757"/>
                    <a:pt x="23" y="757"/>
                    <a:pt x="0" y="757"/>
                  </a:cubicBezTo>
                  <a:cubicBezTo>
                    <a:pt x="0" y="757"/>
                    <a:pt x="0" y="757"/>
                    <a:pt x="0" y="779"/>
                  </a:cubicBezTo>
                  <a:cubicBezTo>
                    <a:pt x="90" y="1182"/>
                    <a:pt x="404" y="1473"/>
                    <a:pt x="807" y="1563"/>
                  </a:cubicBezTo>
                  <a:lnTo>
                    <a:pt x="919" y="1563"/>
                  </a:lnTo>
                  <a:cubicBezTo>
                    <a:pt x="964" y="1563"/>
                    <a:pt x="1008" y="1563"/>
                    <a:pt x="1053" y="1541"/>
                  </a:cubicBezTo>
                  <a:cubicBezTo>
                    <a:pt x="1165" y="1473"/>
                    <a:pt x="1255" y="1384"/>
                    <a:pt x="1277" y="1272"/>
                  </a:cubicBezTo>
                  <a:cubicBezTo>
                    <a:pt x="1300" y="1249"/>
                    <a:pt x="1300" y="1227"/>
                    <a:pt x="1300" y="1205"/>
                  </a:cubicBezTo>
                  <a:cubicBezTo>
                    <a:pt x="1429" y="1260"/>
                    <a:pt x="1573" y="1300"/>
                    <a:pt x="1720" y="1300"/>
                  </a:cubicBezTo>
                  <a:cubicBezTo>
                    <a:pt x="1751" y="1300"/>
                    <a:pt x="1783" y="1298"/>
                    <a:pt x="1815" y="1294"/>
                  </a:cubicBezTo>
                  <a:cubicBezTo>
                    <a:pt x="2061" y="1272"/>
                    <a:pt x="2263" y="1137"/>
                    <a:pt x="2375" y="936"/>
                  </a:cubicBezTo>
                  <a:cubicBezTo>
                    <a:pt x="2420" y="981"/>
                    <a:pt x="2487" y="1025"/>
                    <a:pt x="2554" y="1070"/>
                  </a:cubicBezTo>
                  <a:cubicBezTo>
                    <a:pt x="2644" y="1130"/>
                    <a:pt x="2763" y="1160"/>
                    <a:pt x="2880" y="1160"/>
                  </a:cubicBezTo>
                  <a:cubicBezTo>
                    <a:pt x="2938" y="1160"/>
                    <a:pt x="2995" y="1152"/>
                    <a:pt x="3047" y="1137"/>
                  </a:cubicBezTo>
                  <a:cubicBezTo>
                    <a:pt x="3070" y="1137"/>
                    <a:pt x="3092" y="1115"/>
                    <a:pt x="3114" y="1093"/>
                  </a:cubicBezTo>
                  <a:cubicBezTo>
                    <a:pt x="3092" y="1093"/>
                    <a:pt x="3070" y="1115"/>
                    <a:pt x="3047" y="1115"/>
                  </a:cubicBezTo>
                  <a:cubicBezTo>
                    <a:pt x="2995" y="1130"/>
                    <a:pt x="2940" y="1137"/>
                    <a:pt x="2885" y="1137"/>
                  </a:cubicBezTo>
                  <a:cubicBezTo>
                    <a:pt x="2776" y="1137"/>
                    <a:pt x="2666" y="1108"/>
                    <a:pt x="2577" y="1048"/>
                  </a:cubicBezTo>
                  <a:cubicBezTo>
                    <a:pt x="2509" y="1003"/>
                    <a:pt x="2442" y="958"/>
                    <a:pt x="2397" y="913"/>
                  </a:cubicBezTo>
                  <a:cubicBezTo>
                    <a:pt x="2397" y="891"/>
                    <a:pt x="2397" y="891"/>
                    <a:pt x="2397" y="869"/>
                  </a:cubicBezTo>
                  <a:cubicBezTo>
                    <a:pt x="2487" y="645"/>
                    <a:pt x="2397" y="376"/>
                    <a:pt x="2173" y="219"/>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3"/>
            <p:cNvSpPr/>
            <p:nvPr/>
          </p:nvSpPr>
          <p:spPr>
            <a:xfrm>
              <a:off x="2516500" y="1949325"/>
              <a:ext cx="82900" cy="39800"/>
            </a:xfrm>
            <a:custGeom>
              <a:rect b="b" l="l" r="r" t="t"/>
              <a:pathLst>
                <a:path extrusionOk="0" h="1592" w="3316">
                  <a:moveTo>
                    <a:pt x="3002" y="1"/>
                  </a:moveTo>
                  <a:cubicBezTo>
                    <a:pt x="2958" y="1"/>
                    <a:pt x="2935" y="45"/>
                    <a:pt x="2913" y="68"/>
                  </a:cubicBezTo>
                  <a:cubicBezTo>
                    <a:pt x="2913" y="113"/>
                    <a:pt x="2935" y="180"/>
                    <a:pt x="2958" y="202"/>
                  </a:cubicBezTo>
                  <a:cubicBezTo>
                    <a:pt x="2935" y="157"/>
                    <a:pt x="2935" y="135"/>
                    <a:pt x="2935" y="90"/>
                  </a:cubicBezTo>
                  <a:cubicBezTo>
                    <a:pt x="2958" y="68"/>
                    <a:pt x="2980" y="45"/>
                    <a:pt x="3002" y="23"/>
                  </a:cubicBezTo>
                  <a:lnTo>
                    <a:pt x="3025" y="23"/>
                  </a:lnTo>
                  <a:cubicBezTo>
                    <a:pt x="3025" y="23"/>
                    <a:pt x="3025" y="1"/>
                    <a:pt x="3025" y="1"/>
                  </a:cubicBezTo>
                  <a:close/>
                  <a:moveTo>
                    <a:pt x="2958" y="202"/>
                  </a:moveTo>
                  <a:cubicBezTo>
                    <a:pt x="3002" y="314"/>
                    <a:pt x="3070" y="404"/>
                    <a:pt x="3159" y="471"/>
                  </a:cubicBezTo>
                  <a:lnTo>
                    <a:pt x="3226" y="516"/>
                  </a:lnTo>
                  <a:cubicBezTo>
                    <a:pt x="3204" y="493"/>
                    <a:pt x="3204" y="471"/>
                    <a:pt x="3182" y="449"/>
                  </a:cubicBezTo>
                  <a:cubicBezTo>
                    <a:pt x="3182" y="449"/>
                    <a:pt x="3159" y="426"/>
                    <a:pt x="3137" y="426"/>
                  </a:cubicBezTo>
                  <a:cubicBezTo>
                    <a:pt x="3070" y="359"/>
                    <a:pt x="3002" y="292"/>
                    <a:pt x="2958" y="202"/>
                  </a:cubicBezTo>
                  <a:close/>
                  <a:moveTo>
                    <a:pt x="919" y="493"/>
                  </a:moveTo>
                  <a:cubicBezTo>
                    <a:pt x="914" y="493"/>
                    <a:pt x="908" y="495"/>
                    <a:pt x="903" y="497"/>
                  </a:cubicBezTo>
                  <a:lnTo>
                    <a:pt x="903" y="497"/>
                  </a:lnTo>
                  <a:cubicBezTo>
                    <a:pt x="938" y="500"/>
                    <a:pt x="976" y="517"/>
                    <a:pt x="1008" y="538"/>
                  </a:cubicBezTo>
                  <a:cubicBezTo>
                    <a:pt x="986" y="516"/>
                    <a:pt x="941" y="493"/>
                    <a:pt x="919" y="493"/>
                  </a:cubicBezTo>
                  <a:close/>
                  <a:moveTo>
                    <a:pt x="2140" y="253"/>
                  </a:moveTo>
                  <a:cubicBezTo>
                    <a:pt x="2145" y="253"/>
                    <a:pt x="2151" y="258"/>
                    <a:pt x="2151" y="269"/>
                  </a:cubicBezTo>
                  <a:cubicBezTo>
                    <a:pt x="2353" y="381"/>
                    <a:pt x="2442" y="628"/>
                    <a:pt x="2375" y="852"/>
                  </a:cubicBezTo>
                  <a:lnTo>
                    <a:pt x="2353" y="874"/>
                  </a:lnTo>
                  <a:lnTo>
                    <a:pt x="2353" y="897"/>
                  </a:lnTo>
                  <a:cubicBezTo>
                    <a:pt x="2218" y="740"/>
                    <a:pt x="2106" y="561"/>
                    <a:pt x="2084" y="359"/>
                  </a:cubicBezTo>
                  <a:cubicBezTo>
                    <a:pt x="2061" y="314"/>
                    <a:pt x="2084" y="292"/>
                    <a:pt x="2084" y="269"/>
                  </a:cubicBezTo>
                  <a:cubicBezTo>
                    <a:pt x="2095" y="258"/>
                    <a:pt x="2101" y="253"/>
                    <a:pt x="2106" y="253"/>
                  </a:cubicBezTo>
                  <a:cubicBezTo>
                    <a:pt x="2112" y="253"/>
                    <a:pt x="2117" y="258"/>
                    <a:pt x="2129" y="269"/>
                  </a:cubicBezTo>
                  <a:cubicBezTo>
                    <a:pt x="2129" y="258"/>
                    <a:pt x="2134" y="253"/>
                    <a:pt x="2140" y="253"/>
                  </a:cubicBezTo>
                  <a:close/>
                  <a:moveTo>
                    <a:pt x="2106" y="202"/>
                  </a:moveTo>
                  <a:cubicBezTo>
                    <a:pt x="2084" y="202"/>
                    <a:pt x="2061" y="225"/>
                    <a:pt x="2039" y="247"/>
                  </a:cubicBezTo>
                  <a:cubicBezTo>
                    <a:pt x="2039" y="269"/>
                    <a:pt x="2017" y="314"/>
                    <a:pt x="2039" y="359"/>
                  </a:cubicBezTo>
                  <a:cubicBezTo>
                    <a:pt x="2061" y="561"/>
                    <a:pt x="2173" y="762"/>
                    <a:pt x="2330" y="919"/>
                  </a:cubicBezTo>
                  <a:cubicBezTo>
                    <a:pt x="2218" y="1121"/>
                    <a:pt x="2017" y="1255"/>
                    <a:pt x="1793" y="1278"/>
                  </a:cubicBezTo>
                  <a:cubicBezTo>
                    <a:pt x="1765" y="1282"/>
                    <a:pt x="1736" y="1283"/>
                    <a:pt x="1707" y="1283"/>
                  </a:cubicBezTo>
                  <a:cubicBezTo>
                    <a:pt x="1573" y="1283"/>
                    <a:pt x="1429" y="1243"/>
                    <a:pt x="1300" y="1188"/>
                  </a:cubicBezTo>
                  <a:cubicBezTo>
                    <a:pt x="1345" y="919"/>
                    <a:pt x="1232" y="673"/>
                    <a:pt x="1008" y="538"/>
                  </a:cubicBezTo>
                  <a:lnTo>
                    <a:pt x="1008" y="538"/>
                  </a:lnTo>
                  <a:cubicBezTo>
                    <a:pt x="1210" y="673"/>
                    <a:pt x="1322" y="919"/>
                    <a:pt x="1277" y="1143"/>
                  </a:cubicBezTo>
                  <a:cubicBezTo>
                    <a:pt x="1232" y="1121"/>
                    <a:pt x="1188" y="1098"/>
                    <a:pt x="1143" y="1076"/>
                  </a:cubicBezTo>
                  <a:cubicBezTo>
                    <a:pt x="986" y="964"/>
                    <a:pt x="874" y="807"/>
                    <a:pt x="852" y="628"/>
                  </a:cubicBezTo>
                  <a:cubicBezTo>
                    <a:pt x="852" y="583"/>
                    <a:pt x="852" y="538"/>
                    <a:pt x="852" y="516"/>
                  </a:cubicBezTo>
                  <a:cubicBezTo>
                    <a:pt x="869" y="516"/>
                    <a:pt x="886" y="503"/>
                    <a:pt x="903" y="497"/>
                  </a:cubicBezTo>
                  <a:lnTo>
                    <a:pt x="903" y="497"/>
                  </a:lnTo>
                  <a:cubicBezTo>
                    <a:pt x="898" y="496"/>
                    <a:pt x="893" y="496"/>
                    <a:pt x="889" y="496"/>
                  </a:cubicBezTo>
                  <a:cubicBezTo>
                    <a:pt x="856" y="496"/>
                    <a:pt x="827" y="508"/>
                    <a:pt x="807" y="538"/>
                  </a:cubicBezTo>
                  <a:cubicBezTo>
                    <a:pt x="784" y="561"/>
                    <a:pt x="784" y="605"/>
                    <a:pt x="784" y="650"/>
                  </a:cubicBezTo>
                  <a:cubicBezTo>
                    <a:pt x="829" y="852"/>
                    <a:pt x="941" y="1009"/>
                    <a:pt x="1120" y="1121"/>
                  </a:cubicBezTo>
                  <a:cubicBezTo>
                    <a:pt x="1165" y="1143"/>
                    <a:pt x="1210" y="1188"/>
                    <a:pt x="1255" y="1210"/>
                  </a:cubicBezTo>
                  <a:cubicBezTo>
                    <a:pt x="1255" y="1233"/>
                    <a:pt x="1232" y="1255"/>
                    <a:pt x="1232" y="1278"/>
                  </a:cubicBezTo>
                  <a:cubicBezTo>
                    <a:pt x="1188" y="1390"/>
                    <a:pt x="1120" y="1479"/>
                    <a:pt x="1031" y="1524"/>
                  </a:cubicBezTo>
                  <a:cubicBezTo>
                    <a:pt x="967" y="1540"/>
                    <a:pt x="904" y="1556"/>
                    <a:pt x="849" y="1556"/>
                  </a:cubicBezTo>
                  <a:cubicBezTo>
                    <a:pt x="826" y="1556"/>
                    <a:pt x="804" y="1553"/>
                    <a:pt x="784" y="1546"/>
                  </a:cubicBezTo>
                  <a:cubicBezTo>
                    <a:pt x="404" y="1457"/>
                    <a:pt x="90" y="1166"/>
                    <a:pt x="0" y="785"/>
                  </a:cubicBezTo>
                  <a:lnTo>
                    <a:pt x="0" y="807"/>
                  </a:lnTo>
                  <a:cubicBezTo>
                    <a:pt x="68" y="1188"/>
                    <a:pt x="381" y="1502"/>
                    <a:pt x="784" y="1591"/>
                  </a:cubicBezTo>
                  <a:lnTo>
                    <a:pt x="896" y="1591"/>
                  </a:lnTo>
                  <a:cubicBezTo>
                    <a:pt x="941" y="1591"/>
                    <a:pt x="986" y="1569"/>
                    <a:pt x="1031" y="1569"/>
                  </a:cubicBezTo>
                  <a:cubicBezTo>
                    <a:pt x="1143" y="1502"/>
                    <a:pt x="1232" y="1412"/>
                    <a:pt x="1277" y="1300"/>
                  </a:cubicBezTo>
                  <a:cubicBezTo>
                    <a:pt x="1277" y="1278"/>
                    <a:pt x="1277" y="1255"/>
                    <a:pt x="1300" y="1233"/>
                  </a:cubicBezTo>
                  <a:cubicBezTo>
                    <a:pt x="1429" y="1288"/>
                    <a:pt x="1573" y="1328"/>
                    <a:pt x="1720" y="1328"/>
                  </a:cubicBezTo>
                  <a:cubicBezTo>
                    <a:pt x="1751" y="1328"/>
                    <a:pt x="1783" y="1326"/>
                    <a:pt x="1815" y="1322"/>
                  </a:cubicBezTo>
                  <a:cubicBezTo>
                    <a:pt x="2039" y="1300"/>
                    <a:pt x="2241" y="1166"/>
                    <a:pt x="2353" y="964"/>
                  </a:cubicBezTo>
                  <a:cubicBezTo>
                    <a:pt x="2375" y="964"/>
                    <a:pt x="2397" y="986"/>
                    <a:pt x="2420" y="1009"/>
                  </a:cubicBezTo>
                  <a:cubicBezTo>
                    <a:pt x="2442" y="1031"/>
                    <a:pt x="2487" y="1054"/>
                    <a:pt x="2532" y="1076"/>
                  </a:cubicBezTo>
                  <a:cubicBezTo>
                    <a:pt x="2636" y="1141"/>
                    <a:pt x="2748" y="1176"/>
                    <a:pt x="2859" y="1176"/>
                  </a:cubicBezTo>
                  <a:cubicBezTo>
                    <a:pt x="2938" y="1176"/>
                    <a:pt x="3017" y="1158"/>
                    <a:pt x="3092" y="1121"/>
                  </a:cubicBezTo>
                  <a:cubicBezTo>
                    <a:pt x="3159" y="1076"/>
                    <a:pt x="3226" y="1031"/>
                    <a:pt x="3271" y="942"/>
                  </a:cubicBezTo>
                  <a:cubicBezTo>
                    <a:pt x="3271" y="919"/>
                    <a:pt x="3294" y="874"/>
                    <a:pt x="3294" y="852"/>
                  </a:cubicBezTo>
                  <a:lnTo>
                    <a:pt x="3316" y="785"/>
                  </a:lnTo>
                  <a:lnTo>
                    <a:pt x="3316" y="785"/>
                  </a:lnTo>
                  <a:cubicBezTo>
                    <a:pt x="3294" y="807"/>
                    <a:pt x="3294" y="852"/>
                    <a:pt x="3271" y="874"/>
                  </a:cubicBezTo>
                  <a:cubicBezTo>
                    <a:pt x="3249" y="964"/>
                    <a:pt x="3182" y="1031"/>
                    <a:pt x="3114" y="1076"/>
                  </a:cubicBezTo>
                  <a:cubicBezTo>
                    <a:pt x="3036" y="1105"/>
                    <a:pt x="2954" y="1122"/>
                    <a:pt x="2872" y="1122"/>
                  </a:cubicBezTo>
                  <a:cubicBezTo>
                    <a:pt x="2768" y="1122"/>
                    <a:pt x="2665" y="1094"/>
                    <a:pt x="2577" y="1031"/>
                  </a:cubicBezTo>
                  <a:cubicBezTo>
                    <a:pt x="2509" y="1009"/>
                    <a:pt x="2465" y="964"/>
                    <a:pt x="2420" y="942"/>
                  </a:cubicBezTo>
                  <a:lnTo>
                    <a:pt x="2375" y="897"/>
                  </a:lnTo>
                  <a:cubicBezTo>
                    <a:pt x="2375" y="897"/>
                    <a:pt x="2375" y="874"/>
                    <a:pt x="2375" y="874"/>
                  </a:cubicBezTo>
                  <a:cubicBezTo>
                    <a:pt x="2397" y="830"/>
                    <a:pt x="2397" y="807"/>
                    <a:pt x="2420" y="762"/>
                  </a:cubicBezTo>
                  <a:cubicBezTo>
                    <a:pt x="2397" y="762"/>
                    <a:pt x="2397" y="740"/>
                    <a:pt x="2420" y="740"/>
                  </a:cubicBezTo>
                  <a:cubicBezTo>
                    <a:pt x="2397" y="718"/>
                    <a:pt x="2397" y="718"/>
                    <a:pt x="2420" y="695"/>
                  </a:cubicBezTo>
                  <a:cubicBezTo>
                    <a:pt x="2397" y="695"/>
                    <a:pt x="2397" y="673"/>
                    <a:pt x="2420" y="673"/>
                  </a:cubicBezTo>
                  <a:cubicBezTo>
                    <a:pt x="2397" y="493"/>
                    <a:pt x="2308" y="314"/>
                    <a:pt x="2151" y="225"/>
                  </a:cubicBezTo>
                  <a:cubicBezTo>
                    <a:pt x="2129" y="225"/>
                    <a:pt x="2129" y="202"/>
                    <a:pt x="2106" y="202"/>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3"/>
            <p:cNvSpPr/>
            <p:nvPr/>
          </p:nvSpPr>
          <p:spPr>
            <a:xfrm>
              <a:off x="2540575" y="1921375"/>
              <a:ext cx="49325" cy="27425"/>
            </a:xfrm>
            <a:custGeom>
              <a:rect b="b" l="l" r="r" t="t"/>
              <a:pathLst>
                <a:path extrusionOk="0" h="1097" w="1973">
                  <a:moveTo>
                    <a:pt x="919" y="21"/>
                  </a:moveTo>
                  <a:cubicBezTo>
                    <a:pt x="942" y="43"/>
                    <a:pt x="986" y="43"/>
                    <a:pt x="1009" y="66"/>
                  </a:cubicBezTo>
                  <a:cubicBezTo>
                    <a:pt x="1210" y="200"/>
                    <a:pt x="1322" y="447"/>
                    <a:pt x="1278" y="693"/>
                  </a:cubicBezTo>
                  <a:cubicBezTo>
                    <a:pt x="1233" y="648"/>
                    <a:pt x="1188" y="626"/>
                    <a:pt x="1143" y="603"/>
                  </a:cubicBezTo>
                  <a:cubicBezTo>
                    <a:pt x="986" y="491"/>
                    <a:pt x="874" y="335"/>
                    <a:pt x="852" y="155"/>
                  </a:cubicBezTo>
                  <a:cubicBezTo>
                    <a:pt x="830" y="110"/>
                    <a:pt x="830" y="88"/>
                    <a:pt x="852" y="43"/>
                  </a:cubicBezTo>
                  <a:cubicBezTo>
                    <a:pt x="874" y="43"/>
                    <a:pt x="897" y="21"/>
                    <a:pt x="919" y="21"/>
                  </a:cubicBezTo>
                  <a:close/>
                  <a:moveTo>
                    <a:pt x="911" y="1"/>
                  </a:moveTo>
                  <a:cubicBezTo>
                    <a:pt x="879" y="1"/>
                    <a:pt x="850" y="13"/>
                    <a:pt x="830" y="43"/>
                  </a:cubicBezTo>
                  <a:cubicBezTo>
                    <a:pt x="807" y="88"/>
                    <a:pt x="785" y="133"/>
                    <a:pt x="807" y="178"/>
                  </a:cubicBezTo>
                  <a:cubicBezTo>
                    <a:pt x="852" y="357"/>
                    <a:pt x="964" y="536"/>
                    <a:pt x="1121" y="626"/>
                  </a:cubicBezTo>
                  <a:cubicBezTo>
                    <a:pt x="1166" y="671"/>
                    <a:pt x="1210" y="693"/>
                    <a:pt x="1255" y="715"/>
                  </a:cubicBezTo>
                  <a:cubicBezTo>
                    <a:pt x="1255" y="738"/>
                    <a:pt x="1255" y="783"/>
                    <a:pt x="1233" y="805"/>
                  </a:cubicBezTo>
                  <a:cubicBezTo>
                    <a:pt x="1210" y="917"/>
                    <a:pt x="1121" y="1007"/>
                    <a:pt x="1031" y="1051"/>
                  </a:cubicBezTo>
                  <a:cubicBezTo>
                    <a:pt x="998" y="1063"/>
                    <a:pt x="958" y="1068"/>
                    <a:pt x="916" y="1068"/>
                  </a:cubicBezTo>
                  <a:cubicBezTo>
                    <a:pt x="874" y="1068"/>
                    <a:pt x="830" y="1063"/>
                    <a:pt x="785" y="1051"/>
                  </a:cubicBezTo>
                  <a:cubicBezTo>
                    <a:pt x="404" y="984"/>
                    <a:pt x="113" y="671"/>
                    <a:pt x="23" y="290"/>
                  </a:cubicBezTo>
                  <a:lnTo>
                    <a:pt x="1" y="290"/>
                  </a:lnTo>
                  <a:lnTo>
                    <a:pt x="1" y="312"/>
                  </a:lnTo>
                  <a:cubicBezTo>
                    <a:pt x="90" y="715"/>
                    <a:pt x="404" y="1029"/>
                    <a:pt x="807" y="1096"/>
                  </a:cubicBezTo>
                  <a:lnTo>
                    <a:pt x="919" y="1096"/>
                  </a:lnTo>
                  <a:cubicBezTo>
                    <a:pt x="964" y="1096"/>
                    <a:pt x="1009" y="1096"/>
                    <a:pt x="1054" y="1074"/>
                  </a:cubicBezTo>
                  <a:cubicBezTo>
                    <a:pt x="1166" y="1029"/>
                    <a:pt x="1255" y="939"/>
                    <a:pt x="1278" y="805"/>
                  </a:cubicBezTo>
                  <a:cubicBezTo>
                    <a:pt x="1300" y="783"/>
                    <a:pt x="1300" y="760"/>
                    <a:pt x="1300" y="738"/>
                  </a:cubicBezTo>
                  <a:cubicBezTo>
                    <a:pt x="1457" y="827"/>
                    <a:pt x="1636" y="850"/>
                    <a:pt x="1815" y="850"/>
                  </a:cubicBezTo>
                  <a:cubicBezTo>
                    <a:pt x="1883" y="827"/>
                    <a:pt x="1927" y="827"/>
                    <a:pt x="1972" y="805"/>
                  </a:cubicBezTo>
                  <a:lnTo>
                    <a:pt x="1950" y="760"/>
                  </a:lnTo>
                  <a:cubicBezTo>
                    <a:pt x="1905" y="783"/>
                    <a:pt x="1860" y="783"/>
                    <a:pt x="1815" y="805"/>
                  </a:cubicBezTo>
                  <a:cubicBezTo>
                    <a:pt x="1636" y="805"/>
                    <a:pt x="1457" y="783"/>
                    <a:pt x="1300" y="693"/>
                  </a:cubicBezTo>
                  <a:cubicBezTo>
                    <a:pt x="1345" y="447"/>
                    <a:pt x="1233" y="178"/>
                    <a:pt x="1031" y="43"/>
                  </a:cubicBezTo>
                  <a:cubicBezTo>
                    <a:pt x="994" y="19"/>
                    <a:pt x="951" y="1"/>
                    <a:pt x="9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3"/>
            <p:cNvSpPr/>
            <p:nvPr/>
          </p:nvSpPr>
          <p:spPr>
            <a:xfrm>
              <a:off x="2552900" y="2057975"/>
              <a:ext cx="81800" cy="29725"/>
            </a:xfrm>
            <a:custGeom>
              <a:rect b="b" l="l" r="r" t="t"/>
              <a:pathLst>
                <a:path extrusionOk="0" h="1189" w="3272">
                  <a:moveTo>
                    <a:pt x="3025" y="1"/>
                  </a:moveTo>
                  <a:cubicBezTo>
                    <a:pt x="2980" y="180"/>
                    <a:pt x="2868" y="314"/>
                    <a:pt x="2711" y="359"/>
                  </a:cubicBezTo>
                  <a:lnTo>
                    <a:pt x="2666" y="359"/>
                  </a:lnTo>
                  <a:cubicBezTo>
                    <a:pt x="2638" y="378"/>
                    <a:pt x="2606" y="385"/>
                    <a:pt x="2573" y="385"/>
                  </a:cubicBezTo>
                  <a:cubicBezTo>
                    <a:pt x="2528" y="385"/>
                    <a:pt x="2481" y="372"/>
                    <a:pt x="2442" y="359"/>
                  </a:cubicBezTo>
                  <a:cubicBezTo>
                    <a:pt x="2353" y="337"/>
                    <a:pt x="2286" y="314"/>
                    <a:pt x="2241" y="247"/>
                  </a:cubicBezTo>
                  <a:lnTo>
                    <a:pt x="2218" y="247"/>
                  </a:lnTo>
                  <a:cubicBezTo>
                    <a:pt x="2218" y="247"/>
                    <a:pt x="2218" y="247"/>
                    <a:pt x="2218" y="270"/>
                  </a:cubicBezTo>
                  <a:cubicBezTo>
                    <a:pt x="2218" y="270"/>
                    <a:pt x="2218" y="292"/>
                    <a:pt x="2218" y="314"/>
                  </a:cubicBezTo>
                  <a:cubicBezTo>
                    <a:pt x="2196" y="471"/>
                    <a:pt x="2084" y="606"/>
                    <a:pt x="1950" y="650"/>
                  </a:cubicBezTo>
                  <a:cubicBezTo>
                    <a:pt x="1912" y="660"/>
                    <a:pt x="1875" y="664"/>
                    <a:pt x="1838" y="664"/>
                  </a:cubicBezTo>
                  <a:cubicBezTo>
                    <a:pt x="1698" y="664"/>
                    <a:pt x="1568" y="600"/>
                    <a:pt x="1479" y="494"/>
                  </a:cubicBezTo>
                  <a:lnTo>
                    <a:pt x="1457" y="494"/>
                  </a:lnTo>
                  <a:cubicBezTo>
                    <a:pt x="1457" y="494"/>
                    <a:pt x="1457" y="494"/>
                    <a:pt x="1457" y="516"/>
                  </a:cubicBezTo>
                  <a:lnTo>
                    <a:pt x="1457" y="538"/>
                  </a:lnTo>
                  <a:cubicBezTo>
                    <a:pt x="1434" y="695"/>
                    <a:pt x="1300" y="830"/>
                    <a:pt x="1143" y="897"/>
                  </a:cubicBezTo>
                  <a:cubicBezTo>
                    <a:pt x="1098" y="908"/>
                    <a:pt x="1053" y="914"/>
                    <a:pt x="1009" y="914"/>
                  </a:cubicBezTo>
                  <a:cubicBezTo>
                    <a:pt x="877" y="914"/>
                    <a:pt x="751" y="863"/>
                    <a:pt x="650" y="762"/>
                  </a:cubicBezTo>
                  <a:lnTo>
                    <a:pt x="628" y="762"/>
                  </a:lnTo>
                  <a:lnTo>
                    <a:pt x="628" y="785"/>
                  </a:lnTo>
                  <a:cubicBezTo>
                    <a:pt x="628" y="785"/>
                    <a:pt x="628" y="807"/>
                    <a:pt x="628" y="830"/>
                  </a:cubicBezTo>
                  <a:cubicBezTo>
                    <a:pt x="628" y="830"/>
                    <a:pt x="628" y="852"/>
                    <a:pt x="628" y="875"/>
                  </a:cubicBezTo>
                  <a:cubicBezTo>
                    <a:pt x="602" y="1055"/>
                    <a:pt x="457" y="1154"/>
                    <a:pt x="309" y="1154"/>
                  </a:cubicBezTo>
                  <a:cubicBezTo>
                    <a:pt x="200" y="1154"/>
                    <a:pt x="89" y="1100"/>
                    <a:pt x="23" y="987"/>
                  </a:cubicBezTo>
                  <a:lnTo>
                    <a:pt x="1" y="987"/>
                  </a:lnTo>
                  <a:lnTo>
                    <a:pt x="1" y="1009"/>
                  </a:lnTo>
                  <a:cubicBezTo>
                    <a:pt x="68" y="1121"/>
                    <a:pt x="202" y="1188"/>
                    <a:pt x="314" y="1188"/>
                  </a:cubicBezTo>
                  <a:cubicBezTo>
                    <a:pt x="359" y="1188"/>
                    <a:pt x="404" y="1188"/>
                    <a:pt x="449" y="1166"/>
                  </a:cubicBezTo>
                  <a:cubicBezTo>
                    <a:pt x="561" y="1121"/>
                    <a:pt x="628" y="1031"/>
                    <a:pt x="673" y="919"/>
                  </a:cubicBezTo>
                  <a:cubicBezTo>
                    <a:pt x="673" y="897"/>
                    <a:pt x="673" y="875"/>
                    <a:pt x="673" y="875"/>
                  </a:cubicBezTo>
                  <a:cubicBezTo>
                    <a:pt x="673" y="852"/>
                    <a:pt x="673" y="830"/>
                    <a:pt x="673" y="830"/>
                  </a:cubicBezTo>
                  <a:cubicBezTo>
                    <a:pt x="766" y="916"/>
                    <a:pt x="882" y="955"/>
                    <a:pt x="996" y="955"/>
                  </a:cubicBezTo>
                  <a:cubicBezTo>
                    <a:pt x="1210" y="955"/>
                    <a:pt x="1421" y="817"/>
                    <a:pt x="1479" y="583"/>
                  </a:cubicBezTo>
                  <a:cubicBezTo>
                    <a:pt x="1502" y="583"/>
                    <a:pt x="1502" y="561"/>
                    <a:pt x="1502" y="538"/>
                  </a:cubicBezTo>
                  <a:cubicBezTo>
                    <a:pt x="1590" y="645"/>
                    <a:pt x="1721" y="709"/>
                    <a:pt x="1860" y="709"/>
                  </a:cubicBezTo>
                  <a:cubicBezTo>
                    <a:pt x="1897" y="709"/>
                    <a:pt x="1935" y="705"/>
                    <a:pt x="1972" y="695"/>
                  </a:cubicBezTo>
                  <a:cubicBezTo>
                    <a:pt x="2129" y="650"/>
                    <a:pt x="2241" y="516"/>
                    <a:pt x="2263" y="359"/>
                  </a:cubicBezTo>
                  <a:lnTo>
                    <a:pt x="2263" y="314"/>
                  </a:lnTo>
                  <a:cubicBezTo>
                    <a:pt x="2330" y="359"/>
                    <a:pt x="2398" y="404"/>
                    <a:pt x="2465" y="426"/>
                  </a:cubicBezTo>
                  <a:cubicBezTo>
                    <a:pt x="2510" y="438"/>
                    <a:pt x="2554" y="443"/>
                    <a:pt x="2596" y="443"/>
                  </a:cubicBezTo>
                  <a:cubicBezTo>
                    <a:pt x="2638" y="443"/>
                    <a:pt x="2678" y="438"/>
                    <a:pt x="2711" y="426"/>
                  </a:cubicBezTo>
                  <a:lnTo>
                    <a:pt x="2734" y="426"/>
                  </a:lnTo>
                  <a:cubicBezTo>
                    <a:pt x="2891" y="359"/>
                    <a:pt x="3025" y="225"/>
                    <a:pt x="3070" y="68"/>
                  </a:cubicBezTo>
                  <a:cubicBezTo>
                    <a:pt x="3070" y="68"/>
                    <a:pt x="3070" y="46"/>
                    <a:pt x="3070" y="46"/>
                  </a:cubicBezTo>
                  <a:lnTo>
                    <a:pt x="3092" y="46"/>
                  </a:lnTo>
                  <a:cubicBezTo>
                    <a:pt x="3137" y="68"/>
                    <a:pt x="3204" y="90"/>
                    <a:pt x="3271" y="90"/>
                  </a:cubicBezTo>
                  <a:cubicBezTo>
                    <a:pt x="3249" y="90"/>
                    <a:pt x="3249" y="68"/>
                    <a:pt x="3227" y="68"/>
                  </a:cubicBezTo>
                  <a:cubicBezTo>
                    <a:pt x="3159" y="68"/>
                    <a:pt x="3092" y="46"/>
                    <a:pt x="3047"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3"/>
            <p:cNvSpPr/>
            <p:nvPr/>
          </p:nvSpPr>
          <p:spPr>
            <a:xfrm>
              <a:off x="2567450" y="2078150"/>
              <a:ext cx="58275" cy="52675"/>
            </a:xfrm>
            <a:custGeom>
              <a:rect b="b" l="l" r="r" t="t"/>
              <a:pathLst>
                <a:path extrusionOk="0" h="2107" w="2331">
                  <a:moveTo>
                    <a:pt x="1" y="0"/>
                  </a:moveTo>
                  <a:cubicBezTo>
                    <a:pt x="1" y="0"/>
                    <a:pt x="1" y="23"/>
                    <a:pt x="1" y="23"/>
                  </a:cubicBezTo>
                  <a:cubicBezTo>
                    <a:pt x="539" y="829"/>
                    <a:pt x="1256" y="1524"/>
                    <a:pt x="2107" y="2017"/>
                  </a:cubicBezTo>
                  <a:lnTo>
                    <a:pt x="2331" y="2106"/>
                  </a:lnTo>
                  <a:cubicBezTo>
                    <a:pt x="1390" y="1591"/>
                    <a:pt x="606" y="874"/>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3"/>
            <p:cNvSpPr/>
            <p:nvPr/>
          </p:nvSpPr>
          <p:spPr>
            <a:xfrm>
              <a:off x="2588750" y="2071425"/>
              <a:ext cx="73950" cy="71150"/>
            </a:xfrm>
            <a:custGeom>
              <a:rect b="b" l="l" r="r" t="t"/>
              <a:pathLst>
                <a:path extrusionOk="0" h="2846" w="2958">
                  <a:moveTo>
                    <a:pt x="23" y="0"/>
                  </a:moveTo>
                  <a:cubicBezTo>
                    <a:pt x="0" y="0"/>
                    <a:pt x="0" y="23"/>
                    <a:pt x="23" y="23"/>
                  </a:cubicBezTo>
                  <a:cubicBezTo>
                    <a:pt x="359" y="628"/>
                    <a:pt x="784" y="1165"/>
                    <a:pt x="1300" y="1636"/>
                  </a:cubicBezTo>
                  <a:cubicBezTo>
                    <a:pt x="1770" y="2106"/>
                    <a:pt x="2285" y="2510"/>
                    <a:pt x="2868" y="2846"/>
                  </a:cubicBezTo>
                  <a:lnTo>
                    <a:pt x="2958" y="2846"/>
                  </a:lnTo>
                  <a:cubicBezTo>
                    <a:pt x="2353" y="2510"/>
                    <a:pt x="1793" y="2084"/>
                    <a:pt x="1322" y="1591"/>
                  </a:cubicBezTo>
                  <a:cubicBezTo>
                    <a:pt x="807" y="1121"/>
                    <a:pt x="381" y="583"/>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3"/>
            <p:cNvSpPr/>
            <p:nvPr/>
          </p:nvSpPr>
          <p:spPr>
            <a:xfrm>
              <a:off x="2608350" y="2065275"/>
              <a:ext cx="57150" cy="75075"/>
            </a:xfrm>
            <a:custGeom>
              <a:rect b="b" l="l" r="r" t="t"/>
              <a:pathLst>
                <a:path extrusionOk="0" h="3003" w="2286">
                  <a:moveTo>
                    <a:pt x="23" y="0"/>
                  </a:moveTo>
                  <a:cubicBezTo>
                    <a:pt x="0" y="22"/>
                    <a:pt x="0" y="22"/>
                    <a:pt x="23" y="22"/>
                  </a:cubicBezTo>
                  <a:cubicBezTo>
                    <a:pt x="628" y="1120"/>
                    <a:pt x="1389" y="2128"/>
                    <a:pt x="2286" y="3002"/>
                  </a:cubicBezTo>
                  <a:cubicBezTo>
                    <a:pt x="2286" y="2980"/>
                    <a:pt x="2286" y="2957"/>
                    <a:pt x="2286" y="2957"/>
                  </a:cubicBezTo>
                  <a:cubicBezTo>
                    <a:pt x="1389" y="2084"/>
                    <a:pt x="628" y="1098"/>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3"/>
            <p:cNvSpPr/>
            <p:nvPr/>
          </p:nvSpPr>
          <p:spPr>
            <a:xfrm>
              <a:off x="2628500" y="2057425"/>
              <a:ext cx="29150" cy="62200"/>
            </a:xfrm>
            <a:custGeom>
              <a:rect b="b" l="l" r="r" t="t"/>
              <a:pathLst>
                <a:path extrusionOk="0" h="2488" w="1166">
                  <a:moveTo>
                    <a:pt x="1" y="0"/>
                  </a:moveTo>
                  <a:cubicBezTo>
                    <a:pt x="1" y="23"/>
                    <a:pt x="1" y="23"/>
                    <a:pt x="1" y="23"/>
                  </a:cubicBezTo>
                  <a:cubicBezTo>
                    <a:pt x="225" y="672"/>
                    <a:pt x="494" y="1322"/>
                    <a:pt x="852" y="1905"/>
                  </a:cubicBezTo>
                  <a:cubicBezTo>
                    <a:pt x="964" y="2106"/>
                    <a:pt x="1054" y="2308"/>
                    <a:pt x="1166" y="2487"/>
                  </a:cubicBezTo>
                  <a:lnTo>
                    <a:pt x="1076" y="2285"/>
                  </a:lnTo>
                  <a:lnTo>
                    <a:pt x="875" y="1882"/>
                  </a:lnTo>
                  <a:cubicBezTo>
                    <a:pt x="516" y="1300"/>
                    <a:pt x="247" y="672"/>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3"/>
            <p:cNvSpPr/>
            <p:nvPr/>
          </p:nvSpPr>
          <p:spPr>
            <a:xfrm>
              <a:off x="2453775" y="1833350"/>
              <a:ext cx="108675" cy="89475"/>
            </a:xfrm>
            <a:custGeom>
              <a:rect b="b" l="l" r="r" t="t"/>
              <a:pathLst>
                <a:path extrusionOk="0" h="3579" w="4347">
                  <a:moveTo>
                    <a:pt x="2006" y="0"/>
                  </a:moveTo>
                  <a:cubicBezTo>
                    <a:pt x="1778" y="0"/>
                    <a:pt x="1548" y="31"/>
                    <a:pt x="1322" y="92"/>
                  </a:cubicBezTo>
                  <a:cubicBezTo>
                    <a:pt x="1120" y="249"/>
                    <a:pt x="919" y="450"/>
                    <a:pt x="762" y="674"/>
                  </a:cubicBezTo>
                  <a:cubicBezTo>
                    <a:pt x="291" y="1369"/>
                    <a:pt x="67" y="2220"/>
                    <a:pt x="179" y="3049"/>
                  </a:cubicBezTo>
                  <a:cubicBezTo>
                    <a:pt x="179" y="3071"/>
                    <a:pt x="179" y="3094"/>
                    <a:pt x="179" y="3116"/>
                  </a:cubicBezTo>
                  <a:cubicBezTo>
                    <a:pt x="135" y="3161"/>
                    <a:pt x="67" y="3228"/>
                    <a:pt x="0" y="3273"/>
                  </a:cubicBezTo>
                  <a:cubicBezTo>
                    <a:pt x="202" y="3430"/>
                    <a:pt x="448" y="3497"/>
                    <a:pt x="717" y="3497"/>
                  </a:cubicBezTo>
                  <a:cubicBezTo>
                    <a:pt x="1134" y="3551"/>
                    <a:pt x="1551" y="3578"/>
                    <a:pt x="1966" y="3578"/>
                  </a:cubicBezTo>
                  <a:cubicBezTo>
                    <a:pt x="2420" y="3578"/>
                    <a:pt x="2871" y="3545"/>
                    <a:pt x="3316" y="3475"/>
                  </a:cubicBezTo>
                  <a:cubicBezTo>
                    <a:pt x="3585" y="3430"/>
                    <a:pt x="3831" y="3318"/>
                    <a:pt x="4033" y="3139"/>
                  </a:cubicBezTo>
                  <a:cubicBezTo>
                    <a:pt x="4234" y="2915"/>
                    <a:pt x="4324" y="2623"/>
                    <a:pt x="4324" y="2332"/>
                  </a:cubicBezTo>
                  <a:cubicBezTo>
                    <a:pt x="4346" y="1436"/>
                    <a:pt x="3854" y="607"/>
                    <a:pt x="3047" y="226"/>
                  </a:cubicBezTo>
                  <a:cubicBezTo>
                    <a:pt x="2718" y="76"/>
                    <a:pt x="2365" y="0"/>
                    <a:pt x="20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3"/>
            <p:cNvSpPr/>
            <p:nvPr/>
          </p:nvSpPr>
          <p:spPr>
            <a:xfrm>
              <a:off x="2453775" y="1830300"/>
              <a:ext cx="104750" cy="89725"/>
            </a:xfrm>
            <a:custGeom>
              <a:rect b="b" l="l" r="r" t="t"/>
              <a:pathLst>
                <a:path extrusionOk="0" h="3589" w="4190">
                  <a:moveTo>
                    <a:pt x="1834" y="1"/>
                  </a:moveTo>
                  <a:cubicBezTo>
                    <a:pt x="1760" y="1"/>
                    <a:pt x="1686" y="5"/>
                    <a:pt x="1613" y="12"/>
                  </a:cubicBezTo>
                  <a:cubicBezTo>
                    <a:pt x="1501" y="79"/>
                    <a:pt x="1412" y="147"/>
                    <a:pt x="1322" y="214"/>
                  </a:cubicBezTo>
                  <a:cubicBezTo>
                    <a:pt x="1120" y="371"/>
                    <a:pt x="919" y="572"/>
                    <a:pt x="762" y="796"/>
                  </a:cubicBezTo>
                  <a:cubicBezTo>
                    <a:pt x="291" y="1491"/>
                    <a:pt x="67" y="2342"/>
                    <a:pt x="202" y="3193"/>
                  </a:cubicBezTo>
                  <a:cubicBezTo>
                    <a:pt x="179" y="3193"/>
                    <a:pt x="179" y="3216"/>
                    <a:pt x="202" y="3238"/>
                  </a:cubicBezTo>
                  <a:cubicBezTo>
                    <a:pt x="135" y="3305"/>
                    <a:pt x="67" y="3350"/>
                    <a:pt x="0" y="3395"/>
                  </a:cubicBezTo>
                  <a:cubicBezTo>
                    <a:pt x="179" y="3485"/>
                    <a:pt x="359" y="3507"/>
                    <a:pt x="560" y="3507"/>
                  </a:cubicBezTo>
                  <a:cubicBezTo>
                    <a:pt x="967" y="3561"/>
                    <a:pt x="1378" y="3588"/>
                    <a:pt x="1792" y="3588"/>
                  </a:cubicBezTo>
                  <a:cubicBezTo>
                    <a:pt x="2245" y="3588"/>
                    <a:pt x="2702" y="3555"/>
                    <a:pt x="3159" y="3485"/>
                  </a:cubicBezTo>
                  <a:cubicBezTo>
                    <a:pt x="3428" y="3440"/>
                    <a:pt x="3674" y="3328"/>
                    <a:pt x="3876" y="3149"/>
                  </a:cubicBezTo>
                  <a:cubicBezTo>
                    <a:pt x="4055" y="2925"/>
                    <a:pt x="4167" y="2633"/>
                    <a:pt x="4167" y="2342"/>
                  </a:cubicBezTo>
                  <a:cubicBezTo>
                    <a:pt x="4190" y="1446"/>
                    <a:pt x="3697" y="639"/>
                    <a:pt x="2890" y="236"/>
                  </a:cubicBezTo>
                  <a:cubicBezTo>
                    <a:pt x="2556" y="88"/>
                    <a:pt x="2191" y="1"/>
                    <a:pt x="1834"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3"/>
            <p:cNvSpPr/>
            <p:nvPr/>
          </p:nvSpPr>
          <p:spPr>
            <a:xfrm>
              <a:off x="2476175" y="1744350"/>
              <a:ext cx="96925" cy="103075"/>
            </a:xfrm>
            <a:custGeom>
              <a:rect b="b" l="l" r="r" t="t"/>
              <a:pathLst>
                <a:path extrusionOk="0" h="4123" w="3877">
                  <a:moveTo>
                    <a:pt x="2778" y="0"/>
                  </a:moveTo>
                  <a:lnTo>
                    <a:pt x="2778" y="0"/>
                  </a:lnTo>
                  <a:cubicBezTo>
                    <a:pt x="2084" y="314"/>
                    <a:pt x="1681" y="1008"/>
                    <a:pt x="1367" y="1703"/>
                  </a:cubicBezTo>
                  <a:cubicBezTo>
                    <a:pt x="1188" y="2196"/>
                    <a:pt x="986" y="2644"/>
                    <a:pt x="784" y="3114"/>
                  </a:cubicBezTo>
                  <a:cubicBezTo>
                    <a:pt x="695" y="3271"/>
                    <a:pt x="0" y="4055"/>
                    <a:pt x="560" y="4122"/>
                  </a:cubicBezTo>
                  <a:cubicBezTo>
                    <a:pt x="650" y="4122"/>
                    <a:pt x="740" y="4100"/>
                    <a:pt x="829" y="4055"/>
                  </a:cubicBezTo>
                  <a:cubicBezTo>
                    <a:pt x="1120" y="3898"/>
                    <a:pt x="1412" y="3719"/>
                    <a:pt x="1658" y="3495"/>
                  </a:cubicBezTo>
                  <a:lnTo>
                    <a:pt x="3159" y="3495"/>
                  </a:lnTo>
                  <a:cubicBezTo>
                    <a:pt x="3204" y="3495"/>
                    <a:pt x="3226" y="3473"/>
                    <a:pt x="3271" y="3450"/>
                  </a:cubicBezTo>
                  <a:cubicBezTo>
                    <a:pt x="3294" y="3428"/>
                    <a:pt x="3271" y="3383"/>
                    <a:pt x="3249" y="3338"/>
                  </a:cubicBezTo>
                  <a:cubicBezTo>
                    <a:pt x="3226" y="3316"/>
                    <a:pt x="3182" y="3293"/>
                    <a:pt x="3137" y="3293"/>
                  </a:cubicBezTo>
                  <a:cubicBezTo>
                    <a:pt x="2992" y="3250"/>
                    <a:pt x="2838" y="3225"/>
                    <a:pt x="2681" y="3225"/>
                  </a:cubicBezTo>
                  <a:cubicBezTo>
                    <a:pt x="2594" y="3225"/>
                    <a:pt x="2507" y="3233"/>
                    <a:pt x="2420" y="3249"/>
                  </a:cubicBezTo>
                  <a:lnTo>
                    <a:pt x="2980" y="3047"/>
                  </a:lnTo>
                  <a:cubicBezTo>
                    <a:pt x="3114" y="3002"/>
                    <a:pt x="3271" y="2935"/>
                    <a:pt x="3428" y="2868"/>
                  </a:cubicBezTo>
                  <a:cubicBezTo>
                    <a:pt x="3473" y="2845"/>
                    <a:pt x="3518" y="2823"/>
                    <a:pt x="3540" y="2778"/>
                  </a:cubicBezTo>
                  <a:cubicBezTo>
                    <a:pt x="3540" y="2733"/>
                    <a:pt x="3518" y="2688"/>
                    <a:pt x="3473" y="2666"/>
                  </a:cubicBezTo>
                  <a:cubicBezTo>
                    <a:pt x="3441" y="2650"/>
                    <a:pt x="3398" y="2634"/>
                    <a:pt x="3360" y="2634"/>
                  </a:cubicBezTo>
                  <a:cubicBezTo>
                    <a:pt x="3344" y="2634"/>
                    <a:pt x="3329" y="2637"/>
                    <a:pt x="3316" y="2644"/>
                  </a:cubicBezTo>
                  <a:cubicBezTo>
                    <a:pt x="3025" y="2644"/>
                    <a:pt x="2733" y="2711"/>
                    <a:pt x="2487" y="2823"/>
                  </a:cubicBezTo>
                  <a:cubicBezTo>
                    <a:pt x="2666" y="2688"/>
                    <a:pt x="2845" y="2576"/>
                    <a:pt x="3047" y="2464"/>
                  </a:cubicBezTo>
                  <a:cubicBezTo>
                    <a:pt x="3338" y="2352"/>
                    <a:pt x="3607" y="2173"/>
                    <a:pt x="3831" y="1949"/>
                  </a:cubicBezTo>
                  <a:cubicBezTo>
                    <a:pt x="3854" y="1927"/>
                    <a:pt x="3876" y="1882"/>
                    <a:pt x="3876" y="1860"/>
                  </a:cubicBezTo>
                  <a:cubicBezTo>
                    <a:pt x="3876" y="1766"/>
                    <a:pt x="3783" y="1720"/>
                    <a:pt x="3700" y="1720"/>
                  </a:cubicBezTo>
                  <a:cubicBezTo>
                    <a:pt x="3683" y="1720"/>
                    <a:pt x="3667" y="1721"/>
                    <a:pt x="3652" y="1725"/>
                  </a:cubicBezTo>
                  <a:cubicBezTo>
                    <a:pt x="3182" y="1770"/>
                    <a:pt x="2801" y="2173"/>
                    <a:pt x="2330" y="2218"/>
                  </a:cubicBezTo>
                  <a:lnTo>
                    <a:pt x="3450" y="762"/>
                  </a:lnTo>
                  <a:cubicBezTo>
                    <a:pt x="3495" y="717"/>
                    <a:pt x="3540" y="627"/>
                    <a:pt x="3473" y="583"/>
                  </a:cubicBezTo>
                  <a:cubicBezTo>
                    <a:pt x="3462" y="571"/>
                    <a:pt x="3445" y="566"/>
                    <a:pt x="3425" y="566"/>
                  </a:cubicBezTo>
                  <a:cubicBezTo>
                    <a:pt x="3406" y="566"/>
                    <a:pt x="3383" y="571"/>
                    <a:pt x="3361" y="583"/>
                  </a:cubicBezTo>
                  <a:cubicBezTo>
                    <a:pt x="2621" y="829"/>
                    <a:pt x="2129" y="1524"/>
                    <a:pt x="1681" y="2173"/>
                  </a:cubicBezTo>
                  <a:cubicBezTo>
                    <a:pt x="1882" y="1501"/>
                    <a:pt x="2375" y="986"/>
                    <a:pt x="2711" y="381"/>
                  </a:cubicBezTo>
                  <a:cubicBezTo>
                    <a:pt x="2801" y="269"/>
                    <a:pt x="2823" y="135"/>
                    <a:pt x="2778"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3"/>
            <p:cNvSpPr/>
            <p:nvPr/>
          </p:nvSpPr>
          <p:spPr>
            <a:xfrm>
              <a:off x="2500825" y="1862525"/>
              <a:ext cx="13450" cy="11525"/>
            </a:xfrm>
            <a:custGeom>
              <a:rect b="b" l="l" r="r" t="t"/>
              <a:pathLst>
                <a:path extrusionOk="0" h="461" w="538">
                  <a:moveTo>
                    <a:pt x="291" y="0"/>
                  </a:moveTo>
                  <a:cubicBezTo>
                    <a:pt x="90" y="0"/>
                    <a:pt x="0" y="247"/>
                    <a:pt x="134" y="381"/>
                  </a:cubicBezTo>
                  <a:cubicBezTo>
                    <a:pt x="182" y="436"/>
                    <a:pt x="243" y="461"/>
                    <a:pt x="303" y="461"/>
                  </a:cubicBezTo>
                  <a:cubicBezTo>
                    <a:pt x="415" y="461"/>
                    <a:pt x="523" y="377"/>
                    <a:pt x="538" y="247"/>
                  </a:cubicBezTo>
                  <a:cubicBezTo>
                    <a:pt x="538" y="112"/>
                    <a:pt x="426" y="0"/>
                    <a:pt x="29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3"/>
            <p:cNvSpPr/>
            <p:nvPr/>
          </p:nvSpPr>
          <p:spPr>
            <a:xfrm>
              <a:off x="2504175" y="1872050"/>
              <a:ext cx="36425" cy="31225"/>
            </a:xfrm>
            <a:custGeom>
              <a:rect b="b" l="l" r="r" t="t"/>
              <a:pathLst>
                <a:path extrusionOk="0" h="1249" w="1457">
                  <a:moveTo>
                    <a:pt x="829" y="0"/>
                  </a:moveTo>
                  <a:cubicBezTo>
                    <a:pt x="269" y="0"/>
                    <a:pt x="0" y="672"/>
                    <a:pt x="404" y="1075"/>
                  </a:cubicBezTo>
                  <a:cubicBezTo>
                    <a:pt x="524" y="1195"/>
                    <a:pt x="672" y="1248"/>
                    <a:pt x="820" y="1248"/>
                  </a:cubicBezTo>
                  <a:cubicBezTo>
                    <a:pt x="1141" y="1248"/>
                    <a:pt x="1457" y="996"/>
                    <a:pt x="1457" y="627"/>
                  </a:cubicBezTo>
                  <a:cubicBezTo>
                    <a:pt x="1457" y="269"/>
                    <a:pt x="1165" y="0"/>
                    <a:pt x="829"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3"/>
            <p:cNvSpPr/>
            <p:nvPr/>
          </p:nvSpPr>
          <p:spPr>
            <a:xfrm>
              <a:off x="2448725" y="1865825"/>
              <a:ext cx="31400" cy="35925"/>
            </a:xfrm>
            <a:custGeom>
              <a:rect b="b" l="l" r="r" t="t"/>
              <a:pathLst>
                <a:path extrusionOk="0" h="1437" w="1256">
                  <a:moveTo>
                    <a:pt x="714" y="1"/>
                  </a:moveTo>
                  <a:cubicBezTo>
                    <a:pt x="708" y="1"/>
                    <a:pt x="701" y="1"/>
                    <a:pt x="695" y="3"/>
                  </a:cubicBezTo>
                  <a:cubicBezTo>
                    <a:pt x="605" y="25"/>
                    <a:pt x="561" y="70"/>
                    <a:pt x="516" y="137"/>
                  </a:cubicBezTo>
                  <a:cubicBezTo>
                    <a:pt x="202" y="294"/>
                    <a:pt x="1" y="607"/>
                    <a:pt x="45" y="966"/>
                  </a:cubicBezTo>
                  <a:cubicBezTo>
                    <a:pt x="45" y="966"/>
                    <a:pt x="102" y="1266"/>
                    <a:pt x="145" y="1266"/>
                  </a:cubicBezTo>
                  <a:cubicBezTo>
                    <a:pt x="150" y="1266"/>
                    <a:pt x="154" y="1263"/>
                    <a:pt x="157" y="1257"/>
                  </a:cubicBezTo>
                  <a:cubicBezTo>
                    <a:pt x="225" y="1168"/>
                    <a:pt x="225" y="1033"/>
                    <a:pt x="292" y="988"/>
                  </a:cubicBezTo>
                  <a:lnTo>
                    <a:pt x="381" y="988"/>
                  </a:lnTo>
                  <a:cubicBezTo>
                    <a:pt x="516" y="1033"/>
                    <a:pt x="695" y="1436"/>
                    <a:pt x="695" y="1436"/>
                  </a:cubicBezTo>
                  <a:cubicBezTo>
                    <a:pt x="807" y="1123"/>
                    <a:pt x="986" y="831"/>
                    <a:pt x="1255" y="585"/>
                  </a:cubicBezTo>
                  <a:cubicBezTo>
                    <a:pt x="1255" y="585"/>
                    <a:pt x="964" y="495"/>
                    <a:pt x="897" y="339"/>
                  </a:cubicBezTo>
                  <a:cubicBezTo>
                    <a:pt x="854" y="170"/>
                    <a:pt x="812" y="1"/>
                    <a:pt x="714" y="1"/>
                  </a:cubicBezTo>
                  <a:close/>
                </a:path>
              </a:pathLst>
            </a:custGeom>
            <a:solidFill>
              <a:srgbClr val="504D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3"/>
            <p:cNvSpPr/>
            <p:nvPr/>
          </p:nvSpPr>
          <p:spPr>
            <a:xfrm>
              <a:off x="2456575" y="1880450"/>
              <a:ext cx="23550" cy="21300"/>
            </a:xfrm>
            <a:custGeom>
              <a:rect b="b" l="l" r="r" t="t"/>
              <a:pathLst>
                <a:path extrusionOk="0" h="852" w="942">
                  <a:moveTo>
                    <a:pt x="941" y="0"/>
                  </a:moveTo>
                  <a:cubicBezTo>
                    <a:pt x="650" y="179"/>
                    <a:pt x="336" y="314"/>
                    <a:pt x="0" y="403"/>
                  </a:cubicBezTo>
                  <a:lnTo>
                    <a:pt x="67" y="403"/>
                  </a:lnTo>
                  <a:cubicBezTo>
                    <a:pt x="202" y="448"/>
                    <a:pt x="381" y="851"/>
                    <a:pt x="381" y="851"/>
                  </a:cubicBezTo>
                  <a:cubicBezTo>
                    <a:pt x="493" y="538"/>
                    <a:pt x="672" y="246"/>
                    <a:pt x="941" y="0"/>
                  </a:cubicBezTo>
                  <a:close/>
                </a:path>
              </a:pathLst>
            </a:custGeom>
            <a:solidFill>
              <a:srgbClr val="434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3"/>
            <p:cNvSpPr/>
            <p:nvPr/>
          </p:nvSpPr>
          <p:spPr>
            <a:xfrm>
              <a:off x="2525450" y="2117350"/>
              <a:ext cx="21875" cy="61625"/>
            </a:xfrm>
            <a:custGeom>
              <a:rect b="b" l="l" r="r" t="t"/>
              <a:pathLst>
                <a:path extrusionOk="0" fill="none" h="2465" w="875">
                  <a:moveTo>
                    <a:pt x="874" y="1"/>
                  </a:moveTo>
                  <a:lnTo>
                    <a:pt x="1" y="2465"/>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3"/>
            <p:cNvSpPr/>
            <p:nvPr/>
          </p:nvSpPr>
          <p:spPr>
            <a:xfrm>
              <a:off x="2508650" y="2177850"/>
              <a:ext cx="16825" cy="11225"/>
            </a:xfrm>
            <a:custGeom>
              <a:rect b="b" l="l" r="r" t="t"/>
              <a:pathLst>
                <a:path extrusionOk="0" fill="none" h="449" w="673">
                  <a:moveTo>
                    <a:pt x="673" y="45"/>
                  </a:moveTo>
                  <a:cubicBezTo>
                    <a:pt x="628" y="22"/>
                    <a:pt x="561" y="0"/>
                    <a:pt x="494" y="0"/>
                  </a:cubicBezTo>
                  <a:cubicBezTo>
                    <a:pt x="382" y="0"/>
                    <a:pt x="270" y="45"/>
                    <a:pt x="180" y="134"/>
                  </a:cubicBezTo>
                  <a:cubicBezTo>
                    <a:pt x="90" y="224"/>
                    <a:pt x="45" y="336"/>
                    <a:pt x="1" y="44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3"/>
            <p:cNvSpPr/>
            <p:nvPr/>
          </p:nvSpPr>
          <p:spPr>
            <a:xfrm>
              <a:off x="2522650" y="2177275"/>
              <a:ext cx="15725" cy="14025"/>
            </a:xfrm>
            <a:custGeom>
              <a:rect b="b" l="l" r="r" t="t"/>
              <a:pathLst>
                <a:path extrusionOk="0" fill="none" h="561" w="629">
                  <a:moveTo>
                    <a:pt x="628" y="45"/>
                  </a:moveTo>
                  <a:cubicBezTo>
                    <a:pt x="538" y="23"/>
                    <a:pt x="449" y="1"/>
                    <a:pt x="382" y="1"/>
                  </a:cubicBezTo>
                  <a:cubicBezTo>
                    <a:pt x="292" y="23"/>
                    <a:pt x="225" y="23"/>
                    <a:pt x="158" y="45"/>
                  </a:cubicBezTo>
                  <a:cubicBezTo>
                    <a:pt x="90" y="68"/>
                    <a:pt x="90" y="90"/>
                    <a:pt x="68" y="157"/>
                  </a:cubicBezTo>
                  <a:cubicBezTo>
                    <a:pt x="23" y="269"/>
                    <a:pt x="1" y="426"/>
                    <a:pt x="1" y="561"/>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3"/>
            <p:cNvSpPr/>
            <p:nvPr/>
          </p:nvSpPr>
          <p:spPr>
            <a:xfrm>
              <a:off x="2466100" y="2117350"/>
              <a:ext cx="41450" cy="62200"/>
            </a:xfrm>
            <a:custGeom>
              <a:rect b="b" l="l" r="r" t="t"/>
              <a:pathLst>
                <a:path extrusionOk="0" fill="none" h="2488" w="1658">
                  <a:moveTo>
                    <a:pt x="1658" y="1"/>
                  </a:moveTo>
                  <a:lnTo>
                    <a:pt x="0" y="2487"/>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3"/>
            <p:cNvSpPr/>
            <p:nvPr/>
          </p:nvSpPr>
          <p:spPr>
            <a:xfrm>
              <a:off x="2448725" y="2178400"/>
              <a:ext cx="16825" cy="13475"/>
            </a:xfrm>
            <a:custGeom>
              <a:rect b="b" l="l" r="r" t="t"/>
              <a:pathLst>
                <a:path extrusionOk="0" fill="none" h="539" w="673">
                  <a:moveTo>
                    <a:pt x="23" y="471"/>
                  </a:moveTo>
                  <a:lnTo>
                    <a:pt x="1" y="471"/>
                  </a:lnTo>
                  <a:cubicBezTo>
                    <a:pt x="1" y="471"/>
                    <a:pt x="1" y="471"/>
                    <a:pt x="1" y="471"/>
                  </a:cubicBezTo>
                  <a:cubicBezTo>
                    <a:pt x="45" y="314"/>
                    <a:pt x="135" y="202"/>
                    <a:pt x="269" y="135"/>
                  </a:cubicBezTo>
                  <a:cubicBezTo>
                    <a:pt x="381" y="45"/>
                    <a:pt x="538" y="0"/>
                    <a:pt x="673" y="23"/>
                  </a:cubicBezTo>
                  <a:cubicBezTo>
                    <a:pt x="650" y="45"/>
                    <a:pt x="605" y="45"/>
                    <a:pt x="583" y="90"/>
                  </a:cubicBezTo>
                  <a:cubicBezTo>
                    <a:pt x="493" y="224"/>
                    <a:pt x="449" y="381"/>
                    <a:pt x="471" y="53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3"/>
            <p:cNvSpPr/>
            <p:nvPr/>
          </p:nvSpPr>
          <p:spPr>
            <a:xfrm>
              <a:off x="2465525" y="2178400"/>
              <a:ext cx="14600" cy="1150"/>
            </a:xfrm>
            <a:custGeom>
              <a:rect b="b" l="l" r="r" t="t"/>
              <a:pathLst>
                <a:path extrusionOk="0" fill="none" h="46" w="584">
                  <a:moveTo>
                    <a:pt x="1" y="23"/>
                  </a:moveTo>
                  <a:lnTo>
                    <a:pt x="68" y="23"/>
                  </a:lnTo>
                  <a:cubicBezTo>
                    <a:pt x="202" y="0"/>
                    <a:pt x="359" y="0"/>
                    <a:pt x="494" y="23"/>
                  </a:cubicBezTo>
                  <a:cubicBezTo>
                    <a:pt x="516" y="23"/>
                    <a:pt x="561" y="23"/>
                    <a:pt x="583" y="45"/>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3"/>
            <p:cNvSpPr/>
            <p:nvPr/>
          </p:nvSpPr>
          <p:spPr>
            <a:xfrm>
              <a:off x="2172600" y="2163275"/>
              <a:ext cx="404975" cy="34750"/>
            </a:xfrm>
            <a:custGeom>
              <a:rect b="b" l="l" r="r" t="t"/>
              <a:pathLst>
                <a:path extrusionOk="0" h="1390" w="16199">
                  <a:moveTo>
                    <a:pt x="8111" y="1"/>
                  </a:moveTo>
                  <a:cubicBezTo>
                    <a:pt x="3630" y="1"/>
                    <a:pt x="1" y="314"/>
                    <a:pt x="1" y="695"/>
                  </a:cubicBezTo>
                  <a:cubicBezTo>
                    <a:pt x="1" y="1076"/>
                    <a:pt x="3630" y="1390"/>
                    <a:pt x="8111" y="1390"/>
                  </a:cubicBezTo>
                  <a:cubicBezTo>
                    <a:pt x="12569" y="1390"/>
                    <a:pt x="16198" y="1076"/>
                    <a:pt x="16198" y="695"/>
                  </a:cubicBezTo>
                  <a:cubicBezTo>
                    <a:pt x="16198" y="337"/>
                    <a:pt x="12569" y="1"/>
                    <a:pt x="81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3"/>
            <p:cNvSpPr/>
            <p:nvPr/>
          </p:nvSpPr>
          <p:spPr>
            <a:xfrm>
              <a:off x="2337825" y="1990225"/>
              <a:ext cx="140600" cy="199400"/>
            </a:xfrm>
            <a:custGeom>
              <a:rect b="b" l="l" r="r" t="t"/>
              <a:pathLst>
                <a:path extrusionOk="0" h="7976" w="5624">
                  <a:moveTo>
                    <a:pt x="5086" y="0"/>
                  </a:moveTo>
                  <a:cubicBezTo>
                    <a:pt x="1995" y="179"/>
                    <a:pt x="1" y="7975"/>
                    <a:pt x="1" y="7975"/>
                  </a:cubicBezTo>
                  <a:cubicBezTo>
                    <a:pt x="1" y="7975"/>
                    <a:pt x="1345" y="7550"/>
                    <a:pt x="3473" y="5422"/>
                  </a:cubicBezTo>
                  <a:cubicBezTo>
                    <a:pt x="5624" y="3293"/>
                    <a:pt x="5086" y="0"/>
                    <a:pt x="5086"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3"/>
            <p:cNvSpPr/>
            <p:nvPr/>
          </p:nvSpPr>
          <p:spPr>
            <a:xfrm>
              <a:off x="2337825" y="1987425"/>
              <a:ext cx="127725" cy="202200"/>
            </a:xfrm>
            <a:custGeom>
              <a:rect b="b" l="l" r="r" t="t"/>
              <a:pathLst>
                <a:path extrusionOk="0" fill="none" h="8088" w="5109">
                  <a:moveTo>
                    <a:pt x="5109" y="0"/>
                  </a:moveTo>
                  <a:lnTo>
                    <a:pt x="1" y="8087"/>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3"/>
            <p:cNvSpPr/>
            <p:nvPr/>
          </p:nvSpPr>
          <p:spPr>
            <a:xfrm>
              <a:off x="2427450" y="2007575"/>
              <a:ext cx="38675" cy="38100"/>
            </a:xfrm>
            <a:custGeom>
              <a:rect b="b" l="l" r="r" t="t"/>
              <a:pathLst>
                <a:path extrusionOk="0" fill="none" h="1524" w="1547">
                  <a:moveTo>
                    <a:pt x="1546" y="605"/>
                  </a:moveTo>
                  <a:lnTo>
                    <a:pt x="45" y="1524"/>
                  </a:lnTo>
                  <a:lnTo>
                    <a:pt x="0"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3"/>
            <p:cNvSpPr/>
            <p:nvPr/>
          </p:nvSpPr>
          <p:spPr>
            <a:xfrm>
              <a:off x="2396075" y="2046225"/>
              <a:ext cx="60525" cy="43700"/>
            </a:xfrm>
            <a:custGeom>
              <a:rect b="b" l="l" r="r" t="t"/>
              <a:pathLst>
                <a:path extrusionOk="0" fill="none" h="1748" w="2421">
                  <a:moveTo>
                    <a:pt x="2420" y="1120"/>
                  </a:moveTo>
                  <a:lnTo>
                    <a:pt x="180" y="1748"/>
                  </a:lnTo>
                  <a:lnTo>
                    <a:pt x="1" y="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3"/>
            <p:cNvSpPr/>
            <p:nvPr/>
          </p:nvSpPr>
          <p:spPr>
            <a:xfrm>
              <a:off x="2368625" y="2099425"/>
              <a:ext cx="58275" cy="34200"/>
            </a:xfrm>
            <a:custGeom>
              <a:rect b="b" l="l" r="r" t="t"/>
              <a:pathLst>
                <a:path extrusionOk="0" fill="none" h="1368" w="2331">
                  <a:moveTo>
                    <a:pt x="2331" y="964"/>
                  </a:moveTo>
                  <a:lnTo>
                    <a:pt x="180" y="1367"/>
                  </a:lnTo>
                  <a:lnTo>
                    <a:pt x="1"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3"/>
            <p:cNvSpPr/>
            <p:nvPr/>
          </p:nvSpPr>
          <p:spPr>
            <a:xfrm>
              <a:off x="2350150" y="2145925"/>
              <a:ext cx="34200" cy="23525"/>
            </a:xfrm>
            <a:custGeom>
              <a:rect b="b" l="l" r="r" t="t"/>
              <a:pathLst>
                <a:path extrusionOk="0" fill="none" h="941" w="1368">
                  <a:moveTo>
                    <a:pt x="1367" y="627"/>
                  </a:moveTo>
                  <a:lnTo>
                    <a:pt x="1" y="941"/>
                  </a:lnTo>
                  <a:lnTo>
                    <a:pt x="23" y="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3"/>
            <p:cNvSpPr/>
            <p:nvPr/>
          </p:nvSpPr>
          <p:spPr>
            <a:xfrm>
              <a:off x="2132275" y="1975650"/>
              <a:ext cx="165825" cy="231325"/>
            </a:xfrm>
            <a:custGeom>
              <a:rect b="b" l="l" r="r" t="t"/>
              <a:pathLst>
                <a:path extrusionOk="0" h="9253" w="6633">
                  <a:moveTo>
                    <a:pt x="583" y="1"/>
                  </a:moveTo>
                  <a:cubicBezTo>
                    <a:pt x="583" y="1"/>
                    <a:pt x="1" y="3854"/>
                    <a:pt x="2532" y="6318"/>
                  </a:cubicBezTo>
                  <a:cubicBezTo>
                    <a:pt x="5042" y="8783"/>
                    <a:pt x="6632" y="9253"/>
                    <a:pt x="6632" y="9253"/>
                  </a:cubicBezTo>
                  <a:cubicBezTo>
                    <a:pt x="6632" y="9253"/>
                    <a:pt x="4235" y="157"/>
                    <a:pt x="583"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3"/>
            <p:cNvSpPr/>
            <p:nvPr/>
          </p:nvSpPr>
          <p:spPr>
            <a:xfrm>
              <a:off x="2146275" y="1971725"/>
              <a:ext cx="151825" cy="235250"/>
            </a:xfrm>
            <a:custGeom>
              <a:rect b="b" l="l" r="r" t="t"/>
              <a:pathLst>
                <a:path extrusionOk="0" fill="none" h="9410" w="6073">
                  <a:moveTo>
                    <a:pt x="1" y="1"/>
                  </a:moveTo>
                  <a:lnTo>
                    <a:pt x="6072" y="941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3"/>
            <p:cNvSpPr/>
            <p:nvPr/>
          </p:nvSpPr>
          <p:spPr>
            <a:xfrm>
              <a:off x="2157500" y="2040050"/>
              <a:ext cx="71150" cy="51000"/>
            </a:xfrm>
            <a:custGeom>
              <a:rect b="b" l="l" r="r" t="t"/>
              <a:pathLst>
                <a:path extrusionOk="0" fill="none" h="2040" w="2846">
                  <a:moveTo>
                    <a:pt x="0" y="1323"/>
                  </a:moveTo>
                  <a:lnTo>
                    <a:pt x="2644" y="2040"/>
                  </a:lnTo>
                  <a:lnTo>
                    <a:pt x="2845"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3"/>
            <p:cNvSpPr/>
            <p:nvPr/>
          </p:nvSpPr>
          <p:spPr>
            <a:xfrm>
              <a:off x="2192775" y="2102225"/>
              <a:ext cx="68350" cy="39800"/>
            </a:xfrm>
            <a:custGeom>
              <a:rect b="b" l="l" r="r" t="t"/>
              <a:pathLst>
                <a:path extrusionOk="0" fill="none" h="1592" w="2734">
                  <a:moveTo>
                    <a:pt x="0" y="1143"/>
                  </a:moveTo>
                  <a:lnTo>
                    <a:pt x="2532" y="1591"/>
                  </a:lnTo>
                  <a:lnTo>
                    <a:pt x="2734"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3"/>
            <p:cNvSpPr/>
            <p:nvPr/>
          </p:nvSpPr>
          <p:spPr>
            <a:xfrm>
              <a:off x="2243175" y="2156550"/>
              <a:ext cx="39800" cy="26925"/>
            </a:xfrm>
            <a:custGeom>
              <a:rect b="b" l="l" r="r" t="t"/>
              <a:pathLst>
                <a:path extrusionOk="0" fill="none" h="1077" w="1592">
                  <a:moveTo>
                    <a:pt x="1" y="740"/>
                  </a:moveTo>
                  <a:lnTo>
                    <a:pt x="1591" y="1076"/>
                  </a:lnTo>
                  <a:lnTo>
                    <a:pt x="1569"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3"/>
            <p:cNvSpPr/>
            <p:nvPr/>
          </p:nvSpPr>
          <p:spPr>
            <a:xfrm>
              <a:off x="2261650" y="1909575"/>
              <a:ext cx="140050" cy="273900"/>
            </a:xfrm>
            <a:custGeom>
              <a:rect b="b" l="l" r="r" t="t"/>
              <a:pathLst>
                <a:path extrusionOk="0" h="10956" w="5602">
                  <a:moveTo>
                    <a:pt x="2958" y="0"/>
                  </a:moveTo>
                  <a:cubicBezTo>
                    <a:pt x="2958" y="0"/>
                    <a:pt x="1" y="2509"/>
                    <a:pt x="247" y="6026"/>
                  </a:cubicBezTo>
                  <a:cubicBezTo>
                    <a:pt x="516" y="9544"/>
                    <a:pt x="1412" y="10955"/>
                    <a:pt x="1412" y="10955"/>
                  </a:cubicBezTo>
                  <a:cubicBezTo>
                    <a:pt x="1412" y="10955"/>
                    <a:pt x="5602" y="2532"/>
                    <a:pt x="2958"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3"/>
            <p:cNvSpPr/>
            <p:nvPr/>
          </p:nvSpPr>
          <p:spPr>
            <a:xfrm>
              <a:off x="2296950" y="1906750"/>
              <a:ext cx="40900" cy="276725"/>
            </a:xfrm>
            <a:custGeom>
              <a:rect b="b" l="l" r="r" t="t"/>
              <a:pathLst>
                <a:path extrusionOk="0" fill="none" h="11069" w="1636">
                  <a:moveTo>
                    <a:pt x="1636" y="1"/>
                  </a:moveTo>
                  <a:lnTo>
                    <a:pt x="0" y="11068"/>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3"/>
            <p:cNvSpPr/>
            <p:nvPr/>
          </p:nvSpPr>
          <p:spPr>
            <a:xfrm>
              <a:off x="2309825" y="1937000"/>
              <a:ext cx="46525" cy="49875"/>
            </a:xfrm>
            <a:custGeom>
              <a:rect b="b" l="l" r="r" t="t"/>
              <a:pathLst>
                <a:path extrusionOk="0" fill="none" h="1995" w="1861">
                  <a:moveTo>
                    <a:pt x="1" y="1"/>
                  </a:moveTo>
                  <a:lnTo>
                    <a:pt x="650" y="1995"/>
                  </a:lnTo>
                  <a:lnTo>
                    <a:pt x="1860" y="673"/>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3"/>
            <p:cNvSpPr/>
            <p:nvPr/>
          </p:nvSpPr>
          <p:spPr>
            <a:xfrm>
              <a:off x="2279025" y="1990225"/>
              <a:ext cx="75625" cy="57150"/>
            </a:xfrm>
            <a:custGeom>
              <a:rect b="b" l="l" r="r" t="t"/>
              <a:pathLst>
                <a:path extrusionOk="0" fill="none" h="2286" w="3025">
                  <a:moveTo>
                    <a:pt x="0" y="0"/>
                  </a:moveTo>
                  <a:lnTo>
                    <a:pt x="1524" y="2285"/>
                  </a:lnTo>
                  <a:lnTo>
                    <a:pt x="3025" y="874"/>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3"/>
            <p:cNvSpPr/>
            <p:nvPr/>
          </p:nvSpPr>
          <p:spPr>
            <a:xfrm>
              <a:off x="2267825" y="2056850"/>
              <a:ext cx="70025" cy="50450"/>
            </a:xfrm>
            <a:custGeom>
              <a:rect b="b" l="l" r="r" t="t"/>
              <a:pathLst>
                <a:path extrusionOk="0" fill="none" h="2018" w="2801">
                  <a:moveTo>
                    <a:pt x="0" y="1"/>
                  </a:moveTo>
                  <a:lnTo>
                    <a:pt x="1613" y="2017"/>
                  </a:lnTo>
                  <a:lnTo>
                    <a:pt x="2801" y="942"/>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3"/>
            <p:cNvSpPr/>
            <p:nvPr/>
          </p:nvSpPr>
          <p:spPr>
            <a:xfrm>
              <a:off x="2276775" y="2123500"/>
              <a:ext cx="41475" cy="32525"/>
            </a:xfrm>
            <a:custGeom>
              <a:rect b="b" l="l" r="r" t="t"/>
              <a:pathLst>
                <a:path extrusionOk="0" fill="none" h="1301" w="1659">
                  <a:moveTo>
                    <a:pt x="1" y="1"/>
                  </a:moveTo>
                  <a:lnTo>
                    <a:pt x="964" y="1300"/>
                  </a:lnTo>
                  <a:lnTo>
                    <a:pt x="1659" y="47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3"/>
            <p:cNvSpPr/>
            <p:nvPr/>
          </p:nvSpPr>
          <p:spPr>
            <a:xfrm>
              <a:off x="2212925" y="1905650"/>
              <a:ext cx="108125" cy="491750"/>
            </a:xfrm>
            <a:custGeom>
              <a:rect b="b" l="l" r="r" t="t"/>
              <a:pathLst>
                <a:path extrusionOk="0" fill="none" h="19670" w="4325">
                  <a:moveTo>
                    <a:pt x="1" y="0"/>
                  </a:moveTo>
                  <a:cubicBezTo>
                    <a:pt x="1" y="0"/>
                    <a:pt x="4325" y="10395"/>
                    <a:pt x="3809" y="1967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3"/>
            <p:cNvSpPr/>
            <p:nvPr/>
          </p:nvSpPr>
          <p:spPr>
            <a:xfrm>
              <a:off x="2134525" y="1817700"/>
              <a:ext cx="128275" cy="174925"/>
            </a:xfrm>
            <a:custGeom>
              <a:rect b="b" l="l" r="r" t="t"/>
              <a:pathLst>
                <a:path extrusionOk="0" h="6997" w="5131">
                  <a:moveTo>
                    <a:pt x="4862" y="1"/>
                  </a:moveTo>
                  <a:lnTo>
                    <a:pt x="4481" y="68"/>
                  </a:lnTo>
                  <a:lnTo>
                    <a:pt x="4414" y="91"/>
                  </a:lnTo>
                  <a:lnTo>
                    <a:pt x="0" y="1099"/>
                  </a:lnTo>
                  <a:cubicBezTo>
                    <a:pt x="0" y="1099"/>
                    <a:pt x="852" y="2891"/>
                    <a:pt x="1838" y="4482"/>
                  </a:cubicBezTo>
                  <a:lnTo>
                    <a:pt x="1905" y="4571"/>
                  </a:lnTo>
                  <a:cubicBezTo>
                    <a:pt x="1972" y="4706"/>
                    <a:pt x="2062" y="4840"/>
                    <a:pt x="2151" y="4974"/>
                  </a:cubicBezTo>
                  <a:lnTo>
                    <a:pt x="2218" y="5064"/>
                  </a:lnTo>
                  <a:cubicBezTo>
                    <a:pt x="2929" y="6141"/>
                    <a:pt x="3677" y="6996"/>
                    <a:pt x="4211" y="6996"/>
                  </a:cubicBezTo>
                  <a:cubicBezTo>
                    <a:pt x="4266" y="6996"/>
                    <a:pt x="4319" y="6987"/>
                    <a:pt x="4369" y="6968"/>
                  </a:cubicBezTo>
                  <a:lnTo>
                    <a:pt x="4414" y="6968"/>
                  </a:lnTo>
                  <a:lnTo>
                    <a:pt x="4481" y="6923"/>
                  </a:lnTo>
                  <a:cubicBezTo>
                    <a:pt x="4974" y="6565"/>
                    <a:pt x="5131" y="5333"/>
                    <a:pt x="5131" y="4011"/>
                  </a:cubicBezTo>
                  <a:lnTo>
                    <a:pt x="5131" y="3877"/>
                  </a:lnTo>
                  <a:cubicBezTo>
                    <a:pt x="5131" y="3809"/>
                    <a:pt x="5131" y="3697"/>
                    <a:pt x="5131" y="3653"/>
                  </a:cubicBezTo>
                  <a:lnTo>
                    <a:pt x="5131" y="3541"/>
                  </a:lnTo>
                  <a:cubicBezTo>
                    <a:pt x="5108" y="2353"/>
                    <a:pt x="5019" y="1166"/>
                    <a:pt x="4862" y="1"/>
                  </a:cubicBezTo>
                  <a:close/>
                </a:path>
              </a:pathLst>
            </a:custGeom>
            <a:solidFill>
              <a:srgbClr val="A48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3"/>
            <p:cNvSpPr/>
            <p:nvPr/>
          </p:nvSpPr>
          <p:spPr>
            <a:xfrm>
              <a:off x="2180450" y="1906750"/>
              <a:ext cx="82350" cy="26775"/>
            </a:xfrm>
            <a:custGeom>
              <a:rect b="b" l="l" r="r" t="t"/>
              <a:pathLst>
                <a:path extrusionOk="0" h="1071" w="3294">
                  <a:moveTo>
                    <a:pt x="3294" y="1"/>
                  </a:moveTo>
                  <a:cubicBezTo>
                    <a:pt x="3182" y="113"/>
                    <a:pt x="3047" y="225"/>
                    <a:pt x="2891" y="315"/>
                  </a:cubicBezTo>
                  <a:lnTo>
                    <a:pt x="2801" y="382"/>
                  </a:lnTo>
                  <a:cubicBezTo>
                    <a:pt x="2644" y="471"/>
                    <a:pt x="2465" y="561"/>
                    <a:pt x="2308" y="651"/>
                  </a:cubicBezTo>
                  <a:lnTo>
                    <a:pt x="2218" y="673"/>
                  </a:lnTo>
                  <a:cubicBezTo>
                    <a:pt x="2062" y="763"/>
                    <a:pt x="1882" y="807"/>
                    <a:pt x="1703" y="852"/>
                  </a:cubicBezTo>
                  <a:lnTo>
                    <a:pt x="1636" y="875"/>
                  </a:lnTo>
                  <a:cubicBezTo>
                    <a:pt x="1412" y="942"/>
                    <a:pt x="1188" y="964"/>
                    <a:pt x="964" y="987"/>
                  </a:cubicBezTo>
                  <a:lnTo>
                    <a:pt x="292" y="987"/>
                  </a:lnTo>
                  <a:cubicBezTo>
                    <a:pt x="202" y="987"/>
                    <a:pt x="113" y="964"/>
                    <a:pt x="1" y="964"/>
                  </a:cubicBezTo>
                  <a:lnTo>
                    <a:pt x="68" y="1032"/>
                  </a:lnTo>
                  <a:cubicBezTo>
                    <a:pt x="260" y="1058"/>
                    <a:pt x="452" y="1071"/>
                    <a:pt x="642" y="1071"/>
                  </a:cubicBezTo>
                  <a:cubicBezTo>
                    <a:pt x="1587" y="1071"/>
                    <a:pt x="2503" y="750"/>
                    <a:pt x="3249" y="135"/>
                  </a:cubicBezTo>
                  <a:cubicBezTo>
                    <a:pt x="3271" y="135"/>
                    <a:pt x="3294" y="113"/>
                    <a:pt x="3294" y="113"/>
                  </a:cubicBezTo>
                  <a:lnTo>
                    <a:pt x="3294"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3"/>
            <p:cNvSpPr/>
            <p:nvPr/>
          </p:nvSpPr>
          <p:spPr>
            <a:xfrm>
              <a:off x="2244300" y="1817700"/>
              <a:ext cx="13475" cy="99175"/>
            </a:xfrm>
            <a:custGeom>
              <a:rect b="b" l="l" r="r" t="t"/>
              <a:pathLst>
                <a:path extrusionOk="0" h="3967" w="539">
                  <a:moveTo>
                    <a:pt x="0" y="1"/>
                  </a:moveTo>
                  <a:cubicBezTo>
                    <a:pt x="0" y="23"/>
                    <a:pt x="449" y="2846"/>
                    <a:pt x="247" y="3944"/>
                  </a:cubicBezTo>
                  <a:lnTo>
                    <a:pt x="314" y="3966"/>
                  </a:lnTo>
                  <a:cubicBezTo>
                    <a:pt x="538" y="2868"/>
                    <a:pt x="90" y="113"/>
                    <a:pt x="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3"/>
            <p:cNvSpPr/>
            <p:nvPr/>
          </p:nvSpPr>
          <p:spPr>
            <a:xfrm>
              <a:off x="2221900" y="1828350"/>
              <a:ext cx="17375" cy="96350"/>
            </a:xfrm>
            <a:custGeom>
              <a:rect b="b" l="l" r="r" t="t"/>
              <a:pathLst>
                <a:path extrusionOk="0" h="3854" w="695">
                  <a:moveTo>
                    <a:pt x="0" y="1"/>
                  </a:moveTo>
                  <a:cubicBezTo>
                    <a:pt x="0" y="23"/>
                    <a:pt x="605" y="2622"/>
                    <a:pt x="560" y="3831"/>
                  </a:cubicBezTo>
                  <a:lnTo>
                    <a:pt x="650" y="3854"/>
                  </a:lnTo>
                  <a:cubicBezTo>
                    <a:pt x="695" y="2622"/>
                    <a:pt x="90" y="23"/>
                    <a:pt x="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3"/>
            <p:cNvSpPr/>
            <p:nvPr/>
          </p:nvSpPr>
          <p:spPr>
            <a:xfrm>
              <a:off x="2192775" y="1836750"/>
              <a:ext cx="30825" cy="93000"/>
            </a:xfrm>
            <a:custGeom>
              <a:rect b="b" l="l" r="r" t="t"/>
              <a:pathLst>
                <a:path extrusionOk="0" h="3720" w="1233">
                  <a:moveTo>
                    <a:pt x="90" y="1"/>
                  </a:moveTo>
                  <a:lnTo>
                    <a:pt x="0" y="23"/>
                  </a:lnTo>
                  <a:lnTo>
                    <a:pt x="1143" y="3720"/>
                  </a:lnTo>
                  <a:lnTo>
                    <a:pt x="1233" y="3697"/>
                  </a:lnTo>
                  <a:lnTo>
                    <a:pt x="90"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3"/>
            <p:cNvSpPr/>
            <p:nvPr/>
          </p:nvSpPr>
          <p:spPr>
            <a:xfrm>
              <a:off x="2163650" y="1841800"/>
              <a:ext cx="40900" cy="90750"/>
            </a:xfrm>
            <a:custGeom>
              <a:rect b="b" l="l" r="r" t="t"/>
              <a:pathLst>
                <a:path extrusionOk="0" h="3630" w="1636">
                  <a:moveTo>
                    <a:pt x="68" y="0"/>
                  </a:moveTo>
                  <a:lnTo>
                    <a:pt x="0" y="23"/>
                  </a:lnTo>
                  <a:cubicBezTo>
                    <a:pt x="0" y="45"/>
                    <a:pt x="919" y="2509"/>
                    <a:pt x="1569" y="3630"/>
                  </a:cubicBezTo>
                  <a:lnTo>
                    <a:pt x="1636" y="3585"/>
                  </a:lnTo>
                  <a:cubicBezTo>
                    <a:pt x="986" y="2465"/>
                    <a:pt x="90" y="23"/>
                    <a:pt x="68"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3"/>
            <p:cNvSpPr/>
            <p:nvPr/>
          </p:nvSpPr>
          <p:spPr>
            <a:xfrm>
              <a:off x="2133400" y="1814550"/>
              <a:ext cx="123250" cy="34000"/>
            </a:xfrm>
            <a:custGeom>
              <a:rect b="b" l="l" r="r" t="t"/>
              <a:pathLst>
                <a:path extrusionOk="0" h="1360" w="4930">
                  <a:moveTo>
                    <a:pt x="4491" y="1"/>
                  </a:moveTo>
                  <a:cubicBezTo>
                    <a:pt x="4280" y="1"/>
                    <a:pt x="3994" y="29"/>
                    <a:pt x="3652" y="82"/>
                  </a:cubicBezTo>
                  <a:lnTo>
                    <a:pt x="3540" y="105"/>
                  </a:lnTo>
                  <a:cubicBezTo>
                    <a:pt x="3204" y="172"/>
                    <a:pt x="2846" y="239"/>
                    <a:pt x="2443" y="351"/>
                  </a:cubicBezTo>
                  <a:lnTo>
                    <a:pt x="2331" y="373"/>
                  </a:lnTo>
                  <a:lnTo>
                    <a:pt x="2219" y="396"/>
                  </a:lnTo>
                  <a:cubicBezTo>
                    <a:pt x="1883" y="485"/>
                    <a:pt x="1569" y="575"/>
                    <a:pt x="1278" y="665"/>
                  </a:cubicBezTo>
                  <a:lnTo>
                    <a:pt x="1166" y="709"/>
                  </a:lnTo>
                  <a:cubicBezTo>
                    <a:pt x="471" y="911"/>
                    <a:pt x="1" y="1113"/>
                    <a:pt x="45" y="1247"/>
                  </a:cubicBezTo>
                  <a:cubicBezTo>
                    <a:pt x="58" y="1320"/>
                    <a:pt x="247" y="1360"/>
                    <a:pt x="553" y="1360"/>
                  </a:cubicBezTo>
                  <a:cubicBezTo>
                    <a:pt x="813" y="1360"/>
                    <a:pt x="1156" y="1331"/>
                    <a:pt x="1546" y="1269"/>
                  </a:cubicBezTo>
                  <a:lnTo>
                    <a:pt x="1659" y="1247"/>
                  </a:lnTo>
                  <a:cubicBezTo>
                    <a:pt x="1927" y="1202"/>
                    <a:pt x="2196" y="1157"/>
                    <a:pt x="2465" y="1090"/>
                  </a:cubicBezTo>
                  <a:lnTo>
                    <a:pt x="2577" y="1068"/>
                  </a:lnTo>
                  <a:lnTo>
                    <a:pt x="2622" y="1068"/>
                  </a:lnTo>
                  <a:cubicBezTo>
                    <a:pt x="2958" y="978"/>
                    <a:pt x="3249" y="889"/>
                    <a:pt x="3518" y="799"/>
                  </a:cubicBezTo>
                  <a:lnTo>
                    <a:pt x="3652" y="754"/>
                  </a:lnTo>
                  <a:cubicBezTo>
                    <a:pt x="4414" y="508"/>
                    <a:pt x="4929" y="261"/>
                    <a:pt x="4885" y="105"/>
                  </a:cubicBezTo>
                  <a:cubicBezTo>
                    <a:pt x="4861" y="34"/>
                    <a:pt x="4721" y="1"/>
                    <a:pt x="4491" y="1"/>
                  </a:cubicBezTo>
                  <a:close/>
                </a:path>
              </a:pathLst>
            </a:custGeom>
            <a:solidFill>
              <a:srgbClr val="FCF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3"/>
            <p:cNvSpPr/>
            <p:nvPr/>
          </p:nvSpPr>
          <p:spPr>
            <a:xfrm>
              <a:off x="2221325" y="1782825"/>
              <a:ext cx="3950" cy="51725"/>
            </a:xfrm>
            <a:custGeom>
              <a:rect b="b" l="l" r="r" t="t"/>
              <a:pathLst>
                <a:path extrusionOk="0" h="2069" w="158">
                  <a:moveTo>
                    <a:pt x="90" y="1"/>
                  </a:moveTo>
                  <a:cubicBezTo>
                    <a:pt x="60" y="1"/>
                    <a:pt x="46" y="34"/>
                    <a:pt x="46" y="52"/>
                  </a:cubicBezTo>
                  <a:lnTo>
                    <a:pt x="23" y="1374"/>
                  </a:lnTo>
                  <a:lnTo>
                    <a:pt x="1" y="2068"/>
                  </a:lnTo>
                  <a:lnTo>
                    <a:pt x="135" y="2023"/>
                  </a:lnTo>
                  <a:lnTo>
                    <a:pt x="135" y="1351"/>
                  </a:lnTo>
                  <a:lnTo>
                    <a:pt x="158" y="52"/>
                  </a:lnTo>
                  <a:cubicBezTo>
                    <a:pt x="158" y="34"/>
                    <a:pt x="143" y="1"/>
                    <a:pt x="126" y="1"/>
                  </a:cubicBezTo>
                  <a:cubicBezTo>
                    <a:pt x="122" y="1"/>
                    <a:pt x="117" y="3"/>
                    <a:pt x="113" y="7"/>
                  </a:cubicBezTo>
                  <a:cubicBezTo>
                    <a:pt x="104" y="3"/>
                    <a:pt x="97" y="1"/>
                    <a:pt x="90"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3"/>
            <p:cNvSpPr/>
            <p:nvPr/>
          </p:nvSpPr>
          <p:spPr>
            <a:xfrm>
              <a:off x="2177650" y="1792275"/>
              <a:ext cx="20200" cy="49550"/>
            </a:xfrm>
            <a:custGeom>
              <a:rect b="b" l="l" r="r" t="t"/>
              <a:pathLst>
                <a:path extrusionOk="0" h="1982" w="808">
                  <a:moveTo>
                    <a:pt x="67" y="1"/>
                  </a:moveTo>
                  <a:cubicBezTo>
                    <a:pt x="59" y="1"/>
                    <a:pt x="51" y="4"/>
                    <a:pt x="45" y="10"/>
                  </a:cubicBezTo>
                  <a:cubicBezTo>
                    <a:pt x="23" y="10"/>
                    <a:pt x="1" y="55"/>
                    <a:pt x="1" y="77"/>
                  </a:cubicBezTo>
                  <a:lnTo>
                    <a:pt x="449" y="1287"/>
                  </a:lnTo>
                  <a:lnTo>
                    <a:pt x="695" y="1981"/>
                  </a:lnTo>
                  <a:lnTo>
                    <a:pt x="807" y="1959"/>
                  </a:lnTo>
                  <a:lnTo>
                    <a:pt x="561" y="1264"/>
                  </a:lnTo>
                  <a:lnTo>
                    <a:pt x="135" y="55"/>
                  </a:lnTo>
                  <a:cubicBezTo>
                    <a:pt x="119" y="22"/>
                    <a:pt x="90" y="1"/>
                    <a:pt x="67"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3"/>
            <p:cNvSpPr/>
            <p:nvPr/>
          </p:nvSpPr>
          <p:spPr>
            <a:xfrm>
              <a:off x="2188300" y="1914600"/>
              <a:ext cx="74500" cy="82925"/>
            </a:xfrm>
            <a:custGeom>
              <a:rect b="b" l="l" r="r" t="t"/>
              <a:pathLst>
                <a:path extrusionOk="0" h="3317" w="2980">
                  <a:moveTo>
                    <a:pt x="2980" y="1"/>
                  </a:moveTo>
                  <a:cubicBezTo>
                    <a:pt x="2868" y="180"/>
                    <a:pt x="2756" y="359"/>
                    <a:pt x="2666" y="561"/>
                  </a:cubicBezTo>
                  <a:cubicBezTo>
                    <a:pt x="2487" y="942"/>
                    <a:pt x="2352" y="1367"/>
                    <a:pt x="2263" y="1770"/>
                  </a:cubicBezTo>
                  <a:cubicBezTo>
                    <a:pt x="2196" y="2039"/>
                    <a:pt x="2173" y="2308"/>
                    <a:pt x="2173" y="2577"/>
                  </a:cubicBezTo>
                  <a:cubicBezTo>
                    <a:pt x="2173" y="2734"/>
                    <a:pt x="2218" y="2868"/>
                    <a:pt x="2240" y="3003"/>
                  </a:cubicBezTo>
                  <a:cubicBezTo>
                    <a:pt x="1972" y="2532"/>
                    <a:pt x="1636" y="2129"/>
                    <a:pt x="1232" y="1770"/>
                  </a:cubicBezTo>
                  <a:cubicBezTo>
                    <a:pt x="874" y="1479"/>
                    <a:pt x="448" y="1233"/>
                    <a:pt x="0" y="1098"/>
                  </a:cubicBezTo>
                  <a:lnTo>
                    <a:pt x="0" y="1098"/>
                  </a:lnTo>
                  <a:lnTo>
                    <a:pt x="67" y="1188"/>
                  </a:lnTo>
                  <a:cubicBezTo>
                    <a:pt x="471" y="1345"/>
                    <a:pt x="851" y="1546"/>
                    <a:pt x="1188" y="1838"/>
                  </a:cubicBezTo>
                  <a:cubicBezTo>
                    <a:pt x="1591" y="2196"/>
                    <a:pt x="1949" y="2622"/>
                    <a:pt x="2218" y="3092"/>
                  </a:cubicBezTo>
                  <a:cubicBezTo>
                    <a:pt x="2263" y="3159"/>
                    <a:pt x="2308" y="3227"/>
                    <a:pt x="2330" y="3316"/>
                  </a:cubicBezTo>
                  <a:lnTo>
                    <a:pt x="2397" y="3271"/>
                  </a:lnTo>
                  <a:cubicBezTo>
                    <a:pt x="2375" y="3204"/>
                    <a:pt x="2352" y="3115"/>
                    <a:pt x="2330" y="3047"/>
                  </a:cubicBezTo>
                  <a:cubicBezTo>
                    <a:pt x="2285" y="2891"/>
                    <a:pt x="2263" y="2734"/>
                    <a:pt x="2240" y="2577"/>
                  </a:cubicBezTo>
                  <a:cubicBezTo>
                    <a:pt x="2240" y="2308"/>
                    <a:pt x="2263" y="2062"/>
                    <a:pt x="2352" y="1793"/>
                  </a:cubicBezTo>
                  <a:cubicBezTo>
                    <a:pt x="2420" y="1390"/>
                    <a:pt x="2554" y="964"/>
                    <a:pt x="2733" y="583"/>
                  </a:cubicBezTo>
                  <a:cubicBezTo>
                    <a:pt x="2801" y="426"/>
                    <a:pt x="2890" y="269"/>
                    <a:pt x="2980" y="135"/>
                  </a:cubicBezTo>
                  <a:lnTo>
                    <a:pt x="2980"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3"/>
            <p:cNvSpPr/>
            <p:nvPr/>
          </p:nvSpPr>
          <p:spPr>
            <a:xfrm>
              <a:off x="2305350" y="1887725"/>
              <a:ext cx="51550" cy="439675"/>
            </a:xfrm>
            <a:custGeom>
              <a:rect b="b" l="l" r="r" t="t"/>
              <a:pathLst>
                <a:path extrusionOk="0" fill="none" h="17587" w="2062">
                  <a:moveTo>
                    <a:pt x="2061" y="0"/>
                  </a:moveTo>
                  <a:cubicBezTo>
                    <a:pt x="2061" y="0"/>
                    <a:pt x="0" y="9678"/>
                    <a:pt x="1927" y="17587"/>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3"/>
            <p:cNvSpPr/>
            <p:nvPr/>
          </p:nvSpPr>
          <p:spPr>
            <a:xfrm>
              <a:off x="2305900" y="1819400"/>
              <a:ext cx="109800" cy="148425"/>
            </a:xfrm>
            <a:custGeom>
              <a:rect b="b" l="l" r="r" t="t"/>
              <a:pathLst>
                <a:path extrusionOk="0" h="5937" w="4392">
                  <a:moveTo>
                    <a:pt x="1" y="0"/>
                  </a:moveTo>
                  <a:cubicBezTo>
                    <a:pt x="68" y="1031"/>
                    <a:pt x="180" y="2084"/>
                    <a:pt x="337" y="3114"/>
                  </a:cubicBezTo>
                  <a:cubicBezTo>
                    <a:pt x="359" y="3137"/>
                    <a:pt x="359" y="3159"/>
                    <a:pt x="359" y="3204"/>
                  </a:cubicBezTo>
                  <a:cubicBezTo>
                    <a:pt x="382" y="3383"/>
                    <a:pt x="426" y="3562"/>
                    <a:pt x="449" y="3741"/>
                  </a:cubicBezTo>
                  <a:cubicBezTo>
                    <a:pt x="471" y="3764"/>
                    <a:pt x="471" y="3786"/>
                    <a:pt x="471" y="3809"/>
                  </a:cubicBezTo>
                  <a:cubicBezTo>
                    <a:pt x="695" y="4884"/>
                    <a:pt x="1031" y="5802"/>
                    <a:pt x="1502" y="5937"/>
                  </a:cubicBezTo>
                  <a:lnTo>
                    <a:pt x="1614" y="5937"/>
                  </a:lnTo>
                  <a:cubicBezTo>
                    <a:pt x="2107" y="5915"/>
                    <a:pt x="2644" y="5018"/>
                    <a:pt x="3115" y="3898"/>
                  </a:cubicBezTo>
                  <a:lnTo>
                    <a:pt x="3160" y="3786"/>
                  </a:lnTo>
                  <a:lnTo>
                    <a:pt x="3294" y="3473"/>
                  </a:lnTo>
                  <a:cubicBezTo>
                    <a:pt x="3294" y="3450"/>
                    <a:pt x="3316" y="3405"/>
                    <a:pt x="3316" y="3383"/>
                  </a:cubicBezTo>
                  <a:cubicBezTo>
                    <a:pt x="3899" y="1927"/>
                    <a:pt x="4325" y="359"/>
                    <a:pt x="4392" y="179"/>
                  </a:cubicBezTo>
                  <a:cubicBezTo>
                    <a:pt x="4392" y="157"/>
                    <a:pt x="4392" y="157"/>
                    <a:pt x="4392" y="157"/>
                  </a:cubicBezTo>
                  <a:lnTo>
                    <a:pt x="3227" y="90"/>
                  </a:lnTo>
                  <a:lnTo>
                    <a:pt x="3115" y="90"/>
                  </a:lnTo>
                  <a:lnTo>
                    <a:pt x="2331" y="67"/>
                  </a:lnTo>
                  <a:lnTo>
                    <a:pt x="2219" y="67"/>
                  </a:lnTo>
                  <a:lnTo>
                    <a:pt x="1233" y="23"/>
                  </a:lnTo>
                  <a:lnTo>
                    <a:pt x="1121" y="23"/>
                  </a:lnTo>
                  <a:lnTo>
                    <a:pt x="404" y="0"/>
                  </a:lnTo>
                  <a:close/>
                </a:path>
              </a:pathLst>
            </a:custGeom>
            <a:solidFill>
              <a:srgbClr val="A48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3"/>
            <p:cNvSpPr/>
            <p:nvPr/>
          </p:nvSpPr>
          <p:spPr>
            <a:xfrm>
              <a:off x="2313750" y="1896675"/>
              <a:ext cx="75075" cy="14125"/>
            </a:xfrm>
            <a:custGeom>
              <a:rect b="b" l="l" r="r" t="t"/>
              <a:pathLst>
                <a:path extrusionOk="0" h="565" w="3003">
                  <a:moveTo>
                    <a:pt x="0" y="1"/>
                  </a:moveTo>
                  <a:lnTo>
                    <a:pt x="0" y="1"/>
                  </a:lnTo>
                  <a:cubicBezTo>
                    <a:pt x="23" y="23"/>
                    <a:pt x="23" y="68"/>
                    <a:pt x="23" y="90"/>
                  </a:cubicBezTo>
                  <a:lnTo>
                    <a:pt x="68" y="113"/>
                  </a:lnTo>
                  <a:cubicBezTo>
                    <a:pt x="615" y="414"/>
                    <a:pt x="1221" y="565"/>
                    <a:pt x="1830" y="565"/>
                  </a:cubicBezTo>
                  <a:cubicBezTo>
                    <a:pt x="2217" y="565"/>
                    <a:pt x="2605" y="504"/>
                    <a:pt x="2980" y="382"/>
                  </a:cubicBezTo>
                  <a:cubicBezTo>
                    <a:pt x="2980" y="359"/>
                    <a:pt x="3002" y="314"/>
                    <a:pt x="3002" y="292"/>
                  </a:cubicBezTo>
                  <a:lnTo>
                    <a:pt x="3002" y="292"/>
                  </a:lnTo>
                  <a:lnTo>
                    <a:pt x="2778" y="359"/>
                  </a:lnTo>
                  <a:lnTo>
                    <a:pt x="2689" y="382"/>
                  </a:lnTo>
                  <a:cubicBezTo>
                    <a:pt x="2554" y="426"/>
                    <a:pt x="2398" y="449"/>
                    <a:pt x="2263" y="471"/>
                  </a:cubicBezTo>
                  <a:lnTo>
                    <a:pt x="2174" y="471"/>
                  </a:lnTo>
                  <a:cubicBezTo>
                    <a:pt x="1994" y="494"/>
                    <a:pt x="1793" y="494"/>
                    <a:pt x="1591" y="494"/>
                  </a:cubicBezTo>
                  <a:lnTo>
                    <a:pt x="1524" y="494"/>
                  </a:lnTo>
                  <a:cubicBezTo>
                    <a:pt x="1367" y="471"/>
                    <a:pt x="1210" y="449"/>
                    <a:pt x="1053" y="426"/>
                  </a:cubicBezTo>
                  <a:lnTo>
                    <a:pt x="964" y="404"/>
                  </a:lnTo>
                  <a:cubicBezTo>
                    <a:pt x="807" y="359"/>
                    <a:pt x="650" y="314"/>
                    <a:pt x="493" y="247"/>
                  </a:cubicBezTo>
                  <a:lnTo>
                    <a:pt x="404" y="202"/>
                  </a:lnTo>
                  <a:cubicBezTo>
                    <a:pt x="269" y="158"/>
                    <a:pt x="135" y="90"/>
                    <a:pt x="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3"/>
            <p:cNvSpPr/>
            <p:nvPr/>
          </p:nvSpPr>
          <p:spPr>
            <a:xfrm>
              <a:off x="2314300" y="1817150"/>
              <a:ext cx="12350" cy="86825"/>
            </a:xfrm>
            <a:custGeom>
              <a:rect b="b" l="l" r="r" t="t"/>
              <a:pathLst>
                <a:path extrusionOk="0" h="3473" w="494">
                  <a:moveTo>
                    <a:pt x="1" y="1"/>
                  </a:moveTo>
                  <a:cubicBezTo>
                    <a:pt x="1" y="113"/>
                    <a:pt x="68" y="2554"/>
                    <a:pt x="427" y="3473"/>
                  </a:cubicBezTo>
                  <a:lnTo>
                    <a:pt x="494" y="3451"/>
                  </a:lnTo>
                  <a:cubicBezTo>
                    <a:pt x="135" y="2532"/>
                    <a:pt x="68" y="45"/>
                    <a:pt x="6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3"/>
            <p:cNvSpPr/>
            <p:nvPr/>
          </p:nvSpPr>
          <p:spPr>
            <a:xfrm>
              <a:off x="2332225" y="1822750"/>
              <a:ext cx="7875" cy="85150"/>
            </a:xfrm>
            <a:custGeom>
              <a:rect b="b" l="l" r="r" t="t"/>
              <a:pathLst>
                <a:path extrusionOk="0" h="3406" w="315">
                  <a:moveTo>
                    <a:pt x="113" y="1"/>
                  </a:moveTo>
                  <a:cubicBezTo>
                    <a:pt x="113" y="23"/>
                    <a:pt x="1" y="2353"/>
                    <a:pt x="247" y="3406"/>
                  </a:cubicBezTo>
                  <a:lnTo>
                    <a:pt x="314" y="3406"/>
                  </a:lnTo>
                  <a:cubicBezTo>
                    <a:pt x="68" y="2353"/>
                    <a:pt x="180" y="23"/>
                    <a:pt x="18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3"/>
            <p:cNvSpPr/>
            <p:nvPr/>
          </p:nvSpPr>
          <p:spPr>
            <a:xfrm>
              <a:off x="2351825" y="1825550"/>
              <a:ext cx="11225" cy="84025"/>
            </a:xfrm>
            <a:custGeom>
              <a:rect b="b" l="l" r="r" t="t"/>
              <a:pathLst>
                <a:path extrusionOk="0" h="3361" w="449">
                  <a:moveTo>
                    <a:pt x="382" y="1"/>
                  </a:moveTo>
                  <a:lnTo>
                    <a:pt x="1" y="3361"/>
                  </a:lnTo>
                  <a:lnTo>
                    <a:pt x="68" y="3361"/>
                  </a:lnTo>
                  <a:lnTo>
                    <a:pt x="449" y="23"/>
                  </a:lnTo>
                  <a:lnTo>
                    <a:pt x="382"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3"/>
            <p:cNvSpPr/>
            <p:nvPr/>
          </p:nvSpPr>
          <p:spPr>
            <a:xfrm>
              <a:off x="2368075" y="1825000"/>
              <a:ext cx="21300" cy="84025"/>
            </a:xfrm>
            <a:custGeom>
              <a:rect b="b" l="l" r="r" t="t"/>
              <a:pathLst>
                <a:path extrusionOk="0" h="3361" w="852">
                  <a:moveTo>
                    <a:pt x="785" y="0"/>
                  </a:moveTo>
                  <a:cubicBezTo>
                    <a:pt x="605" y="1143"/>
                    <a:pt x="337" y="2263"/>
                    <a:pt x="1" y="3361"/>
                  </a:cubicBezTo>
                  <a:lnTo>
                    <a:pt x="68" y="3361"/>
                  </a:lnTo>
                  <a:cubicBezTo>
                    <a:pt x="404" y="2263"/>
                    <a:pt x="673" y="1143"/>
                    <a:pt x="85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3"/>
            <p:cNvSpPr/>
            <p:nvPr/>
          </p:nvSpPr>
          <p:spPr>
            <a:xfrm>
              <a:off x="2380400" y="1824425"/>
              <a:ext cx="25775" cy="82350"/>
            </a:xfrm>
            <a:custGeom>
              <a:rect b="b" l="l" r="r" t="t"/>
              <a:pathLst>
                <a:path extrusionOk="0" h="3294" w="1031">
                  <a:moveTo>
                    <a:pt x="964" y="1"/>
                  </a:moveTo>
                  <a:cubicBezTo>
                    <a:pt x="717" y="1121"/>
                    <a:pt x="381" y="2219"/>
                    <a:pt x="0" y="3294"/>
                  </a:cubicBezTo>
                  <a:lnTo>
                    <a:pt x="68" y="3294"/>
                  </a:lnTo>
                  <a:cubicBezTo>
                    <a:pt x="448" y="2219"/>
                    <a:pt x="785" y="1121"/>
                    <a:pt x="103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3"/>
            <p:cNvSpPr/>
            <p:nvPr/>
          </p:nvSpPr>
          <p:spPr>
            <a:xfrm>
              <a:off x="2306475" y="1813225"/>
              <a:ext cx="109225" cy="16825"/>
            </a:xfrm>
            <a:custGeom>
              <a:rect b="b" l="l" r="r" t="t"/>
              <a:pathLst>
                <a:path extrusionOk="0" h="673" w="4369">
                  <a:moveTo>
                    <a:pt x="1053" y="1"/>
                  </a:moveTo>
                  <a:cubicBezTo>
                    <a:pt x="426" y="23"/>
                    <a:pt x="0" y="90"/>
                    <a:pt x="0" y="202"/>
                  </a:cubicBezTo>
                  <a:cubicBezTo>
                    <a:pt x="0" y="337"/>
                    <a:pt x="471" y="471"/>
                    <a:pt x="1165" y="583"/>
                  </a:cubicBezTo>
                  <a:lnTo>
                    <a:pt x="1277" y="583"/>
                  </a:lnTo>
                  <a:cubicBezTo>
                    <a:pt x="1546" y="628"/>
                    <a:pt x="1815" y="650"/>
                    <a:pt x="2106" y="673"/>
                  </a:cubicBezTo>
                  <a:lnTo>
                    <a:pt x="3069" y="673"/>
                  </a:lnTo>
                  <a:cubicBezTo>
                    <a:pt x="3809" y="650"/>
                    <a:pt x="4346" y="494"/>
                    <a:pt x="4346" y="382"/>
                  </a:cubicBezTo>
                  <a:cubicBezTo>
                    <a:pt x="4369" y="270"/>
                    <a:pt x="3921" y="180"/>
                    <a:pt x="3293" y="113"/>
                  </a:cubicBezTo>
                  <a:lnTo>
                    <a:pt x="3181" y="113"/>
                  </a:lnTo>
                  <a:cubicBezTo>
                    <a:pt x="2935" y="68"/>
                    <a:pt x="2644" y="46"/>
                    <a:pt x="2353" y="23"/>
                  </a:cubicBezTo>
                  <a:lnTo>
                    <a:pt x="2151" y="23"/>
                  </a:lnTo>
                  <a:cubicBezTo>
                    <a:pt x="1792" y="1"/>
                    <a:pt x="1456" y="1"/>
                    <a:pt x="1165" y="1"/>
                  </a:cubicBezTo>
                  <a:close/>
                </a:path>
              </a:pathLst>
            </a:custGeom>
            <a:solidFill>
              <a:srgbClr val="FCF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3"/>
            <p:cNvSpPr/>
            <p:nvPr/>
          </p:nvSpPr>
          <p:spPr>
            <a:xfrm>
              <a:off x="2326625" y="1783325"/>
              <a:ext cx="11800" cy="44500"/>
            </a:xfrm>
            <a:custGeom>
              <a:rect b="b" l="l" r="r" t="t"/>
              <a:pathLst>
                <a:path extrusionOk="0" h="1780" w="472">
                  <a:moveTo>
                    <a:pt x="87" y="0"/>
                  </a:moveTo>
                  <a:cubicBezTo>
                    <a:pt x="81" y="0"/>
                    <a:pt x="74" y="3"/>
                    <a:pt x="68" y="9"/>
                  </a:cubicBezTo>
                  <a:cubicBezTo>
                    <a:pt x="23" y="9"/>
                    <a:pt x="1" y="32"/>
                    <a:pt x="23" y="54"/>
                  </a:cubicBezTo>
                  <a:lnTo>
                    <a:pt x="247" y="1174"/>
                  </a:lnTo>
                  <a:lnTo>
                    <a:pt x="359" y="1757"/>
                  </a:lnTo>
                  <a:lnTo>
                    <a:pt x="471" y="1779"/>
                  </a:lnTo>
                  <a:lnTo>
                    <a:pt x="359" y="1152"/>
                  </a:lnTo>
                  <a:lnTo>
                    <a:pt x="113" y="32"/>
                  </a:lnTo>
                  <a:cubicBezTo>
                    <a:pt x="113" y="16"/>
                    <a:pt x="102" y="0"/>
                    <a:pt x="87"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3"/>
            <p:cNvSpPr/>
            <p:nvPr/>
          </p:nvSpPr>
          <p:spPr>
            <a:xfrm>
              <a:off x="2359675" y="1784675"/>
              <a:ext cx="10100" cy="45375"/>
            </a:xfrm>
            <a:custGeom>
              <a:rect b="b" l="l" r="r" t="t"/>
              <a:pathLst>
                <a:path extrusionOk="0" h="1815" w="404">
                  <a:moveTo>
                    <a:pt x="359" y="0"/>
                  </a:moveTo>
                  <a:cubicBezTo>
                    <a:pt x="314" y="0"/>
                    <a:pt x="292" y="23"/>
                    <a:pt x="292" y="45"/>
                  </a:cubicBezTo>
                  <a:lnTo>
                    <a:pt x="113" y="1165"/>
                  </a:lnTo>
                  <a:lnTo>
                    <a:pt x="0" y="1815"/>
                  </a:lnTo>
                  <a:lnTo>
                    <a:pt x="113" y="1815"/>
                  </a:lnTo>
                  <a:lnTo>
                    <a:pt x="202" y="1165"/>
                  </a:lnTo>
                  <a:lnTo>
                    <a:pt x="404" y="67"/>
                  </a:lnTo>
                  <a:cubicBezTo>
                    <a:pt x="404" y="23"/>
                    <a:pt x="381" y="0"/>
                    <a:pt x="359"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3"/>
            <p:cNvSpPr/>
            <p:nvPr/>
          </p:nvSpPr>
          <p:spPr>
            <a:xfrm>
              <a:off x="2380400" y="1790550"/>
              <a:ext cx="19425" cy="39500"/>
            </a:xfrm>
            <a:custGeom>
              <a:rect b="b" l="l" r="r" t="t"/>
              <a:pathLst>
                <a:path extrusionOk="0" h="1580" w="777">
                  <a:moveTo>
                    <a:pt x="697" y="1"/>
                  </a:moveTo>
                  <a:cubicBezTo>
                    <a:pt x="677" y="1"/>
                    <a:pt x="658" y="11"/>
                    <a:pt x="650" y="34"/>
                  </a:cubicBezTo>
                  <a:lnTo>
                    <a:pt x="247" y="1020"/>
                  </a:lnTo>
                  <a:lnTo>
                    <a:pt x="0" y="1580"/>
                  </a:lnTo>
                  <a:lnTo>
                    <a:pt x="112" y="1580"/>
                  </a:lnTo>
                  <a:lnTo>
                    <a:pt x="359" y="1020"/>
                  </a:lnTo>
                  <a:lnTo>
                    <a:pt x="762" y="79"/>
                  </a:lnTo>
                  <a:cubicBezTo>
                    <a:pt x="777" y="35"/>
                    <a:pt x="734" y="1"/>
                    <a:pt x="697"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3"/>
            <p:cNvSpPr/>
            <p:nvPr/>
          </p:nvSpPr>
          <p:spPr>
            <a:xfrm>
              <a:off x="2317100" y="1912925"/>
              <a:ext cx="67800" cy="54900"/>
            </a:xfrm>
            <a:custGeom>
              <a:rect b="b" l="l" r="r" t="t"/>
              <a:pathLst>
                <a:path extrusionOk="0" h="2196" w="2712">
                  <a:moveTo>
                    <a:pt x="1" y="0"/>
                  </a:moveTo>
                  <a:cubicBezTo>
                    <a:pt x="1" y="23"/>
                    <a:pt x="1" y="45"/>
                    <a:pt x="1" y="68"/>
                  </a:cubicBezTo>
                  <a:cubicBezTo>
                    <a:pt x="247" y="112"/>
                    <a:pt x="471" y="247"/>
                    <a:pt x="651" y="426"/>
                  </a:cubicBezTo>
                  <a:cubicBezTo>
                    <a:pt x="875" y="695"/>
                    <a:pt x="1031" y="1031"/>
                    <a:pt x="1054" y="1389"/>
                  </a:cubicBezTo>
                  <a:cubicBezTo>
                    <a:pt x="1099" y="1658"/>
                    <a:pt x="1099" y="1927"/>
                    <a:pt x="1076" y="2196"/>
                  </a:cubicBezTo>
                  <a:lnTo>
                    <a:pt x="1166" y="2196"/>
                  </a:lnTo>
                  <a:cubicBezTo>
                    <a:pt x="1345" y="1322"/>
                    <a:pt x="1883" y="583"/>
                    <a:pt x="2667" y="157"/>
                  </a:cubicBezTo>
                  <a:lnTo>
                    <a:pt x="2712" y="45"/>
                  </a:lnTo>
                  <a:lnTo>
                    <a:pt x="2712" y="45"/>
                  </a:lnTo>
                  <a:cubicBezTo>
                    <a:pt x="1950" y="448"/>
                    <a:pt x="1390" y="1143"/>
                    <a:pt x="1166" y="1949"/>
                  </a:cubicBezTo>
                  <a:cubicBezTo>
                    <a:pt x="1166" y="1770"/>
                    <a:pt x="1166" y="1569"/>
                    <a:pt x="1143" y="1389"/>
                  </a:cubicBezTo>
                  <a:cubicBezTo>
                    <a:pt x="1099" y="1009"/>
                    <a:pt x="919" y="650"/>
                    <a:pt x="673" y="381"/>
                  </a:cubicBezTo>
                  <a:cubicBezTo>
                    <a:pt x="494" y="180"/>
                    <a:pt x="270" y="45"/>
                    <a:pt x="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3"/>
            <p:cNvSpPr/>
            <p:nvPr/>
          </p:nvSpPr>
          <p:spPr>
            <a:xfrm>
              <a:off x="2253250" y="2474125"/>
              <a:ext cx="230775" cy="11225"/>
            </a:xfrm>
            <a:custGeom>
              <a:rect b="b" l="l" r="r" t="t"/>
              <a:pathLst>
                <a:path extrusionOk="0" h="449" w="9231">
                  <a:moveTo>
                    <a:pt x="1" y="0"/>
                  </a:moveTo>
                  <a:lnTo>
                    <a:pt x="1" y="448"/>
                  </a:lnTo>
                  <a:lnTo>
                    <a:pt x="9231" y="448"/>
                  </a:lnTo>
                  <a:lnTo>
                    <a:pt x="9231" y="0"/>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3"/>
            <p:cNvSpPr/>
            <p:nvPr/>
          </p:nvSpPr>
          <p:spPr>
            <a:xfrm>
              <a:off x="2172600" y="2180650"/>
              <a:ext cx="404975" cy="293500"/>
            </a:xfrm>
            <a:custGeom>
              <a:rect b="b" l="l" r="r" t="t"/>
              <a:pathLst>
                <a:path extrusionOk="0" h="11740" w="16199">
                  <a:moveTo>
                    <a:pt x="1" y="0"/>
                  </a:moveTo>
                  <a:lnTo>
                    <a:pt x="315" y="1165"/>
                  </a:lnTo>
                  <a:lnTo>
                    <a:pt x="337" y="1210"/>
                  </a:lnTo>
                  <a:lnTo>
                    <a:pt x="404" y="1546"/>
                  </a:lnTo>
                  <a:lnTo>
                    <a:pt x="606" y="2263"/>
                  </a:lnTo>
                  <a:lnTo>
                    <a:pt x="628" y="2330"/>
                  </a:lnTo>
                  <a:lnTo>
                    <a:pt x="1748" y="6676"/>
                  </a:lnTo>
                  <a:lnTo>
                    <a:pt x="2152" y="8244"/>
                  </a:lnTo>
                  <a:lnTo>
                    <a:pt x="2174" y="8312"/>
                  </a:lnTo>
                  <a:lnTo>
                    <a:pt x="2420" y="9208"/>
                  </a:lnTo>
                  <a:lnTo>
                    <a:pt x="3003" y="11448"/>
                  </a:lnTo>
                  <a:lnTo>
                    <a:pt x="3070" y="11717"/>
                  </a:lnTo>
                  <a:lnTo>
                    <a:pt x="3070" y="11739"/>
                  </a:lnTo>
                  <a:lnTo>
                    <a:pt x="12502" y="11739"/>
                  </a:lnTo>
                  <a:lnTo>
                    <a:pt x="12524" y="11717"/>
                  </a:lnTo>
                  <a:lnTo>
                    <a:pt x="13510" y="8580"/>
                  </a:lnTo>
                  <a:lnTo>
                    <a:pt x="13532" y="8513"/>
                  </a:lnTo>
                  <a:lnTo>
                    <a:pt x="13622" y="8177"/>
                  </a:lnTo>
                  <a:lnTo>
                    <a:pt x="15459" y="2330"/>
                  </a:lnTo>
                  <a:lnTo>
                    <a:pt x="15481" y="2263"/>
                  </a:lnTo>
                  <a:lnTo>
                    <a:pt x="15728" y="1456"/>
                  </a:lnTo>
                  <a:lnTo>
                    <a:pt x="15817" y="1210"/>
                  </a:lnTo>
                  <a:lnTo>
                    <a:pt x="15840" y="1165"/>
                  </a:lnTo>
                  <a:lnTo>
                    <a:pt x="16198" y="0"/>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3"/>
            <p:cNvSpPr/>
            <p:nvPr/>
          </p:nvSpPr>
          <p:spPr>
            <a:xfrm>
              <a:off x="2180450" y="2209750"/>
              <a:ext cx="388150" cy="1150"/>
            </a:xfrm>
            <a:custGeom>
              <a:rect b="b" l="l" r="r" t="t"/>
              <a:pathLst>
                <a:path extrusionOk="0" h="46" w="15526">
                  <a:moveTo>
                    <a:pt x="1" y="1"/>
                  </a:moveTo>
                  <a:lnTo>
                    <a:pt x="23" y="46"/>
                  </a:lnTo>
                  <a:lnTo>
                    <a:pt x="15503" y="46"/>
                  </a:lnTo>
                  <a:lnTo>
                    <a:pt x="15526"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3"/>
            <p:cNvSpPr/>
            <p:nvPr/>
          </p:nvSpPr>
          <p:spPr>
            <a:xfrm>
              <a:off x="2249350" y="2473550"/>
              <a:ext cx="236375" cy="600"/>
            </a:xfrm>
            <a:custGeom>
              <a:rect b="b" l="l" r="r" t="t"/>
              <a:pathLst>
                <a:path extrusionOk="0" h="24" w="9455">
                  <a:moveTo>
                    <a:pt x="0" y="1"/>
                  </a:moveTo>
                  <a:lnTo>
                    <a:pt x="0" y="23"/>
                  </a:lnTo>
                  <a:lnTo>
                    <a:pt x="9432" y="23"/>
                  </a:lnTo>
                  <a:lnTo>
                    <a:pt x="9454"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3"/>
            <p:cNvSpPr/>
            <p:nvPr/>
          </p:nvSpPr>
          <p:spPr>
            <a:xfrm>
              <a:off x="2187725" y="2237200"/>
              <a:ext cx="371925" cy="1700"/>
            </a:xfrm>
            <a:custGeom>
              <a:rect b="b" l="l" r="r" t="t"/>
              <a:pathLst>
                <a:path extrusionOk="0" h="68" w="14877">
                  <a:moveTo>
                    <a:pt x="1" y="1"/>
                  </a:moveTo>
                  <a:lnTo>
                    <a:pt x="23" y="68"/>
                  </a:lnTo>
                  <a:lnTo>
                    <a:pt x="14854" y="68"/>
                  </a:lnTo>
                  <a:lnTo>
                    <a:pt x="14876"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3"/>
            <p:cNvSpPr/>
            <p:nvPr/>
          </p:nvSpPr>
          <p:spPr>
            <a:xfrm>
              <a:off x="2226375" y="2261850"/>
              <a:ext cx="283975" cy="140600"/>
            </a:xfrm>
            <a:custGeom>
              <a:rect b="b" l="l" r="r" t="t"/>
              <a:pathLst>
                <a:path extrusionOk="0" h="5624" w="11359">
                  <a:moveTo>
                    <a:pt x="2756" y="538"/>
                  </a:moveTo>
                  <a:cubicBezTo>
                    <a:pt x="2801" y="538"/>
                    <a:pt x="2868" y="538"/>
                    <a:pt x="2913" y="561"/>
                  </a:cubicBezTo>
                  <a:cubicBezTo>
                    <a:pt x="3047" y="650"/>
                    <a:pt x="3159" y="785"/>
                    <a:pt x="3182" y="964"/>
                  </a:cubicBezTo>
                  <a:cubicBezTo>
                    <a:pt x="3339" y="1569"/>
                    <a:pt x="3271" y="2196"/>
                    <a:pt x="2980" y="2756"/>
                  </a:cubicBezTo>
                  <a:cubicBezTo>
                    <a:pt x="2756" y="3204"/>
                    <a:pt x="2443" y="3607"/>
                    <a:pt x="2062" y="3943"/>
                  </a:cubicBezTo>
                  <a:cubicBezTo>
                    <a:pt x="1569" y="2913"/>
                    <a:pt x="1614" y="1725"/>
                    <a:pt x="2196" y="897"/>
                  </a:cubicBezTo>
                  <a:cubicBezTo>
                    <a:pt x="2330" y="695"/>
                    <a:pt x="2532" y="561"/>
                    <a:pt x="2756" y="538"/>
                  </a:cubicBezTo>
                  <a:close/>
                  <a:moveTo>
                    <a:pt x="9903" y="68"/>
                  </a:moveTo>
                  <a:cubicBezTo>
                    <a:pt x="10216" y="68"/>
                    <a:pt x="10418" y="426"/>
                    <a:pt x="10485" y="762"/>
                  </a:cubicBezTo>
                  <a:cubicBezTo>
                    <a:pt x="10732" y="1815"/>
                    <a:pt x="10575" y="2958"/>
                    <a:pt x="10037" y="3921"/>
                  </a:cubicBezTo>
                  <a:lnTo>
                    <a:pt x="9925" y="4078"/>
                  </a:lnTo>
                  <a:cubicBezTo>
                    <a:pt x="9141" y="3025"/>
                    <a:pt x="8895" y="1681"/>
                    <a:pt x="9343" y="583"/>
                  </a:cubicBezTo>
                  <a:cubicBezTo>
                    <a:pt x="9432" y="404"/>
                    <a:pt x="9611" y="90"/>
                    <a:pt x="9903" y="68"/>
                  </a:cubicBezTo>
                  <a:close/>
                  <a:moveTo>
                    <a:pt x="6117" y="292"/>
                  </a:moveTo>
                  <a:cubicBezTo>
                    <a:pt x="6296" y="292"/>
                    <a:pt x="6453" y="404"/>
                    <a:pt x="6520" y="561"/>
                  </a:cubicBezTo>
                  <a:cubicBezTo>
                    <a:pt x="6609" y="740"/>
                    <a:pt x="6654" y="919"/>
                    <a:pt x="6654" y="1121"/>
                  </a:cubicBezTo>
                  <a:cubicBezTo>
                    <a:pt x="6699" y="2151"/>
                    <a:pt x="6453" y="3159"/>
                    <a:pt x="5960" y="4078"/>
                  </a:cubicBezTo>
                  <a:cubicBezTo>
                    <a:pt x="5893" y="4212"/>
                    <a:pt x="5803" y="4347"/>
                    <a:pt x="5713" y="4481"/>
                  </a:cubicBezTo>
                  <a:cubicBezTo>
                    <a:pt x="5624" y="4347"/>
                    <a:pt x="5534" y="4212"/>
                    <a:pt x="5467" y="4078"/>
                  </a:cubicBezTo>
                  <a:cubicBezTo>
                    <a:pt x="5108" y="3339"/>
                    <a:pt x="4996" y="2510"/>
                    <a:pt x="5153" y="1703"/>
                  </a:cubicBezTo>
                  <a:cubicBezTo>
                    <a:pt x="5220" y="1233"/>
                    <a:pt x="5422" y="807"/>
                    <a:pt x="5736" y="471"/>
                  </a:cubicBezTo>
                  <a:cubicBezTo>
                    <a:pt x="5825" y="381"/>
                    <a:pt x="5937" y="314"/>
                    <a:pt x="6072" y="292"/>
                  </a:cubicBezTo>
                  <a:close/>
                  <a:moveTo>
                    <a:pt x="9903" y="0"/>
                  </a:moveTo>
                  <a:cubicBezTo>
                    <a:pt x="9567" y="0"/>
                    <a:pt x="9365" y="359"/>
                    <a:pt x="9298" y="561"/>
                  </a:cubicBezTo>
                  <a:cubicBezTo>
                    <a:pt x="8827" y="1681"/>
                    <a:pt x="9074" y="3070"/>
                    <a:pt x="9880" y="4145"/>
                  </a:cubicBezTo>
                  <a:cubicBezTo>
                    <a:pt x="9589" y="4593"/>
                    <a:pt x="9186" y="4974"/>
                    <a:pt x="8738" y="5243"/>
                  </a:cubicBezTo>
                  <a:cubicBezTo>
                    <a:pt x="8381" y="5442"/>
                    <a:pt x="7989" y="5542"/>
                    <a:pt x="7594" y="5542"/>
                  </a:cubicBezTo>
                  <a:cubicBezTo>
                    <a:pt x="7369" y="5542"/>
                    <a:pt x="7143" y="5510"/>
                    <a:pt x="6923" y="5444"/>
                  </a:cubicBezTo>
                  <a:cubicBezTo>
                    <a:pt x="6430" y="5265"/>
                    <a:pt x="6027" y="4952"/>
                    <a:pt x="5758" y="4526"/>
                  </a:cubicBezTo>
                  <a:cubicBezTo>
                    <a:pt x="5848" y="4391"/>
                    <a:pt x="5937" y="4257"/>
                    <a:pt x="6027" y="4100"/>
                  </a:cubicBezTo>
                  <a:cubicBezTo>
                    <a:pt x="6520" y="3182"/>
                    <a:pt x="6766" y="2151"/>
                    <a:pt x="6721" y="1121"/>
                  </a:cubicBezTo>
                  <a:cubicBezTo>
                    <a:pt x="6721" y="919"/>
                    <a:pt x="6677" y="695"/>
                    <a:pt x="6587" y="516"/>
                  </a:cubicBezTo>
                  <a:cubicBezTo>
                    <a:pt x="6497" y="314"/>
                    <a:pt x="6273" y="202"/>
                    <a:pt x="6049" y="202"/>
                  </a:cubicBezTo>
                  <a:cubicBezTo>
                    <a:pt x="5915" y="247"/>
                    <a:pt x="5781" y="314"/>
                    <a:pt x="5691" y="426"/>
                  </a:cubicBezTo>
                  <a:cubicBezTo>
                    <a:pt x="5355" y="785"/>
                    <a:pt x="5153" y="1210"/>
                    <a:pt x="5086" y="1681"/>
                  </a:cubicBezTo>
                  <a:cubicBezTo>
                    <a:pt x="4929" y="2510"/>
                    <a:pt x="5041" y="3361"/>
                    <a:pt x="5422" y="4100"/>
                  </a:cubicBezTo>
                  <a:cubicBezTo>
                    <a:pt x="5489" y="4257"/>
                    <a:pt x="5557" y="4391"/>
                    <a:pt x="5669" y="4526"/>
                  </a:cubicBezTo>
                  <a:cubicBezTo>
                    <a:pt x="5198" y="5176"/>
                    <a:pt x="4593" y="5512"/>
                    <a:pt x="3988" y="5512"/>
                  </a:cubicBezTo>
                  <a:cubicBezTo>
                    <a:pt x="3406" y="5489"/>
                    <a:pt x="2823" y="5108"/>
                    <a:pt x="2353" y="4459"/>
                  </a:cubicBezTo>
                  <a:cubicBezTo>
                    <a:pt x="2263" y="4324"/>
                    <a:pt x="2174" y="4167"/>
                    <a:pt x="2084" y="4011"/>
                  </a:cubicBezTo>
                  <a:cubicBezTo>
                    <a:pt x="2487" y="3652"/>
                    <a:pt x="2801" y="3249"/>
                    <a:pt x="3047" y="2778"/>
                  </a:cubicBezTo>
                  <a:cubicBezTo>
                    <a:pt x="3339" y="2218"/>
                    <a:pt x="3406" y="1546"/>
                    <a:pt x="3249" y="941"/>
                  </a:cubicBezTo>
                  <a:cubicBezTo>
                    <a:pt x="3204" y="762"/>
                    <a:pt x="3092" y="605"/>
                    <a:pt x="2935" y="493"/>
                  </a:cubicBezTo>
                  <a:cubicBezTo>
                    <a:pt x="2878" y="467"/>
                    <a:pt x="2821" y="455"/>
                    <a:pt x="2763" y="455"/>
                  </a:cubicBezTo>
                  <a:cubicBezTo>
                    <a:pt x="2527" y="455"/>
                    <a:pt x="2295" y="654"/>
                    <a:pt x="2151" y="852"/>
                  </a:cubicBezTo>
                  <a:cubicBezTo>
                    <a:pt x="1546" y="1703"/>
                    <a:pt x="1502" y="2935"/>
                    <a:pt x="2017" y="3988"/>
                  </a:cubicBezTo>
                  <a:lnTo>
                    <a:pt x="1815" y="4167"/>
                  </a:lnTo>
                  <a:cubicBezTo>
                    <a:pt x="1434" y="4503"/>
                    <a:pt x="986" y="4750"/>
                    <a:pt x="516" y="4907"/>
                  </a:cubicBezTo>
                  <a:cubicBezTo>
                    <a:pt x="359" y="4952"/>
                    <a:pt x="180" y="4996"/>
                    <a:pt x="1" y="4996"/>
                  </a:cubicBezTo>
                  <a:lnTo>
                    <a:pt x="23" y="5064"/>
                  </a:lnTo>
                  <a:cubicBezTo>
                    <a:pt x="202" y="5064"/>
                    <a:pt x="359" y="5019"/>
                    <a:pt x="538" y="4974"/>
                  </a:cubicBezTo>
                  <a:cubicBezTo>
                    <a:pt x="1031" y="4817"/>
                    <a:pt x="1479" y="4571"/>
                    <a:pt x="1860" y="4212"/>
                  </a:cubicBezTo>
                  <a:cubicBezTo>
                    <a:pt x="1927" y="4167"/>
                    <a:pt x="1972" y="4100"/>
                    <a:pt x="2039" y="4055"/>
                  </a:cubicBezTo>
                  <a:cubicBezTo>
                    <a:pt x="2129" y="4212"/>
                    <a:pt x="2218" y="4347"/>
                    <a:pt x="2308" y="4503"/>
                  </a:cubicBezTo>
                  <a:cubicBezTo>
                    <a:pt x="2779" y="5153"/>
                    <a:pt x="3406" y="5556"/>
                    <a:pt x="3988" y="5579"/>
                  </a:cubicBezTo>
                  <a:cubicBezTo>
                    <a:pt x="4593" y="5579"/>
                    <a:pt x="5220" y="5220"/>
                    <a:pt x="5713" y="4593"/>
                  </a:cubicBezTo>
                  <a:cubicBezTo>
                    <a:pt x="6005" y="5019"/>
                    <a:pt x="6408" y="5332"/>
                    <a:pt x="6901" y="5512"/>
                  </a:cubicBezTo>
                  <a:cubicBezTo>
                    <a:pt x="7102" y="5579"/>
                    <a:pt x="7326" y="5624"/>
                    <a:pt x="7573" y="5624"/>
                  </a:cubicBezTo>
                  <a:cubicBezTo>
                    <a:pt x="7976" y="5624"/>
                    <a:pt x="8402" y="5512"/>
                    <a:pt x="8760" y="5310"/>
                  </a:cubicBezTo>
                  <a:cubicBezTo>
                    <a:pt x="9231" y="5041"/>
                    <a:pt x="9634" y="4660"/>
                    <a:pt x="9925" y="4212"/>
                  </a:cubicBezTo>
                  <a:cubicBezTo>
                    <a:pt x="10082" y="4391"/>
                    <a:pt x="10239" y="4548"/>
                    <a:pt x="10396" y="4727"/>
                  </a:cubicBezTo>
                  <a:cubicBezTo>
                    <a:pt x="10687" y="4974"/>
                    <a:pt x="11000" y="5198"/>
                    <a:pt x="11359" y="5355"/>
                  </a:cubicBezTo>
                  <a:lnTo>
                    <a:pt x="11359" y="5288"/>
                  </a:lnTo>
                  <a:cubicBezTo>
                    <a:pt x="11023" y="5131"/>
                    <a:pt x="10709" y="4907"/>
                    <a:pt x="10440" y="4660"/>
                  </a:cubicBezTo>
                  <a:cubicBezTo>
                    <a:pt x="10284" y="4503"/>
                    <a:pt x="10104" y="4324"/>
                    <a:pt x="9970" y="4123"/>
                  </a:cubicBezTo>
                  <a:cubicBezTo>
                    <a:pt x="10015" y="4078"/>
                    <a:pt x="10060" y="4011"/>
                    <a:pt x="10082" y="3943"/>
                  </a:cubicBezTo>
                  <a:cubicBezTo>
                    <a:pt x="10642" y="2958"/>
                    <a:pt x="10821" y="1815"/>
                    <a:pt x="10552" y="717"/>
                  </a:cubicBezTo>
                  <a:cubicBezTo>
                    <a:pt x="10463" y="381"/>
                    <a:pt x="10261" y="0"/>
                    <a:pt x="9903"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3"/>
            <p:cNvSpPr/>
            <p:nvPr/>
          </p:nvSpPr>
          <p:spPr>
            <a:xfrm>
              <a:off x="2269500" y="2417000"/>
              <a:ext cx="7300" cy="28025"/>
            </a:xfrm>
            <a:custGeom>
              <a:rect b="b" l="l" r="r" t="t"/>
              <a:pathLst>
                <a:path extrusionOk="0" h="1121" w="292">
                  <a:moveTo>
                    <a:pt x="135" y="0"/>
                  </a:moveTo>
                  <a:cubicBezTo>
                    <a:pt x="68" y="0"/>
                    <a:pt x="1" y="247"/>
                    <a:pt x="1" y="560"/>
                  </a:cubicBezTo>
                  <a:cubicBezTo>
                    <a:pt x="1" y="874"/>
                    <a:pt x="68" y="1120"/>
                    <a:pt x="135" y="1120"/>
                  </a:cubicBezTo>
                  <a:cubicBezTo>
                    <a:pt x="225" y="1120"/>
                    <a:pt x="292" y="874"/>
                    <a:pt x="292" y="560"/>
                  </a:cubicBezTo>
                  <a:cubicBezTo>
                    <a:pt x="292" y="269"/>
                    <a:pt x="225"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3"/>
            <p:cNvSpPr/>
            <p:nvPr/>
          </p:nvSpPr>
          <p:spPr>
            <a:xfrm>
              <a:off x="2313750" y="2417000"/>
              <a:ext cx="7300" cy="28025"/>
            </a:xfrm>
            <a:custGeom>
              <a:rect b="b" l="l" r="r" t="t"/>
              <a:pathLst>
                <a:path extrusionOk="0" h="1121" w="292">
                  <a:moveTo>
                    <a:pt x="135" y="0"/>
                  </a:moveTo>
                  <a:cubicBezTo>
                    <a:pt x="68" y="0"/>
                    <a:pt x="0" y="247"/>
                    <a:pt x="0" y="560"/>
                  </a:cubicBezTo>
                  <a:cubicBezTo>
                    <a:pt x="0" y="874"/>
                    <a:pt x="68" y="1120"/>
                    <a:pt x="135" y="1120"/>
                  </a:cubicBezTo>
                  <a:cubicBezTo>
                    <a:pt x="224" y="1120"/>
                    <a:pt x="292" y="874"/>
                    <a:pt x="292" y="560"/>
                  </a:cubicBezTo>
                  <a:cubicBezTo>
                    <a:pt x="292" y="269"/>
                    <a:pt x="224"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3"/>
            <p:cNvSpPr/>
            <p:nvPr/>
          </p:nvSpPr>
          <p:spPr>
            <a:xfrm>
              <a:off x="2358000" y="2417000"/>
              <a:ext cx="7300" cy="28025"/>
            </a:xfrm>
            <a:custGeom>
              <a:rect b="b" l="l" r="r" t="t"/>
              <a:pathLst>
                <a:path extrusionOk="0" h="1121" w="292">
                  <a:moveTo>
                    <a:pt x="135" y="0"/>
                  </a:moveTo>
                  <a:cubicBezTo>
                    <a:pt x="67" y="0"/>
                    <a:pt x="0" y="247"/>
                    <a:pt x="0" y="560"/>
                  </a:cubicBezTo>
                  <a:cubicBezTo>
                    <a:pt x="0" y="874"/>
                    <a:pt x="67" y="1120"/>
                    <a:pt x="135" y="1120"/>
                  </a:cubicBezTo>
                  <a:cubicBezTo>
                    <a:pt x="224" y="1120"/>
                    <a:pt x="292" y="874"/>
                    <a:pt x="292" y="560"/>
                  </a:cubicBezTo>
                  <a:cubicBezTo>
                    <a:pt x="292" y="269"/>
                    <a:pt x="224"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3"/>
            <p:cNvSpPr/>
            <p:nvPr/>
          </p:nvSpPr>
          <p:spPr>
            <a:xfrm>
              <a:off x="2402250" y="2417000"/>
              <a:ext cx="7300" cy="28025"/>
            </a:xfrm>
            <a:custGeom>
              <a:rect b="b" l="l" r="r" t="t"/>
              <a:pathLst>
                <a:path extrusionOk="0" h="1121" w="292">
                  <a:moveTo>
                    <a:pt x="135" y="0"/>
                  </a:moveTo>
                  <a:cubicBezTo>
                    <a:pt x="67" y="0"/>
                    <a:pt x="0" y="247"/>
                    <a:pt x="0" y="560"/>
                  </a:cubicBezTo>
                  <a:cubicBezTo>
                    <a:pt x="0" y="874"/>
                    <a:pt x="67" y="1120"/>
                    <a:pt x="135" y="1120"/>
                  </a:cubicBezTo>
                  <a:cubicBezTo>
                    <a:pt x="224" y="1120"/>
                    <a:pt x="291" y="874"/>
                    <a:pt x="291" y="560"/>
                  </a:cubicBezTo>
                  <a:cubicBezTo>
                    <a:pt x="291" y="269"/>
                    <a:pt x="224"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3"/>
            <p:cNvSpPr/>
            <p:nvPr/>
          </p:nvSpPr>
          <p:spPr>
            <a:xfrm>
              <a:off x="2446475" y="2417000"/>
              <a:ext cx="7325" cy="28025"/>
            </a:xfrm>
            <a:custGeom>
              <a:rect b="b" l="l" r="r" t="t"/>
              <a:pathLst>
                <a:path extrusionOk="0" h="1121" w="293">
                  <a:moveTo>
                    <a:pt x="135" y="0"/>
                  </a:moveTo>
                  <a:cubicBezTo>
                    <a:pt x="68" y="0"/>
                    <a:pt x="1" y="247"/>
                    <a:pt x="1" y="560"/>
                  </a:cubicBezTo>
                  <a:cubicBezTo>
                    <a:pt x="1" y="874"/>
                    <a:pt x="68" y="1120"/>
                    <a:pt x="135" y="1120"/>
                  </a:cubicBezTo>
                  <a:cubicBezTo>
                    <a:pt x="225" y="1120"/>
                    <a:pt x="292" y="874"/>
                    <a:pt x="292" y="560"/>
                  </a:cubicBezTo>
                  <a:cubicBezTo>
                    <a:pt x="292" y="269"/>
                    <a:pt x="225"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3"/>
            <p:cNvSpPr/>
            <p:nvPr/>
          </p:nvSpPr>
          <p:spPr>
            <a:xfrm>
              <a:off x="2417350" y="1822550"/>
              <a:ext cx="197175" cy="320250"/>
            </a:xfrm>
            <a:custGeom>
              <a:rect b="b" l="l" r="r" t="t"/>
              <a:pathLst>
                <a:path extrusionOk="0" h="12810" w="7887">
                  <a:moveTo>
                    <a:pt x="4293" y="0"/>
                  </a:moveTo>
                  <a:cubicBezTo>
                    <a:pt x="3869" y="0"/>
                    <a:pt x="3464" y="130"/>
                    <a:pt x="3093" y="345"/>
                  </a:cubicBezTo>
                  <a:cubicBezTo>
                    <a:pt x="3003" y="412"/>
                    <a:pt x="2913" y="479"/>
                    <a:pt x="2824" y="546"/>
                  </a:cubicBezTo>
                  <a:cubicBezTo>
                    <a:pt x="2600" y="703"/>
                    <a:pt x="2421" y="905"/>
                    <a:pt x="2264" y="1129"/>
                  </a:cubicBezTo>
                  <a:cubicBezTo>
                    <a:pt x="1793" y="1823"/>
                    <a:pt x="1592" y="2674"/>
                    <a:pt x="1704" y="3526"/>
                  </a:cubicBezTo>
                  <a:cubicBezTo>
                    <a:pt x="1704" y="3526"/>
                    <a:pt x="1704" y="3548"/>
                    <a:pt x="1704" y="3571"/>
                  </a:cubicBezTo>
                  <a:cubicBezTo>
                    <a:pt x="1076" y="4019"/>
                    <a:pt x="852" y="4915"/>
                    <a:pt x="628" y="5609"/>
                  </a:cubicBezTo>
                  <a:cubicBezTo>
                    <a:pt x="1" y="7536"/>
                    <a:pt x="785" y="9507"/>
                    <a:pt x="2152" y="10784"/>
                  </a:cubicBezTo>
                  <a:cubicBezTo>
                    <a:pt x="2510" y="11143"/>
                    <a:pt x="2958" y="11434"/>
                    <a:pt x="3406" y="11680"/>
                  </a:cubicBezTo>
                  <a:cubicBezTo>
                    <a:pt x="4190" y="12039"/>
                    <a:pt x="5019" y="12308"/>
                    <a:pt x="5871" y="12487"/>
                  </a:cubicBezTo>
                  <a:lnTo>
                    <a:pt x="5893" y="12487"/>
                  </a:lnTo>
                  <a:cubicBezTo>
                    <a:pt x="5995" y="12507"/>
                    <a:pt x="7241" y="12809"/>
                    <a:pt x="7470" y="12809"/>
                  </a:cubicBezTo>
                  <a:cubicBezTo>
                    <a:pt x="7492" y="12809"/>
                    <a:pt x="7504" y="12806"/>
                    <a:pt x="7506" y="12801"/>
                  </a:cubicBezTo>
                  <a:cubicBezTo>
                    <a:pt x="7573" y="12532"/>
                    <a:pt x="7640" y="12285"/>
                    <a:pt x="7685" y="12039"/>
                  </a:cubicBezTo>
                  <a:lnTo>
                    <a:pt x="7685" y="12017"/>
                  </a:lnTo>
                  <a:lnTo>
                    <a:pt x="7685" y="11949"/>
                  </a:lnTo>
                  <a:lnTo>
                    <a:pt x="7685" y="11905"/>
                  </a:lnTo>
                  <a:cubicBezTo>
                    <a:pt x="7730" y="11703"/>
                    <a:pt x="7775" y="11479"/>
                    <a:pt x="7797" y="11188"/>
                  </a:cubicBezTo>
                  <a:lnTo>
                    <a:pt x="7797" y="11143"/>
                  </a:lnTo>
                  <a:cubicBezTo>
                    <a:pt x="7842" y="10829"/>
                    <a:pt x="7864" y="10493"/>
                    <a:pt x="7887" y="10112"/>
                  </a:cubicBezTo>
                  <a:lnTo>
                    <a:pt x="7887" y="10067"/>
                  </a:lnTo>
                  <a:lnTo>
                    <a:pt x="7887" y="9821"/>
                  </a:lnTo>
                  <a:lnTo>
                    <a:pt x="7887" y="9799"/>
                  </a:lnTo>
                  <a:cubicBezTo>
                    <a:pt x="7887" y="9664"/>
                    <a:pt x="7887" y="9530"/>
                    <a:pt x="7864" y="9418"/>
                  </a:cubicBezTo>
                  <a:cubicBezTo>
                    <a:pt x="7864" y="9171"/>
                    <a:pt x="7842" y="8925"/>
                    <a:pt x="7820" y="8656"/>
                  </a:cubicBezTo>
                  <a:cubicBezTo>
                    <a:pt x="7820" y="8656"/>
                    <a:pt x="7820" y="8634"/>
                    <a:pt x="7820" y="8634"/>
                  </a:cubicBezTo>
                  <a:cubicBezTo>
                    <a:pt x="7775" y="8186"/>
                    <a:pt x="7708" y="7738"/>
                    <a:pt x="7618" y="7312"/>
                  </a:cubicBezTo>
                  <a:lnTo>
                    <a:pt x="7618" y="7290"/>
                  </a:lnTo>
                  <a:cubicBezTo>
                    <a:pt x="7596" y="7177"/>
                    <a:pt x="7551" y="7088"/>
                    <a:pt x="7528" y="6976"/>
                  </a:cubicBezTo>
                  <a:cubicBezTo>
                    <a:pt x="7416" y="6617"/>
                    <a:pt x="7327" y="6281"/>
                    <a:pt x="7260" y="5990"/>
                  </a:cubicBezTo>
                  <a:lnTo>
                    <a:pt x="7260" y="5945"/>
                  </a:lnTo>
                  <a:lnTo>
                    <a:pt x="7125" y="5564"/>
                  </a:lnTo>
                  <a:cubicBezTo>
                    <a:pt x="7125" y="5542"/>
                    <a:pt x="7125" y="5520"/>
                    <a:pt x="7125" y="5497"/>
                  </a:cubicBezTo>
                  <a:cubicBezTo>
                    <a:pt x="7080" y="5385"/>
                    <a:pt x="7058" y="5296"/>
                    <a:pt x="7036" y="5184"/>
                  </a:cubicBezTo>
                  <a:cubicBezTo>
                    <a:pt x="7013" y="5161"/>
                    <a:pt x="6991" y="5139"/>
                    <a:pt x="6991" y="5094"/>
                  </a:cubicBezTo>
                  <a:cubicBezTo>
                    <a:pt x="6991" y="5094"/>
                    <a:pt x="6991" y="5072"/>
                    <a:pt x="6991" y="5072"/>
                  </a:cubicBezTo>
                  <a:cubicBezTo>
                    <a:pt x="6968" y="4960"/>
                    <a:pt x="6946" y="4870"/>
                    <a:pt x="6924" y="4780"/>
                  </a:cubicBezTo>
                  <a:lnTo>
                    <a:pt x="6924" y="4758"/>
                  </a:lnTo>
                  <a:lnTo>
                    <a:pt x="6924" y="4736"/>
                  </a:lnTo>
                  <a:cubicBezTo>
                    <a:pt x="6901" y="4668"/>
                    <a:pt x="6879" y="4624"/>
                    <a:pt x="6879" y="4579"/>
                  </a:cubicBezTo>
                  <a:cubicBezTo>
                    <a:pt x="6789" y="4288"/>
                    <a:pt x="6677" y="3974"/>
                    <a:pt x="6543" y="3683"/>
                  </a:cubicBezTo>
                  <a:cubicBezTo>
                    <a:pt x="6498" y="3593"/>
                    <a:pt x="6543" y="3391"/>
                    <a:pt x="6543" y="3279"/>
                  </a:cubicBezTo>
                  <a:cubicBezTo>
                    <a:pt x="6543" y="3055"/>
                    <a:pt x="6543" y="2854"/>
                    <a:pt x="6520" y="2652"/>
                  </a:cubicBezTo>
                  <a:cubicBezTo>
                    <a:pt x="6453" y="2204"/>
                    <a:pt x="6341" y="1734"/>
                    <a:pt x="6162" y="1330"/>
                  </a:cubicBezTo>
                  <a:cubicBezTo>
                    <a:pt x="6139" y="1286"/>
                    <a:pt x="6095" y="1218"/>
                    <a:pt x="6072" y="1174"/>
                  </a:cubicBezTo>
                  <a:cubicBezTo>
                    <a:pt x="6027" y="1061"/>
                    <a:pt x="5938" y="949"/>
                    <a:pt x="5871" y="860"/>
                  </a:cubicBezTo>
                  <a:cubicBezTo>
                    <a:pt x="5803" y="770"/>
                    <a:pt x="5736" y="703"/>
                    <a:pt x="5669" y="636"/>
                  </a:cubicBezTo>
                  <a:cubicBezTo>
                    <a:pt x="5355" y="300"/>
                    <a:pt x="4930" y="76"/>
                    <a:pt x="4482" y="9"/>
                  </a:cubicBezTo>
                  <a:cubicBezTo>
                    <a:pt x="4418" y="3"/>
                    <a:pt x="4356" y="0"/>
                    <a:pt x="4293"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3"/>
            <p:cNvSpPr/>
            <p:nvPr/>
          </p:nvSpPr>
          <p:spPr>
            <a:xfrm>
              <a:off x="2517625" y="1931975"/>
              <a:ext cx="147875" cy="210600"/>
            </a:xfrm>
            <a:custGeom>
              <a:rect b="b" l="l" r="r" t="t"/>
              <a:pathLst>
                <a:path extrusionOk="0" h="8424" w="5915">
                  <a:moveTo>
                    <a:pt x="1815" y="0"/>
                  </a:moveTo>
                  <a:cubicBezTo>
                    <a:pt x="1389" y="45"/>
                    <a:pt x="986" y="224"/>
                    <a:pt x="695" y="538"/>
                  </a:cubicBezTo>
                  <a:cubicBezTo>
                    <a:pt x="0" y="1255"/>
                    <a:pt x="45" y="2487"/>
                    <a:pt x="247" y="3405"/>
                  </a:cubicBezTo>
                  <a:cubicBezTo>
                    <a:pt x="538" y="5018"/>
                    <a:pt x="1501" y="6430"/>
                    <a:pt x="2890" y="7281"/>
                  </a:cubicBezTo>
                  <a:cubicBezTo>
                    <a:pt x="3137" y="7438"/>
                    <a:pt x="3383" y="7572"/>
                    <a:pt x="3652" y="7684"/>
                  </a:cubicBezTo>
                  <a:cubicBezTo>
                    <a:pt x="3786" y="7752"/>
                    <a:pt x="3943" y="7819"/>
                    <a:pt x="4100" y="7864"/>
                  </a:cubicBezTo>
                  <a:lnTo>
                    <a:pt x="4324" y="7953"/>
                  </a:lnTo>
                  <a:lnTo>
                    <a:pt x="4414" y="7998"/>
                  </a:lnTo>
                  <a:cubicBezTo>
                    <a:pt x="4660" y="8088"/>
                    <a:pt x="4906" y="8200"/>
                    <a:pt x="5175" y="8289"/>
                  </a:cubicBezTo>
                  <a:cubicBezTo>
                    <a:pt x="5242" y="8312"/>
                    <a:pt x="5489" y="8379"/>
                    <a:pt x="5713" y="8424"/>
                  </a:cubicBezTo>
                  <a:lnTo>
                    <a:pt x="5803" y="8424"/>
                  </a:lnTo>
                  <a:cubicBezTo>
                    <a:pt x="5870" y="8424"/>
                    <a:pt x="5892" y="8379"/>
                    <a:pt x="5915" y="8334"/>
                  </a:cubicBezTo>
                  <a:cubicBezTo>
                    <a:pt x="5915" y="8312"/>
                    <a:pt x="5915" y="8312"/>
                    <a:pt x="5915" y="8312"/>
                  </a:cubicBezTo>
                  <a:cubicBezTo>
                    <a:pt x="5915" y="8289"/>
                    <a:pt x="5915" y="8289"/>
                    <a:pt x="5915" y="8289"/>
                  </a:cubicBezTo>
                  <a:lnTo>
                    <a:pt x="5623" y="7528"/>
                  </a:lnTo>
                  <a:lnTo>
                    <a:pt x="5534" y="7326"/>
                  </a:lnTo>
                  <a:lnTo>
                    <a:pt x="5511" y="7259"/>
                  </a:lnTo>
                  <a:lnTo>
                    <a:pt x="4705" y="5175"/>
                  </a:lnTo>
                  <a:lnTo>
                    <a:pt x="3025" y="829"/>
                  </a:lnTo>
                  <a:cubicBezTo>
                    <a:pt x="3002" y="739"/>
                    <a:pt x="2957" y="650"/>
                    <a:pt x="2935" y="560"/>
                  </a:cubicBezTo>
                  <a:cubicBezTo>
                    <a:pt x="2913" y="538"/>
                    <a:pt x="2913" y="493"/>
                    <a:pt x="2890" y="448"/>
                  </a:cubicBezTo>
                  <a:cubicBezTo>
                    <a:pt x="2868" y="359"/>
                    <a:pt x="2823" y="269"/>
                    <a:pt x="2778" y="202"/>
                  </a:cubicBezTo>
                  <a:cubicBezTo>
                    <a:pt x="2756" y="179"/>
                    <a:pt x="2733" y="157"/>
                    <a:pt x="2711" y="135"/>
                  </a:cubicBezTo>
                  <a:cubicBezTo>
                    <a:pt x="2621" y="90"/>
                    <a:pt x="2554" y="67"/>
                    <a:pt x="2464" y="67"/>
                  </a:cubicBezTo>
                  <a:cubicBezTo>
                    <a:pt x="2240" y="23"/>
                    <a:pt x="2039" y="0"/>
                    <a:pt x="1815"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3"/>
            <p:cNvSpPr/>
            <p:nvPr/>
          </p:nvSpPr>
          <p:spPr>
            <a:xfrm>
              <a:off x="2461600" y="2056225"/>
              <a:ext cx="101975" cy="78500"/>
            </a:xfrm>
            <a:custGeom>
              <a:rect b="b" l="l" r="r" t="t"/>
              <a:pathLst>
                <a:path extrusionOk="0" h="3140" w="4079">
                  <a:moveTo>
                    <a:pt x="893" y="1"/>
                  </a:moveTo>
                  <a:cubicBezTo>
                    <a:pt x="647" y="1"/>
                    <a:pt x="407" y="97"/>
                    <a:pt x="247" y="272"/>
                  </a:cubicBezTo>
                  <a:cubicBezTo>
                    <a:pt x="1" y="608"/>
                    <a:pt x="113" y="1079"/>
                    <a:pt x="337" y="1437"/>
                  </a:cubicBezTo>
                  <a:cubicBezTo>
                    <a:pt x="718" y="1796"/>
                    <a:pt x="1143" y="2087"/>
                    <a:pt x="1591" y="2333"/>
                  </a:cubicBezTo>
                  <a:cubicBezTo>
                    <a:pt x="2376" y="2692"/>
                    <a:pt x="3204" y="2961"/>
                    <a:pt x="4056" y="3140"/>
                  </a:cubicBezTo>
                  <a:cubicBezTo>
                    <a:pt x="4078" y="3095"/>
                    <a:pt x="4078" y="3028"/>
                    <a:pt x="4056" y="2961"/>
                  </a:cubicBezTo>
                  <a:cubicBezTo>
                    <a:pt x="3966" y="2625"/>
                    <a:pt x="3787" y="2333"/>
                    <a:pt x="3518" y="2109"/>
                  </a:cubicBezTo>
                  <a:cubicBezTo>
                    <a:pt x="3025" y="1594"/>
                    <a:pt x="2532" y="1079"/>
                    <a:pt x="2017" y="608"/>
                  </a:cubicBezTo>
                  <a:cubicBezTo>
                    <a:pt x="1771" y="362"/>
                    <a:pt x="1502" y="183"/>
                    <a:pt x="1188" y="48"/>
                  </a:cubicBezTo>
                  <a:cubicBezTo>
                    <a:pt x="1092" y="16"/>
                    <a:pt x="992" y="1"/>
                    <a:pt x="8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3"/>
            <p:cNvSpPr/>
            <p:nvPr/>
          </p:nvSpPr>
          <p:spPr>
            <a:xfrm>
              <a:off x="2433050" y="1976775"/>
              <a:ext cx="575" cy="8425"/>
            </a:xfrm>
            <a:custGeom>
              <a:rect b="b" l="l" r="r" t="t"/>
              <a:pathLst>
                <a:path extrusionOk="0" fill="none" h="337" w="23">
                  <a:moveTo>
                    <a:pt x="23" y="0"/>
                  </a:moveTo>
                  <a:cubicBezTo>
                    <a:pt x="0" y="112"/>
                    <a:pt x="0" y="224"/>
                    <a:pt x="23" y="336"/>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3"/>
            <p:cNvSpPr/>
            <p:nvPr/>
          </p:nvSpPr>
          <p:spPr>
            <a:xfrm>
              <a:off x="2441450" y="1984050"/>
              <a:ext cx="1150" cy="8425"/>
            </a:xfrm>
            <a:custGeom>
              <a:rect b="b" l="l" r="r" t="t"/>
              <a:pathLst>
                <a:path extrusionOk="0" fill="none" h="337" w="46">
                  <a:moveTo>
                    <a:pt x="0" y="1"/>
                  </a:moveTo>
                  <a:cubicBezTo>
                    <a:pt x="0" y="113"/>
                    <a:pt x="23" y="225"/>
                    <a:pt x="45" y="337"/>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3"/>
            <p:cNvSpPr/>
            <p:nvPr/>
          </p:nvSpPr>
          <p:spPr>
            <a:xfrm>
              <a:off x="2446475" y="1976775"/>
              <a:ext cx="600" cy="7850"/>
            </a:xfrm>
            <a:custGeom>
              <a:rect b="b" l="l" r="r" t="t"/>
              <a:pathLst>
                <a:path extrusionOk="0" fill="none" h="314" w="24">
                  <a:moveTo>
                    <a:pt x="1" y="0"/>
                  </a:moveTo>
                  <a:cubicBezTo>
                    <a:pt x="1" y="90"/>
                    <a:pt x="1" y="202"/>
                    <a:pt x="23" y="31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3"/>
            <p:cNvSpPr/>
            <p:nvPr/>
          </p:nvSpPr>
          <p:spPr>
            <a:xfrm>
              <a:off x="2454325" y="1985175"/>
              <a:ext cx="2275" cy="7300"/>
            </a:xfrm>
            <a:custGeom>
              <a:rect b="b" l="l" r="r" t="t"/>
              <a:pathLst>
                <a:path extrusionOk="0" fill="none" h="292" w="91">
                  <a:moveTo>
                    <a:pt x="1" y="0"/>
                  </a:moveTo>
                  <a:cubicBezTo>
                    <a:pt x="1" y="90"/>
                    <a:pt x="45" y="202"/>
                    <a:pt x="90" y="292"/>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3"/>
            <p:cNvSpPr/>
            <p:nvPr/>
          </p:nvSpPr>
          <p:spPr>
            <a:xfrm>
              <a:off x="2435275" y="2000300"/>
              <a:ext cx="1150" cy="5625"/>
            </a:xfrm>
            <a:custGeom>
              <a:rect b="b" l="l" r="r" t="t"/>
              <a:pathLst>
                <a:path extrusionOk="0" fill="none" h="225" w="46">
                  <a:moveTo>
                    <a:pt x="1" y="0"/>
                  </a:moveTo>
                  <a:cubicBezTo>
                    <a:pt x="23" y="67"/>
                    <a:pt x="23" y="157"/>
                    <a:pt x="46" y="22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3"/>
            <p:cNvSpPr/>
            <p:nvPr/>
          </p:nvSpPr>
          <p:spPr>
            <a:xfrm>
              <a:off x="2443675" y="2001975"/>
              <a:ext cx="1725" cy="6750"/>
            </a:xfrm>
            <a:custGeom>
              <a:rect b="b" l="l" r="r" t="t"/>
              <a:pathLst>
                <a:path extrusionOk="0" fill="none" h="270" w="69">
                  <a:moveTo>
                    <a:pt x="1" y="0"/>
                  </a:moveTo>
                  <a:cubicBezTo>
                    <a:pt x="1" y="90"/>
                    <a:pt x="23" y="180"/>
                    <a:pt x="68"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3"/>
            <p:cNvSpPr/>
            <p:nvPr/>
          </p:nvSpPr>
          <p:spPr>
            <a:xfrm>
              <a:off x="2454325" y="1999725"/>
              <a:ext cx="1150" cy="4525"/>
            </a:xfrm>
            <a:custGeom>
              <a:rect b="b" l="l" r="r" t="t"/>
              <a:pathLst>
                <a:path extrusionOk="0" fill="none" h="181" w="46">
                  <a:moveTo>
                    <a:pt x="1" y="1"/>
                  </a:moveTo>
                  <a:lnTo>
                    <a:pt x="45"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3"/>
            <p:cNvSpPr/>
            <p:nvPr/>
          </p:nvSpPr>
          <p:spPr>
            <a:xfrm>
              <a:off x="2492400" y="2082625"/>
              <a:ext cx="6750" cy="6750"/>
            </a:xfrm>
            <a:custGeom>
              <a:rect b="b" l="l" r="r" t="t"/>
              <a:pathLst>
                <a:path extrusionOk="0" fill="none" h="270" w="270">
                  <a:moveTo>
                    <a:pt x="1" y="1"/>
                  </a:moveTo>
                  <a:cubicBezTo>
                    <a:pt x="91" y="90"/>
                    <a:pt x="180" y="180"/>
                    <a:pt x="270"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3"/>
            <p:cNvSpPr/>
            <p:nvPr/>
          </p:nvSpPr>
          <p:spPr>
            <a:xfrm>
              <a:off x="2504725" y="2083750"/>
              <a:ext cx="4525" cy="4500"/>
            </a:xfrm>
            <a:custGeom>
              <a:rect b="b" l="l" r="r" t="t"/>
              <a:pathLst>
                <a:path extrusionOk="0" fill="none" h="180" w="181">
                  <a:moveTo>
                    <a:pt x="1" y="0"/>
                  </a:moveTo>
                  <a:cubicBezTo>
                    <a:pt x="46" y="68"/>
                    <a:pt x="113" y="135"/>
                    <a:pt x="180" y="18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3"/>
            <p:cNvSpPr/>
            <p:nvPr/>
          </p:nvSpPr>
          <p:spPr>
            <a:xfrm>
              <a:off x="2505300" y="2074225"/>
              <a:ext cx="4500" cy="4500"/>
            </a:xfrm>
            <a:custGeom>
              <a:rect b="b" l="l" r="r" t="t"/>
              <a:pathLst>
                <a:path extrusionOk="0" fill="none" h="180" w="180">
                  <a:moveTo>
                    <a:pt x="0" y="0"/>
                  </a:moveTo>
                  <a:lnTo>
                    <a:pt x="179"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3"/>
            <p:cNvSpPr/>
            <p:nvPr/>
          </p:nvSpPr>
          <p:spPr>
            <a:xfrm>
              <a:off x="2562975" y="2044125"/>
              <a:ext cx="92450" cy="221100"/>
            </a:xfrm>
            <a:custGeom>
              <a:rect b="b" l="l" r="r" t="t"/>
              <a:pathLst>
                <a:path extrusionOk="0" h="8844" w="3698">
                  <a:moveTo>
                    <a:pt x="624" y="0"/>
                  </a:moveTo>
                  <a:cubicBezTo>
                    <a:pt x="549" y="0"/>
                    <a:pt x="475" y="13"/>
                    <a:pt x="404" y="40"/>
                  </a:cubicBezTo>
                  <a:cubicBezTo>
                    <a:pt x="180" y="174"/>
                    <a:pt x="23" y="398"/>
                    <a:pt x="1" y="644"/>
                  </a:cubicBezTo>
                  <a:cubicBezTo>
                    <a:pt x="1" y="913"/>
                    <a:pt x="23" y="1182"/>
                    <a:pt x="90" y="1429"/>
                  </a:cubicBezTo>
                  <a:lnTo>
                    <a:pt x="292" y="1787"/>
                  </a:lnTo>
                  <a:cubicBezTo>
                    <a:pt x="762" y="3579"/>
                    <a:pt x="606" y="5483"/>
                    <a:pt x="762" y="7365"/>
                  </a:cubicBezTo>
                  <a:cubicBezTo>
                    <a:pt x="740" y="7477"/>
                    <a:pt x="785" y="7567"/>
                    <a:pt x="852" y="7657"/>
                  </a:cubicBezTo>
                  <a:lnTo>
                    <a:pt x="874" y="7657"/>
                  </a:lnTo>
                  <a:cubicBezTo>
                    <a:pt x="900" y="7674"/>
                    <a:pt x="929" y="7681"/>
                    <a:pt x="959" y="7681"/>
                  </a:cubicBezTo>
                  <a:cubicBezTo>
                    <a:pt x="1007" y="7681"/>
                    <a:pt x="1057" y="7662"/>
                    <a:pt x="1099" y="7634"/>
                  </a:cubicBezTo>
                  <a:lnTo>
                    <a:pt x="1121" y="7612"/>
                  </a:lnTo>
                  <a:cubicBezTo>
                    <a:pt x="1188" y="7567"/>
                    <a:pt x="1233" y="7500"/>
                    <a:pt x="1255" y="7432"/>
                  </a:cubicBezTo>
                  <a:cubicBezTo>
                    <a:pt x="1300" y="7320"/>
                    <a:pt x="1323" y="7208"/>
                    <a:pt x="1345" y="7074"/>
                  </a:cubicBezTo>
                  <a:cubicBezTo>
                    <a:pt x="1345" y="7052"/>
                    <a:pt x="1367" y="7007"/>
                    <a:pt x="1367" y="6984"/>
                  </a:cubicBezTo>
                  <a:cubicBezTo>
                    <a:pt x="1367" y="6962"/>
                    <a:pt x="1390" y="6917"/>
                    <a:pt x="1390" y="6895"/>
                  </a:cubicBezTo>
                  <a:cubicBezTo>
                    <a:pt x="1479" y="7455"/>
                    <a:pt x="1614" y="7993"/>
                    <a:pt x="1771" y="8530"/>
                  </a:cubicBezTo>
                  <a:cubicBezTo>
                    <a:pt x="1793" y="8642"/>
                    <a:pt x="1838" y="8732"/>
                    <a:pt x="1927" y="8821"/>
                  </a:cubicBezTo>
                  <a:cubicBezTo>
                    <a:pt x="1950" y="8821"/>
                    <a:pt x="1995" y="8844"/>
                    <a:pt x="2039" y="8844"/>
                  </a:cubicBezTo>
                  <a:lnTo>
                    <a:pt x="2062" y="8844"/>
                  </a:lnTo>
                  <a:cubicBezTo>
                    <a:pt x="2151" y="8821"/>
                    <a:pt x="2241" y="8777"/>
                    <a:pt x="2286" y="8687"/>
                  </a:cubicBezTo>
                  <a:cubicBezTo>
                    <a:pt x="2353" y="8575"/>
                    <a:pt x="2398" y="8463"/>
                    <a:pt x="2398" y="8329"/>
                  </a:cubicBezTo>
                  <a:cubicBezTo>
                    <a:pt x="2398" y="8306"/>
                    <a:pt x="2398" y="8284"/>
                    <a:pt x="2398" y="8284"/>
                  </a:cubicBezTo>
                  <a:cubicBezTo>
                    <a:pt x="2398" y="8261"/>
                    <a:pt x="2398" y="8217"/>
                    <a:pt x="2398" y="8194"/>
                  </a:cubicBezTo>
                  <a:cubicBezTo>
                    <a:pt x="2420" y="7769"/>
                    <a:pt x="2420" y="7343"/>
                    <a:pt x="2398" y="6895"/>
                  </a:cubicBezTo>
                  <a:lnTo>
                    <a:pt x="2398" y="6895"/>
                  </a:lnTo>
                  <a:cubicBezTo>
                    <a:pt x="2465" y="7096"/>
                    <a:pt x="2577" y="7276"/>
                    <a:pt x="2667" y="7455"/>
                  </a:cubicBezTo>
                  <a:lnTo>
                    <a:pt x="2712" y="7545"/>
                  </a:lnTo>
                  <a:cubicBezTo>
                    <a:pt x="2801" y="7657"/>
                    <a:pt x="2868" y="7769"/>
                    <a:pt x="2958" y="7881"/>
                  </a:cubicBezTo>
                  <a:cubicBezTo>
                    <a:pt x="2980" y="7925"/>
                    <a:pt x="3025" y="7948"/>
                    <a:pt x="3070" y="7993"/>
                  </a:cubicBezTo>
                  <a:lnTo>
                    <a:pt x="3182" y="7993"/>
                  </a:lnTo>
                  <a:cubicBezTo>
                    <a:pt x="3272" y="7993"/>
                    <a:pt x="3339" y="7925"/>
                    <a:pt x="3406" y="7858"/>
                  </a:cubicBezTo>
                  <a:cubicBezTo>
                    <a:pt x="3428" y="7813"/>
                    <a:pt x="3451" y="7791"/>
                    <a:pt x="3473" y="7769"/>
                  </a:cubicBezTo>
                  <a:cubicBezTo>
                    <a:pt x="3473" y="7746"/>
                    <a:pt x="3473" y="7724"/>
                    <a:pt x="3496" y="7724"/>
                  </a:cubicBezTo>
                  <a:cubicBezTo>
                    <a:pt x="3630" y="7388"/>
                    <a:pt x="3697" y="7007"/>
                    <a:pt x="3630" y="6648"/>
                  </a:cubicBezTo>
                  <a:lnTo>
                    <a:pt x="3630" y="6559"/>
                  </a:lnTo>
                  <a:cubicBezTo>
                    <a:pt x="3630" y="6514"/>
                    <a:pt x="3608" y="6447"/>
                    <a:pt x="3608" y="6380"/>
                  </a:cubicBezTo>
                  <a:cubicBezTo>
                    <a:pt x="3473" y="4923"/>
                    <a:pt x="3137" y="3490"/>
                    <a:pt x="2644" y="2123"/>
                  </a:cubicBezTo>
                  <a:cubicBezTo>
                    <a:pt x="2510" y="1742"/>
                    <a:pt x="2308" y="1384"/>
                    <a:pt x="2084" y="1048"/>
                  </a:cubicBezTo>
                  <a:cubicBezTo>
                    <a:pt x="1883" y="824"/>
                    <a:pt x="1659" y="600"/>
                    <a:pt x="1435" y="398"/>
                  </a:cubicBezTo>
                  <a:cubicBezTo>
                    <a:pt x="1278" y="286"/>
                    <a:pt x="1121" y="174"/>
                    <a:pt x="964" y="84"/>
                  </a:cubicBezTo>
                  <a:cubicBezTo>
                    <a:pt x="856" y="30"/>
                    <a:pt x="739" y="0"/>
                    <a:pt x="624"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3"/>
            <p:cNvSpPr/>
            <p:nvPr/>
          </p:nvSpPr>
          <p:spPr>
            <a:xfrm>
              <a:off x="2574750" y="2131900"/>
              <a:ext cx="48175" cy="5075"/>
            </a:xfrm>
            <a:custGeom>
              <a:rect b="b" l="l" r="r" t="t"/>
              <a:pathLst>
                <a:path extrusionOk="0" fill="none" h="203" w="1927">
                  <a:moveTo>
                    <a:pt x="0" y="203"/>
                  </a:moveTo>
                  <a:cubicBezTo>
                    <a:pt x="650" y="203"/>
                    <a:pt x="1300" y="135"/>
                    <a:pt x="1927" y="1"/>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3"/>
            <p:cNvSpPr/>
            <p:nvPr/>
          </p:nvSpPr>
          <p:spPr>
            <a:xfrm>
              <a:off x="2580350" y="2137275"/>
              <a:ext cx="3950" cy="99400"/>
            </a:xfrm>
            <a:custGeom>
              <a:rect b="b" l="l" r="r" t="t"/>
              <a:pathLst>
                <a:path extrusionOk="0" h="3976" w="158">
                  <a:moveTo>
                    <a:pt x="16" y="0"/>
                  </a:moveTo>
                  <a:cubicBezTo>
                    <a:pt x="13" y="0"/>
                    <a:pt x="8" y="3"/>
                    <a:pt x="0" y="10"/>
                  </a:cubicBezTo>
                  <a:cubicBezTo>
                    <a:pt x="90" y="1332"/>
                    <a:pt x="135" y="2654"/>
                    <a:pt x="135" y="3975"/>
                  </a:cubicBezTo>
                  <a:lnTo>
                    <a:pt x="157" y="3975"/>
                  </a:lnTo>
                  <a:cubicBezTo>
                    <a:pt x="157" y="2654"/>
                    <a:pt x="112" y="1309"/>
                    <a:pt x="23" y="10"/>
                  </a:cubicBezTo>
                  <a:cubicBezTo>
                    <a:pt x="23" y="10"/>
                    <a:pt x="23" y="0"/>
                    <a:pt x="1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3"/>
            <p:cNvSpPr/>
            <p:nvPr/>
          </p:nvSpPr>
          <p:spPr>
            <a:xfrm>
              <a:off x="2584825" y="2136400"/>
              <a:ext cx="5625" cy="99700"/>
            </a:xfrm>
            <a:custGeom>
              <a:rect b="b" l="l" r="r" t="t"/>
              <a:pathLst>
                <a:path extrusionOk="0" h="3988" w="225">
                  <a:moveTo>
                    <a:pt x="0" y="0"/>
                  </a:moveTo>
                  <a:cubicBezTo>
                    <a:pt x="0" y="0"/>
                    <a:pt x="0" y="0"/>
                    <a:pt x="0" y="23"/>
                  </a:cubicBezTo>
                  <a:cubicBezTo>
                    <a:pt x="23" y="1344"/>
                    <a:pt x="90" y="2666"/>
                    <a:pt x="202" y="3988"/>
                  </a:cubicBezTo>
                  <a:lnTo>
                    <a:pt x="225" y="3966"/>
                  </a:lnTo>
                  <a:cubicBezTo>
                    <a:pt x="113" y="2644"/>
                    <a:pt x="45" y="1344"/>
                    <a:pt x="23" y="23"/>
                  </a:cubicBezTo>
                  <a:cubicBezTo>
                    <a:pt x="23" y="0"/>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3"/>
            <p:cNvSpPr/>
            <p:nvPr/>
          </p:nvSpPr>
          <p:spPr>
            <a:xfrm>
              <a:off x="2589875" y="2136400"/>
              <a:ext cx="6725" cy="85700"/>
            </a:xfrm>
            <a:custGeom>
              <a:rect b="b" l="l" r="r" t="t"/>
              <a:pathLst>
                <a:path extrusionOk="0" h="3428" w="269">
                  <a:moveTo>
                    <a:pt x="0" y="0"/>
                  </a:moveTo>
                  <a:cubicBezTo>
                    <a:pt x="90" y="1165"/>
                    <a:pt x="157" y="2285"/>
                    <a:pt x="247" y="3428"/>
                  </a:cubicBezTo>
                  <a:cubicBezTo>
                    <a:pt x="247" y="3383"/>
                    <a:pt x="269" y="3361"/>
                    <a:pt x="269" y="3316"/>
                  </a:cubicBezTo>
                  <a:cubicBezTo>
                    <a:pt x="179" y="2218"/>
                    <a:pt x="112" y="112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3"/>
            <p:cNvSpPr/>
            <p:nvPr/>
          </p:nvSpPr>
          <p:spPr>
            <a:xfrm>
              <a:off x="2597700" y="2135825"/>
              <a:ext cx="16275" cy="129975"/>
            </a:xfrm>
            <a:custGeom>
              <a:rect b="b" l="l" r="r" t="t"/>
              <a:pathLst>
                <a:path extrusionOk="0" h="5199" w="651">
                  <a:moveTo>
                    <a:pt x="23" y="1"/>
                  </a:moveTo>
                  <a:cubicBezTo>
                    <a:pt x="23" y="1"/>
                    <a:pt x="1" y="23"/>
                    <a:pt x="1" y="23"/>
                  </a:cubicBezTo>
                  <a:cubicBezTo>
                    <a:pt x="113" y="1748"/>
                    <a:pt x="314" y="3473"/>
                    <a:pt x="628" y="5198"/>
                  </a:cubicBezTo>
                  <a:lnTo>
                    <a:pt x="650" y="5198"/>
                  </a:lnTo>
                  <a:cubicBezTo>
                    <a:pt x="337" y="3473"/>
                    <a:pt x="135" y="1748"/>
                    <a:pt x="46" y="23"/>
                  </a:cubicBezTo>
                  <a:cubicBezTo>
                    <a:pt x="46" y="23"/>
                    <a:pt x="23" y="1"/>
                    <a:pt x="23"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3"/>
            <p:cNvSpPr/>
            <p:nvPr/>
          </p:nvSpPr>
          <p:spPr>
            <a:xfrm>
              <a:off x="2604975" y="2134700"/>
              <a:ext cx="17400" cy="117650"/>
            </a:xfrm>
            <a:custGeom>
              <a:rect b="b" l="l" r="r" t="t"/>
              <a:pathLst>
                <a:path extrusionOk="0" h="4706" w="696">
                  <a:moveTo>
                    <a:pt x="1" y="1"/>
                  </a:moveTo>
                  <a:lnTo>
                    <a:pt x="1" y="23"/>
                  </a:lnTo>
                  <a:cubicBezTo>
                    <a:pt x="203" y="1614"/>
                    <a:pt x="427" y="3137"/>
                    <a:pt x="695" y="4706"/>
                  </a:cubicBezTo>
                  <a:cubicBezTo>
                    <a:pt x="695" y="4706"/>
                    <a:pt x="695" y="4683"/>
                    <a:pt x="695" y="4661"/>
                  </a:cubicBezTo>
                  <a:cubicBezTo>
                    <a:pt x="695" y="4638"/>
                    <a:pt x="695" y="4616"/>
                    <a:pt x="695" y="4594"/>
                  </a:cubicBezTo>
                  <a:cubicBezTo>
                    <a:pt x="449" y="3070"/>
                    <a:pt x="225" y="1569"/>
                    <a:pt x="23" y="23"/>
                  </a:cubicBez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3"/>
            <p:cNvSpPr/>
            <p:nvPr/>
          </p:nvSpPr>
          <p:spPr>
            <a:xfrm>
              <a:off x="2611150" y="2133600"/>
              <a:ext cx="19625" cy="99150"/>
            </a:xfrm>
            <a:custGeom>
              <a:rect b="b" l="l" r="r" t="t"/>
              <a:pathLst>
                <a:path extrusionOk="0" h="3966" w="785">
                  <a:moveTo>
                    <a:pt x="0" y="0"/>
                  </a:moveTo>
                  <a:cubicBezTo>
                    <a:pt x="0" y="23"/>
                    <a:pt x="0" y="23"/>
                    <a:pt x="0" y="23"/>
                  </a:cubicBezTo>
                  <a:cubicBezTo>
                    <a:pt x="202" y="1322"/>
                    <a:pt x="471" y="2599"/>
                    <a:pt x="740" y="3876"/>
                  </a:cubicBezTo>
                  <a:lnTo>
                    <a:pt x="785" y="3966"/>
                  </a:lnTo>
                  <a:cubicBezTo>
                    <a:pt x="493" y="2666"/>
                    <a:pt x="247" y="1344"/>
                    <a:pt x="23" y="23"/>
                  </a:cubicBezTo>
                  <a:cubicBezTo>
                    <a:pt x="23" y="23"/>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3"/>
            <p:cNvSpPr/>
            <p:nvPr/>
          </p:nvSpPr>
          <p:spPr>
            <a:xfrm>
              <a:off x="2619000" y="2131900"/>
              <a:ext cx="23525" cy="112050"/>
            </a:xfrm>
            <a:custGeom>
              <a:rect b="b" l="l" r="r" t="t"/>
              <a:pathLst>
                <a:path extrusionOk="0" h="4482" w="941">
                  <a:moveTo>
                    <a:pt x="22" y="1"/>
                  </a:moveTo>
                  <a:cubicBezTo>
                    <a:pt x="0" y="1"/>
                    <a:pt x="0" y="23"/>
                    <a:pt x="0" y="23"/>
                  </a:cubicBezTo>
                  <a:cubicBezTo>
                    <a:pt x="134" y="583"/>
                    <a:pt x="224" y="1166"/>
                    <a:pt x="314" y="1726"/>
                  </a:cubicBezTo>
                  <a:cubicBezTo>
                    <a:pt x="426" y="2667"/>
                    <a:pt x="627" y="3585"/>
                    <a:pt x="896" y="4482"/>
                  </a:cubicBezTo>
                  <a:lnTo>
                    <a:pt x="941" y="4482"/>
                  </a:lnTo>
                  <a:cubicBezTo>
                    <a:pt x="650" y="3585"/>
                    <a:pt x="471" y="2667"/>
                    <a:pt x="336" y="1726"/>
                  </a:cubicBezTo>
                  <a:cubicBezTo>
                    <a:pt x="247" y="1166"/>
                    <a:pt x="157" y="561"/>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3"/>
            <p:cNvSpPr/>
            <p:nvPr/>
          </p:nvSpPr>
          <p:spPr>
            <a:xfrm>
              <a:off x="2629075" y="2134150"/>
              <a:ext cx="21300" cy="104200"/>
            </a:xfrm>
            <a:custGeom>
              <a:rect b="b" l="l" r="r" t="t"/>
              <a:pathLst>
                <a:path extrusionOk="0" h="4168" w="852">
                  <a:moveTo>
                    <a:pt x="23" y="1"/>
                  </a:moveTo>
                  <a:cubicBezTo>
                    <a:pt x="0" y="1"/>
                    <a:pt x="0" y="23"/>
                    <a:pt x="23" y="23"/>
                  </a:cubicBezTo>
                  <a:cubicBezTo>
                    <a:pt x="269" y="1457"/>
                    <a:pt x="516" y="2756"/>
                    <a:pt x="829" y="4168"/>
                  </a:cubicBezTo>
                  <a:cubicBezTo>
                    <a:pt x="829" y="4145"/>
                    <a:pt x="829" y="4123"/>
                    <a:pt x="852" y="4123"/>
                  </a:cubicBezTo>
                  <a:cubicBezTo>
                    <a:pt x="538" y="2734"/>
                    <a:pt x="292" y="1434"/>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3"/>
            <p:cNvSpPr/>
            <p:nvPr/>
          </p:nvSpPr>
          <p:spPr>
            <a:xfrm>
              <a:off x="2635225" y="2135275"/>
              <a:ext cx="17950" cy="75075"/>
            </a:xfrm>
            <a:custGeom>
              <a:rect b="b" l="l" r="r" t="t"/>
              <a:pathLst>
                <a:path extrusionOk="0" h="3003" w="718">
                  <a:moveTo>
                    <a:pt x="1" y="0"/>
                  </a:moveTo>
                  <a:cubicBezTo>
                    <a:pt x="1" y="23"/>
                    <a:pt x="1" y="23"/>
                    <a:pt x="1" y="23"/>
                  </a:cubicBezTo>
                  <a:lnTo>
                    <a:pt x="675" y="2826"/>
                  </a:lnTo>
                  <a:lnTo>
                    <a:pt x="675" y="2826"/>
                  </a:lnTo>
                  <a:cubicBezTo>
                    <a:pt x="673" y="2797"/>
                    <a:pt x="673" y="2765"/>
                    <a:pt x="673" y="2734"/>
                  </a:cubicBezTo>
                  <a:lnTo>
                    <a:pt x="23" y="0"/>
                  </a:lnTo>
                  <a:close/>
                  <a:moveTo>
                    <a:pt x="675" y="2826"/>
                  </a:moveTo>
                  <a:cubicBezTo>
                    <a:pt x="678" y="2859"/>
                    <a:pt x="683" y="2889"/>
                    <a:pt x="695" y="2913"/>
                  </a:cubicBezTo>
                  <a:lnTo>
                    <a:pt x="718" y="3002"/>
                  </a:lnTo>
                  <a:lnTo>
                    <a:pt x="675" y="2826"/>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3"/>
            <p:cNvSpPr/>
            <p:nvPr/>
          </p:nvSpPr>
          <p:spPr>
            <a:xfrm>
              <a:off x="2577550" y="1942050"/>
              <a:ext cx="77875" cy="171400"/>
            </a:xfrm>
            <a:custGeom>
              <a:rect b="b" l="l" r="r" t="t"/>
              <a:pathLst>
                <a:path extrusionOk="0" h="6856" w="3115">
                  <a:moveTo>
                    <a:pt x="516" y="0"/>
                  </a:moveTo>
                  <a:lnTo>
                    <a:pt x="493" y="23"/>
                  </a:lnTo>
                  <a:cubicBezTo>
                    <a:pt x="448" y="45"/>
                    <a:pt x="426" y="68"/>
                    <a:pt x="404" y="90"/>
                  </a:cubicBezTo>
                  <a:cubicBezTo>
                    <a:pt x="179" y="314"/>
                    <a:pt x="23" y="628"/>
                    <a:pt x="0" y="964"/>
                  </a:cubicBezTo>
                  <a:cubicBezTo>
                    <a:pt x="0" y="964"/>
                    <a:pt x="0" y="986"/>
                    <a:pt x="0" y="986"/>
                  </a:cubicBezTo>
                  <a:cubicBezTo>
                    <a:pt x="0" y="986"/>
                    <a:pt x="0" y="1009"/>
                    <a:pt x="0" y="1031"/>
                  </a:cubicBezTo>
                  <a:cubicBezTo>
                    <a:pt x="0" y="1031"/>
                    <a:pt x="0" y="1053"/>
                    <a:pt x="0" y="1053"/>
                  </a:cubicBezTo>
                  <a:cubicBezTo>
                    <a:pt x="0" y="1098"/>
                    <a:pt x="0" y="1165"/>
                    <a:pt x="0" y="1210"/>
                  </a:cubicBezTo>
                  <a:lnTo>
                    <a:pt x="0" y="1255"/>
                  </a:lnTo>
                  <a:cubicBezTo>
                    <a:pt x="45" y="1613"/>
                    <a:pt x="157" y="1949"/>
                    <a:pt x="314" y="2285"/>
                  </a:cubicBezTo>
                  <a:cubicBezTo>
                    <a:pt x="404" y="2510"/>
                    <a:pt x="516" y="2734"/>
                    <a:pt x="605" y="2958"/>
                  </a:cubicBezTo>
                  <a:lnTo>
                    <a:pt x="605" y="2980"/>
                  </a:lnTo>
                  <a:cubicBezTo>
                    <a:pt x="807" y="3383"/>
                    <a:pt x="1008" y="3786"/>
                    <a:pt x="1210" y="4167"/>
                  </a:cubicBezTo>
                  <a:cubicBezTo>
                    <a:pt x="1210" y="4167"/>
                    <a:pt x="1232" y="4190"/>
                    <a:pt x="1232" y="4190"/>
                  </a:cubicBezTo>
                  <a:cubicBezTo>
                    <a:pt x="1300" y="4347"/>
                    <a:pt x="1389" y="4481"/>
                    <a:pt x="1479" y="4615"/>
                  </a:cubicBezTo>
                  <a:cubicBezTo>
                    <a:pt x="1546" y="4750"/>
                    <a:pt x="1636" y="4884"/>
                    <a:pt x="1703" y="4996"/>
                  </a:cubicBezTo>
                  <a:lnTo>
                    <a:pt x="1725" y="5041"/>
                  </a:lnTo>
                  <a:cubicBezTo>
                    <a:pt x="2039" y="5512"/>
                    <a:pt x="2353" y="5982"/>
                    <a:pt x="2711" y="6430"/>
                  </a:cubicBezTo>
                  <a:cubicBezTo>
                    <a:pt x="2801" y="6542"/>
                    <a:pt x="2913" y="6676"/>
                    <a:pt x="3025" y="6766"/>
                  </a:cubicBezTo>
                  <a:lnTo>
                    <a:pt x="3092" y="6833"/>
                  </a:lnTo>
                  <a:lnTo>
                    <a:pt x="3114" y="6856"/>
                  </a:lnTo>
                  <a:lnTo>
                    <a:pt x="2263" y="4750"/>
                  </a:lnTo>
                  <a:lnTo>
                    <a:pt x="2263" y="4727"/>
                  </a:lnTo>
                  <a:cubicBezTo>
                    <a:pt x="2263" y="4727"/>
                    <a:pt x="2263" y="4705"/>
                    <a:pt x="2263" y="4705"/>
                  </a:cubicBezTo>
                  <a:cubicBezTo>
                    <a:pt x="2151" y="4391"/>
                    <a:pt x="2039" y="4123"/>
                    <a:pt x="1927" y="3831"/>
                  </a:cubicBezTo>
                  <a:cubicBezTo>
                    <a:pt x="1927" y="3831"/>
                    <a:pt x="1927" y="3831"/>
                    <a:pt x="1927" y="3809"/>
                  </a:cubicBezTo>
                  <a:cubicBezTo>
                    <a:pt x="1748" y="3383"/>
                    <a:pt x="1591" y="2935"/>
                    <a:pt x="1412" y="2510"/>
                  </a:cubicBezTo>
                  <a:cubicBezTo>
                    <a:pt x="1412" y="2487"/>
                    <a:pt x="1412" y="2487"/>
                    <a:pt x="1412" y="2465"/>
                  </a:cubicBezTo>
                  <a:lnTo>
                    <a:pt x="896" y="1121"/>
                  </a:lnTo>
                  <a:lnTo>
                    <a:pt x="874" y="1053"/>
                  </a:lnTo>
                  <a:cubicBezTo>
                    <a:pt x="852" y="986"/>
                    <a:pt x="807" y="896"/>
                    <a:pt x="762" y="807"/>
                  </a:cubicBezTo>
                  <a:cubicBezTo>
                    <a:pt x="762" y="784"/>
                    <a:pt x="762" y="762"/>
                    <a:pt x="762" y="740"/>
                  </a:cubicBezTo>
                  <a:lnTo>
                    <a:pt x="628" y="404"/>
                  </a:lnTo>
                  <a:cubicBezTo>
                    <a:pt x="605" y="381"/>
                    <a:pt x="583" y="336"/>
                    <a:pt x="583" y="314"/>
                  </a:cubicBezTo>
                  <a:cubicBezTo>
                    <a:pt x="583" y="314"/>
                    <a:pt x="583" y="292"/>
                    <a:pt x="583" y="292"/>
                  </a:cubicBezTo>
                  <a:cubicBezTo>
                    <a:pt x="560" y="180"/>
                    <a:pt x="538" y="90"/>
                    <a:pt x="516" y="0"/>
                  </a:cubicBezTo>
                  <a:close/>
                </a:path>
              </a:pathLst>
            </a:custGeom>
            <a:solidFill>
              <a:srgbClr val="E3E0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3"/>
            <p:cNvSpPr/>
            <p:nvPr/>
          </p:nvSpPr>
          <p:spPr>
            <a:xfrm>
              <a:off x="2504725" y="1917400"/>
              <a:ext cx="135575" cy="220125"/>
            </a:xfrm>
            <a:custGeom>
              <a:rect b="b" l="l" r="r" t="t"/>
              <a:pathLst>
                <a:path extrusionOk="0" fill="none" h="8805" w="5423">
                  <a:moveTo>
                    <a:pt x="2465" y="1"/>
                  </a:moveTo>
                  <a:cubicBezTo>
                    <a:pt x="2465" y="1"/>
                    <a:pt x="1" y="314"/>
                    <a:pt x="449" y="3451"/>
                  </a:cubicBezTo>
                  <a:cubicBezTo>
                    <a:pt x="897" y="6587"/>
                    <a:pt x="3451" y="8290"/>
                    <a:pt x="5422" y="8805"/>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3"/>
            <p:cNvSpPr/>
            <p:nvPr/>
          </p:nvSpPr>
          <p:spPr>
            <a:xfrm>
              <a:off x="2522100" y="1926925"/>
              <a:ext cx="15150" cy="23550"/>
            </a:xfrm>
            <a:custGeom>
              <a:rect b="b" l="l" r="r" t="t"/>
              <a:pathLst>
                <a:path extrusionOk="0" fill="none" h="942" w="606">
                  <a:moveTo>
                    <a:pt x="0" y="941"/>
                  </a:moveTo>
                  <a:cubicBezTo>
                    <a:pt x="112" y="583"/>
                    <a:pt x="314" y="269"/>
                    <a:pt x="605" y="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3"/>
            <p:cNvSpPr/>
            <p:nvPr/>
          </p:nvSpPr>
          <p:spPr>
            <a:xfrm>
              <a:off x="2526575" y="2022975"/>
              <a:ext cx="99150" cy="39525"/>
            </a:xfrm>
            <a:custGeom>
              <a:rect b="b" l="l" r="r" t="t"/>
              <a:pathLst>
                <a:path extrusionOk="0" h="1581" w="3966">
                  <a:moveTo>
                    <a:pt x="919" y="505"/>
                  </a:moveTo>
                  <a:cubicBezTo>
                    <a:pt x="914" y="505"/>
                    <a:pt x="910" y="506"/>
                    <a:pt x="905" y="507"/>
                  </a:cubicBezTo>
                  <a:lnTo>
                    <a:pt x="905" y="507"/>
                  </a:lnTo>
                  <a:cubicBezTo>
                    <a:pt x="907" y="507"/>
                    <a:pt x="909" y="507"/>
                    <a:pt x="911" y="507"/>
                  </a:cubicBezTo>
                  <a:cubicBezTo>
                    <a:pt x="951" y="507"/>
                    <a:pt x="994" y="525"/>
                    <a:pt x="1031" y="549"/>
                  </a:cubicBezTo>
                  <a:cubicBezTo>
                    <a:pt x="1009" y="527"/>
                    <a:pt x="964" y="505"/>
                    <a:pt x="919" y="505"/>
                  </a:cubicBezTo>
                  <a:close/>
                  <a:moveTo>
                    <a:pt x="3047" y="34"/>
                  </a:moveTo>
                  <a:cubicBezTo>
                    <a:pt x="3070" y="34"/>
                    <a:pt x="3115" y="57"/>
                    <a:pt x="3137" y="57"/>
                  </a:cubicBezTo>
                  <a:cubicBezTo>
                    <a:pt x="3182" y="101"/>
                    <a:pt x="3227" y="169"/>
                    <a:pt x="3249" y="258"/>
                  </a:cubicBezTo>
                  <a:cubicBezTo>
                    <a:pt x="3294" y="348"/>
                    <a:pt x="3316" y="460"/>
                    <a:pt x="3339" y="572"/>
                  </a:cubicBezTo>
                  <a:cubicBezTo>
                    <a:pt x="3182" y="482"/>
                    <a:pt x="3047" y="370"/>
                    <a:pt x="2980" y="213"/>
                  </a:cubicBezTo>
                  <a:cubicBezTo>
                    <a:pt x="2958" y="169"/>
                    <a:pt x="2935" y="146"/>
                    <a:pt x="2958" y="101"/>
                  </a:cubicBezTo>
                  <a:cubicBezTo>
                    <a:pt x="2958" y="79"/>
                    <a:pt x="2980" y="57"/>
                    <a:pt x="3003" y="34"/>
                  </a:cubicBezTo>
                  <a:close/>
                  <a:moveTo>
                    <a:pt x="3067" y="1"/>
                  </a:moveTo>
                  <a:cubicBezTo>
                    <a:pt x="3042" y="1"/>
                    <a:pt x="3014" y="12"/>
                    <a:pt x="2980" y="34"/>
                  </a:cubicBezTo>
                  <a:cubicBezTo>
                    <a:pt x="2958" y="34"/>
                    <a:pt x="2935" y="57"/>
                    <a:pt x="2913" y="101"/>
                  </a:cubicBezTo>
                  <a:cubicBezTo>
                    <a:pt x="2913" y="146"/>
                    <a:pt x="2913" y="191"/>
                    <a:pt x="2935" y="236"/>
                  </a:cubicBezTo>
                  <a:cubicBezTo>
                    <a:pt x="3025" y="393"/>
                    <a:pt x="3159" y="527"/>
                    <a:pt x="3339" y="594"/>
                  </a:cubicBezTo>
                  <a:cubicBezTo>
                    <a:pt x="3339" y="602"/>
                    <a:pt x="3339" y="609"/>
                    <a:pt x="3339" y="617"/>
                  </a:cubicBezTo>
                  <a:cubicBezTo>
                    <a:pt x="3361" y="639"/>
                    <a:pt x="3406" y="639"/>
                    <a:pt x="3428" y="661"/>
                  </a:cubicBezTo>
                  <a:cubicBezTo>
                    <a:pt x="3540" y="684"/>
                    <a:pt x="3675" y="684"/>
                    <a:pt x="3787" y="684"/>
                  </a:cubicBezTo>
                  <a:cubicBezTo>
                    <a:pt x="3831" y="661"/>
                    <a:pt x="3899" y="661"/>
                    <a:pt x="3966" y="617"/>
                  </a:cubicBezTo>
                  <a:cubicBezTo>
                    <a:pt x="3966" y="617"/>
                    <a:pt x="3966" y="594"/>
                    <a:pt x="3966" y="572"/>
                  </a:cubicBezTo>
                  <a:cubicBezTo>
                    <a:pt x="3921" y="594"/>
                    <a:pt x="3854" y="617"/>
                    <a:pt x="3809" y="639"/>
                  </a:cubicBezTo>
                  <a:cubicBezTo>
                    <a:pt x="3697" y="639"/>
                    <a:pt x="3563" y="639"/>
                    <a:pt x="3451" y="594"/>
                  </a:cubicBezTo>
                  <a:cubicBezTo>
                    <a:pt x="3428" y="594"/>
                    <a:pt x="3383" y="594"/>
                    <a:pt x="3361" y="572"/>
                  </a:cubicBezTo>
                  <a:cubicBezTo>
                    <a:pt x="3339" y="460"/>
                    <a:pt x="3316" y="348"/>
                    <a:pt x="3271" y="236"/>
                  </a:cubicBezTo>
                  <a:cubicBezTo>
                    <a:pt x="3249" y="146"/>
                    <a:pt x="3204" y="79"/>
                    <a:pt x="3137" y="34"/>
                  </a:cubicBezTo>
                  <a:cubicBezTo>
                    <a:pt x="3115" y="12"/>
                    <a:pt x="3092" y="1"/>
                    <a:pt x="3067" y="1"/>
                  </a:cubicBezTo>
                  <a:close/>
                  <a:moveTo>
                    <a:pt x="3339" y="617"/>
                  </a:moveTo>
                  <a:cubicBezTo>
                    <a:pt x="3339" y="654"/>
                    <a:pt x="3337" y="692"/>
                    <a:pt x="3333" y="729"/>
                  </a:cubicBezTo>
                  <a:lnTo>
                    <a:pt x="3333" y="729"/>
                  </a:lnTo>
                  <a:cubicBezTo>
                    <a:pt x="3335" y="722"/>
                    <a:pt x="3337" y="714"/>
                    <a:pt x="3339" y="706"/>
                  </a:cubicBezTo>
                  <a:cubicBezTo>
                    <a:pt x="3339" y="688"/>
                    <a:pt x="3339" y="653"/>
                    <a:pt x="3339" y="617"/>
                  </a:cubicBezTo>
                  <a:close/>
                  <a:moveTo>
                    <a:pt x="2174" y="258"/>
                  </a:moveTo>
                  <a:cubicBezTo>
                    <a:pt x="2375" y="393"/>
                    <a:pt x="2465" y="639"/>
                    <a:pt x="2375" y="863"/>
                  </a:cubicBezTo>
                  <a:lnTo>
                    <a:pt x="2375" y="886"/>
                  </a:lnTo>
                  <a:cubicBezTo>
                    <a:pt x="2218" y="729"/>
                    <a:pt x="2129" y="549"/>
                    <a:pt x="2084" y="348"/>
                  </a:cubicBezTo>
                  <a:cubicBezTo>
                    <a:pt x="2084" y="325"/>
                    <a:pt x="2084" y="281"/>
                    <a:pt x="2106" y="258"/>
                  </a:cubicBezTo>
                  <a:close/>
                  <a:moveTo>
                    <a:pt x="2101" y="227"/>
                  </a:moveTo>
                  <a:cubicBezTo>
                    <a:pt x="2093" y="227"/>
                    <a:pt x="2077" y="242"/>
                    <a:pt x="2062" y="258"/>
                  </a:cubicBezTo>
                  <a:cubicBezTo>
                    <a:pt x="2039" y="281"/>
                    <a:pt x="2039" y="325"/>
                    <a:pt x="2039" y="370"/>
                  </a:cubicBezTo>
                  <a:cubicBezTo>
                    <a:pt x="2084" y="594"/>
                    <a:pt x="2196" y="774"/>
                    <a:pt x="2330" y="930"/>
                  </a:cubicBezTo>
                  <a:cubicBezTo>
                    <a:pt x="2241" y="1132"/>
                    <a:pt x="2039" y="1266"/>
                    <a:pt x="1815" y="1289"/>
                  </a:cubicBezTo>
                  <a:cubicBezTo>
                    <a:pt x="1783" y="1293"/>
                    <a:pt x="1752" y="1295"/>
                    <a:pt x="1720" y="1295"/>
                  </a:cubicBezTo>
                  <a:cubicBezTo>
                    <a:pt x="1573" y="1295"/>
                    <a:pt x="1429" y="1254"/>
                    <a:pt x="1300" y="1199"/>
                  </a:cubicBezTo>
                  <a:cubicBezTo>
                    <a:pt x="1345" y="930"/>
                    <a:pt x="1233" y="684"/>
                    <a:pt x="1031" y="550"/>
                  </a:cubicBezTo>
                  <a:lnTo>
                    <a:pt x="1031" y="550"/>
                  </a:lnTo>
                  <a:cubicBezTo>
                    <a:pt x="1233" y="684"/>
                    <a:pt x="1322" y="930"/>
                    <a:pt x="1300" y="1154"/>
                  </a:cubicBezTo>
                  <a:cubicBezTo>
                    <a:pt x="1255" y="1132"/>
                    <a:pt x="1210" y="1110"/>
                    <a:pt x="1166" y="1087"/>
                  </a:cubicBezTo>
                  <a:cubicBezTo>
                    <a:pt x="1009" y="975"/>
                    <a:pt x="897" y="818"/>
                    <a:pt x="852" y="639"/>
                  </a:cubicBezTo>
                  <a:cubicBezTo>
                    <a:pt x="852" y="594"/>
                    <a:pt x="852" y="572"/>
                    <a:pt x="874" y="527"/>
                  </a:cubicBezTo>
                  <a:cubicBezTo>
                    <a:pt x="874" y="527"/>
                    <a:pt x="888" y="513"/>
                    <a:pt x="905" y="507"/>
                  </a:cubicBezTo>
                  <a:lnTo>
                    <a:pt x="905" y="507"/>
                  </a:lnTo>
                  <a:cubicBezTo>
                    <a:pt x="875" y="509"/>
                    <a:pt x="848" y="521"/>
                    <a:pt x="829" y="549"/>
                  </a:cubicBezTo>
                  <a:cubicBezTo>
                    <a:pt x="807" y="572"/>
                    <a:pt x="785" y="617"/>
                    <a:pt x="807" y="661"/>
                  </a:cubicBezTo>
                  <a:cubicBezTo>
                    <a:pt x="852" y="863"/>
                    <a:pt x="964" y="1020"/>
                    <a:pt x="1121" y="1132"/>
                  </a:cubicBezTo>
                  <a:cubicBezTo>
                    <a:pt x="1166" y="1177"/>
                    <a:pt x="1210" y="1199"/>
                    <a:pt x="1255" y="1222"/>
                  </a:cubicBezTo>
                  <a:cubicBezTo>
                    <a:pt x="1255" y="1244"/>
                    <a:pt x="1255" y="1266"/>
                    <a:pt x="1233" y="1311"/>
                  </a:cubicBezTo>
                  <a:cubicBezTo>
                    <a:pt x="1210" y="1401"/>
                    <a:pt x="1143" y="1490"/>
                    <a:pt x="1031" y="1535"/>
                  </a:cubicBezTo>
                  <a:cubicBezTo>
                    <a:pt x="992" y="1561"/>
                    <a:pt x="945" y="1572"/>
                    <a:pt x="894" y="1572"/>
                  </a:cubicBezTo>
                  <a:cubicBezTo>
                    <a:pt x="859" y="1572"/>
                    <a:pt x="822" y="1567"/>
                    <a:pt x="785" y="1558"/>
                  </a:cubicBezTo>
                  <a:cubicBezTo>
                    <a:pt x="404" y="1490"/>
                    <a:pt x="113" y="1177"/>
                    <a:pt x="23" y="796"/>
                  </a:cubicBezTo>
                  <a:cubicBezTo>
                    <a:pt x="23" y="796"/>
                    <a:pt x="23" y="774"/>
                    <a:pt x="1" y="774"/>
                  </a:cubicBezTo>
                  <a:cubicBezTo>
                    <a:pt x="1" y="774"/>
                    <a:pt x="1" y="796"/>
                    <a:pt x="1" y="796"/>
                  </a:cubicBezTo>
                  <a:cubicBezTo>
                    <a:pt x="68" y="1199"/>
                    <a:pt x="381" y="1513"/>
                    <a:pt x="785" y="1580"/>
                  </a:cubicBezTo>
                  <a:lnTo>
                    <a:pt x="897" y="1580"/>
                  </a:lnTo>
                  <a:cubicBezTo>
                    <a:pt x="942" y="1580"/>
                    <a:pt x="1009" y="1580"/>
                    <a:pt x="1054" y="1558"/>
                  </a:cubicBezTo>
                  <a:cubicBezTo>
                    <a:pt x="1143" y="1513"/>
                    <a:pt x="1233" y="1423"/>
                    <a:pt x="1278" y="1311"/>
                  </a:cubicBezTo>
                  <a:cubicBezTo>
                    <a:pt x="1278" y="1266"/>
                    <a:pt x="1278" y="1244"/>
                    <a:pt x="1300" y="1222"/>
                  </a:cubicBezTo>
                  <a:cubicBezTo>
                    <a:pt x="1457" y="1311"/>
                    <a:pt x="1636" y="1334"/>
                    <a:pt x="1815" y="1334"/>
                  </a:cubicBezTo>
                  <a:cubicBezTo>
                    <a:pt x="2039" y="1289"/>
                    <a:pt x="2241" y="1154"/>
                    <a:pt x="2353" y="953"/>
                  </a:cubicBezTo>
                  <a:cubicBezTo>
                    <a:pt x="2420" y="998"/>
                    <a:pt x="2465" y="1042"/>
                    <a:pt x="2532" y="1087"/>
                  </a:cubicBezTo>
                  <a:cubicBezTo>
                    <a:pt x="2637" y="1152"/>
                    <a:pt x="2749" y="1187"/>
                    <a:pt x="2859" y="1187"/>
                  </a:cubicBezTo>
                  <a:cubicBezTo>
                    <a:pt x="2939" y="1187"/>
                    <a:pt x="3017" y="1169"/>
                    <a:pt x="3092" y="1132"/>
                  </a:cubicBezTo>
                  <a:cubicBezTo>
                    <a:pt x="3159" y="1087"/>
                    <a:pt x="3204" y="1042"/>
                    <a:pt x="3249" y="998"/>
                  </a:cubicBezTo>
                  <a:cubicBezTo>
                    <a:pt x="3297" y="917"/>
                    <a:pt x="3323" y="825"/>
                    <a:pt x="3333" y="729"/>
                  </a:cubicBezTo>
                  <a:lnTo>
                    <a:pt x="3333" y="729"/>
                  </a:lnTo>
                  <a:cubicBezTo>
                    <a:pt x="3312" y="811"/>
                    <a:pt x="3290" y="891"/>
                    <a:pt x="3249" y="953"/>
                  </a:cubicBezTo>
                  <a:cubicBezTo>
                    <a:pt x="3227" y="1020"/>
                    <a:pt x="3159" y="1065"/>
                    <a:pt x="3115" y="1087"/>
                  </a:cubicBezTo>
                  <a:cubicBezTo>
                    <a:pt x="3036" y="1126"/>
                    <a:pt x="2953" y="1144"/>
                    <a:pt x="2872" y="1144"/>
                  </a:cubicBezTo>
                  <a:cubicBezTo>
                    <a:pt x="2767" y="1144"/>
                    <a:pt x="2665" y="1115"/>
                    <a:pt x="2577" y="1065"/>
                  </a:cubicBezTo>
                  <a:cubicBezTo>
                    <a:pt x="2510" y="1020"/>
                    <a:pt x="2443" y="975"/>
                    <a:pt x="2398" y="930"/>
                  </a:cubicBezTo>
                  <a:cubicBezTo>
                    <a:pt x="2398" y="908"/>
                    <a:pt x="2398" y="908"/>
                    <a:pt x="2398" y="886"/>
                  </a:cubicBezTo>
                  <a:cubicBezTo>
                    <a:pt x="2487" y="639"/>
                    <a:pt x="2398" y="370"/>
                    <a:pt x="2174" y="236"/>
                  </a:cubicBezTo>
                  <a:lnTo>
                    <a:pt x="2106" y="236"/>
                  </a:lnTo>
                  <a:cubicBezTo>
                    <a:pt x="2106" y="229"/>
                    <a:pt x="2105" y="227"/>
                    <a:pt x="2101" y="227"/>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3"/>
            <p:cNvSpPr/>
            <p:nvPr/>
          </p:nvSpPr>
          <p:spPr>
            <a:xfrm>
              <a:off x="2516500" y="1988675"/>
              <a:ext cx="96350" cy="39100"/>
            </a:xfrm>
            <a:custGeom>
              <a:rect b="b" l="l" r="r" t="t"/>
              <a:pathLst>
                <a:path extrusionOk="0" h="1564" w="3854">
                  <a:moveTo>
                    <a:pt x="3047" y="40"/>
                  </a:moveTo>
                  <a:cubicBezTo>
                    <a:pt x="3070" y="40"/>
                    <a:pt x="3092" y="40"/>
                    <a:pt x="3114" y="62"/>
                  </a:cubicBezTo>
                  <a:cubicBezTo>
                    <a:pt x="3182" y="107"/>
                    <a:pt x="3226" y="174"/>
                    <a:pt x="3226" y="241"/>
                  </a:cubicBezTo>
                  <a:cubicBezTo>
                    <a:pt x="3271" y="353"/>
                    <a:pt x="3294" y="443"/>
                    <a:pt x="3316" y="555"/>
                  </a:cubicBezTo>
                  <a:cubicBezTo>
                    <a:pt x="3159" y="488"/>
                    <a:pt x="3025" y="353"/>
                    <a:pt x="2958" y="196"/>
                  </a:cubicBezTo>
                  <a:cubicBezTo>
                    <a:pt x="2935" y="174"/>
                    <a:pt x="2935" y="129"/>
                    <a:pt x="2935" y="84"/>
                  </a:cubicBezTo>
                  <a:cubicBezTo>
                    <a:pt x="2935" y="62"/>
                    <a:pt x="2958" y="40"/>
                    <a:pt x="2980" y="40"/>
                  </a:cubicBezTo>
                  <a:close/>
                  <a:moveTo>
                    <a:pt x="2151" y="264"/>
                  </a:moveTo>
                  <a:cubicBezTo>
                    <a:pt x="2353" y="398"/>
                    <a:pt x="2442" y="645"/>
                    <a:pt x="2375" y="869"/>
                  </a:cubicBezTo>
                  <a:lnTo>
                    <a:pt x="2353" y="869"/>
                  </a:lnTo>
                  <a:lnTo>
                    <a:pt x="2353" y="891"/>
                  </a:lnTo>
                  <a:cubicBezTo>
                    <a:pt x="2218" y="734"/>
                    <a:pt x="2106" y="555"/>
                    <a:pt x="2084" y="353"/>
                  </a:cubicBezTo>
                  <a:cubicBezTo>
                    <a:pt x="2061" y="331"/>
                    <a:pt x="2084" y="286"/>
                    <a:pt x="2084" y="264"/>
                  </a:cubicBezTo>
                  <a:close/>
                  <a:moveTo>
                    <a:pt x="3067" y="0"/>
                  </a:moveTo>
                  <a:cubicBezTo>
                    <a:pt x="3042" y="0"/>
                    <a:pt x="3014" y="6"/>
                    <a:pt x="2980" y="17"/>
                  </a:cubicBezTo>
                  <a:cubicBezTo>
                    <a:pt x="2958" y="17"/>
                    <a:pt x="2935" y="62"/>
                    <a:pt x="2913" y="84"/>
                  </a:cubicBezTo>
                  <a:cubicBezTo>
                    <a:pt x="2913" y="129"/>
                    <a:pt x="2913" y="174"/>
                    <a:pt x="2958" y="219"/>
                  </a:cubicBezTo>
                  <a:cubicBezTo>
                    <a:pt x="3025" y="376"/>
                    <a:pt x="3159" y="510"/>
                    <a:pt x="3338" y="600"/>
                  </a:cubicBezTo>
                  <a:cubicBezTo>
                    <a:pt x="3338" y="622"/>
                    <a:pt x="3338" y="667"/>
                    <a:pt x="3338" y="689"/>
                  </a:cubicBezTo>
                  <a:cubicBezTo>
                    <a:pt x="3316" y="846"/>
                    <a:pt x="3249" y="1003"/>
                    <a:pt x="3114" y="1093"/>
                  </a:cubicBezTo>
                  <a:cubicBezTo>
                    <a:pt x="3249" y="1003"/>
                    <a:pt x="3338" y="869"/>
                    <a:pt x="3361" y="689"/>
                  </a:cubicBezTo>
                  <a:lnTo>
                    <a:pt x="3361" y="600"/>
                  </a:lnTo>
                  <a:cubicBezTo>
                    <a:pt x="3450" y="622"/>
                    <a:pt x="3540" y="645"/>
                    <a:pt x="3630" y="667"/>
                  </a:cubicBezTo>
                  <a:lnTo>
                    <a:pt x="3786" y="667"/>
                  </a:lnTo>
                  <a:lnTo>
                    <a:pt x="3854" y="645"/>
                  </a:lnTo>
                  <a:cubicBezTo>
                    <a:pt x="3854" y="622"/>
                    <a:pt x="3854" y="622"/>
                    <a:pt x="3854" y="600"/>
                  </a:cubicBezTo>
                  <a:lnTo>
                    <a:pt x="3786" y="622"/>
                  </a:lnTo>
                  <a:lnTo>
                    <a:pt x="3652" y="622"/>
                  </a:lnTo>
                  <a:cubicBezTo>
                    <a:pt x="3540" y="622"/>
                    <a:pt x="3450" y="600"/>
                    <a:pt x="3361" y="555"/>
                  </a:cubicBezTo>
                  <a:cubicBezTo>
                    <a:pt x="3338" y="443"/>
                    <a:pt x="3316" y="331"/>
                    <a:pt x="3271" y="219"/>
                  </a:cubicBezTo>
                  <a:cubicBezTo>
                    <a:pt x="3249" y="129"/>
                    <a:pt x="3204" y="62"/>
                    <a:pt x="3137" y="17"/>
                  </a:cubicBezTo>
                  <a:cubicBezTo>
                    <a:pt x="3114" y="6"/>
                    <a:pt x="3092" y="0"/>
                    <a:pt x="3067" y="0"/>
                  </a:cubicBezTo>
                  <a:close/>
                  <a:moveTo>
                    <a:pt x="919" y="510"/>
                  </a:moveTo>
                  <a:cubicBezTo>
                    <a:pt x="941" y="510"/>
                    <a:pt x="986" y="510"/>
                    <a:pt x="1008" y="532"/>
                  </a:cubicBezTo>
                  <a:cubicBezTo>
                    <a:pt x="1210" y="689"/>
                    <a:pt x="1300" y="913"/>
                    <a:pt x="1277" y="1160"/>
                  </a:cubicBezTo>
                  <a:cubicBezTo>
                    <a:pt x="1232" y="1137"/>
                    <a:pt x="1188" y="1115"/>
                    <a:pt x="1143" y="1070"/>
                  </a:cubicBezTo>
                  <a:cubicBezTo>
                    <a:pt x="986" y="981"/>
                    <a:pt x="874" y="801"/>
                    <a:pt x="852" y="622"/>
                  </a:cubicBezTo>
                  <a:cubicBezTo>
                    <a:pt x="852" y="577"/>
                    <a:pt x="852" y="555"/>
                    <a:pt x="852" y="532"/>
                  </a:cubicBezTo>
                  <a:cubicBezTo>
                    <a:pt x="874" y="510"/>
                    <a:pt x="896" y="510"/>
                    <a:pt x="919" y="510"/>
                  </a:cubicBezTo>
                  <a:close/>
                  <a:moveTo>
                    <a:pt x="2106" y="219"/>
                  </a:moveTo>
                  <a:cubicBezTo>
                    <a:pt x="2084" y="219"/>
                    <a:pt x="2084" y="219"/>
                    <a:pt x="2061" y="241"/>
                  </a:cubicBezTo>
                  <a:cubicBezTo>
                    <a:pt x="2039" y="264"/>
                    <a:pt x="2039" y="308"/>
                    <a:pt x="2039" y="353"/>
                  </a:cubicBezTo>
                  <a:cubicBezTo>
                    <a:pt x="2084" y="577"/>
                    <a:pt x="2196" y="779"/>
                    <a:pt x="2330" y="913"/>
                  </a:cubicBezTo>
                  <a:cubicBezTo>
                    <a:pt x="2241" y="1115"/>
                    <a:pt x="2039" y="1249"/>
                    <a:pt x="1815" y="1272"/>
                  </a:cubicBezTo>
                  <a:cubicBezTo>
                    <a:pt x="1773" y="1277"/>
                    <a:pt x="1730" y="1280"/>
                    <a:pt x="1688" y="1280"/>
                  </a:cubicBezTo>
                  <a:cubicBezTo>
                    <a:pt x="1552" y="1280"/>
                    <a:pt x="1419" y="1251"/>
                    <a:pt x="1300" y="1182"/>
                  </a:cubicBezTo>
                  <a:cubicBezTo>
                    <a:pt x="1345" y="936"/>
                    <a:pt x="1232" y="667"/>
                    <a:pt x="1031" y="532"/>
                  </a:cubicBezTo>
                  <a:cubicBezTo>
                    <a:pt x="989" y="505"/>
                    <a:pt x="939" y="486"/>
                    <a:pt x="896" y="486"/>
                  </a:cubicBezTo>
                  <a:cubicBezTo>
                    <a:pt x="870" y="486"/>
                    <a:pt x="846" y="493"/>
                    <a:pt x="829" y="510"/>
                  </a:cubicBezTo>
                  <a:cubicBezTo>
                    <a:pt x="807" y="555"/>
                    <a:pt x="784" y="600"/>
                    <a:pt x="807" y="645"/>
                  </a:cubicBezTo>
                  <a:cubicBezTo>
                    <a:pt x="852" y="846"/>
                    <a:pt x="964" y="1003"/>
                    <a:pt x="1120" y="1115"/>
                  </a:cubicBezTo>
                  <a:cubicBezTo>
                    <a:pt x="1165" y="1137"/>
                    <a:pt x="1210" y="1182"/>
                    <a:pt x="1255" y="1205"/>
                  </a:cubicBezTo>
                  <a:cubicBezTo>
                    <a:pt x="1255" y="1227"/>
                    <a:pt x="1255" y="1249"/>
                    <a:pt x="1232" y="1272"/>
                  </a:cubicBezTo>
                  <a:cubicBezTo>
                    <a:pt x="1210" y="1384"/>
                    <a:pt x="1143" y="1473"/>
                    <a:pt x="1031" y="1518"/>
                  </a:cubicBezTo>
                  <a:cubicBezTo>
                    <a:pt x="964" y="1541"/>
                    <a:pt x="874" y="1541"/>
                    <a:pt x="784" y="1541"/>
                  </a:cubicBezTo>
                  <a:cubicBezTo>
                    <a:pt x="404" y="1451"/>
                    <a:pt x="112" y="1160"/>
                    <a:pt x="23" y="779"/>
                  </a:cubicBezTo>
                  <a:cubicBezTo>
                    <a:pt x="23" y="757"/>
                    <a:pt x="23" y="757"/>
                    <a:pt x="0" y="757"/>
                  </a:cubicBezTo>
                  <a:cubicBezTo>
                    <a:pt x="0" y="757"/>
                    <a:pt x="0" y="757"/>
                    <a:pt x="0" y="779"/>
                  </a:cubicBezTo>
                  <a:cubicBezTo>
                    <a:pt x="90" y="1182"/>
                    <a:pt x="404" y="1473"/>
                    <a:pt x="807" y="1563"/>
                  </a:cubicBezTo>
                  <a:lnTo>
                    <a:pt x="919" y="1563"/>
                  </a:lnTo>
                  <a:cubicBezTo>
                    <a:pt x="964" y="1563"/>
                    <a:pt x="1008" y="1563"/>
                    <a:pt x="1053" y="1541"/>
                  </a:cubicBezTo>
                  <a:cubicBezTo>
                    <a:pt x="1165" y="1473"/>
                    <a:pt x="1255" y="1384"/>
                    <a:pt x="1277" y="1272"/>
                  </a:cubicBezTo>
                  <a:cubicBezTo>
                    <a:pt x="1300" y="1249"/>
                    <a:pt x="1300" y="1227"/>
                    <a:pt x="1300" y="1205"/>
                  </a:cubicBezTo>
                  <a:cubicBezTo>
                    <a:pt x="1429" y="1260"/>
                    <a:pt x="1573" y="1300"/>
                    <a:pt x="1720" y="1300"/>
                  </a:cubicBezTo>
                  <a:cubicBezTo>
                    <a:pt x="1751" y="1300"/>
                    <a:pt x="1783" y="1298"/>
                    <a:pt x="1815" y="1294"/>
                  </a:cubicBezTo>
                  <a:cubicBezTo>
                    <a:pt x="2061" y="1272"/>
                    <a:pt x="2263" y="1137"/>
                    <a:pt x="2375" y="936"/>
                  </a:cubicBezTo>
                  <a:cubicBezTo>
                    <a:pt x="2420" y="981"/>
                    <a:pt x="2487" y="1025"/>
                    <a:pt x="2554" y="1070"/>
                  </a:cubicBezTo>
                  <a:cubicBezTo>
                    <a:pt x="2644" y="1130"/>
                    <a:pt x="2763" y="1160"/>
                    <a:pt x="2880" y="1160"/>
                  </a:cubicBezTo>
                  <a:cubicBezTo>
                    <a:pt x="2938" y="1160"/>
                    <a:pt x="2995" y="1152"/>
                    <a:pt x="3047" y="1137"/>
                  </a:cubicBezTo>
                  <a:cubicBezTo>
                    <a:pt x="3070" y="1137"/>
                    <a:pt x="3092" y="1115"/>
                    <a:pt x="3114" y="1093"/>
                  </a:cubicBezTo>
                  <a:cubicBezTo>
                    <a:pt x="3092" y="1093"/>
                    <a:pt x="3070" y="1115"/>
                    <a:pt x="3047" y="1115"/>
                  </a:cubicBezTo>
                  <a:cubicBezTo>
                    <a:pt x="2995" y="1130"/>
                    <a:pt x="2940" y="1137"/>
                    <a:pt x="2885" y="1137"/>
                  </a:cubicBezTo>
                  <a:cubicBezTo>
                    <a:pt x="2776" y="1137"/>
                    <a:pt x="2666" y="1108"/>
                    <a:pt x="2577" y="1048"/>
                  </a:cubicBezTo>
                  <a:cubicBezTo>
                    <a:pt x="2509" y="1003"/>
                    <a:pt x="2442" y="958"/>
                    <a:pt x="2397" y="913"/>
                  </a:cubicBezTo>
                  <a:cubicBezTo>
                    <a:pt x="2397" y="891"/>
                    <a:pt x="2397" y="891"/>
                    <a:pt x="2397" y="869"/>
                  </a:cubicBezTo>
                  <a:cubicBezTo>
                    <a:pt x="2487" y="645"/>
                    <a:pt x="2397" y="376"/>
                    <a:pt x="2173" y="219"/>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3"/>
            <p:cNvSpPr/>
            <p:nvPr/>
          </p:nvSpPr>
          <p:spPr>
            <a:xfrm>
              <a:off x="2516500" y="1949325"/>
              <a:ext cx="82900" cy="39800"/>
            </a:xfrm>
            <a:custGeom>
              <a:rect b="b" l="l" r="r" t="t"/>
              <a:pathLst>
                <a:path extrusionOk="0" h="1592" w="3316">
                  <a:moveTo>
                    <a:pt x="3002" y="1"/>
                  </a:moveTo>
                  <a:cubicBezTo>
                    <a:pt x="2958" y="1"/>
                    <a:pt x="2935" y="45"/>
                    <a:pt x="2913" y="68"/>
                  </a:cubicBezTo>
                  <a:cubicBezTo>
                    <a:pt x="2913" y="113"/>
                    <a:pt x="2935" y="180"/>
                    <a:pt x="2958" y="202"/>
                  </a:cubicBezTo>
                  <a:cubicBezTo>
                    <a:pt x="2935" y="157"/>
                    <a:pt x="2935" y="135"/>
                    <a:pt x="2935" y="90"/>
                  </a:cubicBezTo>
                  <a:cubicBezTo>
                    <a:pt x="2958" y="68"/>
                    <a:pt x="2980" y="45"/>
                    <a:pt x="3002" y="23"/>
                  </a:cubicBezTo>
                  <a:lnTo>
                    <a:pt x="3025" y="23"/>
                  </a:lnTo>
                  <a:cubicBezTo>
                    <a:pt x="3025" y="23"/>
                    <a:pt x="3025" y="1"/>
                    <a:pt x="3025" y="1"/>
                  </a:cubicBezTo>
                  <a:close/>
                  <a:moveTo>
                    <a:pt x="2958" y="202"/>
                  </a:moveTo>
                  <a:cubicBezTo>
                    <a:pt x="3002" y="314"/>
                    <a:pt x="3070" y="404"/>
                    <a:pt x="3159" y="471"/>
                  </a:cubicBezTo>
                  <a:lnTo>
                    <a:pt x="3226" y="516"/>
                  </a:lnTo>
                  <a:cubicBezTo>
                    <a:pt x="3204" y="493"/>
                    <a:pt x="3204" y="471"/>
                    <a:pt x="3182" y="449"/>
                  </a:cubicBezTo>
                  <a:cubicBezTo>
                    <a:pt x="3182" y="449"/>
                    <a:pt x="3159" y="426"/>
                    <a:pt x="3137" y="426"/>
                  </a:cubicBezTo>
                  <a:cubicBezTo>
                    <a:pt x="3070" y="359"/>
                    <a:pt x="3002" y="292"/>
                    <a:pt x="2958" y="202"/>
                  </a:cubicBezTo>
                  <a:close/>
                  <a:moveTo>
                    <a:pt x="919" y="493"/>
                  </a:moveTo>
                  <a:cubicBezTo>
                    <a:pt x="914" y="493"/>
                    <a:pt x="908" y="495"/>
                    <a:pt x="903" y="497"/>
                  </a:cubicBezTo>
                  <a:lnTo>
                    <a:pt x="903" y="497"/>
                  </a:lnTo>
                  <a:cubicBezTo>
                    <a:pt x="938" y="500"/>
                    <a:pt x="976" y="517"/>
                    <a:pt x="1008" y="538"/>
                  </a:cubicBezTo>
                  <a:cubicBezTo>
                    <a:pt x="986" y="516"/>
                    <a:pt x="941" y="493"/>
                    <a:pt x="919" y="493"/>
                  </a:cubicBezTo>
                  <a:close/>
                  <a:moveTo>
                    <a:pt x="2140" y="253"/>
                  </a:moveTo>
                  <a:cubicBezTo>
                    <a:pt x="2145" y="253"/>
                    <a:pt x="2151" y="258"/>
                    <a:pt x="2151" y="269"/>
                  </a:cubicBezTo>
                  <a:cubicBezTo>
                    <a:pt x="2353" y="381"/>
                    <a:pt x="2442" y="628"/>
                    <a:pt x="2375" y="852"/>
                  </a:cubicBezTo>
                  <a:lnTo>
                    <a:pt x="2353" y="874"/>
                  </a:lnTo>
                  <a:lnTo>
                    <a:pt x="2353" y="897"/>
                  </a:lnTo>
                  <a:cubicBezTo>
                    <a:pt x="2218" y="740"/>
                    <a:pt x="2106" y="561"/>
                    <a:pt x="2084" y="359"/>
                  </a:cubicBezTo>
                  <a:cubicBezTo>
                    <a:pt x="2061" y="314"/>
                    <a:pt x="2084" y="292"/>
                    <a:pt x="2084" y="269"/>
                  </a:cubicBezTo>
                  <a:cubicBezTo>
                    <a:pt x="2095" y="258"/>
                    <a:pt x="2101" y="253"/>
                    <a:pt x="2106" y="253"/>
                  </a:cubicBezTo>
                  <a:cubicBezTo>
                    <a:pt x="2112" y="253"/>
                    <a:pt x="2117" y="258"/>
                    <a:pt x="2129" y="269"/>
                  </a:cubicBezTo>
                  <a:cubicBezTo>
                    <a:pt x="2129" y="258"/>
                    <a:pt x="2134" y="253"/>
                    <a:pt x="2140" y="253"/>
                  </a:cubicBezTo>
                  <a:close/>
                  <a:moveTo>
                    <a:pt x="2106" y="202"/>
                  </a:moveTo>
                  <a:cubicBezTo>
                    <a:pt x="2084" y="202"/>
                    <a:pt x="2061" y="225"/>
                    <a:pt x="2039" y="247"/>
                  </a:cubicBezTo>
                  <a:cubicBezTo>
                    <a:pt x="2039" y="269"/>
                    <a:pt x="2017" y="314"/>
                    <a:pt x="2039" y="359"/>
                  </a:cubicBezTo>
                  <a:cubicBezTo>
                    <a:pt x="2061" y="561"/>
                    <a:pt x="2173" y="762"/>
                    <a:pt x="2330" y="919"/>
                  </a:cubicBezTo>
                  <a:cubicBezTo>
                    <a:pt x="2218" y="1121"/>
                    <a:pt x="2017" y="1255"/>
                    <a:pt x="1793" y="1278"/>
                  </a:cubicBezTo>
                  <a:cubicBezTo>
                    <a:pt x="1765" y="1282"/>
                    <a:pt x="1736" y="1283"/>
                    <a:pt x="1707" y="1283"/>
                  </a:cubicBezTo>
                  <a:cubicBezTo>
                    <a:pt x="1573" y="1283"/>
                    <a:pt x="1429" y="1243"/>
                    <a:pt x="1300" y="1188"/>
                  </a:cubicBezTo>
                  <a:cubicBezTo>
                    <a:pt x="1345" y="919"/>
                    <a:pt x="1232" y="673"/>
                    <a:pt x="1008" y="538"/>
                  </a:cubicBezTo>
                  <a:lnTo>
                    <a:pt x="1008" y="538"/>
                  </a:lnTo>
                  <a:cubicBezTo>
                    <a:pt x="1210" y="673"/>
                    <a:pt x="1322" y="919"/>
                    <a:pt x="1277" y="1143"/>
                  </a:cubicBezTo>
                  <a:cubicBezTo>
                    <a:pt x="1232" y="1121"/>
                    <a:pt x="1188" y="1098"/>
                    <a:pt x="1143" y="1076"/>
                  </a:cubicBezTo>
                  <a:cubicBezTo>
                    <a:pt x="986" y="964"/>
                    <a:pt x="874" y="807"/>
                    <a:pt x="852" y="628"/>
                  </a:cubicBezTo>
                  <a:cubicBezTo>
                    <a:pt x="852" y="583"/>
                    <a:pt x="852" y="538"/>
                    <a:pt x="852" y="516"/>
                  </a:cubicBezTo>
                  <a:cubicBezTo>
                    <a:pt x="869" y="516"/>
                    <a:pt x="886" y="503"/>
                    <a:pt x="903" y="497"/>
                  </a:cubicBezTo>
                  <a:lnTo>
                    <a:pt x="903" y="497"/>
                  </a:lnTo>
                  <a:cubicBezTo>
                    <a:pt x="898" y="496"/>
                    <a:pt x="893" y="496"/>
                    <a:pt x="889" y="496"/>
                  </a:cubicBezTo>
                  <a:cubicBezTo>
                    <a:pt x="856" y="496"/>
                    <a:pt x="827" y="508"/>
                    <a:pt x="807" y="538"/>
                  </a:cubicBezTo>
                  <a:cubicBezTo>
                    <a:pt x="784" y="561"/>
                    <a:pt x="784" y="605"/>
                    <a:pt x="784" y="650"/>
                  </a:cubicBezTo>
                  <a:cubicBezTo>
                    <a:pt x="829" y="852"/>
                    <a:pt x="941" y="1009"/>
                    <a:pt x="1120" y="1121"/>
                  </a:cubicBezTo>
                  <a:cubicBezTo>
                    <a:pt x="1165" y="1143"/>
                    <a:pt x="1210" y="1188"/>
                    <a:pt x="1255" y="1210"/>
                  </a:cubicBezTo>
                  <a:cubicBezTo>
                    <a:pt x="1255" y="1233"/>
                    <a:pt x="1232" y="1255"/>
                    <a:pt x="1232" y="1278"/>
                  </a:cubicBezTo>
                  <a:cubicBezTo>
                    <a:pt x="1188" y="1390"/>
                    <a:pt x="1120" y="1479"/>
                    <a:pt x="1031" y="1524"/>
                  </a:cubicBezTo>
                  <a:cubicBezTo>
                    <a:pt x="967" y="1540"/>
                    <a:pt x="904" y="1556"/>
                    <a:pt x="849" y="1556"/>
                  </a:cubicBezTo>
                  <a:cubicBezTo>
                    <a:pt x="826" y="1556"/>
                    <a:pt x="804" y="1553"/>
                    <a:pt x="784" y="1546"/>
                  </a:cubicBezTo>
                  <a:cubicBezTo>
                    <a:pt x="404" y="1457"/>
                    <a:pt x="90" y="1166"/>
                    <a:pt x="0" y="785"/>
                  </a:cubicBezTo>
                  <a:lnTo>
                    <a:pt x="0" y="807"/>
                  </a:lnTo>
                  <a:cubicBezTo>
                    <a:pt x="68" y="1188"/>
                    <a:pt x="381" y="1502"/>
                    <a:pt x="784" y="1591"/>
                  </a:cubicBezTo>
                  <a:lnTo>
                    <a:pt x="896" y="1591"/>
                  </a:lnTo>
                  <a:cubicBezTo>
                    <a:pt x="941" y="1591"/>
                    <a:pt x="986" y="1569"/>
                    <a:pt x="1031" y="1569"/>
                  </a:cubicBezTo>
                  <a:cubicBezTo>
                    <a:pt x="1143" y="1502"/>
                    <a:pt x="1232" y="1412"/>
                    <a:pt x="1277" y="1300"/>
                  </a:cubicBezTo>
                  <a:cubicBezTo>
                    <a:pt x="1277" y="1278"/>
                    <a:pt x="1277" y="1255"/>
                    <a:pt x="1300" y="1233"/>
                  </a:cubicBezTo>
                  <a:cubicBezTo>
                    <a:pt x="1429" y="1288"/>
                    <a:pt x="1573" y="1328"/>
                    <a:pt x="1720" y="1328"/>
                  </a:cubicBezTo>
                  <a:cubicBezTo>
                    <a:pt x="1751" y="1328"/>
                    <a:pt x="1783" y="1326"/>
                    <a:pt x="1815" y="1322"/>
                  </a:cubicBezTo>
                  <a:cubicBezTo>
                    <a:pt x="2039" y="1300"/>
                    <a:pt x="2241" y="1166"/>
                    <a:pt x="2353" y="964"/>
                  </a:cubicBezTo>
                  <a:cubicBezTo>
                    <a:pt x="2375" y="964"/>
                    <a:pt x="2397" y="986"/>
                    <a:pt x="2420" y="1009"/>
                  </a:cubicBezTo>
                  <a:cubicBezTo>
                    <a:pt x="2442" y="1031"/>
                    <a:pt x="2487" y="1054"/>
                    <a:pt x="2532" y="1076"/>
                  </a:cubicBezTo>
                  <a:cubicBezTo>
                    <a:pt x="2636" y="1141"/>
                    <a:pt x="2748" y="1176"/>
                    <a:pt x="2859" y="1176"/>
                  </a:cubicBezTo>
                  <a:cubicBezTo>
                    <a:pt x="2938" y="1176"/>
                    <a:pt x="3017" y="1158"/>
                    <a:pt x="3092" y="1121"/>
                  </a:cubicBezTo>
                  <a:cubicBezTo>
                    <a:pt x="3159" y="1076"/>
                    <a:pt x="3226" y="1031"/>
                    <a:pt x="3271" y="942"/>
                  </a:cubicBezTo>
                  <a:cubicBezTo>
                    <a:pt x="3271" y="919"/>
                    <a:pt x="3294" y="874"/>
                    <a:pt x="3294" y="852"/>
                  </a:cubicBezTo>
                  <a:lnTo>
                    <a:pt x="3316" y="785"/>
                  </a:lnTo>
                  <a:lnTo>
                    <a:pt x="3316" y="785"/>
                  </a:lnTo>
                  <a:cubicBezTo>
                    <a:pt x="3294" y="807"/>
                    <a:pt x="3294" y="852"/>
                    <a:pt x="3271" y="874"/>
                  </a:cubicBezTo>
                  <a:cubicBezTo>
                    <a:pt x="3249" y="964"/>
                    <a:pt x="3182" y="1031"/>
                    <a:pt x="3114" y="1076"/>
                  </a:cubicBezTo>
                  <a:cubicBezTo>
                    <a:pt x="3036" y="1105"/>
                    <a:pt x="2954" y="1122"/>
                    <a:pt x="2872" y="1122"/>
                  </a:cubicBezTo>
                  <a:cubicBezTo>
                    <a:pt x="2768" y="1122"/>
                    <a:pt x="2665" y="1094"/>
                    <a:pt x="2577" y="1031"/>
                  </a:cubicBezTo>
                  <a:cubicBezTo>
                    <a:pt x="2509" y="1009"/>
                    <a:pt x="2465" y="964"/>
                    <a:pt x="2420" y="942"/>
                  </a:cubicBezTo>
                  <a:lnTo>
                    <a:pt x="2375" y="897"/>
                  </a:lnTo>
                  <a:cubicBezTo>
                    <a:pt x="2375" y="897"/>
                    <a:pt x="2375" y="874"/>
                    <a:pt x="2375" y="874"/>
                  </a:cubicBezTo>
                  <a:cubicBezTo>
                    <a:pt x="2397" y="830"/>
                    <a:pt x="2397" y="807"/>
                    <a:pt x="2420" y="762"/>
                  </a:cubicBezTo>
                  <a:cubicBezTo>
                    <a:pt x="2397" y="762"/>
                    <a:pt x="2397" y="740"/>
                    <a:pt x="2420" y="740"/>
                  </a:cubicBezTo>
                  <a:cubicBezTo>
                    <a:pt x="2397" y="718"/>
                    <a:pt x="2397" y="718"/>
                    <a:pt x="2420" y="695"/>
                  </a:cubicBezTo>
                  <a:cubicBezTo>
                    <a:pt x="2397" y="695"/>
                    <a:pt x="2397" y="673"/>
                    <a:pt x="2420" y="673"/>
                  </a:cubicBezTo>
                  <a:cubicBezTo>
                    <a:pt x="2397" y="493"/>
                    <a:pt x="2308" y="314"/>
                    <a:pt x="2151" y="225"/>
                  </a:cubicBezTo>
                  <a:cubicBezTo>
                    <a:pt x="2129" y="225"/>
                    <a:pt x="2129" y="202"/>
                    <a:pt x="2106" y="202"/>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3"/>
            <p:cNvSpPr/>
            <p:nvPr/>
          </p:nvSpPr>
          <p:spPr>
            <a:xfrm>
              <a:off x="2540575" y="1921375"/>
              <a:ext cx="49325" cy="27425"/>
            </a:xfrm>
            <a:custGeom>
              <a:rect b="b" l="l" r="r" t="t"/>
              <a:pathLst>
                <a:path extrusionOk="0" h="1097" w="1973">
                  <a:moveTo>
                    <a:pt x="919" y="21"/>
                  </a:moveTo>
                  <a:cubicBezTo>
                    <a:pt x="942" y="43"/>
                    <a:pt x="986" y="43"/>
                    <a:pt x="1009" y="66"/>
                  </a:cubicBezTo>
                  <a:cubicBezTo>
                    <a:pt x="1210" y="200"/>
                    <a:pt x="1322" y="447"/>
                    <a:pt x="1278" y="693"/>
                  </a:cubicBezTo>
                  <a:cubicBezTo>
                    <a:pt x="1233" y="648"/>
                    <a:pt x="1188" y="626"/>
                    <a:pt x="1143" y="603"/>
                  </a:cubicBezTo>
                  <a:cubicBezTo>
                    <a:pt x="986" y="491"/>
                    <a:pt x="874" y="335"/>
                    <a:pt x="852" y="155"/>
                  </a:cubicBezTo>
                  <a:cubicBezTo>
                    <a:pt x="830" y="110"/>
                    <a:pt x="830" y="88"/>
                    <a:pt x="852" y="43"/>
                  </a:cubicBezTo>
                  <a:cubicBezTo>
                    <a:pt x="874" y="43"/>
                    <a:pt x="897" y="21"/>
                    <a:pt x="919" y="21"/>
                  </a:cubicBezTo>
                  <a:close/>
                  <a:moveTo>
                    <a:pt x="911" y="1"/>
                  </a:moveTo>
                  <a:cubicBezTo>
                    <a:pt x="879" y="1"/>
                    <a:pt x="850" y="13"/>
                    <a:pt x="830" y="43"/>
                  </a:cubicBezTo>
                  <a:cubicBezTo>
                    <a:pt x="807" y="88"/>
                    <a:pt x="785" y="133"/>
                    <a:pt x="807" y="178"/>
                  </a:cubicBezTo>
                  <a:cubicBezTo>
                    <a:pt x="852" y="357"/>
                    <a:pt x="964" y="536"/>
                    <a:pt x="1121" y="626"/>
                  </a:cubicBezTo>
                  <a:cubicBezTo>
                    <a:pt x="1166" y="671"/>
                    <a:pt x="1210" y="693"/>
                    <a:pt x="1255" y="715"/>
                  </a:cubicBezTo>
                  <a:cubicBezTo>
                    <a:pt x="1255" y="738"/>
                    <a:pt x="1255" y="783"/>
                    <a:pt x="1233" y="805"/>
                  </a:cubicBezTo>
                  <a:cubicBezTo>
                    <a:pt x="1210" y="917"/>
                    <a:pt x="1121" y="1007"/>
                    <a:pt x="1031" y="1051"/>
                  </a:cubicBezTo>
                  <a:cubicBezTo>
                    <a:pt x="998" y="1063"/>
                    <a:pt x="958" y="1068"/>
                    <a:pt x="916" y="1068"/>
                  </a:cubicBezTo>
                  <a:cubicBezTo>
                    <a:pt x="874" y="1068"/>
                    <a:pt x="830" y="1063"/>
                    <a:pt x="785" y="1051"/>
                  </a:cubicBezTo>
                  <a:cubicBezTo>
                    <a:pt x="404" y="984"/>
                    <a:pt x="113" y="671"/>
                    <a:pt x="23" y="290"/>
                  </a:cubicBezTo>
                  <a:lnTo>
                    <a:pt x="1" y="290"/>
                  </a:lnTo>
                  <a:lnTo>
                    <a:pt x="1" y="312"/>
                  </a:lnTo>
                  <a:cubicBezTo>
                    <a:pt x="90" y="715"/>
                    <a:pt x="404" y="1029"/>
                    <a:pt x="807" y="1096"/>
                  </a:cubicBezTo>
                  <a:lnTo>
                    <a:pt x="919" y="1096"/>
                  </a:lnTo>
                  <a:cubicBezTo>
                    <a:pt x="964" y="1096"/>
                    <a:pt x="1009" y="1096"/>
                    <a:pt x="1054" y="1074"/>
                  </a:cubicBezTo>
                  <a:cubicBezTo>
                    <a:pt x="1166" y="1029"/>
                    <a:pt x="1255" y="939"/>
                    <a:pt x="1278" y="805"/>
                  </a:cubicBezTo>
                  <a:cubicBezTo>
                    <a:pt x="1300" y="783"/>
                    <a:pt x="1300" y="760"/>
                    <a:pt x="1300" y="738"/>
                  </a:cubicBezTo>
                  <a:cubicBezTo>
                    <a:pt x="1457" y="827"/>
                    <a:pt x="1636" y="850"/>
                    <a:pt x="1815" y="850"/>
                  </a:cubicBezTo>
                  <a:cubicBezTo>
                    <a:pt x="1883" y="827"/>
                    <a:pt x="1927" y="827"/>
                    <a:pt x="1972" y="805"/>
                  </a:cubicBezTo>
                  <a:lnTo>
                    <a:pt x="1950" y="760"/>
                  </a:lnTo>
                  <a:cubicBezTo>
                    <a:pt x="1905" y="783"/>
                    <a:pt x="1860" y="783"/>
                    <a:pt x="1815" y="805"/>
                  </a:cubicBezTo>
                  <a:cubicBezTo>
                    <a:pt x="1636" y="805"/>
                    <a:pt x="1457" y="783"/>
                    <a:pt x="1300" y="693"/>
                  </a:cubicBezTo>
                  <a:cubicBezTo>
                    <a:pt x="1345" y="447"/>
                    <a:pt x="1233" y="178"/>
                    <a:pt x="1031" y="43"/>
                  </a:cubicBezTo>
                  <a:cubicBezTo>
                    <a:pt x="994" y="19"/>
                    <a:pt x="951" y="1"/>
                    <a:pt x="9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3"/>
            <p:cNvSpPr/>
            <p:nvPr/>
          </p:nvSpPr>
          <p:spPr>
            <a:xfrm>
              <a:off x="2552900" y="2057975"/>
              <a:ext cx="81800" cy="29725"/>
            </a:xfrm>
            <a:custGeom>
              <a:rect b="b" l="l" r="r" t="t"/>
              <a:pathLst>
                <a:path extrusionOk="0" h="1189" w="3272">
                  <a:moveTo>
                    <a:pt x="3025" y="1"/>
                  </a:moveTo>
                  <a:cubicBezTo>
                    <a:pt x="2980" y="180"/>
                    <a:pt x="2868" y="314"/>
                    <a:pt x="2711" y="359"/>
                  </a:cubicBezTo>
                  <a:lnTo>
                    <a:pt x="2666" y="359"/>
                  </a:lnTo>
                  <a:cubicBezTo>
                    <a:pt x="2638" y="378"/>
                    <a:pt x="2606" y="385"/>
                    <a:pt x="2573" y="385"/>
                  </a:cubicBezTo>
                  <a:cubicBezTo>
                    <a:pt x="2528" y="385"/>
                    <a:pt x="2481" y="372"/>
                    <a:pt x="2442" y="359"/>
                  </a:cubicBezTo>
                  <a:cubicBezTo>
                    <a:pt x="2353" y="337"/>
                    <a:pt x="2286" y="314"/>
                    <a:pt x="2241" y="247"/>
                  </a:cubicBezTo>
                  <a:lnTo>
                    <a:pt x="2218" y="247"/>
                  </a:lnTo>
                  <a:cubicBezTo>
                    <a:pt x="2218" y="247"/>
                    <a:pt x="2218" y="247"/>
                    <a:pt x="2218" y="270"/>
                  </a:cubicBezTo>
                  <a:cubicBezTo>
                    <a:pt x="2218" y="270"/>
                    <a:pt x="2218" y="292"/>
                    <a:pt x="2218" y="314"/>
                  </a:cubicBezTo>
                  <a:cubicBezTo>
                    <a:pt x="2196" y="471"/>
                    <a:pt x="2084" y="606"/>
                    <a:pt x="1950" y="650"/>
                  </a:cubicBezTo>
                  <a:cubicBezTo>
                    <a:pt x="1912" y="660"/>
                    <a:pt x="1875" y="664"/>
                    <a:pt x="1838" y="664"/>
                  </a:cubicBezTo>
                  <a:cubicBezTo>
                    <a:pt x="1698" y="664"/>
                    <a:pt x="1568" y="600"/>
                    <a:pt x="1479" y="494"/>
                  </a:cubicBezTo>
                  <a:lnTo>
                    <a:pt x="1457" y="494"/>
                  </a:lnTo>
                  <a:cubicBezTo>
                    <a:pt x="1457" y="494"/>
                    <a:pt x="1457" y="494"/>
                    <a:pt x="1457" y="516"/>
                  </a:cubicBezTo>
                  <a:lnTo>
                    <a:pt x="1457" y="538"/>
                  </a:lnTo>
                  <a:cubicBezTo>
                    <a:pt x="1434" y="695"/>
                    <a:pt x="1300" y="830"/>
                    <a:pt x="1143" y="897"/>
                  </a:cubicBezTo>
                  <a:cubicBezTo>
                    <a:pt x="1098" y="908"/>
                    <a:pt x="1053" y="914"/>
                    <a:pt x="1009" y="914"/>
                  </a:cubicBezTo>
                  <a:cubicBezTo>
                    <a:pt x="877" y="914"/>
                    <a:pt x="751" y="863"/>
                    <a:pt x="650" y="762"/>
                  </a:cubicBezTo>
                  <a:lnTo>
                    <a:pt x="628" y="762"/>
                  </a:lnTo>
                  <a:lnTo>
                    <a:pt x="628" y="785"/>
                  </a:lnTo>
                  <a:cubicBezTo>
                    <a:pt x="628" y="785"/>
                    <a:pt x="628" y="807"/>
                    <a:pt x="628" y="830"/>
                  </a:cubicBezTo>
                  <a:cubicBezTo>
                    <a:pt x="628" y="830"/>
                    <a:pt x="628" y="852"/>
                    <a:pt x="628" y="875"/>
                  </a:cubicBezTo>
                  <a:cubicBezTo>
                    <a:pt x="602" y="1055"/>
                    <a:pt x="457" y="1154"/>
                    <a:pt x="309" y="1154"/>
                  </a:cubicBezTo>
                  <a:cubicBezTo>
                    <a:pt x="200" y="1154"/>
                    <a:pt x="89" y="1100"/>
                    <a:pt x="23" y="987"/>
                  </a:cubicBezTo>
                  <a:lnTo>
                    <a:pt x="1" y="987"/>
                  </a:lnTo>
                  <a:lnTo>
                    <a:pt x="1" y="1009"/>
                  </a:lnTo>
                  <a:cubicBezTo>
                    <a:pt x="68" y="1121"/>
                    <a:pt x="202" y="1188"/>
                    <a:pt x="314" y="1188"/>
                  </a:cubicBezTo>
                  <a:cubicBezTo>
                    <a:pt x="359" y="1188"/>
                    <a:pt x="404" y="1188"/>
                    <a:pt x="449" y="1166"/>
                  </a:cubicBezTo>
                  <a:cubicBezTo>
                    <a:pt x="561" y="1121"/>
                    <a:pt x="628" y="1031"/>
                    <a:pt x="673" y="919"/>
                  </a:cubicBezTo>
                  <a:cubicBezTo>
                    <a:pt x="673" y="897"/>
                    <a:pt x="673" y="875"/>
                    <a:pt x="673" y="875"/>
                  </a:cubicBezTo>
                  <a:cubicBezTo>
                    <a:pt x="673" y="852"/>
                    <a:pt x="673" y="830"/>
                    <a:pt x="673" y="830"/>
                  </a:cubicBezTo>
                  <a:cubicBezTo>
                    <a:pt x="766" y="916"/>
                    <a:pt x="882" y="955"/>
                    <a:pt x="996" y="955"/>
                  </a:cubicBezTo>
                  <a:cubicBezTo>
                    <a:pt x="1210" y="955"/>
                    <a:pt x="1421" y="817"/>
                    <a:pt x="1479" y="583"/>
                  </a:cubicBezTo>
                  <a:cubicBezTo>
                    <a:pt x="1502" y="583"/>
                    <a:pt x="1502" y="561"/>
                    <a:pt x="1502" y="538"/>
                  </a:cubicBezTo>
                  <a:cubicBezTo>
                    <a:pt x="1590" y="645"/>
                    <a:pt x="1721" y="709"/>
                    <a:pt x="1860" y="709"/>
                  </a:cubicBezTo>
                  <a:cubicBezTo>
                    <a:pt x="1897" y="709"/>
                    <a:pt x="1935" y="705"/>
                    <a:pt x="1972" y="695"/>
                  </a:cubicBezTo>
                  <a:cubicBezTo>
                    <a:pt x="2129" y="650"/>
                    <a:pt x="2241" y="516"/>
                    <a:pt x="2263" y="359"/>
                  </a:cubicBezTo>
                  <a:lnTo>
                    <a:pt x="2263" y="314"/>
                  </a:lnTo>
                  <a:cubicBezTo>
                    <a:pt x="2330" y="359"/>
                    <a:pt x="2398" y="404"/>
                    <a:pt x="2465" y="426"/>
                  </a:cubicBezTo>
                  <a:cubicBezTo>
                    <a:pt x="2510" y="438"/>
                    <a:pt x="2554" y="443"/>
                    <a:pt x="2596" y="443"/>
                  </a:cubicBezTo>
                  <a:cubicBezTo>
                    <a:pt x="2638" y="443"/>
                    <a:pt x="2678" y="438"/>
                    <a:pt x="2711" y="426"/>
                  </a:cubicBezTo>
                  <a:lnTo>
                    <a:pt x="2734" y="426"/>
                  </a:lnTo>
                  <a:cubicBezTo>
                    <a:pt x="2891" y="359"/>
                    <a:pt x="3025" y="225"/>
                    <a:pt x="3070" y="68"/>
                  </a:cubicBezTo>
                  <a:cubicBezTo>
                    <a:pt x="3070" y="68"/>
                    <a:pt x="3070" y="46"/>
                    <a:pt x="3070" y="46"/>
                  </a:cubicBezTo>
                  <a:lnTo>
                    <a:pt x="3092" y="46"/>
                  </a:lnTo>
                  <a:cubicBezTo>
                    <a:pt x="3137" y="68"/>
                    <a:pt x="3204" y="90"/>
                    <a:pt x="3271" y="90"/>
                  </a:cubicBezTo>
                  <a:cubicBezTo>
                    <a:pt x="3249" y="90"/>
                    <a:pt x="3249" y="68"/>
                    <a:pt x="3227" y="68"/>
                  </a:cubicBezTo>
                  <a:cubicBezTo>
                    <a:pt x="3159" y="68"/>
                    <a:pt x="3092" y="46"/>
                    <a:pt x="3047"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3"/>
            <p:cNvSpPr/>
            <p:nvPr/>
          </p:nvSpPr>
          <p:spPr>
            <a:xfrm>
              <a:off x="2567450" y="2078150"/>
              <a:ext cx="58275" cy="52675"/>
            </a:xfrm>
            <a:custGeom>
              <a:rect b="b" l="l" r="r" t="t"/>
              <a:pathLst>
                <a:path extrusionOk="0" h="2107" w="2331">
                  <a:moveTo>
                    <a:pt x="1" y="0"/>
                  </a:moveTo>
                  <a:cubicBezTo>
                    <a:pt x="1" y="0"/>
                    <a:pt x="1" y="23"/>
                    <a:pt x="1" y="23"/>
                  </a:cubicBezTo>
                  <a:cubicBezTo>
                    <a:pt x="539" y="829"/>
                    <a:pt x="1256" y="1524"/>
                    <a:pt x="2107" y="2017"/>
                  </a:cubicBezTo>
                  <a:lnTo>
                    <a:pt x="2331" y="2106"/>
                  </a:lnTo>
                  <a:cubicBezTo>
                    <a:pt x="1390" y="1591"/>
                    <a:pt x="606" y="874"/>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3"/>
            <p:cNvSpPr/>
            <p:nvPr/>
          </p:nvSpPr>
          <p:spPr>
            <a:xfrm>
              <a:off x="2588750" y="2071425"/>
              <a:ext cx="73950" cy="71150"/>
            </a:xfrm>
            <a:custGeom>
              <a:rect b="b" l="l" r="r" t="t"/>
              <a:pathLst>
                <a:path extrusionOk="0" h="2846" w="2958">
                  <a:moveTo>
                    <a:pt x="23" y="0"/>
                  </a:moveTo>
                  <a:cubicBezTo>
                    <a:pt x="0" y="0"/>
                    <a:pt x="0" y="23"/>
                    <a:pt x="23" y="23"/>
                  </a:cubicBezTo>
                  <a:cubicBezTo>
                    <a:pt x="359" y="628"/>
                    <a:pt x="784" y="1165"/>
                    <a:pt x="1300" y="1636"/>
                  </a:cubicBezTo>
                  <a:cubicBezTo>
                    <a:pt x="1770" y="2106"/>
                    <a:pt x="2285" y="2510"/>
                    <a:pt x="2868" y="2846"/>
                  </a:cubicBezTo>
                  <a:lnTo>
                    <a:pt x="2958" y="2846"/>
                  </a:lnTo>
                  <a:cubicBezTo>
                    <a:pt x="2353" y="2510"/>
                    <a:pt x="1793" y="2084"/>
                    <a:pt x="1322" y="1591"/>
                  </a:cubicBezTo>
                  <a:cubicBezTo>
                    <a:pt x="807" y="1121"/>
                    <a:pt x="381" y="583"/>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3"/>
            <p:cNvSpPr/>
            <p:nvPr/>
          </p:nvSpPr>
          <p:spPr>
            <a:xfrm>
              <a:off x="2608350" y="2065275"/>
              <a:ext cx="57150" cy="75075"/>
            </a:xfrm>
            <a:custGeom>
              <a:rect b="b" l="l" r="r" t="t"/>
              <a:pathLst>
                <a:path extrusionOk="0" h="3003" w="2286">
                  <a:moveTo>
                    <a:pt x="23" y="0"/>
                  </a:moveTo>
                  <a:cubicBezTo>
                    <a:pt x="0" y="22"/>
                    <a:pt x="0" y="22"/>
                    <a:pt x="23" y="22"/>
                  </a:cubicBezTo>
                  <a:cubicBezTo>
                    <a:pt x="628" y="1120"/>
                    <a:pt x="1389" y="2128"/>
                    <a:pt x="2286" y="3002"/>
                  </a:cubicBezTo>
                  <a:cubicBezTo>
                    <a:pt x="2286" y="2980"/>
                    <a:pt x="2286" y="2957"/>
                    <a:pt x="2286" y="2957"/>
                  </a:cubicBezTo>
                  <a:cubicBezTo>
                    <a:pt x="1389" y="2084"/>
                    <a:pt x="628" y="1098"/>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3"/>
            <p:cNvSpPr/>
            <p:nvPr/>
          </p:nvSpPr>
          <p:spPr>
            <a:xfrm>
              <a:off x="2628500" y="2057425"/>
              <a:ext cx="29150" cy="62200"/>
            </a:xfrm>
            <a:custGeom>
              <a:rect b="b" l="l" r="r" t="t"/>
              <a:pathLst>
                <a:path extrusionOk="0" h="2488" w="1166">
                  <a:moveTo>
                    <a:pt x="1" y="0"/>
                  </a:moveTo>
                  <a:cubicBezTo>
                    <a:pt x="1" y="23"/>
                    <a:pt x="1" y="23"/>
                    <a:pt x="1" y="23"/>
                  </a:cubicBezTo>
                  <a:cubicBezTo>
                    <a:pt x="225" y="672"/>
                    <a:pt x="494" y="1322"/>
                    <a:pt x="852" y="1905"/>
                  </a:cubicBezTo>
                  <a:cubicBezTo>
                    <a:pt x="964" y="2106"/>
                    <a:pt x="1054" y="2308"/>
                    <a:pt x="1166" y="2487"/>
                  </a:cubicBezTo>
                  <a:lnTo>
                    <a:pt x="1076" y="2285"/>
                  </a:lnTo>
                  <a:lnTo>
                    <a:pt x="875" y="1882"/>
                  </a:lnTo>
                  <a:cubicBezTo>
                    <a:pt x="516" y="1300"/>
                    <a:pt x="247" y="672"/>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3"/>
            <p:cNvSpPr/>
            <p:nvPr/>
          </p:nvSpPr>
          <p:spPr>
            <a:xfrm>
              <a:off x="2453775" y="1833350"/>
              <a:ext cx="108675" cy="89475"/>
            </a:xfrm>
            <a:custGeom>
              <a:rect b="b" l="l" r="r" t="t"/>
              <a:pathLst>
                <a:path extrusionOk="0" h="3579" w="4347">
                  <a:moveTo>
                    <a:pt x="2006" y="0"/>
                  </a:moveTo>
                  <a:cubicBezTo>
                    <a:pt x="1778" y="0"/>
                    <a:pt x="1548" y="31"/>
                    <a:pt x="1322" y="92"/>
                  </a:cubicBezTo>
                  <a:cubicBezTo>
                    <a:pt x="1120" y="249"/>
                    <a:pt x="919" y="450"/>
                    <a:pt x="762" y="674"/>
                  </a:cubicBezTo>
                  <a:cubicBezTo>
                    <a:pt x="291" y="1369"/>
                    <a:pt x="67" y="2220"/>
                    <a:pt x="179" y="3049"/>
                  </a:cubicBezTo>
                  <a:cubicBezTo>
                    <a:pt x="179" y="3071"/>
                    <a:pt x="179" y="3094"/>
                    <a:pt x="179" y="3116"/>
                  </a:cubicBezTo>
                  <a:cubicBezTo>
                    <a:pt x="135" y="3161"/>
                    <a:pt x="67" y="3228"/>
                    <a:pt x="0" y="3273"/>
                  </a:cubicBezTo>
                  <a:cubicBezTo>
                    <a:pt x="202" y="3430"/>
                    <a:pt x="448" y="3497"/>
                    <a:pt x="717" y="3497"/>
                  </a:cubicBezTo>
                  <a:cubicBezTo>
                    <a:pt x="1134" y="3551"/>
                    <a:pt x="1551" y="3578"/>
                    <a:pt x="1966" y="3578"/>
                  </a:cubicBezTo>
                  <a:cubicBezTo>
                    <a:pt x="2420" y="3578"/>
                    <a:pt x="2871" y="3545"/>
                    <a:pt x="3316" y="3475"/>
                  </a:cubicBezTo>
                  <a:cubicBezTo>
                    <a:pt x="3585" y="3430"/>
                    <a:pt x="3831" y="3318"/>
                    <a:pt x="4033" y="3139"/>
                  </a:cubicBezTo>
                  <a:cubicBezTo>
                    <a:pt x="4234" y="2915"/>
                    <a:pt x="4324" y="2623"/>
                    <a:pt x="4324" y="2332"/>
                  </a:cubicBezTo>
                  <a:cubicBezTo>
                    <a:pt x="4346" y="1436"/>
                    <a:pt x="3854" y="607"/>
                    <a:pt x="3047" y="226"/>
                  </a:cubicBezTo>
                  <a:cubicBezTo>
                    <a:pt x="2718" y="76"/>
                    <a:pt x="2365" y="0"/>
                    <a:pt x="20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3"/>
            <p:cNvSpPr/>
            <p:nvPr/>
          </p:nvSpPr>
          <p:spPr>
            <a:xfrm>
              <a:off x="2453775" y="1830300"/>
              <a:ext cx="104750" cy="89725"/>
            </a:xfrm>
            <a:custGeom>
              <a:rect b="b" l="l" r="r" t="t"/>
              <a:pathLst>
                <a:path extrusionOk="0" h="3589" w="4190">
                  <a:moveTo>
                    <a:pt x="1834" y="1"/>
                  </a:moveTo>
                  <a:cubicBezTo>
                    <a:pt x="1760" y="1"/>
                    <a:pt x="1686" y="5"/>
                    <a:pt x="1613" y="12"/>
                  </a:cubicBezTo>
                  <a:cubicBezTo>
                    <a:pt x="1501" y="79"/>
                    <a:pt x="1412" y="147"/>
                    <a:pt x="1322" y="214"/>
                  </a:cubicBezTo>
                  <a:cubicBezTo>
                    <a:pt x="1120" y="371"/>
                    <a:pt x="919" y="572"/>
                    <a:pt x="762" y="796"/>
                  </a:cubicBezTo>
                  <a:cubicBezTo>
                    <a:pt x="291" y="1491"/>
                    <a:pt x="67" y="2342"/>
                    <a:pt x="202" y="3193"/>
                  </a:cubicBezTo>
                  <a:cubicBezTo>
                    <a:pt x="179" y="3193"/>
                    <a:pt x="179" y="3216"/>
                    <a:pt x="202" y="3238"/>
                  </a:cubicBezTo>
                  <a:cubicBezTo>
                    <a:pt x="135" y="3305"/>
                    <a:pt x="67" y="3350"/>
                    <a:pt x="0" y="3395"/>
                  </a:cubicBezTo>
                  <a:cubicBezTo>
                    <a:pt x="179" y="3485"/>
                    <a:pt x="359" y="3507"/>
                    <a:pt x="560" y="3507"/>
                  </a:cubicBezTo>
                  <a:cubicBezTo>
                    <a:pt x="967" y="3561"/>
                    <a:pt x="1378" y="3588"/>
                    <a:pt x="1792" y="3588"/>
                  </a:cubicBezTo>
                  <a:cubicBezTo>
                    <a:pt x="2245" y="3588"/>
                    <a:pt x="2702" y="3555"/>
                    <a:pt x="3159" y="3485"/>
                  </a:cubicBezTo>
                  <a:cubicBezTo>
                    <a:pt x="3428" y="3440"/>
                    <a:pt x="3674" y="3328"/>
                    <a:pt x="3876" y="3149"/>
                  </a:cubicBezTo>
                  <a:cubicBezTo>
                    <a:pt x="4055" y="2925"/>
                    <a:pt x="4167" y="2633"/>
                    <a:pt x="4167" y="2342"/>
                  </a:cubicBezTo>
                  <a:cubicBezTo>
                    <a:pt x="4190" y="1446"/>
                    <a:pt x="3697" y="639"/>
                    <a:pt x="2890" y="236"/>
                  </a:cubicBezTo>
                  <a:cubicBezTo>
                    <a:pt x="2556" y="88"/>
                    <a:pt x="2191" y="1"/>
                    <a:pt x="1834"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3"/>
            <p:cNvSpPr/>
            <p:nvPr/>
          </p:nvSpPr>
          <p:spPr>
            <a:xfrm>
              <a:off x="2476175" y="1744350"/>
              <a:ext cx="96925" cy="103075"/>
            </a:xfrm>
            <a:custGeom>
              <a:rect b="b" l="l" r="r" t="t"/>
              <a:pathLst>
                <a:path extrusionOk="0" h="4123" w="3877">
                  <a:moveTo>
                    <a:pt x="2778" y="0"/>
                  </a:moveTo>
                  <a:lnTo>
                    <a:pt x="2778" y="0"/>
                  </a:lnTo>
                  <a:cubicBezTo>
                    <a:pt x="2084" y="314"/>
                    <a:pt x="1681" y="1008"/>
                    <a:pt x="1367" y="1703"/>
                  </a:cubicBezTo>
                  <a:cubicBezTo>
                    <a:pt x="1188" y="2196"/>
                    <a:pt x="986" y="2644"/>
                    <a:pt x="784" y="3114"/>
                  </a:cubicBezTo>
                  <a:cubicBezTo>
                    <a:pt x="695" y="3271"/>
                    <a:pt x="0" y="4055"/>
                    <a:pt x="560" y="4122"/>
                  </a:cubicBezTo>
                  <a:cubicBezTo>
                    <a:pt x="650" y="4122"/>
                    <a:pt x="740" y="4100"/>
                    <a:pt x="829" y="4055"/>
                  </a:cubicBezTo>
                  <a:cubicBezTo>
                    <a:pt x="1120" y="3898"/>
                    <a:pt x="1412" y="3719"/>
                    <a:pt x="1658" y="3495"/>
                  </a:cubicBezTo>
                  <a:lnTo>
                    <a:pt x="3159" y="3495"/>
                  </a:lnTo>
                  <a:cubicBezTo>
                    <a:pt x="3204" y="3495"/>
                    <a:pt x="3226" y="3473"/>
                    <a:pt x="3271" y="3450"/>
                  </a:cubicBezTo>
                  <a:cubicBezTo>
                    <a:pt x="3294" y="3428"/>
                    <a:pt x="3271" y="3383"/>
                    <a:pt x="3249" y="3338"/>
                  </a:cubicBezTo>
                  <a:cubicBezTo>
                    <a:pt x="3226" y="3316"/>
                    <a:pt x="3182" y="3293"/>
                    <a:pt x="3137" y="3293"/>
                  </a:cubicBezTo>
                  <a:cubicBezTo>
                    <a:pt x="2992" y="3250"/>
                    <a:pt x="2838" y="3225"/>
                    <a:pt x="2681" y="3225"/>
                  </a:cubicBezTo>
                  <a:cubicBezTo>
                    <a:pt x="2594" y="3225"/>
                    <a:pt x="2507" y="3233"/>
                    <a:pt x="2420" y="3249"/>
                  </a:cubicBezTo>
                  <a:lnTo>
                    <a:pt x="2980" y="3047"/>
                  </a:lnTo>
                  <a:cubicBezTo>
                    <a:pt x="3114" y="3002"/>
                    <a:pt x="3271" y="2935"/>
                    <a:pt x="3428" y="2868"/>
                  </a:cubicBezTo>
                  <a:cubicBezTo>
                    <a:pt x="3473" y="2845"/>
                    <a:pt x="3518" y="2823"/>
                    <a:pt x="3540" y="2778"/>
                  </a:cubicBezTo>
                  <a:cubicBezTo>
                    <a:pt x="3540" y="2733"/>
                    <a:pt x="3518" y="2688"/>
                    <a:pt x="3473" y="2666"/>
                  </a:cubicBezTo>
                  <a:cubicBezTo>
                    <a:pt x="3441" y="2650"/>
                    <a:pt x="3398" y="2634"/>
                    <a:pt x="3360" y="2634"/>
                  </a:cubicBezTo>
                  <a:cubicBezTo>
                    <a:pt x="3344" y="2634"/>
                    <a:pt x="3329" y="2637"/>
                    <a:pt x="3316" y="2644"/>
                  </a:cubicBezTo>
                  <a:cubicBezTo>
                    <a:pt x="3025" y="2644"/>
                    <a:pt x="2733" y="2711"/>
                    <a:pt x="2487" y="2823"/>
                  </a:cubicBezTo>
                  <a:cubicBezTo>
                    <a:pt x="2666" y="2688"/>
                    <a:pt x="2845" y="2576"/>
                    <a:pt x="3047" y="2464"/>
                  </a:cubicBezTo>
                  <a:cubicBezTo>
                    <a:pt x="3338" y="2352"/>
                    <a:pt x="3607" y="2173"/>
                    <a:pt x="3831" y="1949"/>
                  </a:cubicBezTo>
                  <a:cubicBezTo>
                    <a:pt x="3854" y="1927"/>
                    <a:pt x="3876" y="1882"/>
                    <a:pt x="3876" y="1860"/>
                  </a:cubicBezTo>
                  <a:cubicBezTo>
                    <a:pt x="3876" y="1766"/>
                    <a:pt x="3783" y="1720"/>
                    <a:pt x="3700" y="1720"/>
                  </a:cubicBezTo>
                  <a:cubicBezTo>
                    <a:pt x="3683" y="1720"/>
                    <a:pt x="3667" y="1721"/>
                    <a:pt x="3652" y="1725"/>
                  </a:cubicBezTo>
                  <a:cubicBezTo>
                    <a:pt x="3182" y="1770"/>
                    <a:pt x="2801" y="2173"/>
                    <a:pt x="2330" y="2218"/>
                  </a:cubicBezTo>
                  <a:lnTo>
                    <a:pt x="3450" y="762"/>
                  </a:lnTo>
                  <a:cubicBezTo>
                    <a:pt x="3495" y="717"/>
                    <a:pt x="3540" y="627"/>
                    <a:pt x="3473" y="583"/>
                  </a:cubicBezTo>
                  <a:cubicBezTo>
                    <a:pt x="3462" y="571"/>
                    <a:pt x="3445" y="566"/>
                    <a:pt x="3425" y="566"/>
                  </a:cubicBezTo>
                  <a:cubicBezTo>
                    <a:pt x="3406" y="566"/>
                    <a:pt x="3383" y="571"/>
                    <a:pt x="3361" y="583"/>
                  </a:cubicBezTo>
                  <a:cubicBezTo>
                    <a:pt x="2621" y="829"/>
                    <a:pt x="2129" y="1524"/>
                    <a:pt x="1681" y="2173"/>
                  </a:cubicBezTo>
                  <a:cubicBezTo>
                    <a:pt x="1882" y="1501"/>
                    <a:pt x="2375" y="986"/>
                    <a:pt x="2711" y="381"/>
                  </a:cubicBezTo>
                  <a:cubicBezTo>
                    <a:pt x="2801" y="269"/>
                    <a:pt x="2823" y="135"/>
                    <a:pt x="2778"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3"/>
            <p:cNvSpPr/>
            <p:nvPr/>
          </p:nvSpPr>
          <p:spPr>
            <a:xfrm>
              <a:off x="2500825" y="1862525"/>
              <a:ext cx="13450" cy="11525"/>
            </a:xfrm>
            <a:custGeom>
              <a:rect b="b" l="l" r="r" t="t"/>
              <a:pathLst>
                <a:path extrusionOk="0" h="461" w="538">
                  <a:moveTo>
                    <a:pt x="291" y="0"/>
                  </a:moveTo>
                  <a:cubicBezTo>
                    <a:pt x="90" y="0"/>
                    <a:pt x="0" y="247"/>
                    <a:pt x="134" y="381"/>
                  </a:cubicBezTo>
                  <a:cubicBezTo>
                    <a:pt x="182" y="436"/>
                    <a:pt x="243" y="461"/>
                    <a:pt x="303" y="461"/>
                  </a:cubicBezTo>
                  <a:cubicBezTo>
                    <a:pt x="415" y="461"/>
                    <a:pt x="523" y="377"/>
                    <a:pt x="538" y="247"/>
                  </a:cubicBezTo>
                  <a:cubicBezTo>
                    <a:pt x="538" y="112"/>
                    <a:pt x="426" y="0"/>
                    <a:pt x="29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3"/>
            <p:cNvSpPr/>
            <p:nvPr/>
          </p:nvSpPr>
          <p:spPr>
            <a:xfrm>
              <a:off x="2504175" y="1872050"/>
              <a:ext cx="36425" cy="31225"/>
            </a:xfrm>
            <a:custGeom>
              <a:rect b="b" l="l" r="r" t="t"/>
              <a:pathLst>
                <a:path extrusionOk="0" h="1249" w="1457">
                  <a:moveTo>
                    <a:pt x="829" y="0"/>
                  </a:moveTo>
                  <a:cubicBezTo>
                    <a:pt x="269" y="0"/>
                    <a:pt x="0" y="672"/>
                    <a:pt x="404" y="1075"/>
                  </a:cubicBezTo>
                  <a:cubicBezTo>
                    <a:pt x="524" y="1195"/>
                    <a:pt x="672" y="1248"/>
                    <a:pt x="820" y="1248"/>
                  </a:cubicBezTo>
                  <a:cubicBezTo>
                    <a:pt x="1141" y="1248"/>
                    <a:pt x="1457" y="996"/>
                    <a:pt x="1457" y="627"/>
                  </a:cubicBezTo>
                  <a:cubicBezTo>
                    <a:pt x="1457" y="269"/>
                    <a:pt x="1165" y="0"/>
                    <a:pt x="829"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3"/>
            <p:cNvSpPr/>
            <p:nvPr/>
          </p:nvSpPr>
          <p:spPr>
            <a:xfrm>
              <a:off x="2448725" y="1865825"/>
              <a:ext cx="31400" cy="35925"/>
            </a:xfrm>
            <a:custGeom>
              <a:rect b="b" l="l" r="r" t="t"/>
              <a:pathLst>
                <a:path extrusionOk="0" h="1437" w="1256">
                  <a:moveTo>
                    <a:pt x="714" y="1"/>
                  </a:moveTo>
                  <a:cubicBezTo>
                    <a:pt x="708" y="1"/>
                    <a:pt x="701" y="1"/>
                    <a:pt x="695" y="3"/>
                  </a:cubicBezTo>
                  <a:cubicBezTo>
                    <a:pt x="605" y="25"/>
                    <a:pt x="561" y="70"/>
                    <a:pt x="516" y="137"/>
                  </a:cubicBezTo>
                  <a:cubicBezTo>
                    <a:pt x="202" y="294"/>
                    <a:pt x="1" y="607"/>
                    <a:pt x="45" y="966"/>
                  </a:cubicBezTo>
                  <a:cubicBezTo>
                    <a:pt x="45" y="966"/>
                    <a:pt x="102" y="1266"/>
                    <a:pt x="145" y="1266"/>
                  </a:cubicBezTo>
                  <a:cubicBezTo>
                    <a:pt x="150" y="1266"/>
                    <a:pt x="154" y="1263"/>
                    <a:pt x="157" y="1257"/>
                  </a:cubicBezTo>
                  <a:cubicBezTo>
                    <a:pt x="225" y="1168"/>
                    <a:pt x="225" y="1033"/>
                    <a:pt x="292" y="988"/>
                  </a:cubicBezTo>
                  <a:lnTo>
                    <a:pt x="381" y="988"/>
                  </a:lnTo>
                  <a:cubicBezTo>
                    <a:pt x="516" y="1033"/>
                    <a:pt x="695" y="1436"/>
                    <a:pt x="695" y="1436"/>
                  </a:cubicBezTo>
                  <a:cubicBezTo>
                    <a:pt x="807" y="1123"/>
                    <a:pt x="986" y="831"/>
                    <a:pt x="1255" y="585"/>
                  </a:cubicBezTo>
                  <a:cubicBezTo>
                    <a:pt x="1255" y="585"/>
                    <a:pt x="964" y="495"/>
                    <a:pt x="897" y="339"/>
                  </a:cubicBezTo>
                  <a:cubicBezTo>
                    <a:pt x="854" y="170"/>
                    <a:pt x="812" y="1"/>
                    <a:pt x="714" y="1"/>
                  </a:cubicBezTo>
                  <a:close/>
                </a:path>
              </a:pathLst>
            </a:custGeom>
            <a:solidFill>
              <a:srgbClr val="504D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3"/>
            <p:cNvSpPr/>
            <p:nvPr/>
          </p:nvSpPr>
          <p:spPr>
            <a:xfrm>
              <a:off x="2456575" y="1880450"/>
              <a:ext cx="23550" cy="21300"/>
            </a:xfrm>
            <a:custGeom>
              <a:rect b="b" l="l" r="r" t="t"/>
              <a:pathLst>
                <a:path extrusionOk="0" h="852" w="942">
                  <a:moveTo>
                    <a:pt x="941" y="0"/>
                  </a:moveTo>
                  <a:cubicBezTo>
                    <a:pt x="650" y="179"/>
                    <a:pt x="336" y="314"/>
                    <a:pt x="0" y="403"/>
                  </a:cubicBezTo>
                  <a:lnTo>
                    <a:pt x="67" y="403"/>
                  </a:lnTo>
                  <a:cubicBezTo>
                    <a:pt x="202" y="448"/>
                    <a:pt x="381" y="851"/>
                    <a:pt x="381" y="851"/>
                  </a:cubicBezTo>
                  <a:cubicBezTo>
                    <a:pt x="493" y="538"/>
                    <a:pt x="672" y="246"/>
                    <a:pt x="941" y="0"/>
                  </a:cubicBezTo>
                  <a:close/>
                </a:path>
              </a:pathLst>
            </a:custGeom>
            <a:solidFill>
              <a:srgbClr val="434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3"/>
            <p:cNvSpPr/>
            <p:nvPr/>
          </p:nvSpPr>
          <p:spPr>
            <a:xfrm>
              <a:off x="2525450" y="2117350"/>
              <a:ext cx="21875" cy="61625"/>
            </a:xfrm>
            <a:custGeom>
              <a:rect b="b" l="l" r="r" t="t"/>
              <a:pathLst>
                <a:path extrusionOk="0" fill="none" h="2465" w="875">
                  <a:moveTo>
                    <a:pt x="874" y="1"/>
                  </a:moveTo>
                  <a:lnTo>
                    <a:pt x="1" y="2465"/>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3"/>
            <p:cNvSpPr/>
            <p:nvPr/>
          </p:nvSpPr>
          <p:spPr>
            <a:xfrm>
              <a:off x="2508650" y="2177850"/>
              <a:ext cx="16825" cy="11225"/>
            </a:xfrm>
            <a:custGeom>
              <a:rect b="b" l="l" r="r" t="t"/>
              <a:pathLst>
                <a:path extrusionOk="0" fill="none" h="449" w="673">
                  <a:moveTo>
                    <a:pt x="673" y="45"/>
                  </a:moveTo>
                  <a:cubicBezTo>
                    <a:pt x="628" y="22"/>
                    <a:pt x="561" y="0"/>
                    <a:pt x="494" y="0"/>
                  </a:cubicBezTo>
                  <a:cubicBezTo>
                    <a:pt x="382" y="0"/>
                    <a:pt x="270" y="45"/>
                    <a:pt x="180" y="134"/>
                  </a:cubicBezTo>
                  <a:cubicBezTo>
                    <a:pt x="90" y="224"/>
                    <a:pt x="45" y="336"/>
                    <a:pt x="1" y="44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3"/>
            <p:cNvSpPr/>
            <p:nvPr/>
          </p:nvSpPr>
          <p:spPr>
            <a:xfrm>
              <a:off x="2522650" y="2177275"/>
              <a:ext cx="15725" cy="14025"/>
            </a:xfrm>
            <a:custGeom>
              <a:rect b="b" l="l" r="r" t="t"/>
              <a:pathLst>
                <a:path extrusionOk="0" fill="none" h="561" w="629">
                  <a:moveTo>
                    <a:pt x="628" y="45"/>
                  </a:moveTo>
                  <a:cubicBezTo>
                    <a:pt x="538" y="23"/>
                    <a:pt x="449" y="1"/>
                    <a:pt x="382" y="1"/>
                  </a:cubicBezTo>
                  <a:cubicBezTo>
                    <a:pt x="292" y="23"/>
                    <a:pt x="225" y="23"/>
                    <a:pt x="158" y="45"/>
                  </a:cubicBezTo>
                  <a:cubicBezTo>
                    <a:pt x="90" y="68"/>
                    <a:pt x="90" y="90"/>
                    <a:pt x="68" y="157"/>
                  </a:cubicBezTo>
                  <a:cubicBezTo>
                    <a:pt x="23" y="269"/>
                    <a:pt x="1" y="426"/>
                    <a:pt x="1" y="561"/>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3"/>
            <p:cNvSpPr/>
            <p:nvPr/>
          </p:nvSpPr>
          <p:spPr>
            <a:xfrm>
              <a:off x="2466100" y="2117350"/>
              <a:ext cx="41450" cy="62200"/>
            </a:xfrm>
            <a:custGeom>
              <a:rect b="b" l="l" r="r" t="t"/>
              <a:pathLst>
                <a:path extrusionOk="0" fill="none" h="2488" w="1658">
                  <a:moveTo>
                    <a:pt x="1658" y="1"/>
                  </a:moveTo>
                  <a:lnTo>
                    <a:pt x="0" y="2487"/>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3"/>
            <p:cNvSpPr/>
            <p:nvPr/>
          </p:nvSpPr>
          <p:spPr>
            <a:xfrm>
              <a:off x="2448725" y="2178400"/>
              <a:ext cx="16825" cy="13475"/>
            </a:xfrm>
            <a:custGeom>
              <a:rect b="b" l="l" r="r" t="t"/>
              <a:pathLst>
                <a:path extrusionOk="0" fill="none" h="539" w="673">
                  <a:moveTo>
                    <a:pt x="23" y="471"/>
                  </a:moveTo>
                  <a:lnTo>
                    <a:pt x="1" y="471"/>
                  </a:lnTo>
                  <a:cubicBezTo>
                    <a:pt x="1" y="471"/>
                    <a:pt x="1" y="471"/>
                    <a:pt x="1" y="471"/>
                  </a:cubicBezTo>
                  <a:cubicBezTo>
                    <a:pt x="45" y="314"/>
                    <a:pt x="135" y="202"/>
                    <a:pt x="269" y="135"/>
                  </a:cubicBezTo>
                  <a:cubicBezTo>
                    <a:pt x="381" y="45"/>
                    <a:pt x="538" y="0"/>
                    <a:pt x="673" y="23"/>
                  </a:cubicBezTo>
                  <a:cubicBezTo>
                    <a:pt x="650" y="45"/>
                    <a:pt x="605" y="45"/>
                    <a:pt x="583" y="90"/>
                  </a:cubicBezTo>
                  <a:cubicBezTo>
                    <a:pt x="493" y="224"/>
                    <a:pt x="449" y="381"/>
                    <a:pt x="471" y="53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3"/>
            <p:cNvSpPr/>
            <p:nvPr/>
          </p:nvSpPr>
          <p:spPr>
            <a:xfrm>
              <a:off x="2465525" y="2178400"/>
              <a:ext cx="14600" cy="1150"/>
            </a:xfrm>
            <a:custGeom>
              <a:rect b="b" l="l" r="r" t="t"/>
              <a:pathLst>
                <a:path extrusionOk="0" fill="none" h="46" w="584">
                  <a:moveTo>
                    <a:pt x="1" y="23"/>
                  </a:moveTo>
                  <a:lnTo>
                    <a:pt x="68" y="23"/>
                  </a:lnTo>
                  <a:cubicBezTo>
                    <a:pt x="202" y="0"/>
                    <a:pt x="359" y="0"/>
                    <a:pt x="494" y="23"/>
                  </a:cubicBezTo>
                  <a:cubicBezTo>
                    <a:pt x="516" y="23"/>
                    <a:pt x="561" y="23"/>
                    <a:pt x="583" y="45"/>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6" name="Google Shape;1306;p13"/>
          <p:cNvSpPr/>
          <p:nvPr/>
        </p:nvSpPr>
        <p:spPr>
          <a:xfrm flipH="1">
            <a:off x="8220447" y="3096561"/>
            <a:ext cx="153001" cy="131122"/>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3"/>
          <p:cNvSpPr txBox="1"/>
          <p:nvPr>
            <p:ph type="title"/>
          </p:nvPr>
        </p:nvSpPr>
        <p:spPr>
          <a:xfrm>
            <a:off x="712600" y="393192"/>
            <a:ext cx="3734700" cy="62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4200"/>
              <a:buNone/>
              <a:defRPr>
                <a:solidFill>
                  <a:schemeClr val="dk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6">
    <p:spTree>
      <p:nvGrpSpPr>
        <p:cNvPr id="1308" name="Shape 1308"/>
        <p:cNvGrpSpPr/>
        <p:nvPr/>
      </p:nvGrpSpPr>
      <p:grpSpPr>
        <a:xfrm>
          <a:off x="0" y="0"/>
          <a:ext cx="0" cy="0"/>
          <a:chOff x="0" y="0"/>
          <a:chExt cx="0" cy="0"/>
        </a:xfrm>
      </p:grpSpPr>
      <p:sp>
        <p:nvSpPr>
          <p:cNvPr id="1309" name="Google Shape;1309;p14"/>
          <p:cNvSpPr txBox="1"/>
          <p:nvPr>
            <p:ph idx="1" type="subTitle"/>
          </p:nvPr>
        </p:nvSpPr>
        <p:spPr>
          <a:xfrm>
            <a:off x="5794805" y="1457825"/>
            <a:ext cx="2188200" cy="3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10" name="Google Shape;1310;p14"/>
          <p:cNvSpPr txBox="1"/>
          <p:nvPr>
            <p:ph idx="2" type="subTitle"/>
          </p:nvPr>
        </p:nvSpPr>
        <p:spPr>
          <a:xfrm>
            <a:off x="5794805" y="1809650"/>
            <a:ext cx="2188200" cy="56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11" name="Google Shape;1311;p14"/>
          <p:cNvSpPr txBox="1"/>
          <p:nvPr>
            <p:ph idx="3" type="subTitle"/>
          </p:nvPr>
        </p:nvSpPr>
        <p:spPr>
          <a:xfrm>
            <a:off x="5794805" y="2543450"/>
            <a:ext cx="2188200" cy="3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12" name="Google Shape;1312;p14"/>
          <p:cNvSpPr txBox="1"/>
          <p:nvPr>
            <p:ph idx="4" type="subTitle"/>
          </p:nvPr>
        </p:nvSpPr>
        <p:spPr>
          <a:xfrm>
            <a:off x="5794805" y="2899287"/>
            <a:ext cx="2188200" cy="56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13" name="Google Shape;1313;p14"/>
          <p:cNvSpPr txBox="1"/>
          <p:nvPr>
            <p:ph idx="5" type="subTitle"/>
          </p:nvPr>
        </p:nvSpPr>
        <p:spPr>
          <a:xfrm>
            <a:off x="5794805" y="3716175"/>
            <a:ext cx="2188200" cy="3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14" name="Google Shape;1314;p14"/>
          <p:cNvSpPr txBox="1"/>
          <p:nvPr>
            <p:ph idx="6" type="subTitle"/>
          </p:nvPr>
        </p:nvSpPr>
        <p:spPr>
          <a:xfrm>
            <a:off x="5794805" y="4078025"/>
            <a:ext cx="2188200" cy="56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15" name="Google Shape;1315;p14"/>
          <p:cNvSpPr txBox="1"/>
          <p:nvPr>
            <p:ph idx="7" type="subTitle"/>
          </p:nvPr>
        </p:nvSpPr>
        <p:spPr>
          <a:xfrm>
            <a:off x="2261630" y="1457825"/>
            <a:ext cx="2188200" cy="3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16" name="Google Shape;1316;p14"/>
          <p:cNvSpPr txBox="1"/>
          <p:nvPr>
            <p:ph idx="8" type="subTitle"/>
          </p:nvPr>
        </p:nvSpPr>
        <p:spPr>
          <a:xfrm>
            <a:off x="2261630" y="1809650"/>
            <a:ext cx="2188200" cy="56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17" name="Google Shape;1317;p14"/>
          <p:cNvSpPr txBox="1"/>
          <p:nvPr>
            <p:ph idx="9" type="subTitle"/>
          </p:nvPr>
        </p:nvSpPr>
        <p:spPr>
          <a:xfrm>
            <a:off x="2261630" y="2543450"/>
            <a:ext cx="2188200" cy="3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18" name="Google Shape;1318;p14"/>
          <p:cNvSpPr txBox="1"/>
          <p:nvPr>
            <p:ph idx="13" type="subTitle"/>
          </p:nvPr>
        </p:nvSpPr>
        <p:spPr>
          <a:xfrm>
            <a:off x="2261630" y="2899287"/>
            <a:ext cx="2188200" cy="56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19" name="Google Shape;1319;p14"/>
          <p:cNvSpPr txBox="1"/>
          <p:nvPr>
            <p:ph idx="14" type="subTitle"/>
          </p:nvPr>
        </p:nvSpPr>
        <p:spPr>
          <a:xfrm>
            <a:off x="2261630" y="3716175"/>
            <a:ext cx="2188200" cy="3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20" name="Google Shape;1320;p14"/>
          <p:cNvSpPr txBox="1"/>
          <p:nvPr>
            <p:ph idx="15" type="subTitle"/>
          </p:nvPr>
        </p:nvSpPr>
        <p:spPr>
          <a:xfrm>
            <a:off x="2261630" y="4078025"/>
            <a:ext cx="2188200" cy="56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grpSp>
        <p:nvGrpSpPr>
          <p:cNvPr id="1321" name="Google Shape;1321;p14"/>
          <p:cNvGrpSpPr/>
          <p:nvPr/>
        </p:nvGrpSpPr>
        <p:grpSpPr>
          <a:xfrm rot="5400000">
            <a:off x="3896506" y="506803"/>
            <a:ext cx="975606" cy="375398"/>
            <a:chOff x="997575" y="4473575"/>
            <a:chExt cx="182050" cy="70050"/>
          </a:xfrm>
        </p:grpSpPr>
        <p:sp>
          <p:nvSpPr>
            <p:cNvPr id="1322" name="Google Shape;1322;p14"/>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4"/>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4"/>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4"/>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4"/>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7" name="Google Shape;1327;p14"/>
          <p:cNvSpPr/>
          <p:nvPr/>
        </p:nvSpPr>
        <p:spPr>
          <a:xfrm>
            <a:off x="8799375" y="41272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4"/>
          <p:cNvSpPr/>
          <p:nvPr/>
        </p:nvSpPr>
        <p:spPr>
          <a:xfrm flipH="1">
            <a:off x="8896225" y="2999099"/>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4"/>
          <p:cNvSpPr/>
          <p:nvPr/>
        </p:nvSpPr>
        <p:spPr>
          <a:xfrm rot="7199954">
            <a:off x="7920699" y="499538"/>
            <a:ext cx="96851" cy="82996"/>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4"/>
          <p:cNvSpPr/>
          <p:nvPr/>
        </p:nvSpPr>
        <p:spPr>
          <a:xfrm rot="7199954">
            <a:off x="780774" y="2310775"/>
            <a:ext cx="96851" cy="82996"/>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4"/>
          <p:cNvSpPr/>
          <p:nvPr/>
        </p:nvSpPr>
        <p:spPr>
          <a:xfrm flipH="1">
            <a:off x="294650" y="2999099"/>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4"/>
          <p:cNvSpPr txBox="1"/>
          <p:nvPr>
            <p:ph type="title"/>
          </p:nvPr>
        </p:nvSpPr>
        <p:spPr>
          <a:xfrm>
            <a:off x="712600" y="393192"/>
            <a:ext cx="3734700" cy="62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4200"/>
              <a:buNone/>
              <a:defRPr>
                <a:solidFill>
                  <a:schemeClr val="dk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33" name="Google Shape;1333;p14"/>
          <p:cNvSpPr/>
          <p:nvPr/>
        </p:nvSpPr>
        <p:spPr>
          <a:xfrm>
            <a:off x="6145238" y="533661"/>
            <a:ext cx="190500" cy="190452"/>
          </a:xfrm>
          <a:custGeom>
            <a:rect b="b" l="l" r="r" t="t"/>
            <a:pathLst>
              <a:path extrusionOk="0" h="2779" w="2779">
                <a:moveTo>
                  <a:pt x="1389" y="1"/>
                </a:moveTo>
                <a:lnTo>
                  <a:pt x="0" y="1390"/>
                </a:lnTo>
                <a:lnTo>
                  <a:pt x="1389" y="2779"/>
                </a:lnTo>
                <a:lnTo>
                  <a:pt x="2778" y="1390"/>
                </a:lnTo>
                <a:lnTo>
                  <a:pt x="138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4"/>
          <p:cNvSpPr/>
          <p:nvPr/>
        </p:nvSpPr>
        <p:spPr>
          <a:xfrm>
            <a:off x="5816850" y="1005550"/>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4">
    <p:spTree>
      <p:nvGrpSpPr>
        <p:cNvPr id="1335" name="Shape 1335"/>
        <p:cNvGrpSpPr/>
        <p:nvPr/>
      </p:nvGrpSpPr>
      <p:grpSpPr>
        <a:xfrm>
          <a:off x="0" y="0"/>
          <a:ext cx="0" cy="0"/>
          <a:chOff x="0" y="0"/>
          <a:chExt cx="0" cy="0"/>
        </a:xfrm>
      </p:grpSpPr>
      <p:sp>
        <p:nvSpPr>
          <p:cNvPr id="1336" name="Google Shape;1336;p15"/>
          <p:cNvSpPr/>
          <p:nvPr/>
        </p:nvSpPr>
        <p:spPr>
          <a:xfrm flipH="1">
            <a:off x="5814982" y="738807"/>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5"/>
          <p:cNvSpPr/>
          <p:nvPr/>
        </p:nvSpPr>
        <p:spPr>
          <a:xfrm flipH="1">
            <a:off x="2689857" y="164595"/>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5"/>
          <p:cNvSpPr txBox="1"/>
          <p:nvPr>
            <p:ph type="title"/>
          </p:nvPr>
        </p:nvSpPr>
        <p:spPr>
          <a:xfrm>
            <a:off x="3397525" y="391725"/>
            <a:ext cx="2349000" cy="62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200"/>
              <a:buNone/>
              <a:defRPr>
                <a:solidFill>
                  <a:schemeClr val="dk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39" name="Google Shape;1339;p15"/>
          <p:cNvSpPr/>
          <p:nvPr/>
        </p:nvSpPr>
        <p:spPr>
          <a:xfrm flipH="1">
            <a:off x="6875282" y="1470973"/>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5"/>
          <p:cNvSpPr/>
          <p:nvPr/>
        </p:nvSpPr>
        <p:spPr>
          <a:xfrm flipH="1">
            <a:off x="1235731" y="7388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5"/>
          <p:cNvSpPr txBox="1"/>
          <p:nvPr>
            <p:ph idx="1" type="subTitle"/>
          </p:nvPr>
        </p:nvSpPr>
        <p:spPr>
          <a:xfrm>
            <a:off x="3478063" y="3019900"/>
            <a:ext cx="2188200" cy="35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42" name="Google Shape;1342;p15"/>
          <p:cNvSpPr txBox="1"/>
          <p:nvPr>
            <p:ph idx="2" type="subTitle"/>
          </p:nvPr>
        </p:nvSpPr>
        <p:spPr>
          <a:xfrm>
            <a:off x="3478063" y="3371725"/>
            <a:ext cx="2188200" cy="5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43" name="Google Shape;1343;p15"/>
          <p:cNvSpPr txBox="1"/>
          <p:nvPr>
            <p:ph idx="3" type="subTitle"/>
          </p:nvPr>
        </p:nvSpPr>
        <p:spPr>
          <a:xfrm>
            <a:off x="941188" y="3019900"/>
            <a:ext cx="2188200" cy="35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44" name="Google Shape;1344;p15"/>
          <p:cNvSpPr txBox="1"/>
          <p:nvPr>
            <p:ph idx="4" type="subTitle"/>
          </p:nvPr>
        </p:nvSpPr>
        <p:spPr>
          <a:xfrm>
            <a:off x="941188" y="3371725"/>
            <a:ext cx="2188200" cy="56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45" name="Google Shape;1345;p15"/>
          <p:cNvSpPr txBox="1"/>
          <p:nvPr>
            <p:ph idx="5" type="subTitle"/>
          </p:nvPr>
        </p:nvSpPr>
        <p:spPr>
          <a:xfrm>
            <a:off x="6014938" y="3019888"/>
            <a:ext cx="2188200" cy="35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46" name="Google Shape;1346;p15"/>
          <p:cNvSpPr txBox="1"/>
          <p:nvPr>
            <p:ph idx="6" type="subTitle"/>
          </p:nvPr>
        </p:nvSpPr>
        <p:spPr>
          <a:xfrm>
            <a:off x="6014938" y="3371713"/>
            <a:ext cx="2188200" cy="56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347" name="Google Shape;1347;p15"/>
          <p:cNvSpPr/>
          <p:nvPr/>
        </p:nvSpPr>
        <p:spPr>
          <a:xfrm>
            <a:off x="8203141" y="4155026"/>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5"/>
          <p:cNvSpPr/>
          <p:nvPr/>
        </p:nvSpPr>
        <p:spPr>
          <a:xfrm flipH="1">
            <a:off x="779906" y="253026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5"/>
          <p:cNvSpPr/>
          <p:nvPr/>
        </p:nvSpPr>
        <p:spPr>
          <a:xfrm flipH="1">
            <a:off x="1332575" y="1716037"/>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2"/>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5"/>
          <p:cNvSpPr/>
          <p:nvPr/>
        </p:nvSpPr>
        <p:spPr>
          <a:xfrm flipH="1">
            <a:off x="6643250" y="276324"/>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4"/>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5"/>
          <p:cNvSpPr/>
          <p:nvPr/>
        </p:nvSpPr>
        <p:spPr>
          <a:xfrm>
            <a:off x="7917500" y="17441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52" name="Shape 1352"/>
        <p:cNvGrpSpPr/>
        <p:nvPr/>
      </p:nvGrpSpPr>
      <p:grpSpPr>
        <a:xfrm>
          <a:off x="0" y="0"/>
          <a:ext cx="0" cy="0"/>
          <a:chOff x="0" y="0"/>
          <a:chExt cx="0" cy="0"/>
        </a:xfrm>
      </p:grpSpPr>
      <p:grpSp>
        <p:nvGrpSpPr>
          <p:cNvPr id="1353" name="Google Shape;1353;p16"/>
          <p:cNvGrpSpPr/>
          <p:nvPr/>
        </p:nvGrpSpPr>
        <p:grpSpPr>
          <a:xfrm>
            <a:off x="4084552" y="1376513"/>
            <a:ext cx="975606" cy="375398"/>
            <a:chOff x="997575" y="4473575"/>
            <a:chExt cx="182050" cy="70050"/>
          </a:xfrm>
        </p:grpSpPr>
        <p:sp>
          <p:nvSpPr>
            <p:cNvPr id="1354" name="Google Shape;1354;p16"/>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6"/>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6"/>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6"/>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6"/>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9" name="Google Shape;1359;p16"/>
          <p:cNvSpPr/>
          <p:nvPr/>
        </p:nvSpPr>
        <p:spPr>
          <a:xfrm flipH="1">
            <a:off x="7101882" y="499523"/>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6"/>
          <p:cNvSpPr/>
          <p:nvPr/>
        </p:nvSpPr>
        <p:spPr>
          <a:xfrm flipH="1">
            <a:off x="2459106" y="116358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6"/>
          <p:cNvSpPr/>
          <p:nvPr/>
        </p:nvSpPr>
        <p:spPr>
          <a:xfrm flipH="1">
            <a:off x="7598543" y="2156823"/>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6"/>
          <p:cNvSpPr/>
          <p:nvPr/>
        </p:nvSpPr>
        <p:spPr>
          <a:xfrm>
            <a:off x="8134800" y="280067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6"/>
          <p:cNvSpPr/>
          <p:nvPr/>
        </p:nvSpPr>
        <p:spPr>
          <a:xfrm>
            <a:off x="8386191" y="582513"/>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6"/>
          <p:cNvSpPr/>
          <p:nvPr/>
        </p:nvSpPr>
        <p:spPr>
          <a:xfrm flipH="1">
            <a:off x="1288925" y="787137"/>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4"/>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6"/>
          <p:cNvSpPr/>
          <p:nvPr/>
        </p:nvSpPr>
        <p:spPr>
          <a:xfrm flipH="1">
            <a:off x="8106725" y="1246587"/>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4"/>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6"/>
          <p:cNvSpPr/>
          <p:nvPr/>
        </p:nvSpPr>
        <p:spPr>
          <a:xfrm>
            <a:off x="1098600" y="1012125"/>
            <a:ext cx="83002" cy="83002"/>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6"/>
          <p:cNvSpPr txBox="1"/>
          <p:nvPr>
            <p:ph type="title"/>
          </p:nvPr>
        </p:nvSpPr>
        <p:spPr>
          <a:xfrm>
            <a:off x="2814525" y="393192"/>
            <a:ext cx="3515100" cy="77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None/>
              <a:defRPr>
                <a:solidFill>
                  <a:schemeClr val="dk2"/>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368" name="Google Shape;1368;p16"/>
          <p:cNvSpPr/>
          <p:nvPr/>
        </p:nvSpPr>
        <p:spPr>
          <a:xfrm flipH="1">
            <a:off x="341250" y="2003837"/>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2"/>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7">
    <p:spTree>
      <p:nvGrpSpPr>
        <p:cNvPr id="1369" name="Shape 1369"/>
        <p:cNvGrpSpPr/>
        <p:nvPr/>
      </p:nvGrpSpPr>
      <p:grpSpPr>
        <a:xfrm>
          <a:off x="0" y="0"/>
          <a:ext cx="0" cy="0"/>
          <a:chOff x="0" y="0"/>
          <a:chExt cx="0" cy="0"/>
        </a:xfrm>
      </p:grpSpPr>
      <p:sp>
        <p:nvSpPr>
          <p:cNvPr id="1370" name="Google Shape;1370;p17"/>
          <p:cNvSpPr/>
          <p:nvPr/>
        </p:nvSpPr>
        <p:spPr>
          <a:xfrm flipH="1">
            <a:off x="6139357" y="164582"/>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7"/>
          <p:cNvSpPr/>
          <p:nvPr/>
        </p:nvSpPr>
        <p:spPr>
          <a:xfrm flipH="1">
            <a:off x="3098032" y="870145"/>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7"/>
          <p:cNvSpPr txBox="1"/>
          <p:nvPr>
            <p:ph type="title"/>
          </p:nvPr>
        </p:nvSpPr>
        <p:spPr>
          <a:xfrm>
            <a:off x="3271800" y="391725"/>
            <a:ext cx="2600100" cy="62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200"/>
              <a:buNone/>
              <a:defRPr>
                <a:solidFill>
                  <a:schemeClr val="dk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73" name="Google Shape;1373;p17"/>
          <p:cNvSpPr/>
          <p:nvPr/>
        </p:nvSpPr>
        <p:spPr>
          <a:xfrm flipH="1">
            <a:off x="6720882" y="499523"/>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7"/>
          <p:cNvSpPr/>
          <p:nvPr/>
        </p:nvSpPr>
        <p:spPr>
          <a:xfrm flipH="1">
            <a:off x="2611506" y="116358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7"/>
          <p:cNvSpPr/>
          <p:nvPr/>
        </p:nvSpPr>
        <p:spPr>
          <a:xfrm flipH="1">
            <a:off x="1725825" y="391737"/>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7"/>
          <p:cNvSpPr/>
          <p:nvPr/>
        </p:nvSpPr>
        <p:spPr>
          <a:xfrm flipH="1">
            <a:off x="7447975" y="1683687"/>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7"/>
          <p:cNvSpPr/>
          <p:nvPr/>
        </p:nvSpPr>
        <p:spPr>
          <a:xfrm>
            <a:off x="1007650" y="1246586"/>
            <a:ext cx="190500" cy="190452"/>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7"/>
          <p:cNvSpPr/>
          <p:nvPr/>
        </p:nvSpPr>
        <p:spPr>
          <a:xfrm>
            <a:off x="7996325" y="870161"/>
            <a:ext cx="190500" cy="190452"/>
          </a:xfrm>
          <a:custGeom>
            <a:rect b="b" l="l" r="r" t="t"/>
            <a:pathLst>
              <a:path extrusionOk="0" h="2779" w="2779">
                <a:moveTo>
                  <a:pt x="1389" y="1"/>
                </a:moveTo>
                <a:lnTo>
                  <a:pt x="0" y="1390"/>
                </a:lnTo>
                <a:lnTo>
                  <a:pt x="1389" y="2779"/>
                </a:lnTo>
                <a:lnTo>
                  <a:pt x="2778" y="1390"/>
                </a:lnTo>
                <a:lnTo>
                  <a:pt x="138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79" name="Shape 1379"/>
        <p:cNvGrpSpPr/>
        <p:nvPr/>
      </p:nvGrpSpPr>
      <p:grpSpPr>
        <a:xfrm>
          <a:off x="0" y="0"/>
          <a:ext cx="0" cy="0"/>
          <a:chOff x="0" y="0"/>
          <a:chExt cx="0" cy="0"/>
        </a:xfrm>
      </p:grpSpPr>
      <p:sp>
        <p:nvSpPr>
          <p:cNvPr id="1380" name="Google Shape;1380;p18"/>
          <p:cNvSpPr/>
          <p:nvPr/>
        </p:nvSpPr>
        <p:spPr>
          <a:xfrm>
            <a:off x="747250" y="4498650"/>
            <a:ext cx="7684172" cy="190448"/>
          </a:xfrm>
          <a:custGeom>
            <a:rect b="b" l="l" r="r" t="t"/>
            <a:pathLst>
              <a:path extrusionOk="0" h="2587" w="21709">
                <a:moveTo>
                  <a:pt x="5332" y="1"/>
                </a:moveTo>
                <a:cubicBezTo>
                  <a:pt x="4391" y="1"/>
                  <a:pt x="3450" y="46"/>
                  <a:pt x="2510" y="135"/>
                </a:cubicBezTo>
                <a:cubicBezTo>
                  <a:pt x="2039" y="202"/>
                  <a:pt x="1569" y="314"/>
                  <a:pt x="1121" y="471"/>
                </a:cubicBezTo>
                <a:cubicBezTo>
                  <a:pt x="1053" y="471"/>
                  <a:pt x="986" y="516"/>
                  <a:pt x="941" y="561"/>
                </a:cubicBezTo>
                <a:cubicBezTo>
                  <a:pt x="695" y="830"/>
                  <a:pt x="1501" y="942"/>
                  <a:pt x="1748" y="1076"/>
                </a:cubicBezTo>
                <a:cubicBezTo>
                  <a:pt x="1770" y="1076"/>
                  <a:pt x="1770" y="1099"/>
                  <a:pt x="1770" y="1099"/>
                </a:cubicBezTo>
                <a:cubicBezTo>
                  <a:pt x="1770" y="1121"/>
                  <a:pt x="1748" y="1121"/>
                  <a:pt x="1748" y="1121"/>
                </a:cubicBezTo>
                <a:cubicBezTo>
                  <a:pt x="1501" y="1188"/>
                  <a:pt x="1233" y="1233"/>
                  <a:pt x="964" y="1278"/>
                </a:cubicBezTo>
                <a:cubicBezTo>
                  <a:pt x="717" y="1323"/>
                  <a:pt x="471" y="1390"/>
                  <a:pt x="224" y="1502"/>
                </a:cubicBezTo>
                <a:cubicBezTo>
                  <a:pt x="135" y="1547"/>
                  <a:pt x="45" y="1591"/>
                  <a:pt x="23" y="1659"/>
                </a:cubicBezTo>
                <a:cubicBezTo>
                  <a:pt x="0" y="1793"/>
                  <a:pt x="224" y="1860"/>
                  <a:pt x="404" y="1905"/>
                </a:cubicBezTo>
                <a:cubicBezTo>
                  <a:pt x="1188" y="2062"/>
                  <a:pt x="1949" y="2174"/>
                  <a:pt x="2734" y="2219"/>
                </a:cubicBezTo>
                <a:cubicBezTo>
                  <a:pt x="5300" y="2466"/>
                  <a:pt x="7874" y="2587"/>
                  <a:pt x="10446" y="2587"/>
                </a:cubicBezTo>
                <a:cubicBezTo>
                  <a:pt x="12074" y="2587"/>
                  <a:pt x="13701" y="2538"/>
                  <a:pt x="15324" y="2443"/>
                </a:cubicBezTo>
                <a:cubicBezTo>
                  <a:pt x="16265" y="2420"/>
                  <a:pt x="17206" y="2264"/>
                  <a:pt x="18124" y="1995"/>
                </a:cubicBezTo>
                <a:cubicBezTo>
                  <a:pt x="18393" y="1883"/>
                  <a:pt x="18684" y="1771"/>
                  <a:pt x="18976" y="1681"/>
                </a:cubicBezTo>
                <a:cubicBezTo>
                  <a:pt x="19782" y="1479"/>
                  <a:pt x="20723" y="1569"/>
                  <a:pt x="21462" y="1300"/>
                </a:cubicBezTo>
                <a:cubicBezTo>
                  <a:pt x="21530" y="1278"/>
                  <a:pt x="21597" y="1233"/>
                  <a:pt x="21664" y="1188"/>
                </a:cubicBezTo>
                <a:cubicBezTo>
                  <a:pt x="21709" y="1099"/>
                  <a:pt x="21619" y="987"/>
                  <a:pt x="21507" y="919"/>
                </a:cubicBezTo>
                <a:cubicBezTo>
                  <a:pt x="20880" y="539"/>
                  <a:pt x="20208" y="583"/>
                  <a:pt x="19424" y="516"/>
                </a:cubicBezTo>
                <a:cubicBezTo>
                  <a:pt x="18483" y="404"/>
                  <a:pt x="17542" y="337"/>
                  <a:pt x="16579" y="292"/>
                </a:cubicBezTo>
                <a:cubicBezTo>
                  <a:pt x="12837" y="135"/>
                  <a:pt x="9096" y="1"/>
                  <a:pt x="5332" y="1"/>
                </a:cubicBezTo>
                <a:close/>
              </a:path>
            </a:pathLst>
          </a:custGeom>
          <a:solidFill>
            <a:srgbClr val="FBDE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1" name="Google Shape;1381;p18"/>
          <p:cNvGrpSpPr/>
          <p:nvPr/>
        </p:nvGrpSpPr>
        <p:grpSpPr>
          <a:xfrm>
            <a:off x="4084552" y="341613"/>
            <a:ext cx="975606" cy="375398"/>
            <a:chOff x="997575" y="4473575"/>
            <a:chExt cx="182050" cy="70050"/>
          </a:xfrm>
        </p:grpSpPr>
        <p:sp>
          <p:nvSpPr>
            <p:cNvPr id="1382" name="Google Shape;1382;p18"/>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8"/>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8"/>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8"/>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8"/>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7" name="Google Shape;1387;p18"/>
          <p:cNvSpPr/>
          <p:nvPr/>
        </p:nvSpPr>
        <p:spPr>
          <a:xfrm>
            <a:off x="1525313" y="1473449"/>
            <a:ext cx="438032" cy="375270"/>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8"/>
          <p:cNvSpPr/>
          <p:nvPr/>
        </p:nvSpPr>
        <p:spPr>
          <a:xfrm flipH="1">
            <a:off x="7220957" y="1626420"/>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8"/>
          <p:cNvSpPr txBox="1"/>
          <p:nvPr>
            <p:ph hasCustomPrompt="1" type="title"/>
          </p:nvPr>
        </p:nvSpPr>
        <p:spPr>
          <a:xfrm>
            <a:off x="1750575" y="1283525"/>
            <a:ext cx="5643000" cy="5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2000"/>
              <a:buNone/>
              <a:defRPr sz="4300">
                <a:solidFill>
                  <a:schemeClr val="dk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90" name="Google Shape;1390;p18"/>
          <p:cNvSpPr txBox="1"/>
          <p:nvPr>
            <p:ph idx="1" type="body"/>
          </p:nvPr>
        </p:nvSpPr>
        <p:spPr>
          <a:xfrm>
            <a:off x="1750575" y="1967313"/>
            <a:ext cx="5643000" cy="3492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a:solidFill>
                  <a:schemeClr val="lt1"/>
                </a:solidFill>
              </a:defRPr>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391" name="Google Shape;1391;p18"/>
          <p:cNvSpPr/>
          <p:nvPr/>
        </p:nvSpPr>
        <p:spPr>
          <a:xfrm flipH="1">
            <a:off x="8093357" y="1892548"/>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8"/>
          <p:cNvSpPr/>
          <p:nvPr/>
        </p:nvSpPr>
        <p:spPr>
          <a:xfrm>
            <a:off x="7765025" y="3688800"/>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8"/>
          <p:cNvSpPr/>
          <p:nvPr/>
        </p:nvSpPr>
        <p:spPr>
          <a:xfrm>
            <a:off x="992875" y="1030875"/>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8"/>
          <p:cNvSpPr/>
          <p:nvPr/>
        </p:nvSpPr>
        <p:spPr>
          <a:xfrm flipH="1">
            <a:off x="6497125" y="3669249"/>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8"/>
          <p:cNvSpPr/>
          <p:nvPr/>
        </p:nvSpPr>
        <p:spPr>
          <a:xfrm>
            <a:off x="2642300" y="36888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8"/>
          <p:cNvSpPr/>
          <p:nvPr/>
        </p:nvSpPr>
        <p:spPr>
          <a:xfrm>
            <a:off x="8093350" y="9804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8"/>
          <p:cNvSpPr/>
          <p:nvPr/>
        </p:nvSpPr>
        <p:spPr>
          <a:xfrm flipH="1">
            <a:off x="1428481" y="20850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8"/>
          <p:cNvSpPr/>
          <p:nvPr/>
        </p:nvSpPr>
        <p:spPr>
          <a:xfrm flipH="1">
            <a:off x="896031" y="349148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8"/>
          <p:cNvSpPr/>
          <p:nvPr/>
        </p:nvSpPr>
        <p:spPr>
          <a:xfrm flipH="1">
            <a:off x="404150" y="1473449"/>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8">
    <p:spTree>
      <p:nvGrpSpPr>
        <p:cNvPr id="1400" name="Shape 1400"/>
        <p:cNvGrpSpPr/>
        <p:nvPr/>
      </p:nvGrpSpPr>
      <p:grpSpPr>
        <a:xfrm>
          <a:off x="0" y="0"/>
          <a:ext cx="0" cy="0"/>
          <a:chOff x="0" y="0"/>
          <a:chExt cx="0" cy="0"/>
        </a:xfrm>
      </p:grpSpPr>
      <p:sp>
        <p:nvSpPr>
          <p:cNvPr id="1401" name="Google Shape;1401;p19"/>
          <p:cNvSpPr/>
          <p:nvPr/>
        </p:nvSpPr>
        <p:spPr>
          <a:xfrm flipH="1">
            <a:off x="5699132" y="903232"/>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9"/>
          <p:cNvSpPr/>
          <p:nvPr/>
        </p:nvSpPr>
        <p:spPr>
          <a:xfrm flipH="1">
            <a:off x="2686232" y="352807"/>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9"/>
          <p:cNvSpPr txBox="1"/>
          <p:nvPr>
            <p:ph type="title"/>
          </p:nvPr>
        </p:nvSpPr>
        <p:spPr>
          <a:xfrm>
            <a:off x="2971625" y="391725"/>
            <a:ext cx="3200700" cy="62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200"/>
              <a:buNone/>
              <a:defRPr>
                <a:solidFill>
                  <a:schemeClr val="dk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04" name="Google Shape;1404;p19"/>
          <p:cNvSpPr/>
          <p:nvPr/>
        </p:nvSpPr>
        <p:spPr>
          <a:xfrm flipH="1">
            <a:off x="6283706" y="962898"/>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9"/>
          <p:cNvSpPr/>
          <p:nvPr/>
        </p:nvSpPr>
        <p:spPr>
          <a:xfrm flipH="1">
            <a:off x="2472506" y="81813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9"/>
          <p:cNvSpPr/>
          <p:nvPr/>
        </p:nvSpPr>
        <p:spPr>
          <a:xfrm flipH="1">
            <a:off x="990306" y="39173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9"/>
          <p:cNvSpPr/>
          <p:nvPr/>
        </p:nvSpPr>
        <p:spPr>
          <a:xfrm>
            <a:off x="7743675" y="127967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9"/>
          <p:cNvSpPr/>
          <p:nvPr/>
        </p:nvSpPr>
        <p:spPr>
          <a:xfrm>
            <a:off x="8556266" y="687013"/>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9"/>
          <p:cNvSpPr/>
          <p:nvPr/>
        </p:nvSpPr>
        <p:spPr>
          <a:xfrm flipH="1">
            <a:off x="1189775" y="1181949"/>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9"/>
          <p:cNvSpPr/>
          <p:nvPr/>
        </p:nvSpPr>
        <p:spPr>
          <a:xfrm>
            <a:off x="461600" y="21099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9"/>
          <p:cNvSpPr/>
          <p:nvPr/>
        </p:nvSpPr>
        <p:spPr>
          <a:xfrm>
            <a:off x="8986350" y="2109900"/>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CUSTOM_9">
    <p:spTree>
      <p:nvGrpSpPr>
        <p:cNvPr id="1412" name="Shape 1412"/>
        <p:cNvGrpSpPr/>
        <p:nvPr/>
      </p:nvGrpSpPr>
      <p:grpSpPr>
        <a:xfrm>
          <a:off x="0" y="0"/>
          <a:ext cx="0" cy="0"/>
          <a:chOff x="0" y="0"/>
          <a:chExt cx="0" cy="0"/>
        </a:xfrm>
      </p:grpSpPr>
      <p:sp>
        <p:nvSpPr>
          <p:cNvPr id="1413" name="Google Shape;1413;p20"/>
          <p:cNvSpPr/>
          <p:nvPr/>
        </p:nvSpPr>
        <p:spPr>
          <a:xfrm flipH="1">
            <a:off x="6139357" y="164582"/>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0"/>
          <p:cNvSpPr/>
          <p:nvPr/>
        </p:nvSpPr>
        <p:spPr>
          <a:xfrm flipH="1">
            <a:off x="3098032" y="870145"/>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0"/>
          <p:cNvSpPr txBox="1"/>
          <p:nvPr>
            <p:ph type="title"/>
          </p:nvPr>
        </p:nvSpPr>
        <p:spPr>
          <a:xfrm>
            <a:off x="3397525" y="391725"/>
            <a:ext cx="2349000" cy="62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200"/>
              <a:buNone/>
              <a:defRPr>
                <a:solidFill>
                  <a:schemeClr val="dk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16" name="Google Shape;1416;p20"/>
          <p:cNvSpPr txBox="1"/>
          <p:nvPr>
            <p:ph idx="1" type="subTitle"/>
          </p:nvPr>
        </p:nvSpPr>
        <p:spPr>
          <a:xfrm>
            <a:off x="3397525" y="2331550"/>
            <a:ext cx="2349000" cy="35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417" name="Google Shape;1417;p20"/>
          <p:cNvSpPr txBox="1"/>
          <p:nvPr>
            <p:ph idx="2" type="subTitle"/>
          </p:nvPr>
        </p:nvSpPr>
        <p:spPr>
          <a:xfrm>
            <a:off x="3397525" y="2688150"/>
            <a:ext cx="2349000" cy="74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418" name="Google Shape;1418;p20"/>
          <p:cNvSpPr txBox="1"/>
          <p:nvPr>
            <p:ph idx="3" type="subTitle"/>
          </p:nvPr>
        </p:nvSpPr>
        <p:spPr>
          <a:xfrm>
            <a:off x="1010725" y="3256963"/>
            <a:ext cx="2349000" cy="35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419" name="Google Shape;1419;p20"/>
          <p:cNvSpPr txBox="1"/>
          <p:nvPr>
            <p:ph idx="4" type="subTitle"/>
          </p:nvPr>
        </p:nvSpPr>
        <p:spPr>
          <a:xfrm>
            <a:off x="1010700" y="3615404"/>
            <a:ext cx="2349000" cy="74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420" name="Google Shape;1420;p20"/>
          <p:cNvSpPr txBox="1"/>
          <p:nvPr>
            <p:ph idx="5" type="subTitle"/>
          </p:nvPr>
        </p:nvSpPr>
        <p:spPr>
          <a:xfrm>
            <a:off x="5784325" y="3258000"/>
            <a:ext cx="2349000" cy="35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421" name="Google Shape;1421;p20"/>
          <p:cNvSpPr txBox="1"/>
          <p:nvPr>
            <p:ph idx="6" type="subTitle"/>
          </p:nvPr>
        </p:nvSpPr>
        <p:spPr>
          <a:xfrm>
            <a:off x="5784300" y="3616759"/>
            <a:ext cx="2349000" cy="74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422" name="Google Shape;1422;p20"/>
          <p:cNvSpPr/>
          <p:nvPr/>
        </p:nvSpPr>
        <p:spPr>
          <a:xfrm flipH="1">
            <a:off x="2524631" y="787148"/>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0"/>
          <p:cNvSpPr/>
          <p:nvPr/>
        </p:nvSpPr>
        <p:spPr>
          <a:xfrm>
            <a:off x="664175" y="252332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0"/>
          <p:cNvSpPr/>
          <p:nvPr/>
        </p:nvSpPr>
        <p:spPr>
          <a:xfrm flipH="1">
            <a:off x="6720882" y="499523"/>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0"/>
          <p:cNvSpPr/>
          <p:nvPr/>
        </p:nvSpPr>
        <p:spPr>
          <a:xfrm flipH="1">
            <a:off x="8186825" y="2431012"/>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4"/>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0"/>
          <p:cNvSpPr/>
          <p:nvPr/>
        </p:nvSpPr>
        <p:spPr>
          <a:xfrm flipH="1">
            <a:off x="6720882" y="499523"/>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0"/>
          <p:cNvSpPr/>
          <p:nvPr/>
        </p:nvSpPr>
        <p:spPr>
          <a:xfrm>
            <a:off x="8573300" y="316115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0"/>
          <p:cNvSpPr/>
          <p:nvPr/>
        </p:nvSpPr>
        <p:spPr>
          <a:xfrm>
            <a:off x="1532825" y="1553986"/>
            <a:ext cx="190500" cy="190452"/>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0"/>
          <p:cNvSpPr/>
          <p:nvPr/>
        </p:nvSpPr>
        <p:spPr>
          <a:xfrm>
            <a:off x="7053263" y="1612598"/>
            <a:ext cx="190500" cy="190452"/>
          </a:xfrm>
          <a:custGeom>
            <a:rect b="b" l="l" r="r" t="t"/>
            <a:pathLst>
              <a:path extrusionOk="0" h="2779" w="2779">
                <a:moveTo>
                  <a:pt x="1389" y="1"/>
                </a:moveTo>
                <a:lnTo>
                  <a:pt x="0" y="1390"/>
                </a:lnTo>
                <a:lnTo>
                  <a:pt x="1389" y="2779"/>
                </a:lnTo>
                <a:lnTo>
                  <a:pt x="2778" y="1390"/>
                </a:lnTo>
                <a:lnTo>
                  <a:pt x="138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0"/>
          <p:cNvSpPr/>
          <p:nvPr/>
        </p:nvSpPr>
        <p:spPr>
          <a:xfrm flipH="1">
            <a:off x="1891356" y="1807723"/>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0"/>
          <p:cNvSpPr/>
          <p:nvPr/>
        </p:nvSpPr>
        <p:spPr>
          <a:xfrm>
            <a:off x="6673888" y="1989013"/>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7" name="Shape 277"/>
        <p:cNvGrpSpPr/>
        <p:nvPr/>
      </p:nvGrpSpPr>
      <p:grpSpPr>
        <a:xfrm>
          <a:off x="0" y="0"/>
          <a:ext cx="0" cy="0"/>
          <a:chOff x="0" y="0"/>
          <a:chExt cx="0" cy="0"/>
        </a:xfrm>
      </p:grpSpPr>
      <p:sp>
        <p:nvSpPr>
          <p:cNvPr id="278" name="Google Shape;278;p3"/>
          <p:cNvSpPr txBox="1"/>
          <p:nvPr>
            <p:ph type="title"/>
          </p:nvPr>
        </p:nvSpPr>
        <p:spPr>
          <a:xfrm>
            <a:off x="712600" y="393192"/>
            <a:ext cx="771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9" name="Google Shape;279;p3"/>
          <p:cNvSpPr txBox="1"/>
          <p:nvPr>
            <p:ph idx="1" type="body"/>
          </p:nvPr>
        </p:nvSpPr>
        <p:spPr>
          <a:xfrm>
            <a:off x="712650" y="1041349"/>
            <a:ext cx="7718700" cy="3561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Clr>
                <a:srgbClr val="2B3E55"/>
              </a:buClr>
              <a:buSzPts val="1600"/>
              <a:buFont typeface="Montserrat"/>
              <a:buChar char="●"/>
              <a:defRPr sz="1200"/>
            </a:lvl1pPr>
            <a:lvl2pPr indent="-330200" lvl="1" marL="914400" algn="l">
              <a:lnSpc>
                <a:spcPct val="100000"/>
              </a:lnSpc>
              <a:spcBef>
                <a:spcPts val="1600"/>
              </a:spcBef>
              <a:spcAft>
                <a:spcPts val="0"/>
              </a:spcAft>
              <a:buClr>
                <a:srgbClr val="2B3E55"/>
              </a:buClr>
              <a:buSzPts val="1600"/>
              <a:buFont typeface="Montserrat"/>
              <a:buChar char="○"/>
              <a:defRPr sz="1200"/>
            </a:lvl2pPr>
            <a:lvl3pPr indent="-330200" lvl="2" marL="1371600" algn="l">
              <a:lnSpc>
                <a:spcPct val="100000"/>
              </a:lnSpc>
              <a:spcBef>
                <a:spcPts val="1600"/>
              </a:spcBef>
              <a:spcAft>
                <a:spcPts val="0"/>
              </a:spcAft>
              <a:buClr>
                <a:srgbClr val="2B3E55"/>
              </a:buClr>
              <a:buSzPts val="1600"/>
              <a:buFont typeface="Montserrat"/>
              <a:buChar char="■"/>
              <a:defRPr/>
            </a:lvl3pPr>
            <a:lvl4pPr indent="-330200" lvl="3" marL="1828800" algn="l">
              <a:lnSpc>
                <a:spcPct val="100000"/>
              </a:lnSpc>
              <a:spcBef>
                <a:spcPts val="1600"/>
              </a:spcBef>
              <a:spcAft>
                <a:spcPts val="0"/>
              </a:spcAft>
              <a:buClr>
                <a:srgbClr val="2B3E55"/>
              </a:buClr>
              <a:buSzPts val="1600"/>
              <a:buFont typeface="Montserrat"/>
              <a:buChar char="●"/>
              <a:defRPr/>
            </a:lvl4pPr>
            <a:lvl5pPr indent="-330200" lvl="4" marL="2286000" algn="l">
              <a:lnSpc>
                <a:spcPct val="100000"/>
              </a:lnSpc>
              <a:spcBef>
                <a:spcPts val="1600"/>
              </a:spcBef>
              <a:spcAft>
                <a:spcPts val="0"/>
              </a:spcAft>
              <a:buClr>
                <a:srgbClr val="2B3E55"/>
              </a:buClr>
              <a:buSzPts val="1600"/>
              <a:buFont typeface="Montserrat"/>
              <a:buChar char="○"/>
              <a:defRPr/>
            </a:lvl5pPr>
            <a:lvl6pPr indent="-330200" lvl="5" marL="2743200" algn="l">
              <a:lnSpc>
                <a:spcPct val="100000"/>
              </a:lnSpc>
              <a:spcBef>
                <a:spcPts val="1600"/>
              </a:spcBef>
              <a:spcAft>
                <a:spcPts val="0"/>
              </a:spcAft>
              <a:buClr>
                <a:srgbClr val="2B3E55"/>
              </a:buClr>
              <a:buSzPts val="1600"/>
              <a:buFont typeface="Montserrat"/>
              <a:buChar char="■"/>
              <a:defRPr/>
            </a:lvl6pPr>
            <a:lvl7pPr indent="-330200" lvl="6" marL="3200400" algn="l">
              <a:lnSpc>
                <a:spcPct val="100000"/>
              </a:lnSpc>
              <a:spcBef>
                <a:spcPts val="1600"/>
              </a:spcBef>
              <a:spcAft>
                <a:spcPts val="0"/>
              </a:spcAft>
              <a:buClr>
                <a:srgbClr val="2B3E55"/>
              </a:buClr>
              <a:buSzPts val="1600"/>
              <a:buFont typeface="Montserrat"/>
              <a:buChar char="●"/>
              <a:defRPr/>
            </a:lvl7pPr>
            <a:lvl8pPr indent="-330200" lvl="7" marL="3657600" algn="l">
              <a:lnSpc>
                <a:spcPct val="100000"/>
              </a:lnSpc>
              <a:spcBef>
                <a:spcPts val="1600"/>
              </a:spcBef>
              <a:spcAft>
                <a:spcPts val="0"/>
              </a:spcAft>
              <a:buClr>
                <a:srgbClr val="2B3E55"/>
              </a:buClr>
              <a:buSzPts val="1600"/>
              <a:buFont typeface="Montserrat"/>
              <a:buChar char="○"/>
              <a:defRPr/>
            </a:lvl8pPr>
            <a:lvl9pPr indent="-330200" lvl="8" marL="4114800" algn="l">
              <a:lnSpc>
                <a:spcPct val="100000"/>
              </a:lnSpc>
              <a:spcBef>
                <a:spcPts val="1600"/>
              </a:spcBef>
              <a:spcAft>
                <a:spcPts val="1600"/>
              </a:spcAft>
              <a:buClr>
                <a:srgbClr val="2B3E55"/>
              </a:buClr>
              <a:buSzPts val="1600"/>
              <a:buFont typeface="Montserrat"/>
              <a:buChar char="■"/>
              <a:defRPr/>
            </a:lvl9pPr>
          </a:lstStyle>
          <a:p/>
        </p:txBody>
      </p:sp>
      <p:sp>
        <p:nvSpPr>
          <p:cNvPr id="280" name="Google Shape;280;p3"/>
          <p:cNvSpPr/>
          <p:nvPr/>
        </p:nvSpPr>
        <p:spPr>
          <a:xfrm>
            <a:off x="-142637" y="1749387"/>
            <a:ext cx="438032" cy="375270"/>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
          <p:cNvSpPr/>
          <p:nvPr/>
        </p:nvSpPr>
        <p:spPr>
          <a:xfrm flipH="1">
            <a:off x="8301882" y="425582"/>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
          <p:cNvSpPr/>
          <p:nvPr/>
        </p:nvSpPr>
        <p:spPr>
          <a:xfrm flipH="1">
            <a:off x="7741382" y="5723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
          <p:cNvSpPr/>
          <p:nvPr/>
        </p:nvSpPr>
        <p:spPr>
          <a:xfrm flipH="1">
            <a:off x="138406" y="30050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
          <p:cNvSpPr/>
          <p:nvPr/>
        </p:nvSpPr>
        <p:spPr>
          <a:xfrm>
            <a:off x="353700" y="338752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
          <p:cNvSpPr/>
          <p:nvPr/>
        </p:nvSpPr>
        <p:spPr>
          <a:xfrm>
            <a:off x="8588416" y="2629213"/>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
          <p:cNvSpPr/>
          <p:nvPr/>
        </p:nvSpPr>
        <p:spPr>
          <a:xfrm>
            <a:off x="8916300" y="31260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32" name="Shape 1432"/>
        <p:cNvGrpSpPr/>
        <p:nvPr/>
      </p:nvGrpSpPr>
      <p:grpSpPr>
        <a:xfrm>
          <a:off x="0" y="0"/>
          <a:ext cx="0" cy="0"/>
          <a:chOff x="0" y="0"/>
          <a:chExt cx="0" cy="0"/>
        </a:xfrm>
      </p:grpSpPr>
      <p:sp>
        <p:nvSpPr>
          <p:cNvPr id="1433" name="Google Shape;1433;p21"/>
          <p:cNvSpPr/>
          <p:nvPr/>
        </p:nvSpPr>
        <p:spPr>
          <a:xfrm>
            <a:off x="747250" y="4498650"/>
            <a:ext cx="7684172" cy="190448"/>
          </a:xfrm>
          <a:custGeom>
            <a:rect b="b" l="l" r="r" t="t"/>
            <a:pathLst>
              <a:path extrusionOk="0" h="2587" w="21709">
                <a:moveTo>
                  <a:pt x="5332" y="1"/>
                </a:moveTo>
                <a:cubicBezTo>
                  <a:pt x="4391" y="1"/>
                  <a:pt x="3450" y="46"/>
                  <a:pt x="2510" y="135"/>
                </a:cubicBezTo>
                <a:cubicBezTo>
                  <a:pt x="2039" y="202"/>
                  <a:pt x="1569" y="314"/>
                  <a:pt x="1121" y="471"/>
                </a:cubicBezTo>
                <a:cubicBezTo>
                  <a:pt x="1053" y="471"/>
                  <a:pt x="986" y="516"/>
                  <a:pt x="941" y="561"/>
                </a:cubicBezTo>
                <a:cubicBezTo>
                  <a:pt x="695" y="830"/>
                  <a:pt x="1501" y="942"/>
                  <a:pt x="1748" y="1076"/>
                </a:cubicBezTo>
                <a:cubicBezTo>
                  <a:pt x="1770" y="1076"/>
                  <a:pt x="1770" y="1099"/>
                  <a:pt x="1770" y="1099"/>
                </a:cubicBezTo>
                <a:cubicBezTo>
                  <a:pt x="1770" y="1121"/>
                  <a:pt x="1748" y="1121"/>
                  <a:pt x="1748" y="1121"/>
                </a:cubicBezTo>
                <a:cubicBezTo>
                  <a:pt x="1501" y="1188"/>
                  <a:pt x="1233" y="1233"/>
                  <a:pt x="964" y="1278"/>
                </a:cubicBezTo>
                <a:cubicBezTo>
                  <a:pt x="717" y="1323"/>
                  <a:pt x="471" y="1390"/>
                  <a:pt x="224" y="1502"/>
                </a:cubicBezTo>
                <a:cubicBezTo>
                  <a:pt x="135" y="1547"/>
                  <a:pt x="45" y="1591"/>
                  <a:pt x="23" y="1659"/>
                </a:cubicBezTo>
                <a:cubicBezTo>
                  <a:pt x="0" y="1793"/>
                  <a:pt x="224" y="1860"/>
                  <a:pt x="404" y="1905"/>
                </a:cubicBezTo>
                <a:cubicBezTo>
                  <a:pt x="1188" y="2062"/>
                  <a:pt x="1949" y="2174"/>
                  <a:pt x="2734" y="2219"/>
                </a:cubicBezTo>
                <a:cubicBezTo>
                  <a:pt x="5300" y="2466"/>
                  <a:pt x="7874" y="2587"/>
                  <a:pt x="10446" y="2587"/>
                </a:cubicBezTo>
                <a:cubicBezTo>
                  <a:pt x="12074" y="2587"/>
                  <a:pt x="13701" y="2538"/>
                  <a:pt x="15324" y="2443"/>
                </a:cubicBezTo>
                <a:cubicBezTo>
                  <a:pt x="16265" y="2420"/>
                  <a:pt x="17206" y="2264"/>
                  <a:pt x="18124" y="1995"/>
                </a:cubicBezTo>
                <a:cubicBezTo>
                  <a:pt x="18393" y="1883"/>
                  <a:pt x="18684" y="1771"/>
                  <a:pt x="18976" y="1681"/>
                </a:cubicBezTo>
                <a:cubicBezTo>
                  <a:pt x="19782" y="1479"/>
                  <a:pt x="20723" y="1569"/>
                  <a:pt x="21462" y="1300"/>
                </a:cubicBezTo>
                <a:cubicBezTo>
                  <a:pt x="21530" y="1278"/>
                  <a:pt x="21597" y="1233"/>
                  <a:pt x="21664" y="1188"/>
                </a:cubicBezTo>
                <a:cubicBezTo>
                  <a:pt x="21709" y="1099"/>
                  <a:pt x="21619" y="987"/>
                  <a:pt x="21507" y="919"/>
                </a:cubicBezTo>
                <a:cubicBezTo>
                  <a:pt x="20880" y="539"/>
                  <a:pt x="20208" y="583"/>
                  <a:pt x="19424" y="516"/>
                </a:cubicBezTo>
                <a:cubicBezTo>
                  <a:pt x="18483" y="404"/>
                  <a:pt x="17542" y="337"/>
                  <a:pt x="16579" y="292"/>
                </a:cubicBezTo>
                <a:cubicBezTo>
                  <a:pt x="12837" y="135"/>
                  <a:pt x="9096" y="1"/>
                  <a:pt x="5332" y="1"/>
                </a:cubicBezTo>
                <a:close/>
              </a:path>
            </a:pathLst>
          </a:custGeom>
          <a:solidFill>
            <a:srgbClr val="FBDE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1"/>
          <p:cNvSpPr/>
          <p:nvPr/>
        </p:nvSpPr>
        <p:spPr>
          <a:xfrm flipH="1">
            <a:off x="6881090" y="2482174"/>
            <a:ext cx="438032" cy="375270"/>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1"/>
          <p:cNvSpPr/>
          <p:nvPr/>
        </p:nvSpPr>
        <p:spPr>
          <a:xfrm>
            <a:off x="1640511" y="853220"/>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6" name="Google Shape;1436;p21"/>
          <p:cNvGrpSpPr/>
          <p:nvPr/>
        </p:nvGrpSpPr>
        <p:grpSpPr>
          <a:xfrm>
            <a:off x="4084552" y="341613"/>
            <a:ext cx="975606" cy="375398"/>
            <a:chOff x="997575" y="4473575"/>
            <a:chExt cx="182050" cy="70050"/>
          </a:xfrm>
        </p:grpSpPr>
        <p:sp>
          <p:nvSpPr>
            <p:cNvPr id="1437" name="Google Shape;1437;p21"/>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1"/>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1"/>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1"/>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1"/>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2" name="Google Shape;1442;p21"/>
          <p:cNvSpPr txBox="1"/>
          <p:nvPr>
            <p:ph type="title"/>
          </p:nvPr>
        </p:nvSpPr>
        <p:spPr>
          <a:xfrm>
            <a:off x="1933063" y="1109650"/>
            <a:ext cx="5352900" cy="141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800"/>
              <a:buNone/>
              <a:defRPr sz="5200">
                <a:solidFill>
                  <a:schemeClr val="dk2"/>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443" name="Google Shape;1443;p21"/>
          <p:cNvSpPr/>
          <p:nvPr/>
        </p:nvSpPr>
        <p:spPr>
          <a:xfrm>
            <a:off x="785150" y="1778823"/>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1"/>
          <p:cNvSpPr/>
          <p:nvPr/>
        </p:nvSpPr>
        <p:spPr>
          <a:xfrm flipH="1">
            <a:off x="1251886" y="3841200"/>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1"/>
          <p:cNvSpPr/>
          <p:nvPr/>
        </p:nvSpPr>
        <p:spPr>
          <a:xfrm flipH="1">
            <a:off x="8024036" y="1183275"/>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1"/>
          <p:cNvSpPr/>
          <p:nvPr/>
        </p:nvSpPr>
        <p:spPr>
          <a:xfrm>
            <a:off x="2618334" y="3490899"/>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1"/>
          <p:cNvSpPr/>
          <p:nvPr/>
        </p:nvSpPr>
        <p:spPr>
          <a:xfrm flipH="1">
            <a:off x="6374611" y="38412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1"/>
          <p:cNvSpPr/>
          <p:nvPr/>
        </p:nvSpPr>
        <p:spPr>
          <a:xfrm flipH="1">
            <a:off x="923561" y="11328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1"/>
          <p:cNvSpPr/>
          <p:nvPr/>
        </p:nvSpPr>
        <p:spPr>
          <a:xfrm>
            <a:off x="7588425" y="22374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1"/>
          <p:cNvSpPr/>
          <p:nvPr/>
        </p:nvSpPr>
        <p:spPr>
          <a:xfrm>
            <a:off x="8556609" y="1625849"/>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1" name="Google Shape;1451;p21"/>
          <p:cNvGrpSpPr/>
          <p:nvPr/>
        </p:nvGrpSpPr>
        <p:grpSpPr>
          <a:xfrm>
            <a:off x="841702" y="2971144"/>
            <a:ext cx="803061" cy="1608770"/>
            <a:chOff x="5208159" y="1733828"/>
            <a:chExt cx="1182712" cy="2369322"/>
          </a:xfrm>
        </p:grpSpPr>
        <p:sp>
          <p:nvSpPr>
            <p:cNvPr id="1452" name="Google Shape;1452;p21"/>
            <p:cNvSpPr/>
            <p:nvPr/>
          </p:nvSpPr>
          <p:spPr>
            <a:xfrm>
              <a:off x="5359225" y="3316400"/>
              <a:ext cx="879525" cy="92825"/>
            </a:xfrm>
            <a:custGeom>
              <a:rect b="b" l="l" r="r" t="t"/>
              <a:pathLst>
                <a:path extrusionOk="0" h="3713" w="35181">
                  <a:moveTo>
                    <a:pt x="17590" y="1"/>
                  </a:moveTo>
                  <a:cubicBezTo>
                    <a:pt x="7908" y="1"/>
                    <a:pt x="0" y="888"/>
                    <a:pt x="0" y="1857"/>
                  </a:cubicBezTo>
                  <a:cubicBezTo>
                    <a:pt x="0" y="2906"/>
                    <a:pt x="7908" y="3713"/>
                    <a:pt x="17590" y="3713"/>
                  </a:cubicBezTo>
                  <a:cubicBezTo>
                    <a:pt x="27273" y="3713"/>
                    <a:pt x="35180" y="2906"/>
                    <a:pt x="35180" y="1857"/>
                  </a:cubicBezTo>
                  <a:cubicBezTo>
                    <a:pt x="35180" y="888"/>
                    <a:pt x="27273" y="1"/>
                    <a:pt x="175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1"/>
            <p:cNvSpPr/>
            <p:nvPr/>
          </p:nvSpPr>
          <p:spPr>
            <a:xfrm>
              <a:off x="5396415" y="1733828"/>
              <a:ext cx="706050" cy="313975"/>
            </a:xfrm>
            <a:custGeom>
              <a:rect b="b" l="l" r="r" t="t"/>
              <a:pathLst>
                <a:path extrusionOk="0" h="12559" w="28242">
                  <a:moveTo>
                    <a:pt x="14045" y="0"/>
                  </a:moveTo>
                  <a:cubicBezTo>
                    <a:pt x="13886" y="0"/>
                    <a:pt x="13724" y="17"/>
                    <a:pt x="13557" y="52"/>
                  </a:cubicBezTo>
                  <a:cubicBezTo>
                    <a:pt x="9603" y="858"/>
                    <a:pt x="12669" y="9573"/>
                    <a:pt x="12669" y="9573"/>
                  </a:cubicBezTo>
                  <a:cubicBezTo>
                    <a:pt x="12669" y="9573"/>
                    <a:pt x="8230" y="4769"/>
                    <a:pt x="4842" y="4769"/>
                  </a:cubicBezTo>
                  <a:cubicBezTo>
                    <a:pt x="4327" y="4769"/>
                    <a:pt x="3837" y="4880"/>
                    <a:pt x="3390" y="5135"/>
                  </a:cubicBezTo>
                  <a:cubicBezTo>
                    <a:pt x="1" y="7072"/>
                    <a:pt x="8715" y="12558"/>
                    <a:pt x="8715" y="12558"/>
                  </a:cubicBezTo>
                  <a:lnTo>
                    <a:pt x="20657" y="12155"/>
                  </a:lnTo>
                  <a:cubicBezTo>
                    <a:pt x="20657" y="12155"/>
                    <a:pt x="28242" y="6507"/>
                    <a:pt x="25902" y="4167"/>
                  </a:cubicBezTo>
                  <a:cubicBezTo>
                    <a:pt x="25539" y="3804"/>
                    <a:pt x="25126" y="3650"/>
                    <a:pt x="24686" y="3650"/>
                  </a:cubicBezTo>
                  <a:cubicBezTo>
                    <a:pt x="22292" y="3650"/>
                    <a:pt x="19124" y="8201"/>
                    <a:pt x="19124" y="8201"/>
                  </a:cubicBezTo>
                  <a:cubicBezTo>
                    <a:pt x="19124" y="8201"/>
                    <a:pt x="17573" y="0"/>
                    <a:pt x="1404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1"/>
            <p:cNvSpPr/>
            <p:nvPr/>
          </p:nvSpPr>
          <p:spPr>
            <a:xfrm>
              <a:off x="5392390" y="1786003"/>
              <a:ext cx="719275" cy="372750"/>
            </a:xfrm>
            <a:custGeom>
              <a:rect b="b" l="l" r="r" t="t"/>
              <a:pathLst>
                <a:path extrusionOk="0" h="14910" w="28771">
                  <a:moveTo>
                    <a:pt x="19119" y="1"/>
                  </a:moveTo>
                  <a:cubicBezTo>
                    <a:pt x="16754" y="1"/>
                    <a:pt x="14912" y="3606"/>
                    <a:pt x="14767" y="5711"/>
                  </a:cubicBezTo>
                  <a:cubicBezTo>
                    <a:pt x="14767" y="5711"/>
                    <a:pt x="13095" y="1640"/>
                    <a:pt x="9682" y="1640"/>
                  </a:cubicBezTo>
                  <a:cubicBezTo>
                    <a:pt x="9499" y="1640"/>
                    <a:pt x="9311" y="1652"/>
                    <a:pt x="9118" y="1676"/>
                  </a:cubicBezTo>
                  <a:cubicBezTo>
                    <a:pt x="5407" y="2241"/>
                    <a:pt x="5971" y="6437"/>
                    <a:pt x="8473" y="8051"/>
                  </a:cubicBezTo>
                  <a:cubicBezTo>
                    <a:pt x="8473" y="8051"/>
                    <a:pt x="5883" y="6628"/>
                    <a:pt x="3768" y="6628"/>
                  </a:cubicBezTo>
                  <a:cubicBezTo>
                    <a:pt x="2738" y="6628"/>
                    <a:pt x="1822" y="6966"/>
                    <a:pt x="1372" y="7970"/>
                  </a:cubicBezTo>
                  <a:cubicBezTo>
                    <a:pt x="0" y="11117"/>
                    <a:pt x="13960" y="14909"/>
                    <a:pt x="13960" y="14909"/>
                  </a:cubicBezTo>
                  <a:cubicBezTo>
                    <a:pt x="13960" y="14909"/>
                    <a:pt x="19931" y="12892"/>
                    <a:pt x="23884" y="11117"/>
                  </a:cubicBezTo>
                  <a:cubicBezTo>
                    <a:pt x="26884" y="9679"/>
                    <a:pt x="28771" y="5192"/>
                    <a:pt x="25382" y="5192"/>
                  </a:cubicBezTo>
                  <a:cubicBezTo>
                    <a:pt x="24395" y="5192"/>
                    <a:pt x="22962" y="5572"/>
                    <a:pt x="20980" y="6518"/>
                  </a:cubicBezTo>
                  <a:cubicBezTo>
                    <a:pt x="20980" y="6518"/>
                    <a:pt x="22674" y="1031"/>
                    <a:pt x="19931" y="143"/>
                  </a:cubicBezTo>
                  <a:cubicBezTo>
                    <a:pt x="19655" y="46"/>
                    <a:pt x="19383" y="1"/>
                    <a:pt x="1911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1"/>
            <p:cNvSpPr/>
            <p:nvPr/>
          </p:nvSpPr>
          <p:spPr>
            <a:xfrm>
              <a:off x="5208159" y="2072034"/>
              <a:ext cx="1182712" cy="1306970"/>
            </a:xfrm>
            <a:custGeom>
              <a:rect b="b" l="l" r="r" t="t"/>
              <a:pathLst>
                <a:path extrusionOk="0" h="39420" w="62735">
                  <a:moveTo>
                    <a:pt x="30393" y="1"/>
                  </a:moveTo>
                  <a:cubicBezTo>
                    <a:pt x="1" y="1"/>
                    <a:pt x="18194" y="39419"/>
                    <a:pt x="18194" y="39419"/>
                  </a:cubicBezTo>
                  <a:lnTo>
                    <a:pt x="44014" y="39338"/>
                  </a:lnTo>
                  <a:cubicBezTo>
                    <a:pt x="44014" y="39338"/>
                    <a:pt x="62734" y="1576"/>
                    <a:pt x="32153" y="43"/>
                  </a:cubicBezTo>
                  <a:cubicBezTo>
                    <a:pt x="31549" y="15"/>
                    <a:pt x="30963" y="1"/>
                    <a:pt x="30393"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1"/>
            <p:cNvSpPr/>
            <p:nvPr/>
          </p:nvSpPr>
          <p:spPr>
            <a:xfrm>
              <a:off x="5359225" y="3376925"/>
              <a:ext cx="879525" cy="726225"/>
            </a:xfrm>
            <a:custGeom>
              <a:rect b="b" l="l" r="r" t="t"/>
              <a:pathLst>
                <a:path extrusionOk="0" h="29049" w="35181">
                  <a:moveTo>
                    <a:pt x="0" y="0"/>
                  </a:moveTo>
                  <a:lnTo>
                    <a:pt x="4599" y="29049"/>
                  </a:lnTo>
                  <a:lnTo>
                    <a:pt x="31227" y="29049"/>
                  </a:lnTo>
                  <a:lnTo>
                    <a:pt x="3518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1"/>
            <p:cNvSpPr/>
            <p:nvPr/>
          </p:nvSpPr>
          <p:spPr>
            <a:xfrm>
              <a:off x="5419725" y="3501225"/>
              <a:ext cx="760525" cy="196575"/>
            </a:xfrm>
            <a:custGeom>
              <a:rect b="b" l="l" r="r" t="t"/>
              <a:pathLst>
                <a:path extrusionOk="0" h="7863" w="30421">
                  <a:moveTo>
                    <a:pt x="10410" y="112"/>
                  </a:moveTo>
                  <a:cubicBezTo>
                    <a:pt x="10894" y="273"/>
                    <a:pt x="11217" y="677"/>
                    <a:pt x="11297" y="1161"/>
                  </a:cubicBezTo>
                  <a:cubicBezTo>
                    <a:pt x="11378" y="1726"/>
                    <a:pt x="11297" y="3017"/>
                    <a:pt x="9199" y="4953"/>
                  </a:cubicBezTo>
                  <a:cubicBezTo>
                    <a:pt x="8070" y="3662"/>
                    <a:pt x="7828" y="2210"/>
                    <a:pt x="8554" y="1242"/>
                  </a:cubicBezTo>
                  <a:cubicBezTo>
                    <a:pt x="8877" y="596"/>
                    <a:pt x="9522" y="273"/>
                    <a:pt x="10168" y="193"/>
                  </a:cubicBezTo>
                  <a:cubicBezTo>
                    <a:pt x="10248" y="193"/>
                    <a:pt x="10329" y="112"/>
                    <a:pt x="10410" y="112"/>
                  </a:cubicBezTo>
                  <a:close/>
                  <a:moveTo>
                    <a:pt x="21545" y="273"/>
                  </a:moveTo>
                  <a:cubicBezTo>
                    <a:pt x="22029" y="354"/>
                    <a:pt x="22432" y="677"/>
                    <a:pt x="22594" y="1080"/>
                  </a:cubicBezTo>
                  <a:cubicBezTo>
                    <a:pt x="22755" y="1484"/>
                    <a:pt x="23158" y="2855"/>
                    <a:pt x="21625" y="5034"/>
                  </a:cubicBezTo>
                  <a:cubicBezTo>
                    <a:pt x="20899" y="4550"/>
                    <a:pt x="20334" y="3743"/>
                    <a:pt x="20254" y="2855"/>
                  </a:cubicBezTo>
                  <a:cubicBezTo>
                    <a:pt x="20012" y="2129"/>
                    <a:pt x="20173" y="1403"/>
                    <a:pt x="20576" y="838"/>
                  </a:cubicBezTo>
                  <a:cubicBezTo>
                    <a:pt x="20819" y="515"/>
                    <a:pt x="21141" y="354"/>
                    <a:pt x="21545" y="354"/>
                  </a:cubicBezTo>
                  <a:lnTo>
                    <a:pt x="21545" y="273"/>
                  </a:lnTo>
                  <a:close/>
                  <a:moveTo>
                    <a:pt x="10172" y="0"/>
                  </a:moveTo>
                  <a:cubicBezTo>
                    <a:pt x="9460" y="0"/>
                    <a:pt x="8743" y="449"/>
                    <a:pt x="8392" y="1080"/>
                  </a:cubicBezTo>
                  <a:cubicBezTo>
                    <a:pt x="7989" y="1645"/>
                    <a:pt x="7343" y="3097"/>
                    <a:pt x="9038" y="5115"/>
                  </a:cubicBezTo>
                  <a:cubicBezTo>
                    <a:pt x="7165" y="6749"/>
                    <a:pt x="4996" y="7162"/>
                    <a:pt x="3271" y="7162"/>
                  </a:cubicBezTo>
                  <a:cubicBezTo>
                    <a:pt x="1504" y="7162"/>
                    <a:pt x="203" y="6728"/>
                    <a:pt x="162" y="6728"/>
                  </a:cubicBezTo>
                  <a:cubicBezTo>
                    <a:pt x="81" y="6728"/>
                    <a:pt x="81" y="6809"/>
                    <a:pt x="81" y="6809"/>
                  </a:cubicBezTo>
                  <a:cubicBezTo>
                    <a:pt x="1" y="6890"/>
                    <a:pt x="81" y="6971"/>
                    <a:pt x="81" y="6971"/>
                  </a:cubicBezTo>
                  <a:cubicBezTo>
                    <a:pt x="122" y="6971"/>
                    <a:pt x="1433" y="7394"/>
                    <a:pt x="3218" y="7394"/>
                  </a:cubicBezTo>
                  <a:cubicBezTo>
                    <a:pt x="5003" y="7394"/>
                    <a:pt x="7263" y="6971"/>
                    <a:pt x="9199" y="5276"/>
                  </a:cubicBezTo>
                  <a:cubicBezTo>
                    <a:pt x="10906" y="6905"/>
                    <a:pt x="13134" y="7863"/>
                    <a:pt x="15526" y="7863"/>
                  </a:cubicBezTo>
                  <a:cubicBezTo>
                    <a:pt x="15622" y="7863"/>
                    <a:pt x="15719" y="7861"/>
                    <a:pt x="15816" y="7858"/>
                  </a:cubicBezTo>
                  <a:lnTo>
                    <a:pt x="15977" y="7777"/>
                  </a:lnTo>
                  <a:cubicBezTo>
                    <a:pt x="16082" y="7781"/>
                    <a:pt x="16187" y="7783"/>
                    <a:pt x="16291" y="7783"/>
                  </a:cubicBezTo>
                  <a:cubicBezTo>
                    <a:pt x="18275" y="7783"/>
                    <a:pt x="20165" y="7055"/>
                    <a:pt x="21545" y="5599"/>
                  </a:cubicBezTo>
                  <a:lnTo>
                    <a:pt x="21787" y="5276"/>
                  </a:lnTo>
                  <a:cubicBezTo>
                    <a:pt x="22029" y="5437"/>
                    <a:pt x="22352" y="5518"/>
                    <a:pt x="22594" y="5599"/>
                  </a:cubicBezTo>
                  <a:cubicBezTo>
                    <a:pt x="23992" y="6036"/>
                    <a:pt x="25486" y="6402"/>
                    <a:pt x="26933" y="6402"/>
                  </a:cubicBezTo>
                  <a:cubicBezTo>
                    <a:pt x="28157" y="6402"/>
                    <a:pt x="29348" y="6140"/>
                    <a:pt x="30420" y="5437"/>
                  </a:cubicBezTo>
                  <a:cubicBezTo>
                    <a:pt x="30420" y="5437"/>
                    <a:pt x="30420" y="5357"/>
                    <a:pt x="30420" y="5276"/>
                  </a:cubicBezTo>
                  <a:lnTo>
                    <a:pt x="30259" y="5276"/>
                  </a:lnTo>
                  <a:cubicBezTo>
                    <a:pt x="29267" y="5937"/>
                    <a:pt x="28124" y="6181"/>
                    <a:pt x="26938" y="6181"/>
                  </a:cubicBezTo>
                  <a:cubicBezTo>
                    <a:pt x="25519" y="6181"/>
                    <a:pt x="24037" y="5833"/>
                    <a:pt x="22674" y="5437"/>
                  </a:cubicBezTo>
                  <a:cubicBezTo>
                    <a:pt x="22352" y="5437"/>
                    <a:pt x="22110" y="5276"/>
                    <a:pt x="21867" y="5195"/>
                  </a:cubicBezTo>
                  <a:cubicBezTo>
                    <a:pt x="23481" y="2936"/>
                    <a:pt x="22997" y="1403"/>
                    <a:pt x="22755" y="999"/>
                  </a:cubicBezTo>
                  <a:cubicBezTo>
                    <a:pt x="22594" y="515"/>
                    <a:pt x="22190" y="193"/>
                    <a:pt x="21625" y="112"/>
                  </a:cubicBezTo>
                  <a:cubicBezTo>
                    <a:pt x="21141" y="112"/>
                    <a:pt x="20738" y="273"/>
                    <a:pt x="20496" y="677"/>
                  </a:cubicBezTo>
                  <a:cubicBezTo>
                    <a:pt x="20012" y="1322"/>
                    <a:pt x="19850" y="2129"/>
                    <a:pt x="20092" y="2936"/>
                  </a:cubicBezTo>
                  <a:cubicBezTo>
                    <a:pt x="20173" y="3904"/>
                    <a:pt x="20738" y="4711"/>
                    <a:pt x="21545" y="5276"/>
                  </a:cubicBezTo>
                  <a:lnTo>
                    <a:pt x="21383" y="5437"/>
                  </a:lnTo>
                  <a:cubicBezTo>
                    <a:pt x="20004" y="6894"/>
                    <a:pt x="18114" y="7622"/>
                    <a:pt x="16199" y="7622"/>
                  </a:cubicBezTo>
                  <a:cubicBezTo>
                    <a:pt x="16098" y="7622"/>
                    <a:pt x="15997" y="7620"/>
                    <a:pt x="15896" y="7616"/>
                  </a:cubicBezTo>
                  <a:lnTo>
                    <a:pt x="15816" y="7616"/>
                  </a:lnTo>
                  <a:cubicBezTo>
                    <a:pt x="15715" y="7619"/>
                    <a:pt x="15614" y="7621"/>
                    <a:pt x="15513" y="7621"/>
                  </a:cubicBezTo>
                  <a:cubicBezTo>
                    <a:pt x="13201" y="7621"/>
                    <a:pt x="10984" y="6738"/>
                    <a:pt x="9361" y="5115"/>
                  </a:cubicBezTo>
                  <a:cubicBezTo>
                    <a:pt x="11459" y="3178"/>
                    <a:pt x="11701" y="1887"/>
                    <a:pt x="11539" y="1080"/>
                  </a:cubicBezTo>
                  <a:cubicBezTo>
                    <a:pt x="11378" y="596"/>
                    <a:pt x="11055" y="193"/>
                    <a:pt x="10490" y="31"/>
                  </a:cubicBezTo>
                  <a:cubicBezTo>
                    <a:pt x="10385" y="10"/>
                    <a:pt x="10279" y="0"/>
                    <a:pt x="10172"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1"/>
            <p:cNvSpPr/>
            <p:nvPr/>
          </p:nvSpPr>
          <p:spPr>
            <a:xfrm>
              <a:off x="5484275" y="3749325"/>
              <a:ext cx="627400" cy="196600"/>
            </a:xfrm>
            <a:custGeom>
              <a:rect b="b" l="l" r="r" t="t"/>
              <a:pathLst>
                <a:path extrusionOk="0" h="7864" w="25096">
                  <a:moveTo>
                    <a:pt x="7828" y="113"/>
                  </a:moveTo>
                  <a:cubicBezTo>
                    <a:pt x="8312" y="274"/>
                    <a:pt x="8635" y="678"/>
                    <a:pt x="8715" y="1162"/>
                  </a:cubicBezTo>
                  <a:cubicBezTo>
                    <a:pt x="8796" y="1726"/>
                    <a:pt x="8715" y="3018"/>
                    <a:pt x="6617" y="4954"/>
                  </a:cubicBezTo>
                  <a:cubicBezTo>
                    <a:pt x="5488" y="3582"/>
                    <a:pt x="5246" y="2211"/>
                    <a:pt x="5972" y="1242"/>
                  </a:cubicBezTo>
                  <a:cubicBezTo>
                    <a:pt x="6295" y="597"/>
                    <a:pt x="6940" y="274"/>
                    <a:pt x="7586" y="193"/>
                  </a:cubicBezTo>
                  <a:cubicBezTo>
                    <a:pt x="7666" y="193"/>
                    <a:pt x="7747" y="193"/>
                    <a:pt x="7828" y="113"/>
                  </a:cubicBezTo>
                  <a:close/>
                  <a:moveTo>
                    <a:pt x="18963" y="274"/>
                  </a:moveTo>
                  <a:cubicBezTo>
                    <a:pt x="19447" y="355"/>
                    <a:pt x="19850" y="678"/>
                    <a:pt x="20012" y="1081"/>
                  </a:cubicBezTo>
                  <a:cubicBezTo>
                    <a:pt x="20173" y="1484"/>
                    <a:pt x="20576" y="2856"/>
                    <a:pt x="19043" y="5035"/>
                  </a:cubicBezTo>
                  <a:cubicBezTo>
                    <a:pt x="18317" y="4551"/>
                    <a:pt x="17752" y="3744"/>
                    <a:pt x="17672" y="2856"/>
                  </a:cubicBezTo>
                  <a:cubicBezTo>
                    <a:pt x="17430" y="2130"/>
                    <a:pt x="17591" y="1404"/>
                    <a:pt x="17994" y="839"/>
                  </a:cubicBezTo>
                  <a:cubicBezTo>
                    <a:pt x="18237" y="516"/>
                    <a:pt x="18559" y="355"/>
                    <a:pt x="18963" y="355"/>
                  </a:cubicBezTo>
                  <a:lnTo>
                    <a:pt x="18963" y="274"/>
                  </a:lnTo>
                  <a:close/>
                  <a:moveTo>
                    <a:pt x="7643" y="1"/>
                  </a:moveTo>
                  <a:cubicBezTo>
                    <a:pt x="6878" y="1"/>
                    <a:pt x="6161" y="449"/>
                    <a:pt x="5810" y="1081"/>
                  </a:cubicBezTo>
                  <a:cubicBezTo>
                    <a:pt x="5488" y="1646"/>
                    <a:pt x="4842" y="3098"/>
                    <a:pt x="6456" y="5115"/>
                  </a:cubicBezTo>
                  <a:lnTo>
                    <a:pt x="6456" y="5196"/>
                  </a:lnTo>
                  <a:cubicBezTo>
                    <a:pt x="4844" y="6515"/>
                    <a:pt x="2765" y="7235"/>
                    <a:pt x="704" y="7235"/>
                  </a:cubicBezTo>
                  <a:cubicBezTo>
                    <a:pt x="496" y="7235"/>
                    <a:pt x="289" y="7228"/>
                    <a:pt x="82" y="7213"/>
                  </a:cubicBezTo>
                  <a:cubicBezTo>
                    <a:pt x="1" y="7213"/>
                    <a:pt x="1" y="7213"/>
                    <a:pt x="1" y="7294"/>
                  </a:cubicBezTo>
                  <a:cubicBezTo>
                    <a:pt x="1" y="7375"/>
                    <a:pt x="1" y="7375"/>
                    <a:pt x="82" y="7375"/>
                  </a:cubicBezTo>
                  <a:cubicBezTo>
                    <a:pt x="356" y="7403"/>
                    <a:pt x="631" y="7417"/>
                    <a:pt x="906" y="7417"/>
                  </a:cubicBezTo>
                  <a:cubicBezTo>
                    <a:pt x="2965" y="7417"/>
                    <a:pt x="4980" y="6630"/>
                    <a:pt x="6617" y="5277"/>
                  </a:cubicBezTo>
                  <a:cubicBezTo>
                    <a:pt x="8324" y="6906"/>
                    <a:pt x="10552" y="7864"/>
                    <a:pt x="12944" y="7864"/>
                  </a:cubicBezTo>
                  <a:cubicBezTo>
                    <a:pt x="13040" y="7864"/>
                    <a:pt x="13137" y="7862"/>
                    <a:pt x="13234" y="7859"/>
                  </a:cubicBezTo>
                  <a:lnTo>
                    <a:pt x="13314" y="7778"/>
                  </a:lnTo>
                  <a:cubicBezTo>
                    <a:pt x="13491" y="7792"/>
                    <a:pt x="13668" y="7798"/>
                    <a:pt x="13844" y="7798"/>
                  </a:cubicBezTo>
                  <a:cubicBezTo>
                    <a:pt x="15761" y="7798"/>
                    <a:pt x="17633" y="7004"/>
                    <a:pt x="18963" y="5600"/>
                  </a:cubicBezTo>
                  <a:cubicBezTo>
                    <a:pt x="19043" y="5519"/>
                    <a:pt x="19124" y="5438"/>
                    <a:pt x="19205" y="5357"/>
                  </a:cubicBezTo>
                  <a:cubicBezTo>
                    <a:pt x="19447" y="5519"/>
                    <a:pt x="19689" y="5600"/>
                    <a:pt x="20012" y="5680"/>
                  </a:cubicBezTo>
                  <a:cubicBezTo>
                    <a:pt x="21459" y="6114"/>
                    <a:pt x="22971" y="6419"/>
                    <a:pt x="24490" y="6419"/>
                  </a:cubicBezTo>
                  <a:cubicBezTo>
                    <a:pt x="24665" y="6419"/>
                    <a:pt x="24840" y="6415"/>
                    <a:pt x="25014" y="6406"/>
                  </a:cubicBezTo>
                  <a:cubicBezTo>
                    <a:pt x="25095" y="6406"/>
                    <a:pt x="25095" y="6245"/>
                    <a:pt x="25014" y="6245"/>
                  </a:cubicBezTo>
                  <a:cubicBezTo>
                    <a:pt x="23320" y="6245"/>
                    <a:pt x="21706" y="6003"/>
                    <a:pt x="20092" y="5519"/>
                  </a:cubicBezTo>
                  <a:cubicBezTo>
                    <a:pt x="19850" y="5438"/>
                    <a:pt x="19528" y="5277"/>
                    <a:pt x="19285" y="5196"/>
                  </a:cubicBezTo>
                  <a:cubicBezTo>
                    <a:pt x="20899" y="2937"/>
                    <a:pt x="20415" y="1484"/>
                    <a:pt x="20254" y="1000"/>
                  </a:cubicBezTo>
                  <a:cubicBezTo>
                    <a:pt x="20068" y="444"/>
                    <a:pt x="19536" y="127"/>
                    <a:pt x="18994" y="127"/>
                  </a:cubicBezTo>
                  <a:cubicBezTo>
                    <a:pt x="18594" y="127"/>
                    <a:pt x="18188" y="300"/>
                    <a:pt x="17914" y="678"/>
                  </a:cubicBezTo>
                  <a:cubicBezTo>
                    <a:pt x="17430" y="1323"/>
                    <a:pt x="17268" y="2130"/>
                    <a:pt x="17510" y="2937"/>
                  </a:cubicBezTo>
                  <a:cubicBezTo>
                    <a:pt x="17672" y="3905"/>
                    <a:pt x="18156" y="4712"/>
                    <a:pt x="19043" y="5277"/>
                  </a:cubicBezTo>
                  <a:lnTo>
                    <a:pt x="18801" y="5519"/>
                  </a:lnTo>
                  <a:cubicBezTo>
                    <a:pt x="17498" y="6898"/>
                    <a:pt x="15613" y="7623"/>
                    <a:pt x="13698" y="7623"/>
                  </a:cubicBezTo>
                  <a:cubicBezTo>
                    <a:pt x="13597" y="7623"/>
                    <a:pt x="13496" y="7621"/>
                    <a:pt x="13395" y="7617"/>
                  </a:cubicBezTo>
                  <a:lnTo>
                    <a:pt x="13314" y="7617"/>
                  </a:lnTo>
                  <a:cubicBezTo>
                    <a:pt x="13213" y="7620"/>
                    <a:pt x="13112" y="7622"/>
                    <a:pt x="13011" y="7622"/>
                  </a:cubicBezTo>
                  <a:cubicBezTo>
                    <a:pt x="10699" y="7622"/>
                    <a:pt x="8480" y="6739"/>
                    <a:pt x="6779" y="5115"/>
                  </a:cubicBezTo>
                  <a:cubicBezTo>
                    <a:pt x="8957" y="3260"/>
                    <a:pt x="9119" y="1888"/>
                    <a:pt x="8957" y="1081"/>
                  </a:cubicBezTo>
                  <a:cubicBezTo>
                    <a:pt x="8877" y="597"/>
                    <a:pt x="8473" y="193"/>
                    <a:pt x="7989" y="32"/>
                  </a:cubicBezTo>
                  <a:cubicBezTo>
                    <a:pt x="7873" y="11"/>
                    <a:pt x="7758" y="1"/>
                    <a:pt x="7643"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1"/>
            <p:cNvSpPr/>
            <p:nvPr/>
          </p:nvSpPr>
          <p:spPr>
            <a:xfrm>
              <a:off x="5812806" y="2070775"/>
              <a:ext cx="179514" cy="1295963"/>
            </a:xfrm>
            <a:custGeom>
              <a:rect b="b" l="l" r="r" t="t"/>
              <a:pathLst>
                <a:path extrusionOk="0" h="39088" w="9522">
                  <a:moveTo>
                    <a:pt x="81" y="0"/>
                  </a:moveTo>
                  <a:cubicBezTo>
                    <a:pt x="0" y="81"/>
                    <a:pt x="0" y="81"/>
                    <a:pt x="81" y="162"/>
                  </a:cubicBezTo>
                  <a:cubicBezTo>
                    <a:pt x="162" y="323"/>
                    <a:pt x="323" y="565"/>
                    <a:pt x="485" y="726"/>
                  </a:cubicBezTo>
                  <a:cubicBezTo>
                    <a:pt x="9522" y="11297"/>
                    <a:pt x="5326" y="27354"/>
                    <a:pt x="243" y="38973"/>
                  </a:cubicBezTo>
                  <a:cubicBezTo>
                    <a:pt x="243" y="38973"/>
                    <a:pt x="243" y="39054"/>
                    <a:pt x="243" y="39054"/>
                  </a:cubicBezTo>
                  <a:cubicBezTo>
                    <a:pt x="266" y="39077"/>
                    <a:pt x="297" y="39087"/>
                    <a:pt x="328" y="39087"/>
                  </a:cubicBezTo>
                  <a:cubicBezTo>
                    <a:pt x="404" y="39087"/>
                    <a:pt x="485" y="39030"/>
                    <a:pt x="485" y="38973"/>
                  </a:cubicBezTo>
                  <a:cubicBezTo>
                    <a:pt x="5165" y="28161"/>
                    <a:pt x="6859" y="18801"/>
                    <a:pt x="5487" y="11135"/>
                  </a:cubicBezTo>
                  <a:cubicBezTo>
                    <a:pt x="4842" y="7181"/>
                    <a:pt x="3147" y="3550"/>
                    <a:pt x="565" y="565"/>
                  </a:cubicBezTo>
                  <a:cubicBezTo>
                    <a:pt x="485" y="404"/>
                    <a:pt x="323" y="162"/>
                    <a:pt x="16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1"/>
            <p:cNvSpPr/>
            <p:nvPr/>
          </p:nvSpPr>
          <p:spPr>
            <a:xfrm>
              <a:off x="5913197" y="2095508"/>
              <a:ext cx="146069" cy="1272124"/>
            </a:xfrm>
            <a:custGeom>
              <a:rect b="b" l="l" r="r" t="t"/>
              <a:pathLst>
                <a:path extrusionOk="0" h="38369" w="7748">
                  <a:moveTo>
                    <a:pt x="112" y="1"/>
                  </a:moveTo>
                  <a:cubicBezTo>
                    <a:pt x="82" y="1"/>
                    <a:pt x="41" y="21"/>
                    <a:pt x="1" y="61"/>
                  </a:cubicBezTo>
                  <a:cubicBezTo>
                    <a:pt x="1" y="61"/>
                    <a:pt x="1" y="142"/>
                    <a:pt x="1" y="142"/>
                  </a:cubicBezTo>
                  <a:cubicBezTo>
                    <a:pt x="646" y="545"/>
                    <a:pt x="4116" y="3692"/>
                    <a:pt x="5730" y="9744"/>
                  </a:cubicBezTo>
                  <a:cubicBezTo>
                    <a:pt x="7263" y="15311"/>
                    <a:pt x="7505" y="24752"/>
                    <a:pt x="485" y="38227"/>
                  </a:cubicBezTo>
                  <a:cubicBezTo>
                    <a:pt x="404" y="38227"/>
                    <a:pt x="404" y="38308"/>
                    <a:pt x="485" y="38308"/>
                  </a:cubicBezTo>
                  <a:cubicBezTo>
                    <a:pt x="525" y="38348"/>
                    <a:pt x="566" y="38368"/>
                    <a:pt x="596" y="38368"/>
                  </a:cubicBezTo>
                  <a:cubicBezTo>
                    <a:pt x="626" y="38368"/>
                    <a:pt x="646" y="38348"/>
                    <a:pt x="646" y="38308"/>
                  </a:cubicBezTo>
                  <a:cubicBezTo>
                    <a:pt x="7747" y="24913"/>
                    <a:pt x="7505" y="15392"/>
                    <a:pt x="5972" y="9744"/>
                  </a:cubicBezTo>
                  <a:cubicBezTo>
                    <a:pt x="4277" y="3611"/>
                    <a:pt x="808" y="384"/>
                    <a:pt x="162" y="61"/>
                  </a:cubicBezTo>
                  <a:cubicBezTo>
                    <a:pt x="162" y="21"/>
                    <a:pt x="142" y="1"/>
                    <a:pt x="11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1"/>
            <p:cNvSpPr/>
            <p:nvPr/>
          </p:nvSpPr>
          <p:spPr>
            <a:xfrm>
              <a:off x="5577014" y="2070509"/>
              <a:ext cx="178005" cy="1295101"/>
            </a:xfrm>
            <a:custGeom>
              <a:rect b="b" l="l" r="r" t="t"/>
              <a:pathLst>
                <a:path extrusionOk="0" h="39062" w="9442">
                  <a:moveTo>
                    <a:pt x="9368" y="1"/>
                  </a:moveTo>
                  <a:cubicBezTo>
                    <a:pt x="9342" y="1"/>
                    <a:pt x="9311" y="27"/>
                    <a:pt x="9280" y="89"/>
                  </a:cubicBezTo>
                  <a:cubicBezTo>
                    <a:pt x="9119" y="250"/>
                    <a:pt x="9038" y="412"/>
                    <a:pt x="8876" y="573"/>
                  </a:cubicBezTo>
                  <a:cubicBezTo>
                    <a:pt x="6294" y="3558"/>
                    <a:pt x="4600" y="7270"/>
                    <a:pt x="4035" y="11224"/>
                  </a:cubicBezTo>
                  <a:cubicBezTo>
                    <a:pt x="2583" y="18809"/>
                    <a:pt x="4277" y="28249"/>
                    <a:pt x="9038" y="38981"/>
                  </a:cubicBezTo>
                  <a:cubicBezTo>
                    <a:pt x="9038" y="39062"/>
                    <a:pt x="9119" y="39062"/>
                    <a:pt x="9119" y="39062"/>
                  </a:cubicBezTo>
                  <a:lnTo>
                    <a:pt x="9199" y="39062"/>
                  </a:lnTo>
                  <a:cubicBezTo>
                    <a:pt x="9199" y="39062"/>
                    <a:pt x="9280" y="38981"/>
                    <a:pt x="9199" y="38900"/>
                  </a:cubicBezTo>
                  <a:cubicBezTo>
                    <a:pt x="4197" y="27362"/>
                    <a:pt x="1" y="11305"/>
                    <a:pt x="9038" y="734"/>
                  </a:cubicBezTo>
                  <a:cubicBezTo>
                    <a:pt x="9199" y="492"/>
                    <a:pt x="9280" y="331"/>
                    <a:pt x="9441" y="170"/>
                  </a:cubicBezTo>
                  <a:cubicBezTo>
                    <a:pt x="9441" y="70"/>
                    <a:pt x="9410" y="1"/>
                    <a:pt x="936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1"/>
            <p:cNvSpPr/>
            <p:nvPr/>
          </p:nvSpPr>
          <p:spPr>
            <a:xfrm>
              <a:off x="5508560" y="2094845"/>
              <a:ext cx="147577" cy="1270765"/>
            </a:xfrm>
            <a:custGeom>
              <a:rect b="b" l="l" r="r" t="t"/>
              <a:pathLst>
                <a:path extrusionOk="0" h="38328" w="7828">
                  <a:moveTo>
                    <a:pt x="7666" y="0"/>
                  </a:moveTo>
                  <a:cubicBezTo>
                    <a:pt x="7021" y="404"/>
                    <a:pt x="3470" y="3631"/>
                    <a:pt x="1857" y="9764"/>
                  </a:cubicBezTo>
                  <a:cubicBezTo>
                    <a:pt x="323" y="15412"/>
                    <a:pt x="1" y="24853"/>
                    <a:pt x="7101" y="38328"/>
                  </a:cubicBezTo>
                  <a:lnTo>
                    <a:pt x="7343" y="38328"/>
                  </a:lnTo>
                  <a:cubicBezTo>
                    <a:pt x="7343" y="38328"/>
                    <a:pt x="7343" y="38247"/>
                    <a:pt x="7343" y="38247"/>
                  </a:cubicBezTo>
                  <a:cubicBezTo>
                    <a:pt x="243" y="24772"/>
                    <a:pt x="566" y="15331"/>
                    <a:pt x="2018" y="9764"/>
                  </a:cubicBezTo>
                  <a:cubicBezTo>
                    <a:pt x="3712" y="3712"/>
                    <a:pt x="7182" y="565"/>
                    <a:pt x="7747" y="162"/>
                  </a:cubicBezTo>
                  <a:cubicBezTo>
                    <a:pt x="7828" y="162"/>
                    <a:pt x="7828" y="81"/>
                    <a:pt x="774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1"/>
            <p:cNvSpPr/>
            <p:nvPr/>
          </p:nvSpPr>
          <p:spPr>
            <a:xfrm>
              <a:off x="5472175" y="4058750"/>
              <a:ext cx="675800" cy="4050"/>
            </a:xfrm>
            <a:custGeom>
              <a:rect b="b" l="l" r="r" t="t"/>
              <a:pathLst>
                <a:path extrusionOk="0" h="162" w="27032">
                  <a:moveTo>
                    <a:pt x="81" y="0"/>
                  </a:moveTo>
                  <a:cubicBezTo>
                    <a:pt x="81" y="0"/>
                    <a:pt x="1" y="0"/>
                    <a:pt x="1" y="81"/>
                  </a:cubicBezTo>
                  <a:cubicBezTo>
                    <a:pt x="1" y="162"/>
                    <a:pt x="81" y="162"/>
                    <a:pt x="81" y="162"/>
                  </a:cubicBezTo>
                  <a:lnTo>
                    <a:pt x="26951" y="162"/>
                  </a:lnTo>
                  <a:cubicBezTo>
                    <a:pt x="26951" y="162"/>
                    <a:pt x="27031" y="162"/>
                    <a:pt x="27031" y="81"/>
                  </a:cubicBezTo>
                  <a:cubicBezTo>
                    <a:pt x="27031" y="0"/>
                    <a:pt x="26951" y="0"/>
                    <a:pt x="2695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1"/>
            <p:cNvSpPr/>
            <p:nvPr/>
          </p:nvSpPr>
          <p:spPr>
            <a:xfrm>
              <a:off x="5472175" y="4018400"/>
              <a:ext cx="675800" cy="6075"/>
            </a:xfrm>
            <a:custGeom>
              <a:rect b="b" l="l" r="r" t="t"/>
              <a:pathLst>
                <a:path extrusionOk="0" h="243" w="27032">
                  <a:moveTo>
                    <a:pt x="81" y="1"/>
                  </a:moveTo>
                  <a:cubicBezTo>
                    <a:pt x="81" y="1"/>
                    <a:pt x="1" y="81"/>
                    <a:pt x="1" y="162"/>
                  </a:cubicBezTo>
                  <a:cubicBezTo>
                    <a:pt x="1" y="162"/>
                    <a:pt x="81" y="243"/>
                    <a:pt x="81" y="243"/>
                  </a:cubicBezTo>
                  <a:lnTo>
                    <a:pt x="26951" y="243"/>
                  </a:lnTo>
                  <a:cubicBezTo>
                    <a:pt x="26951" y="243"/>
                    <a:pt x="27031" y="162"/>
                    <a:pt x="27031" y="162"/>
                  </a:cubicBezTo>
                  <a:cubicBezTo>
                    <a:pt x="27031" y="81"/>
                    <a:pt x="26951" y="1"/>
                    <a:pt x="2695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5" name="Google Shape;1465;p21"/>
          <p:cNvGrpSpPr/>
          <p:nvPr/>
        </p:nvGrpSpPr>
        <p:grpSpPr>
          <a:xfrm>
            <a:off x="4217798" y="3051181"/>
            <a:ext cx="841313" cy="1528735"/>
            <a:chOff x="1871850" y="1911250"/>
            <a:chExt cx="278950" cy="506875"/>
          </a:xfrm>
        </p:grpSpPr>
        <p:sp>
          <p:nvSpPr>
            <p:cNvPr id="1466" name="Google Shape;1466;p21"/>
            <p:cNvSpPr/>
            <p:nvPr/>
          </p:nvSpPr>
          <p:spPr>
            <a:xfrm>
              <a:off x="1912725" y="2186250"/>
              <a:ext cx="205575" cy="26325"/>
            </a:xfrm>
            <a:custGeom>
              <a:rect b="b" l="l" r="r" t="t"/>
              <a:pathLst>
                <a:path extrusionOk="0" h="1053" w="8223">
                  <a:moveTo>
                    <a:pt x="4123" y="0"/>
                  </a:moveTo>
                  <a:cubicBezTo>
                    <a:pt x="1838" y="0"/>
                    <a:pt x="1" y="246"/>
                    <a:pt x="1" y="538"/>
                  </a:cubicBezTo>
                  <a:cubicBezTo>
                    <a:pt x="1" y="807"/>
                    <a:pt x="1838" y="1053"/>
                    <a:pt x="4123" y="1053"/>
                  </a:cubicBezTo>
                  <a:cubicBezTo>
                    <a:pt x="6386" y="1053"/>
                    <a:pt x="8223" y="807"/>
                    <a:pt x="8223" y="538"/>
                  </a:cubicBezTo>
                  <a:cubicBezTo>
                    <a:pt x="8223" y="224"/>
                    <a:pt x="6386" y="0"/>
                    <a:pt x="41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1"/>
            <p:cNvSpPr/>
            <p:nvPr/>
          </p:nvSpPr>
          <p:spPr>
            <a:xfrm>
              <a:off x="1925625" y="1911800"/>
              <a:ext cx="209475" cy="332375"/>
            </a:xfrm>
            <a:custGeom>
              <a:rect b="b" l="l" r="r" t="t"/>
              <a:pathLst>
                <a:path extrusionOk="0" h="13295" w="8379">
                  <a:moveTo>
                    <a:pt x="2957" y="10082"/>
                  </a:moveTo>
                  <a:cubicBezTo>
                    <a:pt x="2957" y="10216"/>
                    <a:pt x="2980" y="10328"/>
                    <a:pt x="3002" y="10462"/>
                  </a:cubicBezTo>
                  <a:lnTo>
                    <a:pt x="3002" y="10462"/>
                  </a:lnTo>
                  <a:cubicBezTo>
                    <a:pt x="2980" y="10328"/>
                    <a:pt x="2957" y="10216"/>
                    <a:pt x="2957" y="10104"/>
                  </a:cubicBezTo>
                  <a:lnTo>
                    <a:pt x="2957" y="10082"/>
                  </a:lnTo>
                  <a:close/>
                  <a:moveTo>
                    <a:pt x="4414" y="1"/>
                  </a:moveTo>
                  <a:cubicBezTo>
                    <a:pt x="4302" y="23"/>
                    <a:pt x="4190" y="68"/>
                    <a:pt x="4122" y="157"/>
                  </a:cubicBezTo>
                  <a:cubicBezTo>
                    <a:pt x="3831" y="426"/>
                    <a:pt x="3629" y="762"/>
                    <a:pt x="3495" y="1143"/>
                  </a:cubicBezTo>
                  <a:lnTo>
                    <a:pt x="3473" y="1210"/>
                  </a:lnTo>
                  <a:cubicBezTo>
                    <a:pt x="3450" y="1322"/>
                    <a:pt x="3405" y="1434"/>
                    <a:pt x="3361" y="1569"/>
                  </a:cubicBezTo>
                  <a:cubicBezTo>
                    <a:pt x="3338" y="1703"/>
                    <a:pt x="3293" y="1815"/>
                    <a:pt x="3271" y="1950"/>
                  </a:cubicBezTo>
                  <a:cubicBezTo>
                    <a:pt x="3271" y="1972"/>
                    <a:pt x="3271" y="1972"/>
                    <a:pt x="3271" y="1994"/>
                  </a:cubicBezTo>
                  <a:cubicBezTo>
                    <a:pt x="3159" y="2443"/>
                    <a:pt x="3092" y="2891"/>
                    <a:pt x="3047" y="3339"/>
                  </a:cubicBezTo>
                  <a:lnTo>
                    <a:pt x="3047" y="3383"/>
                  </a:lnTo>
                  <a:cubicBezTo>
                    <a:pt x="3002" y="3630"/>
                    <a:pt x="2980" y="3876"/>
                    <a:pt x="2957" y="4123"/>
                  </a:cubicBezTo>
                  <a:cubicBezTo>
                    <a:pt x="2957" y="4235"/>
                    <a:pt x="2935" y="4347"/>
                    <a:pt x="2935" y="4459"/>
                  </a:cubicBezTo>
                  <a:lnTo>
                    <a:pt x="2935" y="4526"/>
                  </a:lnTo>
                  <a:cubicBezTo>
                    <a:pt x="2913" y="4840"/>
                    <a:pt x="2868" y="5131"/>
                    <a:pt x="2868" y="5445"/>
                  </a:cubicBezTo>
                  <a:lnTo>
                    <a:pt x="2868" y="5512"/>
                  </a:lnTo>
                  <a:cubicBezTo>
                    <a:pt x="2845" y="5848"/>
                    <a:pt x="2823" y="6206"/>
                    <a:pt x="2823" y="6565"/>
                  </a:cubicBezTo>
                  <a:lnTo>
                    <a:pt x="2823" y="6632"/>
                  </a:lnTo>
                  <a:cubicBezTo>
                    <a:pt x="2823" y="7774"/>
                    <a:pt x="2845" y="8917"/>
                    <a:pt x="2957" y="10037"/>
                  </a:cubicBezTo>
                  <a:cubicBezTo>
                    <a:pt x="2868" y="9477"/>
                    <a:pt x="2801" y="8895"/>
                    <a:pt x="2711" y="8312"/>
                  </a:cubicBezTo>
                  <a:lnTo>
                    <a:pt x="2711" y="8245"/>
                  </a:lnTo>
                  <a:cubicBezTo>
                    <a:pt x="2666" y="7864"/>
                    <a:pt x="2621" y="7506"/>
                    <a:pt x="2554" y="7125"/>
                  </a:cubicBezTo>
                  <a:lnTo>
                    <a:pt x="2532" y="6878"/>
                  </a:lnTo>
                  <a:lnTo>
                    <a:pt x="2532" y="6856"/>
                  </a:lnTo>
                  <a:cubicBezTo>
                    <a:pt x="2397" y="5848"/>
                    <a:pt x="2218" y="4884"/>
                    <a:pt x="1972" y="3921"/>
                  </a:cubicBezTo>
                  <a:cubicBezTo>
                    <a:pt x="1837" y="3361"/>
                    <a:pt x="1613" y="2823"/>
                    <a:pt x="1344" y="2308"/>
                  </a:cubicBezTo>
                  <a:lnTo>
                    <a:pt x="1322" y="2263"/>
                  </a:lnTo>
                  <a:cubicBezTo>
                    <a:pt x="1210" y="2062"/>
                    <a:pt x="1076" y="1860"/>
                    <a:pt x="919" y="1681"/>
                  </a:cubicBezTo>
                  <a:cubicBezTo>
                    <a:pt x="919" y="1681"/>
                    <a:pt x="896" y="1658"/>
                    <a:pt x="896" y="1636"/>
                  </a:cubicBezTo>
                  <a:lnTo>
                    <a:pt x="784" y="1546"/>
                  </a:lnTo>
                  <a:cubicBezTo>
                    <a:pt x="762" y="1479"/>
                    <a:pt x="695" y="1457"/>
                    <a:pt x="627" y="1434"/>
                  </a:cubicBezTo>
                  <a:cubicBezTo>
                    <a:pt x="560" y="1434"/>
                    <a:pt x="471" y="1479"/>
                    <a:pt x="426" y="1524"/>
                  </a:cubicBezTo>
                  <a:cubicBezTo>
                    <a:pt x="359" y="1614"/>
                    <a:pt x="291" y="1681"/>
                    <a:pt x="247" y="1770"/>
                  </a:cubicBezTo>
                  <a:cubicBezTo>
                    <a:pt x="247" y="1770"/>
                    <a:pt x="224" y="1793"/>
                    <a:pt x="224" y="1815"/>
                  </a:cubicBezTo>
                  <a:cubicBezTo>
                    <a:pt x="157" y="1950"/>
                    <a:pt x="90" y="2106"/>
                    <a:pt x="67" y="2263"/>
                  </a:cubicBezTo>
                  <a:cubicBezTo>
                    <a:pt x="67" y="2286"/>
                    <a:pt x="67" y="2286"/>
                    <a:pt x="67" y="2308"/>
                  </a:cubicBezTo>
                  <a:cubicBezTo>
                    <a:pt x="23" y="2510"/>
                    <a:pt x="0" y="2711"/>
                    <a:pt x="0" y="2891"/>
                  </a:cubicBezTo>
                  <a:lnTo>
                    <a:pt x="0" y="3003"/>
                  </a:lnTo>
                  <a:lnTo>
                    <a:pt x="0" y="3047"/>
                  </a:lnTo>
                  <a:cubicBezTo>
                    <a:pt x="0" y="3428"/>
                    <a:pt x="0" y="3809"/>
                    <a:pt x="23" y="4168"/>
                  </a:cubicBezTo>
                  <a:lnTo>
                    <a:pt x="23" y="4235"/>
                  </a:lnTo>
                  <a:cubicBezTo>
                    <a:pt x="45" y="4638"/>
                    <a:pt x="67" y="5041"/>
                    <a:pt x="135" y="5445"/>
                  </a:cubicBezTo>
                  <a:lnTo>
                    <a:pt x="135" y="5489"/>
                  </a:lnTo>
                  <a:lnTo>
                    <a:pt x="157" y="5669"/>
                  </a:lnTo>
                  <a:cubicBezTo>
                    <a:pt x="179" y="5848"/>
                    <a:pt x="202" y="6027"/>
                    <a:pt x="247" y="6206"/>
                  </a:cubicBezTo>
                  <a:lnTo>
                    <a:pt x="247" y="6251"/>
                  </a:lnTo>
                  <a:cubicBezTo>
                    <a:pt x="471" y="7416"/>
                    <a:pt x="784" y="8536"/>
                    <a:pt x="1210" y="9634"/>
                  </a:cubicBezTo>
                  <a:lnTo>
                    <a:pt x="1232" y="9701"/>
                  </a:lnTo>
                  <a:cubicBezTo>
                    <a:pt x="1322" y="9925"/>
                    <a:pt x="1412" y="10149"/>
                    <a:pt x="1501" y="10373"/>
                  </a:cubicBezTo>
                  <a:lnTo>
                    <a:pt x="1501" y="10396"/>
                  </a:lnTo>
                  <a:cubicBezTo>
                    <a:pt x="1501" y="10418"/>
                    <a:pt x="1524" y="10418"/>
                    <a:pt x="1524" y="10418"/>
                  </a:cubicBezTo>
                  <a:cubicBezTo>
                    <a:pt x="1792" y="11068"/>
                    <a:pt x="2039" y="11605"/>
                    <a:pt x="2106" y="12277"/>
                  </a:cubicBezTo>
                  <a:cubicBezTo>
                    <a:pt x="2187" y="12989"/>
                    <a:pt x="2675" y="13295"/>
                    <a:pt x="3317" y="13295"/>
                  </a:cubicBezTo>
                  <a:cubicBezTo>
                    <a:pt x="3383" y="13295"/>
                    <a:pt x="3449" y="13292"/>
                    <a:pt x="3517" y="13286"/>
                  </a:cubicBezTo>
                  <a:cubicBezTo>
                    <a:pt x="4033" y="13241"/>
                    <a:pt x="4526" y="13084"/>
                    <a:pt x="4996" y="12838"/>
                  </a:cubicBezTo>
                  <a:cubicBezTo>
                    <a:pt x="5130" y="12748"/>
                    <a:pt x="5265" y="12636"/>
                    <a:pt x="5377" y="12501"/>
                  </a:cubicBezTo>
                  <a:cubicBezTo>
                    <a:pt x="5467" y="12345"/>
                    <a:pt x="5534" y="12165"/>
                    <a:pt x="5556" y="11986"/>
                  </a:cubicBezTo>
                  <a:cubicBezTo>
                    <a:pt x="5668" y="11404"/>
                    <a:pt x="5780" y="10844"/>
                    <a:pt x="5915" y="10261"/>
                  </a:cubicBezTo>
                  <a:cubicBezTo>
                    <a:pt x="5915" y="10239"/>
                    <a:pt x="5915" y="10216"/>
                    <a:pt x="5915" y="10216"/>
                  </a:cubicBezTo>
                  <a:cubicBezTo>
                    <a:pt x="5959" y="10015"/>
                    <a:pt x="6027" y="9813"/>
                    <a:pt x="6071" y="9611"/>
                  </a:cubicBezTo>
                  <a:lnTo>
                    <a:pt x="6071" y="9567"/>
                  </a:lnTo>
                  <a:cubicBezTo>
                    <a:pt x="6116" y="9343"/>
                    <a:pt x="6183" y="9096"/>
                    <a:pt x="6251" y="8872"/>
                  </a:cubicBezTo>
                  <a:lnTo>
                    <a:pt x="6251" y="8827"/>
                  </a:lnTo>
                  <a:cubicBezTo>
                    <a:pt x="6363" y="8424"/>
                    <a:pt x="6475" y="8021"/>
                    <a:pt x="6587" y="7618"/>
                  </a:cubicBezTo>
                  <a:cubicBezTo>
                    <a:pt x="6587" y="7595"/>
                    <a:pt x="6609" y="7595"/>
                    <a:pt x="6609" y="7573"/>
                  </a:cubicBezTo>
                  <a:cubicBezTo>
                    <a:pt x="6699" y="7259"/>
                    <a:pt x="6788" y="6946"/>
                    <a:pt x="6878" y="6632"/>
                  </a:cubicBezTo>
                  <a:cubicBezTo>
                    <a:pt x="6900" y="6565"/>
                    <a:pt x="6923" y="6520"/>
                    <a:pt x="6945" y="6453"/>
                  </a:cubicBezTo>
                  <a:cubicBezTo>
                    <a:pt x="6945" y="6430"/>
                    <a:pt x="6968" y="6408"/>
                    <a:pt x="6968" y="6408"/>
                  </a:cubicBezTo>
                  <a:lnTo>
                    <a:pt x="7214" y="5669"/>
                  </a:lnTo>
                  <a:cubicBezTo>
                    <a:pt x="7214" y="5646"/>
                    <a:pt x="7214" y="5624"/>
                    <a:pt x="7214" y="5601"/>
                  </a:cubicBezTo>
                  <a:cubicBezTo>
                    <a:pt x="7371" y="5176"/>
                    <a:pt x="7505" y="4750"/>
                    <a:pt x="7640" y="4324"/>
                  </a:cubicBezTo>
                  <a:cubicBezTo>
                    <a:pt x="7662" y="4302"/>
                    <a:pt x="7662" y="4302"/>
                    <a:pt x="7662" y="4280"/>
                  </a:cubicBezTo>
                  <a:cubicBezTo>
                    <a:pt x="7796" y="3876"/>
                    <a:pt x="7908" y="3473"/>
                    <a:pt x="7998" y="3092"/>
                  </a:cubicBezTo>
                  <a:cubicBezTo>
                    <a:pt x="8020" y="3070"/>
                    <a:pt x="8020" y="3047"/>
                    <a:pt x="8020" y="3025"/>
                  </a:cubicBezTo>
                  <a:cubicBezTo>
                    <a:pt x="8088" y="2756"/>
                    <a:pt x="8155" y="2510"/>
                    <a:pt x="8200" y="2219"/>
                  </a:cubicBezTo>
                  <a:cubicBezTo>
                    <a:pt x="8200" y="2196"/>
                    <a:pt x="8200" y="2196"/>
                    <a:pt x="8200" y="2174"/>
                  </a:cubicBezTo>
                  <a:cubicBezTo>
                    <a:pt x="8267" y="1927"/>
                    <a:pt x="8289" y="1681"/>
                    <a:pt x="8334" y="1434"/>
                  </a:cubicBezTo>
                  <a:cubicBezTo>
                    <a:pt x="8379" y="1255"/>
                    <a:pt x="8334" y="1076"/>
                    <a:pt x="8244" y="942"/>
                  </a:cubicBezTo>
                  <a:cubicBezTo>
                    <a:pt x="8177" y="874"/>
                    <a:pt x="8132" y="852"/>
                    <a:pt x="8043" y="852"/>
                  </a:cubicBezTo>
                  <a:lnTo>
                    <a:pt x="7998" y="852"/>
                  </a:lnTo>
                  <a:cubicBezTo>
                    <a:pt x="7864" y="852"/>
                    <a:pt x="7707" y="919"/>
                    <a:pt x="7595" y="986"/>
                  </a:cubicBezTo>
                  <a:cubicBezTo>
                    <a:pt x="7281" y="1210"/>
                    <a:pt x="7012" y="1479"/>
                    <a:pt x="6811" y="1793"/>
                  </a:cubicBezTo>
                  <a:lnTo>
                    <a:pt x="6788" y="1838"/>
                  </a:lnTo>
                  <a:cubicBezTo>
                    <a:pt x="6654" y="2039"/>
                    <a:pt x="6542" y="2263"/>
                    <a:pt x="6430" y="2487"/>
                  </a:cubicBezTo>
                  <a:lnTo>
                    <a:pt x="6407" y="2532"/>
                  </a:lnTo>
                  <a:cubicBezTo>
                    <a:pt x="6273" y="2868"/>
                    <a:pt x="6139" y="3182"/>
                    <a:pt x="6027" y="3518"/>
                  </a:cubicBezTo>
                  <a:cubicBezTo>
                    <a:pt x="6004" y="3607"/>
                    <a:pt x="5982" y="3720"/>
                    <a:pt x="5937" y="3809"/>
                  </a:cubicBezTo>
                  <a:cubicBezTo>
                    <a:pt x="5937" y="3832"/>
                    <a:pt x="5937" y="3854"/>
                    <a:pt x="5915" y="3854"/>
                  </a:cubicBezTo>
                  <a:cubicBezTo>
                    <a:pt x="5803" y="4212"/>
                    <a:pt x="5713" y="4548"/>
                    <a:pt x="5601" y="4884"/>
                  </a:cubicBezTo>
                  <a:cubicBezTo>
                    <a:pt x="5601" y="4907"/>
                    <a:pt x="5601" y="4929"/>
                    <a:pt x="5601" y="4952"/>
                  </a:cubicBezTo>
                  <a:cubicBezTo>
                    <a:pt x="5511" y="5243"/>
                    <a:pt x="5422" y="5534"/>
                    <a:pt x="5354" y="5825"/>
                  </a:cubicBezTo>
                  <a:cubicBezTo>
                    <a:pt x="5354" y="5848"/>
                    <a:pt x="5354" y="5848"/>
                    <a:pt x="5332" y="5870"/>
                  </a:cubicBezTo>
                  <a:cubicBezTo>
                    <a:pt x="5242" y="6229"/>
                    <a:pt x="5175" y="6565"/>
                    <a:pt x="5086" y="6923"/>
                  </a:cubicBezTo>
                  <a:cubicBezTo>
                    <a:pt x="5086" y="6946"/>
                    <a:pt x="5086" y="6968"/>
                    <a:pt x="5086" y="6968"/>
                  </a:cubicBezTo>
                  <a:cubicBezTo>
                    <a:pt x="4974" y="7416"/>
                    <a:pt x="4884" y="7819"/>
                    <a:pt x="4817" y="8245"/>
                  </a:cubicBezTo>
                  <a:lnTo>
                    <a:pt x="4817" y="8312"/>
                  </a:lnTo>
                  <a:cubicBezTo>
                    <a:pt x="4750" y="8626"/>
                    <a:pt x="4705" y="8962"/>
                    <a:pt x="4638" y="9275"/>
                  </a:cubicBezTo>
                  <a:lnTo>
                    <a:pt x="4638" y="9320"/>
                  </a:lnTo>
                  <a:cubicBezTo>
                    <a:pt x="4615" y="9455"/>
                    <a:pt x="4615" y="9589"/>
                    <a:pt x="4593" y="9746"/>
                  </a:cubicBezTo>
                  <a:lnTo>
                    <a:pt x="4593" y="9791"/>
                  </a:lnTo>
                  <a:cubicBezTo>
                    <a:pt x="4526" y="10216"/>
                    <a:pt x="4481" y="10620"/>
                    <a:pt x="4436" y="11045"/>
                  </a:cubicBezTo>
                  <a:cubicBezTo>
                    <a:pt x="4458" y="10642"/>
                    <a:pt x="4503" y="10239"/>
                    <a:pt x="4548" y="9836"/>
                  </a:cubicBezTo>
                  <a:cubicBezTo>
                    <a:pt x="4548" y="9813"/>
                    <a:pt x="4548" y="9791"/>
                    <a:pt x="4548" y="9768"/>
                  </a:cubicBezTo>
                  <a:cubicBezTo>
                    <a:pt x="4548" y="9589"/>
                    <a:pt x="4570" y="9432"/>
                    <a:pt x="4593" y="9253"/>
                  </a:cubicBezTo>
                  <a:lnTo>
                    <a:pt x="4593" y="9141"/>
                  </a:lnTo>
                  <a:lnTo>
                    <a:pt x="4593" y="9074"/>
                  </a:lnTo>
                  <a:lnTo>
                    <a:pt x="4660" y="8335"/>
                  </a:lnTo>
                  <a:cubicBezTo>
                    <a:pt x="4660" y="8335"/>
                    <a:pt x="4660" y="8312"/>
                    <a:pt x="4660" y="8290"/>
                  </a:cubicBezTo>
                  <a:cubicBezTo>
                    <a:pt x="4705" y="7819"/>
                    <a:pt x="4750" y="7349"/>
                    <a:pt x="4794" y="6878"/>
                  </a:cubicBezTo>
                  <a:cubicBezTo>
                    <a:pt x="4794" y="6856"/>
                    <a:pt x="4794" y="6834"/>
                    <a:pt x="4794" y="6834"/>
                  </a:cubicBezTo>
                  <a:cubicBezTo>
                    <a:pt x="4839" y="6430"/>
                    <a:pt x="4862" y="6005"/>
                    <a:pt x="4906" y="5601"/>
                  </a:cubicBezTo>
                  <a:cubicBezTo>
                    <a:pt x="4906" y="5579"/>
                    <a:pt x="4906" y="5557"/>
                    <a:pt x="4906" y="5534"/>
                  </a:cubicBezTo>
                  <a:cubicBezTo>
                    <a:pt x="4929" y="5288"/>
                    <a:pt x="4951" y="5041"/>
                    <a:pt x="4974" y="4795"/>
                  </a:cubicBezTo>
                  <a:cubicBezTo>
                    <a:pt x="4974" y="4795"/>
                    <a:pt x="4974" y="4772"/>
                    <a:pt x="4974" y="4772"/>
                  </a:cubicBezTo>
                  <a:lnTo>
                    <a:pt x="4974" y="4705"/>
                  </a:lnTo>
                  <a:cubicBezTo>
                    <a:pt x="5018" y="4257"/>
                    <a:pt x="5063" y="3809"/>
                    <a:pt x="5086" y="3361"/>
                  </a:cubicBezTo>
                  <a:cubicBezTo>
                    <a:pt x="5086" y="3339"/>
                    <a:pt x="5086" y="3339"/>
                    <a:pt x="5086" y="3316"/>
                  </a:cubicBezTo>
                  <a:cubicBezTo>
                    <a:pt x="5108" y="2913"/>
                    <a:pt x="5108" y="2510"/>
                    <a:pt x="5086" y="2106"/>
                  </a:cubicBezTo>
                  <a:cubicBezTo>
                    <a:pt x="5086" y="2084"/>
                    <a:pt x="5086" y="2062"/>
                    <a:pt x="5086" y="2039"/>
                  </a:cubicBezTo>
                  <a:cubicBezTo>
                    <a:pt x="5063" y="1793"/>
                    <a:pt x="5018" y="1524"/>
                    <a:pt x="4974" y="1255"/>
                  </a:cubicBezTo>
                  <a:cubicBezTo>
                    <a:pt x="4974" y="1233"/>
                    <a:pt x="4974" y="1210"/>
                    <a:pt x="4974" y="1210"/>
                  </a:cubicBezTo>
                  <a:cubicBezTo>
                    <a:pt x="4906" y="874"/>
                    <a:pt x="4817" y="538"/>
                    <a:pt x="4682" y="225"/>
                  </a:cubicBezTo>
                  <a:cubicBezTo>
                    <a:pt x="4660" y="157"/>
                    <a:pt x="4615" y="90"/>
                    <a:pt x="4570" y="45"/>
                  </a:cubicBezTo>
                  <a:cubicBezTo>
                    <a:pt x="4526" y="23"/>
                    <a:pt x="4503" y="1"/>
                    <a:pt x="4458"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1"/>
            <p:cNvSpPr/>
            <p:nvPr/>
          </p:nvSpPr>
          <p:spPr>
            <a:xfrm>
              <a:off x="2045475" y="1932525"/>
              <a:ext cx="81225" cy="268850"/>
            </a:xfrm>
            <a:custGeom>
              <a:rect b="b" l="l" r="r" t="t"/>
              <a:pathLst>
                <a:path extrusionOk="0" h="10754" w="3249">
                  <a:moveTo>
                    <a:pt x="3226" y="1"/>
                  </a:moveTo>
                  <a:cubicBezTo>
                    <a:pt x="2599" y="897"/>
                    <a:pt x="1770" y="3742"/>
                    <a:pt x="1165" y="5982"/>
                  </a:cubicBezTo>
                  <a:cubicBezTo>
                    <a:pt x="560" y="8245"/>
                    <a:pt x="0" y="10687"/>
                    <a:pt x="23" y="10732"/>
                  </a:cubicBezTo>
                  <a:lnTo>
                    <a:pt x="45" y="10732"/>
                  </a:lnTo>
                  <a:lnTo>
                    <a:pt x="68" y="10754"/>
                  </a:lnTo>
                  <a:cubicBezTo>
                    <a:pt x="68" y="10732"/>
                    <a:pt x="68" y="10732"/>
                    <a:pt x="68" y="10732"/>
                  </a:cubicBezTo>
                  <a:cubicBezTo>
                    <a:pt x="90" y="10597"/>
                    <a:pt x="2039" y="1770"/>
                    <a:pt x="3249" y="45"/>
                  </a:cubicBezTo>
                  <a:cubicBezTo>
                    <a:pt x="3249" y="23"/>
                    <a:pt x="3249" y="23"/>
                    <a:pt x="324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1"/>
            <p:cNvSpPr/>
            <p:nvPr/>
          </p:nvSpPr>
          <p:spPr>
            <a:xfrm>
              <a:off x="2095875" y="1956050"/>
              <a:ext cx="34750" cy="23550"/>
            </a:xfrm>
            <a:custGeom>
              <a:rect b="b" l="l" r="r" t="t"/>
              <a:pathLst>
                <a:path extrusionOk="0" h="942" w="1390">
                  <a:moveTo>
                    <a:pt x="45" y="0"/>
                  </a:moveTo>
                  <a:lnTo>
                    <a:pt x="1" y="45"/>
                  </a:lnTo>
                  <a:cubicBezTo>
                    <a:pt x="158" y="336"/>
                    <a:pt x="292" y="628"/>
                    <a:pt x="404" y="919"/>
                  </a:cubicBezTo>
                  <a:lnTo>
                    <a:pt x="404" y="941"/>
                  </a:lnTo>
                  <a:lnTo>
                    <a:pt x="426" y="941"/>
                  </a:lnTo>
                  <a:cubicBezTo>
                    <a:pt x="740" y="762"/>
                    <a:pt x="1054" y="583"/>
                    <a:pt x="1390" y="449"/>
                  </a:cubicBezTo>
                  <a:cubicBezTo>
                    <a:pt x="1390" y="426"/>
                    <a:pt x="1390" y="404"/>
                    <a:pt x="1390" y="404"/>
                  </a:cubicBezTo>
                  <a:cubicBezTo>
                    <a:pt x="1076" y="538"/>
                    <a:pt x="762" y="695"/>
                    <a:pt x="449" y="874"/>
                  </a:cubicBezTo>
                  <a:lnTo>
                    <a:pt x="426" y="897"/>
                  </a:lnTo>
                  <a:lnTo>
                    <a:pt x="426" y="874"/>
                  </a:lnTo>
                  <a:cubicBezTo>
                    <a:pt x="314" y="561"/>
                    <a:pt x="180" y="292"/>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1"/>
            <p:cNvSpPr/>
            <p:nvPr/>
          </p:nvSpPr>
          <p:spPr>
            <a:xfrm>
              <a:off x="2086350" y="1973975"/>
              <a:ext cx="39800" cy="25225"/>
            </a:xfrm>
            <a:custGeom>
              <a:rect b="b" l="l" r="r" t="t"/>
              <a:pathLst>
                <a:path extrusionOk="0" h="1009" w="1592">
                  <a:moveTo>
                    <a:pt x="23" y="0"/>
                  </a:moveTo>
                  <a:lnTo>
                    <a:pt x="1" y="45"/>
                  </a:lnTo>
                  <a:cubicBezTo>
                    <a:pt x="180" y="336"/>
                    <a:pt x="359" y="650"/>
                    <a:pt x="516" y="964"/>
                  </a:cubicBezTo>
                  <a:lnTo>
                    <a:pt x="539" y="1008"/>
                  </a:lnTo>
                  <a:cubicBezTo>
                    <a:pt x="875" y="852"/>
                    <a:pt x="1233" y="717"/>
                    <a:pt x="1569" y="605"/>
                  </a:cubicBezTo>
                  <a:cubicBezTo>
                    <a:pt x="1591" y="583"/>
                    <a:pt x="1591" y="560"/>
                    <a:pt x="1591" y="538"/>
                  </a:cubicBezTo>
                  <a:lnTo>
                    <a:pt x="1591" y="538"/>
                  </a:lnTo>
                  <a:cubicBezTo>
                    <a:pt x="1233" y="672"/>
                    <a:pt x="897" y="807"/>
                    <a:pt x="561" y="964"/>
                  </a:cubicBezTo>
                  <a:cubicBezTo>
                    <a:pt x="561" y="941"/>
                    <a:pt x="539" y="919"/>
                    <a:pt x="539" y="919"/>
                  </a:cubicBezTo>
                  <a:cubicBezTo>
                    <a:pt x="382" y="583"/>
                    <a:pt x="202" y="292"/>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1"/>
            <p:cNvSpPr/>
            <p:nvPr/>
          </p:nvSpPr>
          <p:spPr>
            <a:xfrm>
              <a:off x="2074600" y="2007025"/>
              <a:ext cx="42575" cy="26900"/>
            </a:xfrm>
            <a:custGeom>
              <a:rect b="b" l="l" r="r" t="t"/>
              <a:pathLst>
                <a:path extrusionOk="0" h="1076" w="1703">
                  <a:moveTo>
                    <a:pt x="1703" y="471"/>
                  </a:moveTo>
                  <a:cubicBezTo>
                    <a:pt x="1696" y="471"/>
                    <a:pt x="1691" y="473"/>
                    <a:pt x="1687" y="477"/>
                  </a:cubicBezTo>
                  <a:lnTo>
                    <a:pt x="1687" y="477"/>
                  </a:lnTo>
                  <a:cubicBezTo>
                    <a:pt x="1693" y="475"/>
                    <a:pt x="1698" y="473"/>
                    <a:pt x="1703" y="471"/>
                  </a:cubicBezTo>
                  <a:close/>
                  <a:moveTo>
                    <a:pt x="0" y="0"/>
                  </a:moveTo>
                  <a:cubicBezTo>
                    <a:pt x="0" y="23"/>
                    <a:pt x="0" y="45"/>
                    <a:pt x="0" y="67"/>
                  </a:cubicBezTo>
                  <a:lnTo>
                    <a:pt x="560" y="1053"/>
                  </a:lnTo>
                  <a:lnTo>
                    <a:pt x="560" y="1075"/>
                  </a:lnTo>
                  <a:lnTo>
                    <a:pt x="583" y="1075"/>
                  </a:lnTo>
                  <a:cubicBezTo>
                    <a:pt x="941" y="851"/>
                    <a:pt x="1300" y="672"/>
                    <a:pt x="1681" y="515"/>
                  </a:cubicBezTo>
                  <a:cubicBezTo>
                    <a:pt x="1681" y="500"/>
                    <a:pt x="1681" y="485"/>
                    <a:pt x="1687" y="477"/>
                  </a:cubicBezTo>
                  <a:lnTo>
                    <a:pt x="1687" y="477"/>
                  </a:lnTo>
                  <a:cubicBezTo>
                    <a:pt x="1312" y="632"/>
                    <a:pt x="959" y="810"/>
                    <a:pt x="628" y="1031"/>
                  </a:cubicBezTo>
                  <a:lnTo>
                    <a:pt x="605" y="1031"/>
                  </a:lnTo>
                  <a:lnTo>
                    <a:pt x="583" y="1008"/>
                  </a:lnTo>
                  <a:lnTo>
                    <a:pt x="0" y="0"/>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1"/>
            <p:cNvSpPr/>
            <p:nvPr/>
          </p:nvSpPr>
          <p:spPr>
            <a:xfrm>
              <a:off x="2066200" y="2033900"/>
              <a:ext cx="39775" cy="28025"/>
            </a:xfrm>
            <a:custGeom>
              <a:rect b="b" l="l" r="r" t="t"/>
              <a:pathLst>
                <a:path extrusionOk="0" h="1121" w="1591">
                  <a:moveTo>
                    <a:pt x="0" y="0"/>
                  </a:moveTo>
                  <a:cubicBezTo>
                    <a:pt x="0" y="23"/>
                    <a:pt x="0" y="45"/>
                    <a:pt x="0" y="68"/>
                  </a:cubicBezTo>
                  <a:cubicBezTo>
                    <a:pt x="180" y="404"/>
                    <a:pt x="381" y="762"/>
                    <a:pt x="583" y="1098"/>
                  </a:cubicBezTo>
                  <a:cubicBezTo>
                    <a:pt x="583" y="1121"/>
                    <a:pt x="583" y="1121"/>
                    <a:pt x="605" y="1121"/>
                  </a:cubicBezTo>
                  <a:lnTo>
                    <a:pt x="628" y="1121"/>
                  </a:lnTo>
                  <a:cubicBezTo>
                    <a:pt x="941" y="1031"/>
                    <a:pt x="1255" y="919"/>
                    <a:pt x="1569" y="785"/>
                  </a:cubicBezTo>
                  <a:cubicBezTo>
                    <a:pt x="1591" y="762"/>
                    <a:pt x="1591" y="740"/>
                    <a:pt x="1591" y="717"/>
                  </a:cubicBezTo>
                  <a:lnTo>
                    <a:pt x="1591" y="717"/>
                  </a:lnTo>
                  <a:cubicBezTo>
                    <a:pt x="1277" y="852"/>
                    <a:pt x="941" y="986"/>
                    <a:pt x="605" y="1076"/>
                  </a:cubicBezTo>
                  <a:lnTo>
                    <a:pt x="583" y="1053"/>
                  </a:lnTo>
                  <a:cubicBezTo>
                    <a:pt x="404" y="695"/>
                    <a:pt x="202" y="359"/>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1"/>
            <p:cNvSpPr/>
            <p:nvPr/>
          </p:nvSpPr>
          <p:spPr>
            <a:xfrm>
              <a:off x="2060025" y="2056850"/>
              <a:ext cx="39250" cy="25250"/>
            </a:xfrm>
            <a:custGeom>
              <a:rect b="b" l="l" r="r" t="t"/>
              <a:pathLst>
                <a:path extrusionOk="0" h="1010" w="1570">
                  <a:moveTo>
                    <a:pt x="1" y="1"/>
                  </a:moveTo>
                  <a:cubicBezTo>
                    <a:pt x="1" y="23"/>
                    <a:pt x="1" y="46"/>
                    <a:pt x="1" y="68"/>
                  </a:cubicBezTo>
                  <a:lnTo>
                    <a:pt x="606" y="987"/>
                  </a:lnTo>
                  <a:lnTo>
                    <a:pt x="606" y="1009"/>
                  </a:lnTo>
                  <a:lnTo>
                    <a:pt x="628" y="1009"/>
                  </a:lnTo>
                  <a:cubicBezTo>
                    <a:pt x="942" y="897"/>
                    <a:pt x="1255" y="785"/>
                    <a:pt x="1547" y="651"/>
                  </a:cubicBezTo>
                  <a:cubicBezTo>
                    <a:pt x="1569" y="628"/>
                    <a:pt x="1569" y="606"/>
                    <a:pt x="1569" y="606"/>
                  </a:cubicBezTo>
                  <a:lnTo>
                    <a:pt x="1569" y="606"/>
                  </a:lnTo>
                  <a:cubicBezTo>
                    <a:pt x="1278" y="740"/>
                    <a:pt x="964" y="852"/>
                    <a:pt x="651" y="964"/>
                  </a:cubicBezTo>
                  <a:lnTo>
                    <a:pt x="628" y="920"/>
                  </a:ln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1"/>
            <p:cNvSpPr/>
            <p:nvPr/>
          </p:nvSpPr>
          <p:spPr>
            <a:xfrm>
              <a:off x="2052750" y="2084875"/>
              <a:ext cx="37550" cy="25225"/>
            </a:xfrm>
            <a:custGeom>
              <a:rect b="b" l="l" r="r" t="t"/>
              <a:pathLst>
                <a:path extrusionOk="0" h="1009" w="1502">
                  <a:moveTo>
                    <a:pt x="23" y="0"/>
                  </a:moveTo>
                  <a:cubicBezTo>
                    <a:pt x="1" y="0"/>
                    <a:pt x="1" y="23"/>
                    <a:pt x="1" y="45"/>
                  </a:cubicBezTo>
                  <a:cubicBezTo>
                    <a:pt x="157" y="381"/>
                    <a:pt x="359" y="695"/>
                    <a:pt x="606" y="986"/>
                  </a:cubicBezTo>
                  <a:cubicBezTo>
                    <a:pt x="606" y="1008"/>
                    <a:pt x="606" y="1008"/>
                    <a:pt x="606" y="1008"/>
                  </a:cubicBezTo>
                  <a:lnTo>
                    <a:pt x="628" y="1008"/>
                  </a:lnTo>
                  <a:cubicBezTo>
                    <a:pt x="919" y="919"/>
                    <a:pt x="1210" y="829"/>
                    <a:pt x="1479" y="695"/>
                  </a:cubicBezTo>
                  <a:cubicBezTo>
                    <a:pt x="1479" y="672"/>
                    <a:pt x="1502" y="672"/>
                    <a:pt x="1502" y="650"/>
                  </a:cubicBezTo>
                  <a:lnTo>
                    <a:pt x="1502" y="650"/>
                  </a:lnTo>
                  <a:cubicBezTo>
                    <a:pt x="1210" y="784"/>
                    <a:pt x="942" y="896"/>
                    <a:pt x="628" y="986"/>
                  </a:cubicBezTo>
                  <a:lnTo>
                    <a:pt x="606" y="941"/>
                  </a:lnTo>
                  <a:cubicBezTo>
                    <a:pt x="382" y="650"/>
                    <a:pt x="180" y="336"/>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1"/>
            <p:cNvSpPr/>
            <p:nvPr/>
          </p:nvSpPr>
          <p:spPr>
            <a:xfrm>
              <a:off x="2046025" y="2117900"/>
              <a:ext cx="35325" cy="20750"/>
            </a:xfrm>
            <a:custGeom>
              <a:rect b="b" l="l" r="r" t="t"/>
              <a:pathLst>
                <a:path extrusionOk="0" h="830" w="1413">
                  <a:moveTo>
                    <a:pt x="1" y="1"/>
                  </a:moveTo>
                  <a:lnTo>
                    <a:pt x="1" y="68"/>
                  </a:lnTo>
                  <a:cubicBezTo>
                    <a:pt x="135" y="292"/>
                    <a:pt x="314" y="516"/>
                    <a:pt x="494" y="718"/>
                  </a:cubicBezTo>
                  <a:cubicBezTo>
                    <a:pt x="516" y="763"/>
                    <a:pt x="561" y="785"/>
                    <a:pt x="583" y="807"/>
                  </a:cubicBezTo>
                  <a:cubicBezTo>
                    <a:pt x="606" y="807"/>
                    <a:pt x="606" y="830"/>
                    <a:pt x="628" y="830"/>
                  </a:cubicBezTo>
                  <a:lnTo>
                    <a:pt x="673" y="830"/>
                  </a:lnTo>
                  <a:cubicBezTo>
                    <a:pt x="718" y="830"/>
                    <a:pt x="763" y="807"/>
                    <a:pt x="807" y="785"/>
                  </a:cubicBezTo>
                  <a:cubicBezTo>
                    <a:pt x="1009" y="718"/>
                    <a:pt x="1211" y="673"/>
                    <a:pt x="1412" y="628"/>
                  </a:cubicBezTo>
                  <a:lnTo>
                    <a:pt x="1412" y="583"/>
                  </a:lnTo>
                  <a:cubicBezTo>
                    <a:pt x="1188" y="606"/>
                    <a:pt x="987" y="673"/>
                    <a:pt x="785" y="740"/>
                  </a:cubicBezTo>
                  <a:cubicBezTo>
                    <a:pt x="740" y="763"/>
                    <a:pt x="673" y="785"/>
                    <a:pt x="628" y="785"/>
                  </a:cubicBezTo>
                  <a:cubicBezTo>
                    <a:pt x="606" y="763"/>
                    <a:pt x="606" y="763"/>
                    <a:pt x="583" y="763"/>
                  </a:cubicBezTo>
                  <a:cubicBezTo>
                    <a:pt x="561" y="740"/>
                    <a:pt x="538" y="718"/>
                    <a:pt x="494" y="695"/>
                  </a:cubicBezTo>
                  <a:cubicBezTo>
                    <a:pt x="314" y="471"/>
                    <a:pt x="158" y="247"/>
                    <a:pt x="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1"/>
            <p:cNvSpPr/>
            <p:nvPr/>
          </p:nvSpPr>
          <p:spPr>
            <a:xfrm>
              <a:off x="2042100" y="2143125"/>
              <a:ext cx="34750" cy="15700"/>
            </a:xfrm>
            <a:custGeom>
              <a:rect b="b" l="l" r="r" t="t"/>
              <a:pathLst>
                <a:path extrusionOk="0" h="628" w="1390">
                  <a:moveTo>
                    <a:pt x="1" y="0"/>
                  </a:moveTo>
                  <a:lnTo>
                    <a:pt x="1" y="45"/>
                  </a:lnTo>
                  <a:lnTo>
                    <a:pt x="561" y="605"/>
                  </a:lnTo>
                  <a:lnTo>
                    <a:pt x="583" y="627"/>
                  </a:lnTo>
                  <a:lnTo>
                    <a:pt x="606" y="627"/>
                  </a:lnTo>
                  <a:cubicBezTo>
                    <a:pt x="875" y="538"/>
                    <a:pt x="1121" y="448"/>
                    <a:pt x="1390" y="358"/>
                  </a:cubicBezTo>
                  <a:lnTo>
                    <a:pt x="1368" y="314"/>
                  </a:lnTo>
                  <a:cubicBezTo>
                    <a:pt x="1121" y="403"/>
                    <a:pt x="852" y="493"/>
                    <a:pt x="583" y="605"/>
                  </a:cubicBezTo>
                  <a:lnTo>
                    <a:pt x="561" y="560"/>
                  </a:lnTo>
                  <a:lnTo>
                    <a:pt x="1" y="0"/>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1"/>
            <p:cNvSpPr/>
            <p:nvPr/>
          </p:nvSpPr>
          <p:spPr>
            <a:xfrm>
              <a:off x="2038850" y="2161450"/>
              <a:ext cx="33525" cy="16425"/>
            </a:xfrm>
            <a:custGeom>
              <a:rect b="b" l="l" r="r" t="t"/>
              <a:pathLst>
                <a:path extrusionOk="0" h="657" w="1341">
                  <a:moveTo>
                    <a:pt x="37" y="0"/>
                  </a:moveTo>
                  <a:cubicBezTo>
                    <a:pt x="27" y="0"/>
                    <a:pt x="1" y="33"/>
                    <a:pt x="19" y="51"/>
                  </a:cubicBezTo>
                  <a:lnTo>
                    <a:pt x="489" y="634"/>
                  </a:lnTo>
                  <a:lnTo>
                    <a:pt x="512" y="656"/>
                  </a:lnTo>
                  <a:lnTo>
                    <a:pt x="534" y="656"/>
                  </a:lnTo>
                  <a:cubicBezTo>
                    <a:pt x="803" y="522"/>
                    <a:pt x="1072" y="410"/>
                    <a:pt x="1341" y="275"/>
                  </a:cubicBezTo>
                  <a:cubicBezTo>
                    <a:pt x="1341" y="253"/>
                    <a:pt x="1341" y="230"/>
                    <a:pt x="1341" y="230"/>
                  </a:cubicBezTo>
                  <a:cubicBezTo>
                    <a:pt x="1072" y="342"/>
                    <a:pt x="803" y="477"/>
                    <a:pt x="534" y="611"/>
                  </a:cubicBezTo>
                  <a:lnTo>
                    <a:pt x="512" y="566"/>
                  </a:lnTo>
                  <a:lnTo>
                    <a:pt x="41" y="6"/>
                  </a:lnTo>
                  <a:cubicBezTo>
                    <a:pt x="41" y="2"/>
                    <a:pt x="40" y="0"/>
                    <a:pt x="3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1"/>
            <p:cNvSpPr/>
            <p:nvPr/>
          </p:nvSpPr>
          <p:spPr>
            <a:xfrm>
              <a:off x="2018600" y="1911250"/>
              <a:ext cx="19050" cy="286225"/>
            </a:xfrm>
            <a:custGeom>
              <a:rect b="b" l="l" r="r" t="t"/>
              <a:pathLst>
                <a:path extrusionOk="0" h="11449" w="762">
                  <a:moveTo>
                    <a:pt x="739" y="0"/>
                  </a:moveTo>
                  <a:cubicBezTo>
                    <a:pt x="538" y="627"/>
                    <a:pt x="426" y="1255"/>
                    <a:pt x="359" y="1904"/>
                  </a:cubicBezTo>
                  <a:lnTo>
                    <a:pt x="359" y="1994"/>
                  </a:lnTo>
                  <a:cubicBezTo>
                    <a:pt x="336" y="2218"/>
                    <a:pt x="314" y="2465"/>
                    <a:pt x="291" y="2733"/>
                  </a:cubicBezTo>
                  <a:cubicBezTo>
                    <a:pt x="291" y="2748"/>
                    <a:pt x="291" y="2763"/>
                    <a:pt x="291" y="2778"/>
                  </a:cubicBezTo>
                  <a:cubicBezTo>
                    <a:pt x="314" y="2509"/>
                    <a:pt x="336" y="2263"/>
                    <a:pt x="381" y="2016"/>
                  </a:cubicBezTo>
                  <a:lnTo>
                    <a:pt x="381" y="1949"/>
                  </a:lnTo>
                  <a:cubicBezTo>
                    <a:pt x="426" y="1277"/>
                    <a:pt x="560" y="627"/>
                    <a:pt x="762" y="0"/>
                  </a:cubicBezTo>
                  <a:close/>
                  <a:moveTo>
                    <a:pt x="291" y="2801"/>
                  </a:moveTo>
                  <a:cubicBezTo>
                    <a:pt x="247" y="3249"/>
                    <a:pt x="202" y="3742"/>
                    <a:pt x="179" y="4234"/>
                  </a:cubicBezTo>
                  <a:lnTo>
                    <a:pt x="179" y="4279"/>
                  </a:lnTo>
                  <a:cubicBezTo>
                    <a:pt x="202" y="3786"/>
                    <a:pt x="247" y="3293"/>
                    <a:pt x="291" y="2845"/>
                  </a:cubicBezTo>
                  <a:lnTo>
                    <a:pt x="291" y="2801"/>
                  </a:lnTo>
                  <a:close/>
                  <a:moveTo>
                    <a:pt x="179" y="4302"/>
                  </a:moveTo>
                  <a:cubicBezTo>
                    <a:pt x="134" y="4682"/>
                    <a:pt x="134" y="5063"/>
                    <a:pt x="90" y="5467"/>
                  </a:cubicBezTo>
                  <a:lnTo>
                    <a:pt x="90" y="5534"/>
                  </a:lnTo>
                  <a:cubicBezTo>
                    <a:pt x="90" y="5780"/>
                    <a:pt x="67" y="6049"/>
                    <a:pt x="67" y="6318"/>
                  </a:cubicBezTo>
                  <a:cubicBezTo>
                    <a:pt x="67" y="6340"/>
                    <a:pt x="67" y="6363"/>
                    <a:pt x="67" y="6385"/>
                  </a:cubicBezTo>
                  <a:cubicBezTo>
                    <a:pt x="45" y="6766"/>
                    <a:pt x="22" y="7147"/>
                    <a:pt x="22" y="7528"/>
                  </a:cubicBezTo>
                  <a:cubicBezTo>
                    <a:pt x="22" y="7550"/>
                    <a:pt x="22" y="7550"/>
                    <a:pt x="22" y="7572"/>
                  </a:cubicBezTo>
                  <a:cubicBezTo>
                    <a:pt x="22" y="7976"/>
                    <a:pt x="0" y="8379"/>
                    <a:pt x="0" y="8737"/>
                  </a:cubicBezTo>
                  <a:lnTo>
                    <a:pt x="0" y="8782"/>
                  </a:lnTo>
                  <a:lnTo>
                    <a:pt x="0" y="9611"/>
                  </a:lnTo>
                  <a:lnTo>
                    <a:pt x="0" y="9678"/>
                  </a:lnTo>
                  <a:lnTo>
                    <a:pt x="0" y="10418"/>
                  </a:lnTo>
                  <a:lnTo>
                    <a:pt x="0" y="10485"/>
                  </a:lnTo>
                  <a:lnTo>
                    <a:pt x="0" y="11448"/>
                  </a:lnTo>
                  <a:lnTo>
                    <a:pt x="22" y="11448"/>
                  </a:lnTo>
                  <a:lnTo>
                    <a:pt x="22" y="11426"/>
                  </a:lnTo>
                  <a:lnTo>
                    <a:pt x="22" y="10485"/>
                  </a:lnTo>
                  <a:lnTo>
                    <a:pt x="22" y="10440"/>
                  </a:lnTo>
                  <a:lnTo>
                    <a:pt x="22" y="9701"/>
                  </a:lnTo>
                  <a:lnTo>
                    <a:pt x="22" y="9656"/>
                  </a:lnTo>
                  <a:lnTo>
                    <a:pt x="22" y="8805"/>
                  </a:lnTo>
                  <a:lnTo>
                    <a:pt x="22" y="8760"/>
                  </a:lnTo>
                  <a:cubicBezTo>
                    <a:pt x="22" y="8401"/>
                    <a:pt x="45" y="8020"/>
                    <a:pt x="45" y="7617"/>
                  </a:cubicBezTo>
                  <a:cubicBezTo>
                    <a:pt x="45" y="7595"/>
                    <a:pt x="45" y="7572"/>
                    <a:pt x="45" y="7572"/>
                  </a:cubicBezTo>
                  <a:cubicBezTo>
                    <a:pt x="45" y="7192"/>
                    <a:pt x="67" y="6811"/>
                    <a:pt x="90" y="6407"/>
                  </a:cubicBezTo>
                  <a:lnTo>
                    <a:pt x="90" y="6363"/>
                  </a:lnTo>
                  <a:cubicBezTo>
                    <a:pt x="90" y="6094"/>
                    <a:pt x="112" y="5825"/>
                    <a:pt x="112" y="5556"/>
                  </a:cubicBezTo>
                  <a:lnTo>
                    <a:pt x="112" y="5511"/>
                  </a:lnTo>
                  <a:cubicBezTo>
                    <a:pt x="134" y="5108"/>
                    <a:pt x="157" y="4727"/>
                    <a:pt x="179" y="4346"/>
                  </a:cubicBezTo>
                  <a:lnTo>
                    <a:pt x="179" y="4302"/>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1"/>
            <p:cNvSpPr/>
            <p:nvPr/>
          </p:nvSpPr>
          <p:spPr>
            <a:xfrm>
              <a:off x="2013000" y="1940375"/>
              <a:ext cx="37550" cy="21300"/>
            </a:xfrm>
            <a:custGeom>
              <a:rect b="b" l="l" r="r" t="t"/>
              <a:pathLst>
                <a:path extrusionOk="0" h="852" w="1502">
                  <a:moveTo>
                    <a:pt x="0" y="0"/>
                  </a:moveTo>
                  <a:lnTo>
                    <a:pt x="0" y="67"/>
                  </a:lnTo>
                  <a:cubicBezTo>
                    <a:pt x="202" y="314"/>
                    <a:pt x="381" y="560"/>
                    <a:pt x="560" y="851"/>
                  </a:cubicBezTo>
                  <a:lnTo>
                    <a:pt x="583" y="851"/>
                  </a:lnTo>
                  <a:cubicBezTo>
                    <a:pt x="874" y="560"/>
                    <a:pt x="1165" y="314"/>
                    <a:pt x="1479" y="90"/>
                  </a:cubicBezTo>
                  <a:cubicBezTo>
                    <a:pt x="1501" y="90"/>
                    <a:pt x="1501" y="67"/>
                    <a:pt x="1501" y="67"/>
                  </a:cubicBezTo>
                  <a:lnTo>
                    <a:pt x="1501" y="67"/>
                  </a:lnTo>
                  <a:cubicBezTo>
                    <a:pt x="1187" y="291"/>
                    <a:pt x="896" y="515"/>
                    <a:pt x="605" y="784"/>
                  </a:cubicBezTo>
                  <a:lnTo>
                    <a:pt x="583" y="807"/>
                  </a:lnTo>
                  <a:lnTo>
                    <a:pt x="560" y="762"/>
                  </a:lnTo>
                  <a:cubicBezTo>
                    <a:pt x="403" y="493"/>
                    <a:pt x="202" y="247"/>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1"/>
            <p:cNvSpPr/>
            <p:nvPr/>
          </p:nvSpPr>
          <p:spPr>
            <a:xfrm>
              <a:off x="2007400" y="1959975"/>
              <a:ext cx="45375" cy="22425"/>
            </a:xfrm>
            <a:custGeom>
              <a:rect b="b" l="l" r="r" t="t"/>
              <a:pathLst>
                <a:path extrusionOk="0" h="897" w="1815">
                  <a:moveTo>
                    <a:pt x="0" y="0"/>
                  </a:moveTo>
                  <a:cubicBezTo>
                    <a:pt x="0" y="23"/>
                    <a:pt x="0" y="45"/>
                    <a:pt x="0" y="67"/>
                  </a:cubicBezTo>
                  <a:cubicBezTo>
                    <a:pt x="246" y="314"/>
                    <a:pt x="493" y="583"/>
                    <a:pt x="695" y="852"/>
                  </a:cubicBezTo>
                  <a:lnTo>
                    <a:pt x="717" y="896"/>
                  </a:lnTo>
                  <a:lnTo>
                    <a:pt x="739" y="896"/>
                  </a:lnTo>
                  <a:cubicBezTo>
                    <a:pt x="1075" y="628"/>
                    <a:pt x="1456" y="381"/>
                    <a:pt x="1815" y="157"/>
                  </a:cubicBezTo>
                  <a:cubicBezTo>
                    <a:pt x="1815" y="135"/>
                    <a:pt x="1815" y="135"/>
                    <a:pt x="1815" y="112"/>
                  </a:cubicBezTo>
                  <a:cubicBezTo>
                    <a:pt x="1434" y="336"/>
                    <a:pt x="1075" y="583"/>
                    <a:pt x="717" y="852"/>
                  </a:cubicBezTo>
                  <a:lnTo>
                    <a:pt x="695" y="784"/>
                  </a:lnTo>
                  <a:cubicBezTo>
                    <a:pt x="470" y="516"/>
                    <a:pt x="246" y="247"/>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1"/>
            <p:cNvSpPr/>
            <p:nvPr/>
          </p:nvSpPr>
          <p:spPr>
            <a:xfrm>
              <a:off x="2000100" y="1994125"/>
              <a:ext cx="53250" cy="25225"/>
            </a:xfrm>
            <a:custGeom>
              <a:rect b="b" l="l" r="r" t="t"/>
              <a:pathLst>
                <a:path extrusionOk="0" h="1009" w="2130">
                  <a:moveTo>
                    <a:pt x="2129" y="1"/>
                  </a:moveTo>
                  <a:cubicBezTo>
                    <a:pt x="1681" y="292"/>
                    <a:pt x="1255" y="628"/>
                    <a:pt x="874" y="987"/>
                  </a:cubicBezTo>
                  <a:lnTo>
                    <a:pt x="852" y="942"/>
                  </a:lnTo>
                  <a:lnTo>
                    <a:pt x="46" y="46"/>
                  </a:lnTo>
                  <a:lnTo>
                    <a:pt x="23" y="46"/>
                  </a:lnTo>
                  <a:cubicBezTo>
                    <a:pt x="1" y="46"/>
                    <a:pt x="1" y="68"/>
                    <a:pt x="23" y="68"/>
                  </a:cubicBezTo>
                  <a:lnTo>
                    <a:pt x="46" y="90"/>
                  </a:lnTo>
                  <a:lnTo>
                    <a:pt x="852" y="987"/>
                  </a:lnTo>
                  <a:lnTo>
                    <a:pt x="874" y="1009"/>
                  </a:lnTo>
                  <a:lnTo>
                    <a:pt x="897" y="1009"/>
                  </a:lnTo>
                  <a:cubicBezTo>
                    <a:pt x="1278" y="651"/>
                    <a:pt x="1681" y="337"/>
                    <a:pt x="2129" y="68"/>
                  </a:cubicBezTo>
                  <a:cubicBezTo>
                    <a:pt x="2129" y="46"/>
                    <a:pt x="2129" y="23"/>
                    <a:pt x="212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1"/>
            <p:cNvSpPr/>
            <p:nvPr/>
          </p:nvSpPr>
          <p:spPr>
            <a:xfrm>
              <a:off x="1998425" y="2022700"/>
              <a:ext cx="52125" cy="27325"/>
            </a:xfrm>
            <a:custGeom>
              <a:rect b="b" l="l" r="r" t="t"/>
              <a:pathLst>
                <a:path extrusionOk="0" h="1093" w="2085">
                  <a:moveTo>
                    <a:pt x="1" y="0"/>
                  </a:moveTo>
                  <a:lnTo>
                    <a:pt x="1" y="68"/>
                  </a:lnTo>
                  <a:cubicBezTo>
                    <a:pt x="292" y="404"/>
                    <a:pt x="583" y="740"/>
                    <a:pt x="874" y="1076"/>
                  </a:cubicBezTo>
                  <a:lnTo>
                    <a:pt x="897" y="1076"/>
                  </a:lnTo>
                  <a:cubicBezTo>
                    <a:pt x="908" y="1087"/>
                    <a:pt x="913" y="1093"/>
                    <a:pt x="919" y="1093"/>
                  </a:cubicBezTo>
                  <a:cubicBezTo>
                    <a:pt x="925" y="1093"/>
                    <a:pt x="930" y="1087"/>
                    <a:pt x="941" y="1076"/>
                  </a:cubicBezTo>
                  <a:cubicBezTo>
                    <a:pt x="1345" y="852"/>
                    <a:pt x="1726" y="605"/>
                    <a:pt x="2084" y="314"/>
                  </a:cubicBezTo>
                  <a:lnTo>
                    <a:pt x="2084" y="247"/>
                  </a:lnTo>
                  <a:cubicBezTo>
                    <a:pt x="1703" y="538"/>
                    <a:pt x="1322" y="807"/>
                    <a:pt x="919" y="1031"/>
                  </a:cubicBezTo>
                  <a:lnTo>
                    <a:pt x="897" y="1031"/>
                  </a:lnTo>
                  <a:lnTo>
                    <a:pt x="874" y="1009"/>
                  </a:lnTo>
                  <a:cubicBezTo>
                    <a:pt x="561" y="672"/>
                    <a:pt x="292" y="336"/>
                    <a:pt x="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1"/>
            <p:cNvSpPr/>
            <p:nvPr/>
          </p:nvSpPr>
          <p:spPr>
            <a:xfrm>
              <a:off x="1997300" y="2047900"/>
              <a:ext cx="51000" cy="23550"/>
            </a:xfrm>
            <a:custGeom>
              <a:rect b="b" l="l" r="r" t="t"/>
              <a:pathLst>
                <a:path extrusionOk="0" h="942" w="2040">
                  <a:moveTo>
                    <a:pt x="1" y="1"/>
                  </a:moveTo>
                  <a:lnTo>
                    <a:pt x="1" y="45"/>
                  </a:lnTo>
                  <a:lnTo>
                    <a:pt x="897" y="941"/>
                  </a:lnTo>
                  <a:lnTo>
                    <a:pt x="919" y="941"/>
                  </a:lnTo>
                  <a:cubicBezTo>
                    <a:pt x="1323" y="717"/>
                    <a:pt x="1703" y="449"/>
                    <a:pt x="2039" y="157"/>
                  </a:cubicBezTo>
                  <a:cubicBezTo>
                    <a:pt x="2039" y="135"/>
                    <a:pt x="2039" y="113"/>
                    <a:pt x="2039" y="90"/>
                  </a:cubicBezTo>
                  <a:cubicBezTo>
                    <a:pt x="1703" y="381"/>
                    <a:pt x="1323" y="673"/>
                    <a:pt x="919" y="919"/>
                  </a:cubicBezTo>
                  <a:lnTo>
                    <a:pt x="897" y="874"/>
                  </a:ln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1"/>
            <p:cNvSpPr/>
            <p:nvPr/>
          </p:nvSpPr>
          <p:spPr>
            <a:xfrm>
              <a:off x="1995625" y="2075350"/>
              <a:ext cx="49875" cy="26350"/>
            </a:xfrm>
            <a:custGeom>
              <a:rect b="b" l="l" r="r" t="t"/>
              <a:pathLst>
                <a:path extrusionOk="0" h="1054" w="1995">
                  <a:moveTo>
                    <a:pt x="1" y="0"/>
                  </a:moveTo>
                  <a:lnTo>
                    <a:pt x="1" y="67"/>
                  </a:lnTo>
                  <a:cubicBezTo>
                    <a:pt x="269" y="426"/>
                    <a:pt x="561" y="740"/>
                    <a:pt x="897" y="1031"/>
                  </a:cubicBezTo>
                  <a:lnTo>
                    <a:pt x="919" y="1053"/>
                  </a:lnTo>
                  <a:lnTo>
                    <a:pt x="941" y="1053"/>
                  </a:lnTo>
                  <a:cubicBezTo>
                    <a:pt x="1300" y="829"/>
                    <a:pt x="1658" y="605"/>
                    <a:pt x="1994" y="336"/>
                  </a:cubicBezTo>
                  <a:cubicBezTo>
                    <a:pt x="1994" y="314"/>
                    <a:pt x="1994" y="292"/>
                    <a:pt x="1994" y="269"/>
                  </a:cubicBezTo>
                  <a:lnTo>
                    <a:pt x="1972" y="269"/>
                  </a:lnTo>
                  <a:cubicBezTo>
                    <a:pt x="1636" y="538"/>
                    <a:pt x="1300" y="784"/>
                    <a:pt x="919" y="986"/>
                  </a:cubicBezTo>
                  <a:lnTo>
                    <a:pt x="874" y="964"/>
                  </a:lnTo>
                  <a:cubicBezTo>
                    <a:pt x="561" y="672"/>
                    <a:pt x="247" y="359"/>
                    <a:pt x="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1"/>
            <p:cNvSpPr/>
            <p:nvPr/>
          </p:nvSpPr>
          <p:spPr>
            <a:xfrm>
              <a:off x="1997425" y="2113825"/>
              <a:ext cx="45200" cy="17550"/>
            </a:xfrm>
            <a:custGeom>
              <a:rect b="b" l="l" r="r" t="t"/>
              <a:pathLst>
                <a:path extrusionOk="0" h="702" w="1808">
                  <a:moveTo>
                    <a:pt x="28" y="1"/>
                  </a:moveTo>
                  <a:cubicBezTo>
                    <a:pt x="11" y="1"/>
                    <a:pt x="0" y="34"/>
                    <a:pt x="18" y="52"/>
                  </a:cubicBezTo>
                  <a:cubicBezTo>
                    <a:pt x="220" y="254"/>
                    <a:pt x="421" y="455"/>
                    <a:pt x="668" y="634"/>
                  </a:cubicBezTo>
                  <a:cubicBezTo>
                    <a:pt x="713" y="679"/>
                    <a:pt x="780" y="702"/>
                    <a:pt x="847" y="702"/>
                  </a:cubicBezTo>
                  <a:cubicBezTo>
                    <a:pt x="892" y="702"/>
                    <a:pt x="959" y="679"/>
                    <a:pt x="1004" y="634"/>
                  </a:cubicBezTo>
                  <a:cubicBezTo>
                    <a:pt x="1250" y="478"/>
                    <a:pt x="1519" y="343"/>
                    <a:pt x="1788" y="254"/>
                  </a:cubicBezTo>
                  <a:cubicBezTo>
                    <a:pt x="1807" y="254"/>
                    <a:pt x="1793" y="204"/>
                    <a:pt x="1775" y="204"/>
                  </a:cubicBezTo>
                  <a:cubicBezTo>
                    <a:pt x="1772" y="204"/>
                    <a:pt x="1769" y="206"/>
                    <a:pt x="1766" y="209"/>
                  </a:cubicBezTo>
                  <a:cubicBezTo>
                    <a:pt x="1497" y="321"/>
                    <a:pt x="1228" y="455"/>
                    <a:pt x="981" y="612"/>
                  </a:cubicBezTo>
                  <a:cubicBezTo>
                    <a:pt x="937" y="634"/>
                    <a:pt x="892" y="657"/>
                    <a:pt x="847" y="657"/>
                  </a:cubicBezTo>
                  <a:cubicBezTo>
                    <a:pt x="780" y="657"/>
                    <a:pt x="735" y="634"/>
                    <a:pt x="690" y="590"/>
                  </a:cubicBezTo>
                  <a:cubicBezTo>
                    <a:pt x="466" y="410"/>
                    <a:pt x="242" y="231"/>
                    <a:pt x="41" y="7"/>
                  </a:cubicBezTo>
                  <a:cubicBezTo>
                    <a:pt x="36" y="3"/>
                    <a:pt x="32" y="1"/>
                    <a:pt x="2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1"/>
            <p:cNvSpPr/>
            <p:nvPr/>
          </p:nvSpPr>
          <p:spPr>
            <a:xfrm>
              <a:off x="1997875" y="2138625"/>
              <a:ext cx="43700" cy="15150"/>
            </a:xfrm>
            <a:custGeom>
              <a:rect b="b" l="l" r="r" t="t"/>
              <a:pathLst>
                <a:path extrusionOk="0" h="606" w="1748">
                  <a:moveTo>
                    <a:pt x="1725" y="1"/>
                  </a:moveTo>
                  <a:cubicBezTo>
                    <a:pt x="1412" y="180"/>
                    <a:pt x="1098" y="359"/>
                    <a:pt x="807" y="561"/>
                  </a:cubicBezTo>
                  <a:lnTo>
                    <a:pt x="45" y="68"/>
                  </a:lnTo>
                  <a:lnTo>
                    <a:pt x="23" y="68"/>
                  </a:lnTo>
                  <a:cubicBezTo>
                    <a:pt x="0" y="90"/>
                    <a:pt x="0" y="90"/>
                    <a:pt x="23" y="113"/>
                  </a:cubicBezTo>
                  <a:lnTo>
                    <a:pt x="807" y="606"/>
                  </a:lnTo>
                  <a:lnTo>
                    <a:pt x="829" y="606"/>
                  </a:lnTo>
                  <a:cubicBezTo>
                    <a:pt x="1120" y="404"/>
                    <a:pt x="1434" y="202"/>
                    <a:pt x="1748" y="46"/>
                  </a:cubicBezTo>
                  <a:cubicBezTo>
                    <a:pt x="1748" y="23"/>
                    <a:pt x="1748" y="23"/>
                    <a:pt x="174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1"/>
            <p:cNvSpPr/>
            <p:nvPr/>
          </p:nvSpPr>
          <p:spPr>
            <a:xfrm>
              <a:off x="2001775" y="2156000"/>
              <a:ext cx="37000" cy="17375"/>
            </a:xfrm>
            <a:custGeom>
              <a:rect b="b" l="l" r="r" t="t"/>
              <a:pathLst>
                <a:path extrusionOk="0" h="695" w="1480">
                  <a:moveTo>
                    <a:pt x="1480" y="0"/>
                  </a:moveTo>
                  <a:cubicBezTo>
                    <a:pt x="1188" y="202"/>
                    <a:pt x="920" y="426"/>
                    <a:pt x="628" y="650"/>
                  </a:cubicBezTo>
                  <a:lnTo>
                    <a:pt x="583" y="628"/>
                  </a:lnTo>
                  <a:lnTo>
                    <a:pt x="23" y="157"/>
                  </a:lnTo>
                  <a:cubicBezTo>
                    <a:pt x="23" y="146"/>
                    <a:pt x="18" y="140"/>
                    <a:pt x="12" y="140"/>
                  </a:cubicBezTo>
                  <a:cubicBezTo>
                    <a:pt x="7" y="140"/>
                    <a:pt x="1" y="146"/>
                    <a:pt x="1" y="157"/>
                  </a:cubicBezTo>
                  <a:cubicBezTo>
                    <a:pt x="1" y="157"/>
                    <a:pt x="1" y="180"/>
                    <a:pt x="1" y="180"/>
                  </a:cubicBezTo>
                  <a:lnTo>
                    <a:pt x="606" y="695"/>
                  </a:lnTo>
                  <a:lnTo>
                    <a:pt x="628" y="695"/>
                  </a:lnTo>
                  <a:cubicBezTo>
                    <a:pt x="920" y="471"/>
                    <a:pt x="1188" y="269"/>
                    <a:pt x="1480" y="45"/>
                  </a:cubicBezTo>
                  <a:cubicBezTo>
                    <a:pt x="1480" y="23"/>
                    <a:pt x="1480" y="0"/>
                    <a:pt x="148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1"/>
            <p:cNvSpPr/>
            <p:nvPr/>
          </p:nvSpPr>
          <p:spPr>
            <a:xfrm>
              <a:off x="1931775" y="1954925"/>
              <a:ext cx="55475" cy="252050"/>
            </a:xfrm>
            <a:custGeom>
              <a:rect b="b" l="l" r="r" t="t"/>
              <a:pathLst>
                <a:path extrusionOk="0" h="10082" w="2219">
                  <a:moveTo>
                    <a:pt x="45" y="1"/>
                  </a:moveTo>
                  <a:cubicBezTo>
                    <a:pt x="23" y="23"/>
                    <a:pt x="23" y="45"/>
                    <a:pt x="1" y="68"/>
                  </a:cubicBezTo>
                  <a:cubicBezTo>
                    <a:pt x="90" y="269"/>
                    <a:pt x="157" y="494"/>
                    <a:pt x="225" y="740"/>
                  </a:cubicBezTo>
                  <a:cubicBezTo>
                    <a:pt x="225" y="762"/>
                    <a:pt x="247" y="785"/>
                    <a:pt x="247" y="807"/>
                  </a:cubicBezTo>
                  <a:cubicBezTo>
                    <a:pt x="314" y="1054"/>
                    <a:pt x="381" y="1300"/>
                    <a:pt x="449" y="1569"/>
                  </a:cubicBezTo>
                  <a:cubicBezTo>
                    <a:pt x="471" y="1591"/>
                    <a:pt x="471" y="1614"/>
                    <a:pt x="471" y="1614"/>
                  </a:cubicBezTo>
                  <a:cubicBezTo>
                    <a:pt x="605" y="2062"/>
                    <a:pt x="718" y="2532"/>
                    <a:pt x="830" y="3025"/>
                  </a:cubicBezTo>
                  <a:cubicBezTo>
                    <a:pt x="830" y="3047"/>
                    <a:pt x="830" y="3070"/>
                    <a:pt x="852" y="3092"/>
                  </a:cubicBezTo>
                  <a:cubicBezTo>
                    <a:pt x="942" y="3451"/>
                    <a:pt x="1031" y="3854"/>
                    <a:pt x="1121" y="4235"/>
                  </a:cubicBezTo>
                  <a:lnTo>
                    <a:pt x="1121" y="4280"/>
                  </a:lnTo>
                  <a:cubicBezTo>
                    <a:pt x="1166" y="4526"/>
                    <a:pt x="1233" y="4795"/>
                    <a:pt x="1278" y="5064"/>
                  </a:cubicBezTo>
                  <a:lnTo>
                    <a:pt x="1278" y="5109"/>
                  </a:lnTo>
                  <a:cubicBezTo>
                    <a:pt x="1367" y="5489"/>
                    <a:pt x="1457" y="5870"/>
                    <a:pt x="1524" y="6229"/>
                  </a:cubicBezTo>
                  <a:cubicBezTo>
                    <a:pt x="1524" y="6251"/>
                    <a:pt x="1524" y="6273"/>
                    <a:pt x="1524" y="6273"/>
                  </a:cubicBezTo>
                  <a:cubicBezTo>
                    <a:pt x="1591" y="6677"/>
                    <a:pt x="1681" y="7058"/>
                    <a:pt x="1748" y="7416"/>
                  </a:cubicBezTo>
                  <a:lnTo>
                    <a:pt x="1748" y="7461"/>
                  </a:lnTo>
                  <a:cubicBezTo>
                    <a:pt x="1793" y="7752"/>
                    <a:pt x="1860" y="8043"/>
                    <a:pt x="1905" y="8290"/>
                  </a:cubicBezTo>
                  <a:lnTo>
                    <a:pt x="1905" y="8335"/>
                  </a:lnTo>
                  <a:cubicBezTo>
                    <a:pt x="1950" y="8603"/>
                    <a:pt x="1994" y="8850"/>
                    <a:pt x="2039" y="9074"/>
                  </a:cubicBezTo>
                  <a:cubicBezTo>
                    <a:pt x="2039" y="9096"/>
                    <a:pt x="2039" y="9096"/>
                    <a:pt x="2039" y="9119"/>
                  </a:cubicBezTo>
                  <a:cubicBezTo>
                    <a:pt x="2151" y="9679"/>
                    <a:pt x="2196" y="10037"/>
                    <a:pt x="2196" y="10060"/>
                  </a:cubicBezTo>
                  <a:cubicBezTo>
                    <a:pt x="2196" y="10060"/>
                    <a:pt x="2196" y="10060"/>
                    <a:pt x="2196" y="10082"/>
                  </a:cubicBezTo>
                  <a:lnTo>
                    <a:pt x="2219" y="10082"/>
                  </a:lnTo>
                  <a:cubicBezTo>
                    <a:pt x="2219" y="10060"/>
                    <a:pt x="2174" y="9701"/>
                    <a:pt x="2084" y="9074"/>
                  </a:cubicBezTo>
                  <a:cubicBezTo>
                    <a:pt x="2084" y="9051"/>
                    <a:pt x="2084" y="9029"/>
                    <a:pt x="2084" y="9007"/>
                  </a:cubicBezTo>
                  <a:cubicBezTo>
                    <a:pt x="2039" y="8805"/>
                    <a:pt x="1994" y="8559"/>
                    <a:pt x="1950" y="8290"/>
                  </a:cubicBezTo>
                  <a:lnTo>
                    <a:pt x="1950" y="8223"/>
                  </a:lnTo>
                  <a:cubicBezTo>
                    <a:pt x="1905" y="7976"/>
                    <a:pt x="1860" y="7707"/>
                    <a:pt x="1793" y="7416"/>
                  </a:cubicBezTo>
                  <a:cubicBezTo>
                    <a:pt x="1793" y="7416"/>
                    <a:pt x="1793" y="7394"/>
                    <a:pt x="1793" y="7371"/>
                  </a:cubicBezTo>
                  <a:cubicBezTo>
                    <a:pt x="1726" y="7013"/>
                    <a:pt x="1658" y="6632"/>
                    <a:pt x="1569" y="6229"/>
                  </a:cubicBezTo>
                  <a:cubicBezTo>
                    <a:pt x="1569" y="6206"/>
                    <a:pt x="1569" y="6206"/>
                    <a:pt x="1569" y="6184"/>
                  </a:cubicBezTo>
                  <a:cubicBezTo>
                    <a:pt x="1502" y="5803"/>
                    <a:pt x="1412" y="5445"/>
                    <a:pt x="1322" y="5064"/>
                  </a:cubicBezTo>
                  <a:cubicBezTo>
                    <a:pt x="1322" y="5041"/>
                    <a:pt x="1322" y="5019"/>
                    <a:pt x="1322" y="4997"/>
                  </a:cubicBezTo>
                  <a:cubicBezTo>
                    <a:pt x="1278" y="4750"/>
                    <a:pt x="1210" y="4481"/>
                    <a:pt x="1166" y="4212"/>
                  </a:cubicBezTo>
                  <a:cubicBezTo>
                    <a:pt x="1143" y="4212"/>
                    <a:pt x="1143" y="4190"/>
                    <a:pt x="1143" y="4168"/>
                  </a:cubicBezTo>
                  <a:cubicBezTo>
                    <a:pt x="1054" y="3787"/>
                    <a:pt x="964" y="3406"/>
                    <a:pt x="897" y="3047"/>
                  </a:cubicBezTo>
                  <a:lnTo>
                    <a:pt x="874" y="2980"/>
                  </a:lnTo>
                  <a:cubicBezTo>
                    <a:pt x="762" y="2510"/>
                    <a:pt x="628" y="2017"/>
                    <a:pt x="516" y="1569"/>
                  </a:cubicBezTo>
                  <a:cubicBezTo>
                    <a:pt x="493" y="1546"/>
                    <a:pt x="493" y="1546"/>
                    <a:pt x="493" y="1524"/>
                  </a:cubicBezTo>
                  <a:cubicBezTo>
                    <a:pt x="426" y="1255"/>
                    <a:pt x="359" y="1031"/>
                    <a:pt x="292" y="785"/>
                  </a:cubicBezTo>
                  <a:cubicBezTo>
                    <a:pt x="269" y="762"/>
                    <a:pt x="269" y="740"/>
                    <a:pt x="269" y="718"/>
                  </a:cubicBezTo>
                  <a:cubicBezTo>
                    <a:pt x="180" y="471"/>
                    <a:pt x="113" y="225"/>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1"/>
            <p:cNvSpPr/>
            <p:nvPr/>
          </p:nvSpPr>
          <p:spPr>
            <a:xfrm>
              <a:off x="1926175" y="1952125"/>
              <a:ext cx="21300" cy="23550"/>
            </a:xfrm>
            <a:custGeom>
              <a:rect b="b" l="l" r="r" t="t"/>
              <a:pathLst>
                <a:path extrusionOk="0" h="942" w="852">
                  <a:moveTo>
                    <a:pt x="829" y="1"/>
                  </a:moveTo>
                  <a:cubicBezTo>
                    <a:pt x="673" y="269"/>
                    <a:pt x="538" y="538"/>
                    <a:pt x="426" y="830"/>
                  </a:cubicBezTo>
                  <a:cubicBezTo>
                    <a:pt x="426" y="852"/>
                    <a:pt x="404" y="852"/>
                    <a:pt x="404" y="874"/>
                  </a:cubicBezTo>
                  <a:lnTo>
                    <a:pt x="381" y="874"/>
                  </a:lnTo>
                  <a:cubicBezTo>
                    <a:pt x="269" y="785"/>
                    <a:pt x="135" y="718"/>
                    <a:pt x="1" y="628"/>
                  </a:cubicBezTo>
                  <a:cubicBezTo>
                    <a:pt x="1" y="650"/>
                    <a:pt x="1" y="673"/>
                    <a:pt x="1" y="673"/>
                  </a:cubicBezTo>
                  <a:cubicBezTo>
                    <a:pt x="135" y="762"/>
                    <a:pt x="292" y="852"/>
                    <a:pt x="404" y="942"/>
                  </a:cubicBezTo>
                  <a:lnTo>
                    <a:pt x="426" y="942"/>
                  </a:lnTo>
                  <a:lnTo>
                    <a:pt x="426" y="919"/>
                  </a:lnTo>
                  <a:cubicBezTo>
                    <a:pt x="538" y="628"/>
                    <a:pt x="695" y="337"/>
                    <a:pt x="852" y="68"/>
                  </a:cubicBezTo>
                  <a:cubicBezTo>
                    <a:pt x="852" y="45"/>
                    <a:pt x="829" y="23"/>
                    <a:pt x="82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1"/>
            <p:cNvSpPr/>
            <p:nvPr/>
          </p:nvSpPr>
          <p:spPr>
            <a:xfrm>
              <a:off x="1924500" y="1968375"/>
              <a:ext cx="33625" cy="27475"/>
            </a:xfrm>
            <a:custGeom>
              <a:rect b="b" l="l" r="r" t="t"/>
              <a:pathLst>
                <a:path extrusionOk="0" h="1099" w="1345">
                  <a:moveTo>
                    <a:pt x="1345" y="0"/>
                  </a:moveTo>
                  <a:cubicBezTo>
                    <a:pt x="1098" y="314"/>
                    <a:pt x="896" y="650"/>
                    <a:pt x="717" y="986"/>
                  </a:cubicBezTo>
                  <a:lnTo>
                    <a:pt x="695" y="1053"/>
                  </a:lnTo>
                  <a:cubicBezTo>
                    <a:pt x="448" y="941"/>
                    <a:pt x="224" y="829"/>
                    <a:pt x="0" y="717"/>
                  </a:cubicBezTo>
                  <a:lnTo>
                    <a:pt x="0" y="784"/>
                  </a:lnTo>
                  <a:cubicBezTo>
                    <a:pt x="224" y="874"/>
                    <a:pt x="471" y="986"/>
                    <a:pt x="695" y="1098"/>
                  </a:cubicBezTo>
                  <a:cubicBezTo>
                    <a:pt x="717" y="1098"/>
                    <a:pt x="717" y="1053"/>
                    <a:pt x="717" y="1053"/>
                  </a:cubicBezTo>
                  <a:cubicBezTo>
                    <a:pt x="896" y="717"/>
                    <a:pt x="1121" y="359"/>
                    <a:pt x="1345" y="45"/>
                  </a:cubicBezTo>
                  <a:lnTo>
                    <a:pt x="1345" y="0"/>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1"/>
            <p:cNvSpPr/>
            <p:nvPr/>
          </p:nvSpPr>
          <p:spPr>
            <a:xfrm>
              <a:off x="1925050" y="2003650"/>
              <a:ext cx="44275" cy="28025"/>
            </a:xfrm>
            <a:custGeom>
              <a:rect b="b" l="l" r="r" t="t"/>
              <a:pathLst>
                <a:path extrusionOk="0" h="1121" w="1771">
                  <a:moveTo>
                    <a:pt x="1703" y="1"/>
                  </a:moveTo>
                  <a:lnTo>
                    <a:pt x="1076" y="1031"/>
                  </a:lnTo>
                  <a:lnTo>
                    <a:pt x="1054" y="1076"/>
                  </a:lnTo>
                  <a:lnTo>
                    <a:pt x="1031" y="1076"/>
                  </a:lnTo>
                  <a:cubicBezTo>
                    <a:pt x="695" y="852"/>
                    <a:pt x="359" y="650"/>
                    <a:pt x="1" y="471"/>
                  </a:cubicBezTo>
                  <a:lnTo>
                    <a:pt x="1" y="538"/>
                  </a:lnTo>
                  <a:cubicBezTo>
                    <a:pt x="359" y="695"/>
                    <a:pt x="718" y="897"/>
                    <a:pt x="1054" y="1121"/>
                  </a:cubicBezTo>
                  <a:lnTo>
                    <a:pt x="1076" y="1121"/>
                  </a:lnTo>
                  <a:lnTo>
                    <a:pt x="1726" y="46"/>
                  </a:lnTo>
                  <a:cubicBezTo>
                    <a:pt x="1732" y="49"/>
                    <a:pt x="1738" y="50"/>
                    <a:pt x="1742" y="50"/>
                  </a:cubicBezTo>
                  <a:cubicBezTo>
                    <a:pt x="1770" y="50"/>
                    <a:pt x="1767" y="1"/>
                    <a:pt x="174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1"/>
            <p:cNvSpPr/>
            <p:nvPr/>
          </p:nvSpPr>
          <p:spPr>
            <a:xfrm>
              <a:off x="1927850" y="2028075"/>
              <a:ext cx="50450" cy="33850"/>
            </a:xfrm>
            <a:custGeom>
              <a:rect b="b" l="l" r="r" t="t"/>
              <a:pathLst>
                <a:path extrusionOk="0" h="1354" w="2018">
                  <a:moveTo>
                    <a:pt x="1991" y="0"/>
                  </a:moveTo>
                  <a:cubicBezTo>
                    <a:pt x="1985" y="0"/>
                    <a:pt x="1979" y="3"/>
                    <a:pt x="1972" y="9"/>
                  </a:cubicBezTo>
                  <a:cubicBezTo>
                    <a:pt x="1726" y="435"/>
                    <a:pt x="1479" y="861"/>
                    <a:pt x="1233" y="1264"/>
                  </a:cubicBezTo>
                  <a:lnTo>
                    <a:pt x="1211" y="1309"/>
                  </a:lnTo>
                  <a:cubicBezTo>
                    <a:pt x="1211" y="1309"/>
                    <a:pt x="1211" y="1309"/>
                    <a:pt x="1211" y="1331"/>
                  </a:cubicBezTo>
                  <a:cubicBezTo>
                    <a:pt x="785" y="1174"/>
                    <a:pt x="382" y="995"/>
                    <a:pt x="1" y="794"/>
                  </a:cubicBezTo>
                  <a:lnTo>
                    <a:pt x="1" y="838"/>
                  </a:lnTo>
                  <a:cubicBezTo>
                    <a:pt x="382" y="1040"/>
                    <a:pt x="785" y="1219"/>
                    <a:pt x="1188" y="1354"/>
                  </a:cubicBezTo>
                  <a:lnTo>
                    <a:pt x="1211" y="1354"/>
                  </a:lnTo>
                  <a:cubicBezTo>
                    <a:pt x="1211" y="1354"/>
                    <a:pt x="1233" y="1354"/>
                    <a:pt x="1233" y="1331"/>
                  </a:cubicBezTo>
                  <a:cubicBezTo>
                    <a:pt x="1502" y="906"/>
                    <a:pt x="1771" y="480"/>
                    <a:pt x="2017" y="32"/>
                  </a:cubicBezTo>
                  <a:cubicBezTo>
                    <a:pt x="2017" y="16"/>
                    <a:pt x="2006" y="0"/>
                    <a:pt x="199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1"/>
            <p:cNvSpPr/>
            <p:nvPr/>
          </p:nvSpPr>
          <p:spPr>
            <a:xfrm>
              <a:off x="1930650" y="2054200"/>
              <a:ext cx="52125" cy="29000"/>
            </a:xfrm>
            <a:custGeom>
              <a:rect b="b" l="l" r="r" t="t"/>
              <a:pathLst>
                <a:path extrusionOk="0" h="1160" w="2085">
                  <a:moveTo>
                    <a:pt x="2073" y="1"/>
                  </a:moveTo>
                  <a:cubicBezTo>
                    <a:pt x="2067" y="1"/>
                    <a:pt x="2062" y="6"/>
                    <a:pt x="2062" y="17"/>
                  </a:cubicBezTo>
                  <a:cubicBezTo>
                    <a:pt x="1793" y="376"/>
                    <a:pt x="1547" y="712"/>
                    <a:pt x="1300" y="1070"/>
                  </a:cubicBezTo>
                  <a:lnTo>
                    <a:pt x="1255" y="1115"/>
                  </a:lnTo>
                  <a:cubicBezTo>
                    <a:pt x="830" y="936"/>
                    <a:pt x="404" y="734"/>
                    <a:pt x="1" y="510"/>
                  </a:cubicBezTo>
                  <a:lnTo>
                    <a:pt x="1" y="555"/>
                  </a:lnTo>
                  <a:cubicBezTo>
                    <a:pt x="404" y="779"/>
                    <a:pt x="830" y="981"/>
                    <a:pt x="1278" y="1160"/>
                  </a:cubicBezTo>
                  <a:lnTo>
                    <a:pt x="1300" y="1138"/>
                  </a:lnTo>
                  <a:lnTo>
                    <a:pt x="2084" y="40"/>
                  </a:lnTo>
                  <a:cubicBezTo>
                    <a:pt x="2084" y="40"/>
                    <a:pt x="2084" y="17"/>
                    <a:pt x="2084" y="17"/>
                  </a:cubicBezTo>
                  <a:cubicBezTo>
                    <a:pt x="2084" y="6"/>
                    <a:pt x="2079" y="1"/>
                    <a:pt x="2073"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1"/>
            <p:cNvSpPr/>
            <p:nvPr/>
          </p:nvSpPr>
          <p:spPr>
            <a:xfrm>
              <a:off x="1938500" y="2083125"/>
              <a:ext cx="49875" cy="29775"/>
            </a:xfrm>
            <a:custGeom>
              <a:rect b="b" l="l" r="r" t="t"/>
              <a:pathLst>
                <a:path extrusionOk="0" h="1191" w="1995">
                  <a:moveTo>
                    <a:pt x="1964" y="1"/>
                  </a:moveTo>
                  <a:cubicBezTo>
                    <a:pt x="1956" y="1"/>
                    <a:pt x="1950" y="8"/>
                    <a:pt x="1950" y="25"/>
                  </a:cubicBezTo>
                  <a:cubicBezTo>
                    <a:pt x="1748" y="429"/>
                    <a:pt x="1501" y="787"/>
                    <a:pt x="1210" y="1145"/>
                  </a:cubicBezTo>
                  <a:cubicBezTo>
                    <a:pt x="807" y="989"/>
                    <a:pt x="426" y="809"/>
                    <a:pt x="45" y="608"/>
                  </a:cubicBezTo>
                  <a:cubicBezTo>
                    <a:pt x="45" y="600"/>
                    <a:pt x="43" y="598"/>
                    <a:pt x="39" y="598"/>
                  </a:cubicBezTo>
                  <a:cubicBezTo>
                    <a:pt x="33" y="598"/>
                    <a:pt x="23" y="608"/>
                    <a:pt x="23" y="608"/>
                  </a:cubicBezTo>
                  <a:cubicBezTo>
                    <a:pt x="0" y="608"/>
                    <a:pt x="0" y="630"/>
                    <a:pt x="23" y="630"/>
                  </a:cubicBezTo>
                  <a:cubicBezTo>
                    <a:pt x="404" y="854"/>
                    <a:pt x="785" y="1033"/>
                    <a:pt x="1210" y="1168"/>
                  </a:cubicBezTo>
                  <a:cubicBezTo>
                    <a:pt x="1210" y="1190"/>
                    <a:pt x="1233" y="1190"/>
                    <a:pt x="1233" y="1190"/>
                  </a:cubicBezTo>
                  <a:cubicBezTo>
                    <a:pt x="1524" y="832"/>
                    <a:pt x="1793" y="451"/>
                    <a:pt x="1994" y="48"/>
                  </a:cubicBezTo>
                  <a:cubicBezTo>
                    <a:pt x="1994" y="20"/>
                    <a:pt x="1977" y="1"/>
                    <a:pt x="1964"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1"/>
            <p:cNvSpPr/>
            <p:nvPr/>
          </p:nvSpPr>
          <p:spPr>
            <a:xfrm>
              <a:off x="1948575" y="2117900"/>
              <a:ext cx="44275" cy="24125"/>
            </a:xfrm>
            <a:custGeom>
              <a:rect b="b" l="l" r="r" t="t"/>
              <a:pathLst>
                <a:path extrusionOk="0" h="965" w="1771">
                  <a:moveTo>
                    <a:pt x="1726" y="1"/>
                  </a:moveTo>
                  <a:lnTo>
                    <a:pt x="1681" y="91"/>
                  </a:lnTo>
                  <a:cubicBezTo>
                    <a:pt x="1502" y="359"/>
                    <a:pt x="1345" y="583"/>
                    <a:pt x="1143" y="830"/>
                  </a:cubicBezTo>
                  <a:cubicBezTo>
                    <a:pt x="1098" y="875"/>
                    <a:pt x="1054" y="897"/>
                    <a:pt x="1009" y="919"/>
                  </a:cubicBezTo>
                  <a:cubicBezTo>
                    <a:pt x="942" y="919"/>
                    <a:pt x="897" y="897"/>
                    <a:pt x="852" y="875"/>
                  </a:cubicBezTo>
                  <a:cubicBezTo>
                    <a:pt x="583" y="763"/>
                    <a:pt x="314" y="673"/>
                    <a:pt x="23" y="628"/>
                  </a:cubicBezTo>
                  <a:cubicBezTo>
                    <a:pt x="1" y="628"/>
                    <a:pt x="1" y="628"/>
                    <a:pt x="1" y="651"/>
                  </a:cubicBezTo>
                  <a:cubicBezTo>
                    <a:pt x="1" y="651"/>
                    <a:pt x="1" y="673"/>
                    <a:pt x="23" y="673"/>
                  </a:cubicBezTo>
                  <a:cubicBezTo>
                    <a:pt x="292" y="718"/>
                    <a:pt x="583" y="807"/>
                    <a:pt x="852" y="919"/>
                  </a:cubicBezTo>
                  <a:cubicBezTo>
                    <a:pt x="897" y="942"/>
                    <a:pt x="942" y="964"/>
                    <a:pt x="986" y="964"/>
                  </a:cubicBezTo>
                  <a:lnTo>
                    <a:pt x="1009" y="964"/>
                  </a:lnTo>
                  <a:cubicBezTo>
                    <a:pt x="1076" y="942"/>
                    <a:pt x="1121" y="919"/>
                    <a:pt x="1166" y="852"/>
                  </a:cubicBezTo>
                  <a:cubicBezTo>
                    <a:pt x="1367" y="628"/>
                    <a:pt x="1547" y="382"/>
                    <a:pt x="1703" y="135"/>
                  </a:cubicBezTo>
                  <a:lnTo>
                    <a:pt x="1771" y="46"/>
                  </a:lnTo>
                  <a:cubicBezTo>
                    <a:pt x="1771" y="23"/>
                    <a:pt x="1771" y="23"/>
                    <a:pt x="177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1"/>
            <p:cNvSpPr/>
            <p:nvPr/>
          </p:nvSpPr>
          <p:spPr>
            <a:xfrm>
              <a:off x="1954175" y="2147025"/>
              <a:ext cx="41475" cy="16825"/>
            </a:xfrm>
            <a:custGeom>
              <a:rect b="b" l="l" r="r" t="t"/>
              <a:pathLst>
                <a:path extrusionOk="0" h="673" w="1659">
                  <a:moveTo>
                    <a:pt x="1614" y="1"/>
                  </a:moveTo>
                  <a:lnTo>
                    <a:pt x="986" y="583"/>
                  </a:lnTo>
                  <a:lnTo>
                    <a:pt x="942" y="628"/>
                  </a:lnTo>
                  <a:cubicBezTo>
                    <a:pt x="628" y="494"/>
                    <a:pt x="314" y="337"/>
                    <a:pt x="1" y="247"/>
                  </a:cubicBezTo>
                  <a:lnTo>
                    <a:pt x="1" y="247"/>
                  </a:lnTo>
                  <a:lnTo>
                    <a:pt x="46" y="292"/>
                  </a:lnTo>
                  <a:cubicBezTo>
                    <a:pt x="359" y="404"/>
                    <a:pt x="673" y="516"/>
                    <a:pt x="964" y="673"/>
                  </a:cubicBezTo>
                  <a:lnTo>
                    <a:pt x="986" y="651"/>
                  </a:lnTo>
                  <a:lnTo>
                    <a:pt x="1636" y="46"/>
                  </a:lnTo>
                  <a:cubicBezTo>
                    <a:pt x="1659" y="23"/>
                    <a:pt x="1659" y="23"/>
                    <a:pt x="1636"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1"/>
            <p:cNvSpPr/>
            <p:nvPr/>
          </p:nvSpPr>
          <p:spPr>
            <a:xfrm>
              <a:off x="1962575" y="2161600"/>
              <a:ext cx="37550" cy="20750"/>
            </a:xfrm>
            <a:custGeom>
              <a:rect b="b" l="l" r="r" t="t"/>
              <a:pathLst>
                <a:path extrusionOk="0" h="830" w="1502">
                  <a:moveTo>
                    <a:pt x="1457" y="0"/>
                  </a:moveTo>
                  <a:cubicBezTo>
                    <a:pt x="1367" y="112"/>
                    <a:pt x="1233" y="269"/>
                    <a:pt x="1121" y="404"/>
                  </a:cubicBezTo>
                  <a:lnTo>
                    <a:pt x="830" y="740"/>
                  </a:lnTo>
                  <a:lnTo>
                    <a:pt x="807" y="784"/>
                  </a:lnTo>
                  <a:cubicBezTo>
                    <a:pt x="538" y="628"/>
                    <a:pt x="270" y="493"/>
                    <a:pt x="1" y="336"/>
                  </a:cubicBezTo>
                  <a:lnTo>
                    <a:pt x="1" y="336"/>
                  </a:lnTo>
                  <a:lnTo>
                    <a:pt x="23" y="381"/>
                  </a:lnTo>
                  <a:cubicBezTo>
                    <a:pt x="23" y="381"/>
                    <a:pt x="23" y="404"/>
                    <a:pt x="23" y="404"/>
                  </a:cubicBezTo>
                  <a:cubicBezTo>
                    <a:pt x="292" y="560"/>
                    <a:pt x="561" y="672"/>
                    <a:pt x="807" y="829"/>
                  </a:cubicBezTo>
                  <a:lnTo>
                    <a:pt x="830" y="829"/>
                  </a:lnTo>
                  <a:lnTo>
                    <a:pt x="852" y="807"/>
                  </a:lnTo>
                  <a:cubicBezTo>
                    <a:pt x="942" y="717"/>
                    <a:pt x="1054" y="583"/>
                    <a:pt x="1166" y="448"/>
                  </a:cubicBezTo>
                  <a:cubicBezTo>
                    <a:pt x="1255" y="314"/>
                    <a:pt x="1367" y="180"/>
                    <a:pt x="1457" y="68"/>
                  </a:cubicBezTo>
                  <a:cubicBezTo>
                    <a:pt x="1502" y="68"/>
                    <a:pt x="1502" y="0"/>
                    <a:pt x="145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1"/>
            <p:cNvSpPr/>
            <p:nvPr/>
          </p:nvSpPr>
          <p:spPr>
            <a:xfrm>
              <a:off x="1927300" y="2023825"/>
              <a:ext cx="57700" cy="220675"/>
            </a:xfrm>
            <a:custGeom>
              <a:rect b="b" l="l" r="r" t="t"/>
              <a:pathLst>
                <a:path extrusionOk="0" fill="none" h="8827" w="2308">
                  <a:moveTo>
                    <a:pt x="2308" y="8827"/>
                  </a:moveTo>
                  <a:lnTo>
                    <a:pt x="0" y="0"/>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1"/>
            <p:cNvSpPr/>
            <p:nvPr/>
          </p:nvSpPr>
          <p:spPr>
            <a:xfrm>
              <a:off x="1871850" y="2011850"/>
              <a:ext cx="123800" cy="86475"/>
            </a:xfrm>
            <a:custGeom>
              <a:rect b="b" l="l" r="r" t="t"/>
              <a:pathLst>
                <a:path extrusionOk="0" h="3459" w="4952">
                  <a:moveTo>
                    <a:pt x="3460" y="0"/>
                  </a:moveTo>
                  <a:cubicBezTo>
                    <a:pt x="2951" y="0"/>
                    <a:pt x="2346" y="174"/>
                    <a:pt x="1770" y="524"/>
                  </a:cubicBezTo>
                  <a:cubicBezTo>
                    <a:pt x="605" y="1196"/>
                    <a:pt x="0" y="2294"/>
                    <a:pt x="381" y="2966"/>
                  </a:cubicBezTo>
                  <a:cubicBezTo>
                    <a:pt x="580" y="3296"/>
                    <a:pt x="984" y="3459"/>
                    <a:pt x="1479" y="3459"/>
                  </a:cubicBezTo>
                  <a:cubicBezTo>
                    <a:pt x="1991" y="3459"/>
                    <a:pt x="2601" y="3285"/>
                    <a:pt x="3182" y="2944"/>
                  </a:cubicBezTo>
                  <a:cubicBezTo>
                    <a:pt x="4347" y="2249"/>
                    <a:pt x="4952" y="1151"/>
                    <a:pt x="4571" y="502"/>
                  </a:cubicBezTo>
                  <a:cubicBezTo>
                    <a:pt x="4371" y="168"/>
                    <a:pt x="3961" y="0"/>
                    <a:pt x="34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1"/>
            <p:cNvSpPr/>
            <p:nvPr/>
          </p:nvSpPr>
          <p:spPr>
            <a:xfrm>
              <a:off x="1908825" y="2033600"/>
              <a:ext cx="35300" cy="24350"/>
            </a:xfrm>
            <a:custGeom>
              <a:rect b="b" l="l" r="r" t="t"/>
              <a:pathLst>
                <a:path extrusionOk="0" h="974" w="1412">
                  <a:moveTo>
                    <a:pt x="1017" y="1"/>
                  </a:moveTo>
                  <a:cubicBezTo>
                    <a:pt x="872" y="1"/>
                    <a:pt x="694" y="52"/>
                    <a:pt x="515" y="147"/>
                  </a:cubicBezTo>
                  <a:cubicBezTo>
                    <a:pt x="179" y="349"/>
                    <a:pt x="0" y="662"/>
                    <a:pt x="112" y="841"/>
                  </a:cubicBezTo>
                  <a:cubicBezTo>
                    <a:pt x="166" y="928"/>
                    <a:pt x="279" y="973"/>
                    <a:pt x="419" y="973"/>
                  </a:cubicBezTo>
                  <a:cubicBezTo>
                    <a:pt x="567" y="973"/>
                    <a:pt x="746" y="923"/>
                    <a:pt x="919" y="819"/>
                  </a:cubicBezTo>
                  <a:cubicBezTo>
                    <a:pt x="1232" y="617"/>
                    <a:pt x="1411" y="326"/>
                    <a:pt x="1299" y="124"/>
                  </a:cubicBezTo>
                  <a:cubicBezTo>
                    <a:pt x="1247" y="40"/>
                    <a:pt x="1145" y="1"/>
                    <a:pt x="1017" y="1"/>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1"/>
            <p:cNvSpPr/>
            <p:nvPr/>
          </p:nvSpPr>
          <p:spPr>
            <a:xfrm>
              <a:off x="1889775" y="2054625"/>
              <a:ext cx="25225" cy="39775"/>
            </a:xfrm>
            <a:custGeom>
              <a:rect b="b" l="l" r="r" t="t"/>
              <a:pathLst>
                <a:path extrusionOk="0" h="1591" w="1009">
                  <a:moveTo>
                    <a:pt x="964" y="0"/>
                  </a:moveTo>
                  <a:lnTo>
                    <a:pt x="0" y="1569"/>
                  </a:lnTo>
                  <a:lnTo>
                    <a:pt x="45" y="1591"/>
                  </a:lnTo>
                  <a:lnTo>
                    <a:pt x="1009" y="23"/>
                  </a:lnTo>
                  <a:lnTo>
                    <a:pt x="964"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1"/>
            <p:cNvSpPr/>
            <p:nvPr/>
          </p:nvSpPr>
          <p:spPr>
            <a:xfrm>
              <a:off x="1923925" y="2052375"/>
              <a:ext cx="5625" cy="42600"/>
            </a:xfrm>
            <a:custGeom>
              <a:rect b="b" l="l" r="r" t="t"/>
              <a:pathLst>
                <a:path extrusionOk="0" h="1704" w="225">
                  <a:moveTo>
                    <a:pt x="1" y="1"/>
                  </a:moveTo>
                  <a:lnTo>
                    <a:pt x="158" y="1703"/>
                  </a:lnTo>
                  <a:lnTo>
                    <a:pt x="225" y="1703"/>
                  </a:lnTo>
                  <a:lnTo>
                    <a:pt x="46"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1"/>
            <p:cNvSpPr/>
            <p:nvPr/>
          </p:nvSpPr>
          <p:spPr>
            <a:xfrm>
              <a:off x="1934025" y="2047350"/>
              <a:ext cx="39775" cy="20750"/>
            </a:xfrm>
            <a:custGeom>
              <a:rect b="b" l="l" r="r" t="t"/>
              <a:pathLst>
                <a:path extrusionOk="0" h="830" w="1591">
                  <a:moveTo>
                    <a:pt x="23" y="0"/>
                  </a:moveTo>
                  <a:lnTo>
                    <a:pt x="0" y="45"/>
                  </a:lnTo>
                  <a:lnTo>
                    <a:pt x="1568" y="829"/>
                  </a:lnTo>
                  <a:lnTo>
                    <a:pt x="1591" y="762"/>
                  </a:lnTo>
                  <a:lnTo>
                    <a:pt x="23"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1"/>
            <p:cNvSpPr/>
            <p:nvPr/>
          </p:nvSpPr>
          <p:spPr>
            <a:xfrm>
              <a:off x="1936250" y="2028300"/>
              <a:ext cx="52125" cy="14025"/>
            </a:xfrm>
            <a:custGeom>
              <a:rect b="b" l="l" r="r" t="t"/>
              <a:pathLst>
                <a:path extrusionOk="0" h="561" w="2085">
                  <a:moveTo>
                    <a:pt x="2062" y="0"/>
                  </a:moveTo>
                  <a:lnTo>
                    <a:pt x="1" y="493"/>
                  </a:lnTo>
                  <a:lnTo>
                    <a:pt x="23" y="561"/>
                  </a:lnTo>
                  <a:lnTo>
                    <a:pt x="2084" y="68"/>
                  </a:lnTo>
                  <a:lnTo>
                    <a:pt x="2062"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1"/>
            <p:cNvSpPr/>
            <p:nvPr/>
          </p:nvSpPr>
          <p:spPr>
            <a:xfrm>
              <a:off x="1930650" y="2012625"/>
              <a:ext cx="16825" cy="25775"/>
            </a:xfrm>
            <a:custGeom>
              <a:rect b="b" l="l" r="r" t="t"/>
              <a:pathLst>
                <a:path extrusionOk="0" h="1031" w="673">
                  <a:moveTo>
                    <a:pt x="606" y="0"/>
                  </a:moveTo>
                  <a:lnTo>
                    <a:pt x="1" y="986"/>
                  </a:lnTo>
                  <a:lnTo>
                    <a:pt x="46" y="1031"/>
                  </a:lnTo>
                  <a:lnTo>
                    <a:pt x="673" y="23"/>
                  </a:lnTo>
                  <a:lnTo>
                    <a:pt x="606"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1"/>
            <p:cNvSpPr/>
            <p:nvPr/>
          </p:nvSpPr>
          <p:spPr>
            <a:xfrm>
              <a:off x="1909925" y="2027750"/>
              <a:ext cx="9550" cy="13450"/>
            </a:xfrm>
            <a:custGeom>
              <a:rect b="b" l="l" r="r" t="t"/>
              <a:pathLst>
                <a:path extrusionOk="0" h="538" w="382">
                  <a:moveTo>
                    <a:pt x="46" y="0"/>
                  </a:moveTo>
                  <a:lnTo>
                    <a:pt x="1" y="45"/>
                  </a:lnTo>
                  <a:lnTo>
                    <a:pt x="337" y="538"/>
                  </a:lnTo>
                  <a:lnTo>
                    <a:pt x="382" y="493"/>
                  </a:lnTo>
                  <a:lnTo>
                    <a:pt x="46"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1"/>
            <p:cNvSpPr/>
            <p:nvPr/>
          </p:nvSpPr>
          <p:spPr>
            <a:xfrm>
              <a:off x="1884175" y="2049025"/>
              <a:ext cx="32500" cy="7300"/>
            </a:xfrm>
            <a:custGeom>
              <a:rect b="b" l="l" r="r" t="t"/>
              <a:pathLst>
                <a:path extrusionOk="0" h="292" w="1300">
                  <a:moveTo>
                    <a:pt x="1277" y="0"/>
                  </a:moveTo>
                  <a:lnTo>
                    <a:pt x="0" y="247"/>
                  </a:lnTo>
                  <a:lnTo>
                    <a:pt x="0" y="292"/>
                  </a:lnTo>
                  <a:lnTo>
                    <a:pt x="1300" y="68"/>
                  </a:lnTo>
                  <a:lnTo>
                    <a:pt x="1277"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1"/>
            <p:cNvSpPr/>
            <p:nvPr/>
          </p:nvSpPr>
          <p:spPr>
            <a:xfrm>
              <a:off x="2037075" y="2102225"/>
              <a:ext cx="58275" cy="221250"/>
            </a:xfrm>
            <a:custGeom>
              <a:rect b="b" l="l" r="r" t="t"/>
              <a:pathLst>
                <a:path extrusionOk="0" fill="none" h="8850" w="2331">
                  <a:moveTo>
                    <a:pt x="0" y="8850"/>
                  </a:moveTo>
                  <a:lnTo>
                    <a:pt x="2330" y="1"/>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1"/>
            <p:cNvSpPr/>
            <p:nvPr/>
          </p:nvSpPr>
          <p:spPr>
            <a:xfrm>
              <a:off x="2026425" y="2090750"/>
              <a:ext cx="124375" cy="86275"/>
            </a:xfrm>
            <a:custGeom>
              <a:rect b="b" l="l" r="r" t="t"/>
              <a:pathLst>
                <a:path extrusionOk="0" h="3451" w="4975">
                  <a:moveTo>
                    <a:pt x="1485" y="0"/>
                  </a:moveTo>
                  <a:cubicBezTo>
                    <a:pt x="990" y="0"/>
                    <a:pt x="591" y="163"/>
                    <a:pt x="404" y="482"/>
                  </a:cubicBezTo>
                  <a:cubicBezTo>
                    <a:pt x="1" y="1154"/>
                    <a:pt x="628" y="2252"/>
                    <a:pt x="1771" y="2924"/>
                  </a:cubicBezTo>
                  <a:cubicBezTo>
                    <a:pt x="2363" y="3277"/>
                    <a:pt x="2978" y="3451"/>
                    <a:pt x="3490" y="3451"/>
                  </a:cubicBezTo>
                  <a:cubicBezTo>
                    <a:pt x="3985" y="3451"/>
                    <a:pt x="4384" y="3288"/>
                    <a:pt x="4571" y="2969"/>
                  </a:cubicBezTo>
                  <a:cubicBezTo>
                    <a:pt x="4974" y="2297"/>
                    <a:pt x="4347" y="1199"/>
                    <a:pt x="3204" y="527"/>
                  </a:cubicBezTo>
                  <a:cubicBezTo>
                    <a:pt x="2612" y="174"/>
                    <a:pt x="1997" y="0"/>
                    <a:pt x="14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1"/>
            <p:cNvSpPr/>
            <p:nvPr/>
          </p:nvSpPr>
          <p:spPr>
            <a:xfrm>
              <a:off x="2077950" y="2112375"/>
              <a:ext cx="35325" cy="24250"/>
            </a:xfrm>
            <a:custGeom>
              <a:rect b="b" l="l" r="r" t="t"/>
              <a:pathLst>
                <a:path extrusionOk="0" h="970" w="1413">
                  <a:moveTo>
                    <a:pt x="417" y="1"/>
                  </a:moveTo>
                  <a:cubicBezTo>
                    <a:pt x="280" y="1"/>
                    <a:pt x="167" y="45"/>
                    <a:pt x="113" y="132"/>
                  </a:cubicBezTo>
                  <a:cubicBezTo>
                    <a:pt x="1" y="312"/>
                    <a:pt x="180" y="625"/>
                    <a:pt x="516" y="827"/>
                  </a:cubicBezTo>
                  <a:cubicBezTo>
                    <a:pt x="677" y="919"/>
                    <a:pt x="851" y="970"/>
                    <a:pt x="996" y="970"/>
                  </a:cubicBezTo>
                  <a:cubicBezTo>
                    <a:pt x="1133" y="970"/>
                    <a:pt x="1246" y="925"/>
                    <a:pt x="1300" y="827"/>
                  </a:cubicBezTo>
                  <a:cubicBezTo>
                    <a:pt x="1412" y="648"/>
                    <a:pt x="1233" y="356"/>
                    <a:pt x="897" y="155"/>
                  </a:cubicBezTo>
                  <a:cubicBezTo>
                    <a:pt x="735" y="51"/>
                    <a:pt x="562" y="1"/>
                    <a:pt x="417" y="1"/>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1"/>
            <p:cNvSpPr/>
            <p:nvPr/>
          </p:nvSpPr>
          <p:spPr>
            <a:xfrm>
              <a:off x="2107075" y="2133600"/>
              <a:ext cx="25800" cy="39775"/>
            </a:xfrm>
            <a:custGeom>
              <a:rect b="b" l="l" r="r" t="t"/>
              <a:pathLst>
                <a:path extrusionOk="0" h="1591" w="1032">
                  <a:moveTo>
                    <a:pt x="46" y="0"/>
                  </a:moveTo>
                  <a:lnTo>
                    <a:pt x="1" y="23"/>
                  </a:lnTo>
                  <a:lnTo>
                    <a:pt x="964" y="1591"/>
                  </a:lnTo>
                  <a:lnTo>
                    <a:pt x="1031" y="1568"/>
                  </a:lnTo>
                  <a:lnTo>
                    <a:pt x="46"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1"/>
            <p:cNvSpPr/>
            <p:nvPr/>
          </p:nvSpPr>
          <p:spPr>
            <a:xfrm>
              <a:off x="2092525" y="2130800"/>
              <a:ext cx="5625" cy="43150"/>
            </a:xfrm>
            <a:custGeom>
              <a:rect b="b" l="l" r="r" t="t"/>
              <a:pathLst>
                <a:path extrusionOk="0" h="1726" w="225">
                  <a:moveTo>
                    <a:pt x="179" y="0"/>
                  </a:moveTo>
                  <a:lnTo>
                    <a:pt x="0" y="1725"/>
                  </a:lnTo>
                  <a:lnTo>
                    <a:pt x="67" y="1725"/>
                  </a:lnTo>
                  <a:lnTo>
                    <a:pt x="224"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1"/>
            <p:cNvSpPr/>
            <p:nvPr/>
          </p:nvSpPr>
          <p:spPr>
            <a:xfrm>
              <a:off x="2048275" y="2126300"/>
              <a:ext cx="39800" cy="20750"/>
            </a:xfrm>
            <a:custGeom>
              <a:rect b="b" l="l" r="r" t="t"/>
              <a:pathLst>
                <a:path extrusionOk="0" h="830" w="1592">
                  <a:moveTo>
                    <a:pt x="1569" y="1"/>
                  </a:moveTo>
                  <a:lnTo>
                    <a:pt x="0" y="763"/>
                  </a:lnTo>
                  <a:lnTo>
                    <a:pt x="23" y="830"/>
                  </a:lnTo>
                  <a:lnTo>
                    <a:pt x="1591" y="46"/>
                  </a:lnTo>
                  <a:lnTo>
                    <a:pt x="1569"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1"/>
            <p:cNvSpPr/>
            <p:nvPr/>
          </p:nvSpPr>
          <p:spPr>
            <a:xfrm>
              <a:off x="2034275" y="2107275"/>
              <a:ext cx="51550" cy="13450"/>
            </a:xfrm>
            <a:custGeom>
              <a:rect b="b" l="l" r="r" t="t"/>
              <a:pathLst>
                <a:path extrusionOk="0" h="538" w="2062">
                  <a:moveTo>
                    <a:pt x="0" y="0"/>
                  </a:moveTo>
                  <a:lnTo>
                    <a:pt x="0" y="45"/>
                  </a:lnTo>
                  <a:lnTo>
                    <a:pt x="2061" y="538"/>
                  </a:lnTo>
                  <a:lnTo>
                    <a:pt x="2061" y="493"/>
                  </a:lnTo>
                  <a:lnTo>
                    <a:pt x="0"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1"/>
            <p:cNvSpPr/>
            <p:nvPr/>
          </p:nvSpPr>
          <p:spPr>
            <a:xfrm>
              <a:off x="2075150" y="2091575"/>
              <a:ext cx="16275" cy="25250"/>
            </a:xfrm>
            <a:custGeom>
              <a:rect b="b" l="l" r="r" t="t"/>
              <a:pathLst>
                <a:path extrusionOk="0" h="1010" w="651">
                  <a:moveTo>
                    <a:pt x="46" y="1"/>
                  </a:moveTo>
                  <a:lnTo>
                    <a:pt x="1" y="23"/>
                  </a:lnTo>
                  <a:lnTo>
                    <a:pt x="606" y="1009"/>
                  </a:lnTo>
                  <a:lnTo>
                    <a:pt x="650" y="987"/>
                  </a:lnTo>
                  <a:lnTo>
                    <a:pt x="46"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1"/>
            <p:cNvSpPr/>
            <p:nvPr/>
          </p:nvSpPr>
          <p:spPr>
            <a:xfrm>
              <a:off x="2102600" y="2106700"/>
              <a:ext cx="9550" cy="12925"/>
            </a:xfrm>
            <a:custGeom>
              <a:rect b="b" l="l" r="r" t="t"/>
              <a:pathLst>
                <a:path extrusionOk="0" h="517" w="382">
                  <a:moveTo>
                    <a:pt x="337" y="1"/>
                  </a:moveTo>
                  <a:lnTo>
                    <a:pt x="1" y="494"/>
                  </a:lnTo>
                  <a:lnTo>
                    <a:pt x="45" y="516"/>
                  </a:lnTo>
                  <a:lnTo>
                    <a:pt x="381" y="23"/>
                  </a:lnTo>
                  <a:lnTo>
                    <a:pt x="337"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1"/>
            <p:cNvSpPr/>
            <p:nvPr/>
          </p:nvSpPr>
          <p:spPr>
            <a:xfrm>
              <a:off x="2105950" y="2128000"/>
              <a:ext cx="32525" cy="7300"/>
            </a:xfrm>
            <a:custGeom>
              <a:rect b="b" l="l" r="r" t="t"/>
              <a:pathLst>
                <a:path extrusionOk="0" h="292" w="1301">
                  <a:moveTo>
                    <a:pt x="1" y="0"/>
                  </a:moveTo>
                  <a:lnTo>
                    <a:pt x="1" y="45"/>
                  </a:lnTo>
                  <a:lnTo>
                    <a:pt x="1278" y="291"/>
                  </a:lnTo>
                  <a:lnTo>
                    <a:pt x="1300" y="224"/>
                  </a:lnTo>
                  <a:lnTo>
                    <a:pt x="1"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1"/>
            <p:cNvSpPr/>
            <p:nvPr/>
          </p:nvSpPr>
          <p:spPr>
            <a:xfrm>
              <a:off x="2011875" y="1972300"/>
              <a:ext cx="38675" cy="225175"/>
            </a:xfrm>
            <a:custGeom>
              <a:rect b="b" l="l" r="r" t="t"/>
              <a:pathLst>
                <a:path extrusionOk="0" fill="none" h="9007" w="1547">
                  <a:moveTo>
                    <a:pt x="0" y="9006"/>
                  </a:moveTo>
                  <a:lnTo>
                    <a:pt x="1546" y="0"/>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1"/>
            <p:cNvSpPr/>
            <p:nvPr/>
          </p:nvSpPr>
          <p:spPr>
            <a:xfrm>
              <a:off x="1983300" y="1963250"/>
              <a:ext cx="126600" cy="81950"/>
            </a:xfrm>
            <a:custGeom>
              <a:rect b="b" l="l" r="r" t="t"/>
              <a:pathLst>
                <a:path extrusionOk="0" h="3278" w="5064">
                  <a:moveTo>
                    <a:pt x="1586" y="0"/>
                  </a:moveTo>
                  <a:cubicBezTo>
                    <a:pt x="996" y="0"/>
                    <a:pt x="524" y="199"/>
                    <a:pt x="337" y="586"/>
                  </a:cubicBezTo>
                  <a:cubicBezTo>
                    <a:pt x="1" y="1281"/>
                    <a:pt x="718" y="2334"/>
                    <a:pt x="1927" y="2894"/>
                  </a:cubicBezTo>
                  <a:cubicBezTo>
                    <a:pt x="2463" y="3152"/>
                    <a:pt x="3008" y="3278"/>
                    <a:pt x="3478" y="3278"/>
                  </a:cubicBezTo>
                  <a:cubicBezTo>
                    <a:pt x="4069" y="3278"/>
                    <a:pt x="4541" y="3079"/>
                    <a:pt x="4728" y="2692"/>
                  </a:cubicBezTo>
                  <a:cubicBezTo>
                    <a:pt x="5064" y="1998"/>
                    <a:pt x="4347" y="945"/>
                    <a:pt x="3137" y="385"/>
                  </a:cubicBezTo>
                  <a:cubicBezTo>
                    <a:pt x="2601" y="126"/>
                    <a:pt x="2056" y="0"/>
                    <a:pt x="15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1"/>
            <p:cNvSpPr/>
            <p:nvPr/>
          </p:nvSpPr>
          <p:spPr>
            <a:xfrm>
              <a:off x="2034825" y="1982700"/>
              <a:ext cx="36425" cy="23050"/>
            </a:xfrm>
            <a:custGeom>
              <a:rect b="b" l="l" r="r" t="t"/>
              <a:pathLst>
                <a:path extrusionOk="0" h="922" w="1457">
                  <a:moveTo>
                    <a:pt x="440" y="0"/>
                  </a:moveTo>
                  <a:cubicBezTo>
                    <a:pt x="279" y="0"/>
                    <a:pt x="151" y="57"/>
                    <a:pt x="90" y="167"/>
                  </a:cubicBezTo>
                  <a:cubicBezTo>
                    <a:pt x="1" y="346"/>
                    <a:pt x="202" y="637"/>
                    <a:pt x="561" y="816"/>
                  </a:cubicBezTo>
                  <a:cubicBezTo>
                    <a:pt x="712" y="887"/>
                    <a:pt x="868" y="921"/>
                    <a:pt x="1002" y="921"/>
                  </a:cubicBezTo>
                  <a:cubicBezTo>
                    <a:pt x="1165" y="921"/>
                    <a:pt x="1296" y="870"/>
                    <a:pt x="1345" y="771"/>
                  </a:cubicBezTo>
                  <a:cubicBezTo>
                    <a:pt x="1457" y="570"/>
                    <a:pt x="1233" y="279"/>
                    <a:pt x="897" y="122"/>
                  </a:cubicBezTo>
                  <a:cubicBezTo>
                    <a:pt x="733" y="40"/>
                    <a:pt x="575" y="0"/>
                    <a:pt x="440" y="0"/>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1"/>
            <p:cNvSpPr/>
            <p:nvPr/>
          </p:nvSpPr>
          <p:spPr>
            <a:xfrm>
              <a:off x="2065075" y="2001975"/>
              <a:ext cx="28600" cy="38100"/>
            </a:xfrm>
            <a:custGeom>
              <a:rect b="b" l="l" r="r" t="t"/>
              <a:pathLst>
                <a:path extrusionOk="0" h="1524" w="1144">
                  <a:moveTo>
                    <a:pt x="45" y="0"/>
                  </a:moveTo>
                  <a:lnTo>
                    <a:pt x="1" y="45"/>
                  </a:lnTo>
                  <a:lnTo>
                    <a:pt x="1098" y="1524"/>
                  </a:lnTo>
                  <a:lnTo>
                    <a:pt x="1143" y="1479"/>
                  </a:lnTo>
                  <a:lnTo>
                    <a:pt x="45"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1"/>
            <p:cNvSpPr/>
            <p:nvPr/>
          </p:nvSpPr>
          <p:spPr>
            <a:xfrm>
              <a:off x="2054425" y="2000300"/>
              <a:ext cx="1725" cy="43150"/>
            </a:xfrm>
            <a:custGeom>
              <a:rect b="b" l="l" r="r" t="t"/>
              <a:pathLst>
                <a:path extrusionOk="0" h="1726" w="69">
                  <a:moveTo>
                    <a:pt x="1" y="0"/>
                  </a:moveTo>
                  <a:lnTo>
                    <a:pt x="1" y="1725"/>
                  </a:lnTo>
                  <a:lnTo>
                    <a:pt x="46" y="1725"/>
                  </a:lnTo>
                  <a:lnTo>
                    <a:pt x="68"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1"/>
            <p:cNvSpPr/>
            <p:nvPr/>
          </p:nvSpPr>
          <p:spPr>
            <a:xfrm>
              <a:off x="2007400" y="1996925"/>
              <a:ext cx="38100" cy="23550"/>
            </a:xfrm>
            <a:custGeom>
              <a:rect b="b" l="l" r="r" t="t"/>
              <a:pathLst>
                <a:path extrusionOk="0" h="942" w="1524">
                  <a:moveTo>
                    <a:pt x="1501" y="1"/>
                  </a:moveTo>
                  <a:lnTo>
                    <a:pt x="0" y="897"/>
                  </a:lnTo>
                  <a:lnTo>
                    <a:pt x="22" y="942"/>
                  </a:lnTo>
                  <a:lnTo>
                    <a:pt x="1523" y="46"/>
                  </a:lnTo>
                  <a:lnTo>
                    <a:pt x="1501"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1"/>
            <p:cNvSpPr/>
            <p:nvPr/>
          </p:nvSpPr>
          <p:spPr>
            <a:xfrm>
              <a:off x="1990025" y="1982375"/>
              <a:ext cx="52675" cy="9550"/>
            </a:xfrm>
            <a:custGeom>
              <a:rect b="b" l="l" r="r" t="t"/>
              <a:pathLst>
                <a:path extrusionOk="0" h="382" w="2107">
                  <a:moveTo>
                    <a:pt x="23" y="0"/>
                  </a:moveTo>
                  <a:lnTo>
                    <a:pt x="1" y="45"/>
                  </a:lnTo>
                  <a:lnTo>
                    <a:pt x="2106" y="381"/>
                  </a:lnTo>
                  <a:lnTo>
                    <a:pt x="2106" y="314"/>
                  </a:lnTo>
                  <a:lnTo>
                    <a:pt x="23"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1"/>
            <p:cNvSpPr/>
            <p:nvPr/>
          </p:nvSpPr>
          <p:spPr>
            <a:xfrm>
              <a:off x="2029225" y="1962775"/>
              <a:ext cx="18525" cy="24100"/>
            </a:xfrm>
            <a:custGeom>
              <a:rect b="b" l="l" r="r" t="t"/>
              <a:pathLst>
                <a:path extrusionOk="0" h="964" w="741">
                  <a:moveTo>
                    <a:pt x="68" y="0"/>
                  </a:moveTo>
                  <a:lnTo>
                    <a:pt x="1" y="45"/>
                  </a:lnTo>
                  <a:lnTo>
                    <a:pt x="695" y="964"/>
                  </a:lnTo>
                  <a:lnTo>
                    <a:pt x="740" y="941"/>
                  </a:lnTo>
                  <a:lnTo>
                    <a:pt x="68"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1"/>
            <p:cNvSpPr/>
            <p:nvPr/>
          </p:nvSpPr>
          <p:spPr>
            <a:xfrm>
              <a:off x="2058925" y="1975100"/>
              <a:ext cx="8975" cy="13450"/>
            </a:xfrm>
            <a:custGeom>
              <a:rect b="b" l="l" r="r" t="t"/>
              <a:pathLst>
                <a:path extrusionOk="0" h="538" w="359">
                  <a:moveTo>
                    <a:pt x="314" y="0"/>
                  </a:moveTo>
                  <a:lnTo>
                    <a:pt x="0" y="515"/>
                  </a:lnTo>
                  <a:lnTo>
                    <a:pt x="67" y="538"/>
                  </a:lnTo>
                  <a:lnTo>
                    <a:pt x="359" y="23"/>
                  </a:lnTo>
                  <a:lnTo>
                    <a:pt x="314"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1"/>
            <p:cNvSpPr/>
            <p:nvPr/>
          </p:nvSpPr>
          <p:spPr>
            <a:xfrm>
              <a:off x="2063400" y="1996925"/>
              <a:ext cx="33075" cy="4525"/>
            </a:xfrm>
            <a:custGeom>
              <a:rect b="b" l="l" r="r" t="t"/>
              <a:pathLst>
                <a:path extrusionOk="0" h="181" w="1323">
                  <a:moveTo>
                    <a:pt x="0" y="1"/>
                  </a:moveTo>
                  <a:lnTo>
                    <a:pt x="0" y="46"/>
                  </a:lnTo>
                  <a:lnTo>
                    <a:pt x="1300" y="180"/>
                  </a:lnTo>
                  <a:lnTo>
                    <a:pt x="1322" y="113"/>
                  </a:lnTo>
                  <a:lnTo>
                    <a:pt x="0"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1"/>
            <p:cNvSpPr/>
            <p:nvPr/>
          </p:nvSpPr>
          <p:spPr>
            <a:xfrm>
              <a:off x="1912725" y="2199125"/>
              <a:ext cx="205575" cy="219000"/>
            </a:xfrm>
            <a:custGeom>
              <a:rect b="b" l="l" r="r" t="t"/>
              <a:pathLst>
                <a:path extrusionOk="0" h="8760" w="8223">
                  <a:moveTo>
                    <a:pt x="1" y="0"/>
                  </a:moveTo>
                  <a:lnTo>
                    <a:pt x="158" y="807"/>
                  </a:lnTo>
                  <a:lnTo>
                    <a:pt x="203" y="1143"/>
                  </a:lnTo>
                  <a:lnTo>
                    <a:pt x="897" y="4974"/>
                  </a:lnTo>
                  <a:lnTo>
                    <a:pt x="1211" y="6833"/>
                  </a:lnTo>
                  <a:lnTo>
                    <a:pt x="1233" y="6878"/>
                  </a:lnTo>
                  <a:lnTo>
                    <a:pt x="1323" y="7438"/>
                  </a:lnTo>
                  <a:lnTo>
                    <a:pt x="1502" y="8424"/>
                  </a:lnTo>
                  <a:lnTo>
                    <a:pt x="1524" y="8558"/>
                  </a:lnTo>
                  <a:lnTo>
                    <a:pt x="1569" y="8760"/>
                  </a:lnTo>
                  <a:lnTo>
                    <a:pt x="6341" y="8760"/>
                  </a:lnTo>
                  <a:lnTo>
                    <a:pt x="6431" y="8424"/>
                  </a:lnTo>
                  <a:lnTo>
                    <a:pt x="6923" y="6094"/>
                  </a:lnTo>
                  <a:lnTo>
                    <a:pt x="7080" y="5355"/>
                  </a:lnTo>
                  <a:lnTo>
                    <a:pt x="7170" y="4929"/>
                  </a:lnTo>
                  <a:lnTo>
                    <a:pt x="7976" y="1143"/>
                  </a:lnTo>
                  <a:lnTo>
                    <a:pt x="7999" y="1076"/>
                  </a:lnTo>
                  <a:lnTo>
                    <a:pt x="8044" y="807"/>
                  </a:lnTo>
                  <a:lnTo>
                    <a:pt x="8223" y="0"/>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1"/>
            <p:cNvSpPr/>
            <p:nvPr/>
          </p:nvSpPr>
          <p:spPr>
            <a:xfrm>
              <a:off x="1915525" y="2219275"/>
              <a:ext cx="199975" cy="25"/>
            </a:xfrm>
            <a:custGeom>
              <a:rect b="b" l="l" r="r" t="t"/>
              <a:pathLst>
                <a:path extrusionOk="0" fill="none" h="1" w="7999">
                  <a:moveTo>
                    <a:pt x="1" y="1"/>
                  </a:moveTo>
                  <a:lnTo>
                    <a:pt x="7999"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1"/>
            <p:cNvSpPr/>
            <p:nvPr/>
          </p:nvSpPr>
          <p:spPr>
            <a:xfrm>
              <a:off x="1915525" y="2227675"/>
              <a:ext cx="199975" cy="25"/>
            </a:xfrm>
            <a:custGeom>
              <a:rect b="b" l="l" r="r" t="t"/>
              <a:pathLst>
                <a:path extrusionOk="0" fill="none" h="1" w="7999">
                  <a:moveTo>
                    <a:pt x="1" y="1"/>
                  </a:moveTo>
                  <a:lnTo>
                    <a:pt x="7999"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1"/>
            <p:cNvSpPr/>
            <p:nvPr/>
          </p:nvSpPr>
          <p:spPr>
            <a:xfrm>
              <a:off x="1949700" y="2409700"/>
              <a:ext cx="123800" cy="25"/>
            </a:xfrm>
            <a:custGeom>
              <a:rect b="b" l="l" r="r" t="t"/>
              <a:pathLst>
                <a:path extrusionOk="0" fill="none" h="1" w="4952">
                  <a:moveTo>
                    <a:pt x="1" y="1"/>
                  </a:moveTo>
                  <a:lnTo>
                    <a:pt x="4952"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1"/>
            <p:cNvSpPr/>
            <p:nvPr/>
          </p:nvSpPr>
          <p:spPr>
            <a:xfrm>
              <a:off x="2037075" y="2253450"/>
              <a:ext cx="48300" cy="25175"/>
            </a:xfrm>
            <a:custGeom>
              <a:rect b="b" l="l" r="r" t="t"/>
              <a:pathLst>
                <a:path extrusionOk="0" h="1007" w="1932">
                  <a:moveTo>
                    <a:pt x="1569" y="0"/>
                  </a:moveTo>
                  <a:cubicBezTo>
                    <a:pt x="1322" y="0"/>
                    <a:pt x="1098" y="90"/>
                    <a:pt x="919" y="247"/>
                  </a:cubicBezTo>
                  <a:cubicBezTo>
                    <a:pt x="807" y="325"/>
                    <a:pt x="678" y="364"/>
                    <a:pt x="546" y="364"/>
                  </a:cubicBezTo>
                  <a:cubicBezTo>
                    <a:pt x="415" y="364"/>
                    <a:pt x="280" y="325"/>
                    <a:pt x="157" y="247"/>
                  </a:cubicBezTo>
                  <a:cubicBezTo>
                    <a:pt x="135" y="224"/>
                    <a:pt x="112" y="224"/>
                    <a:pt x="90" y="224"/>
                  </a:cubicBezTo>
                  <a:cubicBezTo>
                    <a:pt x="23" y="224"/>
                    <a:pt x="0" y="336"/>
                    <a:pt x="45" y="381"/>
                  </a:cubicBezTo>
                  <a:cubicBezTo>
                    <a:pt x="90" y="448"/>
                    <a:pt x="135" y="471"/>
                    <a:pt x="202" y="493"/>
                  </a:cubicBezTo>
                  <a:cubicBezTo>
                    <a:pt x="269" y="538"/>
                    <a:pt x="336" y="583"/>
                    <a:pt x="336" y="650"/>
                  </a:cubicBezTo>
                  <a:cubicBezTo>
                    <a:pt x="359" y="740"/>
                    <a:pt x="224" y="874"/>
                    <a:pt x="292" y="964"/>
                  </a:cubicBezTo>
                  <a:cubicBezTo>
                    <a:pt x="315" y="995"/>
                    <a:pt x="341" y="1007"/>
                    <a:pt x="366" y="1007"/>
                  </a:cubicBezTo>
                  <a:cubicBezTo>
                    <a:pt x="415" y="1007"/>
                    <a:pt x="464" y="963"/>
                    <a:pt x="493" y="919"/>
                  </a:cubicBezTo>
                  <a:cubicBezTo>
                    <a:pt x="538" y="852"/>
                    <a:pt x="583" y="807"/>
                    <a:pt x="650" y="740"/>
                  </a:cubicBezTo>
                  <a:cubicBezTo>
                    <a:pt x="695" y="717"/>
                    <a:pt x="745" y="706"/>
                    <a:pt x="796" y="706"/>
                  </a:cubicBezTo>
                  <a:cubicBezTo>
                    <a:pt x="846" y="706"/>
                    <a:pt x="896" y="717"/>
                    <a:pt x="941" y="740"/>
                  </a:cubicBezTo>
                  <a:cubicBezTo>
                    <a:pt x="1031" y="785"/>
                    <a:pt x="1098" y="829"/>
                    <a:pt x="1188" y="852"/>
                  </a:cubicBezTo>
                  <a:cubicBezTo>
                    <a:pt x="1234" y="865"/>
                    <a:pt x="1280" y="871"/>
                    <a:pt x="1325" y="871"/>
                  </a:cubicBezTo>
                  <a:cubicBezTo>
                    <a:pt x="1667" y="871"/>
                    <a:pt x="1931" y="516"/>
                    <a:pt x="1793" y="180"/>
                  </a:cubicBezTo>
                  <a:cubicBezTo>
                    <a:pt x="1770" y="135"/>
                    <a:pt x="1748" y="90"/>
                    <a:pt x="1703" y="45"/>
                  </a:cubicBezTo>
                  <a:cubicBezTo>
                    <a:pt x="1658" y="23"/>
                    <a:pt x="1613" y="0"/>
                    <a:pt x="1569"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1"/>
            <p:cNvSpPr/>
            <p:nvPr/>
          </p:nvSpPr>
          <p:spPr>
            <a:xfrm>
              <a:off x="1967625" y="2306650"/>
              <a:ext cx="45950" cy="24950"/>
            </a:xfrm>
            <a:custGeom>
              <a:rect b="b" l="l" r="r" t="t"/>
              <a:pathLst>
                <a:path extrusionOk="0" h="998" w="1838">
                  <a:moveTo>
                    <a:pt x="1546" y="1"/>
                  </a:moveTo>
                  <a:cubicBezTo>
                    <a:pt x="1300" y="1"/>
                    <a:pt x="1076" y="90"/>
                    <a:pt x="897" y="247"/>
                  </a:cubicBezTo>
                  <a:cubicBezTo>
                    <a:pt x="785" y="326"/>
                    <a:pt x="656" y="365"/>
                    <a:pt x="527" y="365"/>
                  </a:cubicBezTo>
                  <a:cubicBezTo>
                    <a:pt x="398" y="365"/>
                    <a:pt x="269" y="326"/>
                    <a:pt x="157" y="247"/>
                  </a:cubicBezTo>
                  <a:cubicBezTo>
                    <a:pt x="135" y="225"/>
                    <a:pt x="90" y="225"/>
                    <a:pt x="68" y="225"/>
                  </a:cubicBezTo>
                  <a:cubicBezTo>
                    <a:pt x="0" y="225"/>
                    <a:pt x="0" y="337"/>
                    <a:pt x="23" y="382"/>
                  </a:cubicBezTo>
                  <a:cubicBezTo>
                    <a:pt x="68" y="449"/>
                    <a:pt x="135" y="471"/>
                    <a:pt x="180" y="494"/>
                  </a:cubicBezTo>
                  <a:cubicBezTo>
                    <a:pt x="247" y="516"/>
                    <a:pt x="292" y="583"/>
                    <a:pt x="314" y="650"/>
                  </a:cubicBezTo>
                  <a:cubicBezTo>
                    <a:pt x="336" y="762"/>
                    <a:pt x="224" y="874"/>
                    <a:pt x="292" y="964"/>
                  </a:cubicBezTo>
                  <a:cubicBezTo>
                    <a:pt x="315" y="987"/>
                    <a:pt x="339" y="997"/>
                    <a:pt x="362" y="997"/>
                  </a:cubicBezTo>
                  <a:cubicBezTo>
                    <a:pt x="406" y="997"/>
                    <a:pt x="449" y="963"/>
                    <a:pt x="493" y="919"/>
                  </a:cubicBezTo>
                  <a:cubicBezTo>
                    <a:pt x="538" y="874"/>
                    <a:pt x="560" y="785"/>
                    <a:pt x="628" y="740"/>
                  </a:cubicBezTo>
                  <a:cubicBezTo>
                    <a:pt x="672" y="718"/>
                    <a:pt x="723" y="706"/>
                    <a:pt x="773" y="706"/>
                  </a:cubicBezTo>
                  <a:cubicBezTo>
                    <a:pt x="824" y="706"/>
                    <a:pt x="874" y="718"/>
                    <a:pt x="919" y="740"/>
                  </a:cubicBezTo>
                  <a:cubicBezTo>
                    <a:pt x="1009" y="785"/>
                    <a:pt x="1076" y="830"/>
                    <a:pt x="1165" y="852"/>
                  </a:cubicBezTo>
                  <a:cubicBezTo>
                    <a:pt x="1210" y="863"/>
                    <a:pt x="1256" y="869"/>
                    <a:pt x="1303" y="869"/>
                  </a:cubicBezTo>
                  <a:cubicBezTo>
                    <a:pt x="1441" y="869"/>
                    <a:pt x="1580" y="818"/>
                    <a:pt x="1681" y="718"/>
                  </a:cubicBezTo>
                  <a:cubicBezTo>
                    <a:pt x="1815" y="561"/>
                    <a:pt x="1837" y="359"/>
                    <a:pt x="1770" y="180"/>
                  </a:cubicBezTo>
                  <a:cubicBezTo>
                    <a:pt x="1770" y="135"/>
                    <a:pt x="1725" y="90"/>
                    <a:pt x="1681" y="46"/>
                  </a:cubicBezTo>
                  <a:cubicBezTo>
                    <a:pt x="1636" y="23"/>
                    <a:pt x="1591" y="1"/>
                    <a:pt x="154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1"/>
            <p:cNvSpPr/>
            <p:nvPr/>
          </p:nvSpPr>
          <p:spPr>
            <a:xfrm>
              <a:off x="2025875" y="2364350"/>
              <a:ext cx="48300" cy="25775"/>
            </a:xfrm>
            <a:custGeom>
              <a:rect b="b" l="l" r="r" t="t"/>
              <a:pathLst>
                <a:path extrusionOk="0" h="1031" w="1932">
                  <a:moveTo>
                    <a:pt x="1546" y="0"/>
                  </a:moveTo>
                  <a:cubicBezTo>
                    <a:pt x="1322" y="23"/>
                    <a:pt x="1098" y="112"/>
                    <a:pt x="919" y="269"/>
                  </a:cubicBezTo>
                  <a:cubicBezTo>
                    <a:pt x="807" y="347"/>
                    <a:pt x="672" y="387"/>
                    <a:pt x="538" y="387"/>
                  </a:cubicBezTo>
                  <a:cubicBezTo>
                    <a:pt x="404" y="387"/>
                    <a:pt x="269" y="347"/>
                    <a:pt x="157" y="269"/>
                  </a:cubicBezTo>
                  <a:lnTo>
                    <a:pt x="90" y="269"/>
                  </a:lnTo>
                  <a:cubicBezTo>
                    <a:pt x="23" y="269"/>
                    <a:pt x="0" y="359"/>
                    <a:pt x="45" y="426"/>
                  </a:cubicBezTo>
                  <a:cubicBezTo>
                    <a:pt x="68" y="471"/>
                    <a:pt x="135" y="515"/>
                    <a:pt x="202" y="538"/>
                  </a:cubicBezTo>
                  <a:cubicBezTo>
                    <a:pt x="247" y="560"/>
                    <a:pt x="314" y="605"/>
                    <a:pt x="336" y="672"/>
                  </a:cubicBezTo>
                  <a:cubicBezTo>
                    <a:pt x="359" y="784"/>
                    <a:pt x="224" y="896"/>
                    <a:pt x="292" y="986"/>
                  </a:cubicBezTo>
                  <a:cubicBezTo>
                    <a:pt x="316" y="1018"/>
                    <a:pt x="343" y="1030"/>
                    <a:pt x="370" y="1030"/>
                  </a:cubicBezTo>
                  <a:cubicBezTo>
                    <a:pt x="417" y="1030"/>
                    <a:pt x="464" y="992"/>
                    <a:pt x="493" y="964"/>
                  </a:cubicBezTo>
                  <a:cubicBezTo>
                    <a:pt x="538" y="896"/>
                    <a:pt x="583" y="829"/>
                    <a:pt x="650" y="784"/>
                  </a:cubicBezTo>
                  <a:cubicBezTo>
                    <a:pt x="699" y="747"/>
                    <a:pt x="749" y="731"/>
                    <a:pt x="798" y="731"/>
                  </a:cubicBezTo>
                  <a:cubicBezTo>
                    <a:pt x="838" y="731"/>
                    <a:pt x="879" y="742"/>
                    <a:pt x="919" y="762"/>
                  </a:cubicBezTo>
                  <a:cubicBezTo>
                    <a:pt x="1008" y="784"/>
                    <a:pt x="1098" y="852"/>
                    <a:pt x="1188" y="874"/>
                  </a:cubicBezTo>
                  <a:cubicBezTo>
                    <a:pt x="1234" y="887"/>
                    <a:pt x="1280" y="893"/>
                    <a:pt x="1325" y="893"/>
                  </a:cubicBezTo>
                  <a:cubicBezTo>
                    <a:pt x="1667" y="893"/>
                    <a:pt x="1931" y="539"/>
                    <a:pt x="1793" y="202"/>
                  </a:cubicBezTo>
                  <a:cubicBezTo>
                    <a:pt x="1770" y="157"/>
                    <a:pt x="1748" y="112"/>
                    <a:pt x="1703" y="67"/>
                  </a:cubicBezTo>
                  <a:cubicBezTo>
                    <a:pt x="1658" y="45"/>
                    <a:pt x="1613" y="23"/>
                    <a:pt x="1546"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1"/>
            <p:cNvSpPr/>
            <p:nvPr/>
          </p:nvSpPr>
          <p:spPr>
            <a:xfrm>
              <a:off x="1943550" y="2364900"/>
              <a:ext cx="21850" cy="21725"/>
            </a:xfrm>
            <a:custGeom>
              <a:rect b="b" l="l" r="r" t="t"/>
              <a:pathLst>
                <a:path extrusionOk="0" h="869" w="874">
                  <a:moveTo>
                    <a:pt x="583" y="1"/>
                  </a:moveTo>
                  <a:cubicBezTo>
                    <a:pt x="359" y="1"/>
                    <a:pt x="157" y="68"/>
                    <a:pt x="0" y="225"/>
                  </a:cubicBezTo>
                  <a:lnTo>
                    <a:pt x="0" y="247"/>
                  </a:lnTo>
                  <a:lnTo>
                    <a:pt x="90" y="807"/>
                  </a:lnTo>
                  <a:lnTo>
                    <a:pt x="202" y="852"/>
                  </a:lnTo>
                  <a:cubicBezTo>
                    <a:pt x="245" y="863"/>
                    <a:pt x="290" y="868"/>
                    <a:pt x="335" y="868"/>
                  </a:cubicBezTo>
                  <a:cubicBezTo>
                    <a:pt x="475" y="868"/>
                    <a:pt x="615" y="814"/>
                    <a:pt x="717" y="695"/>
                  </a:cubicBezTo>
                  <a:cubicBezTo>
                    <a:pt x="851" y="561"/>
                    <a:pt x="874" y="359"/>
                    <a:pt x="829" y="180"/>
                  </a:cubicBezTo>
                  <a:cubicBezTo>
                    <a:pt x="807" y="135"/>
                    <a:pt x="762" y="90"/>
                    <a:pt x="739" y="45"/>
                  </a:cubicBezTo>
                  <a:cubicBezTo>
                    <a:pt x="695" y="23"/>
                    <a:pt x="627" y="1"/>
                    <a:pt x="583"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1"/>
            <p:cNvSpPr/>
            <p:nvPr/>
          </p:nvSpPr>
          <p:spPr>
            <a:xfrm>
              <a:off x="2073475" y="2320100"/>
              <a:ext cx="18500" cy="18950"/>
            </a:xfrm>
            <a:custGeom>
              <a:rect b="b" l="l" r="r" t="t"/>
              <a:pathLst>
                <a:path extrusionOk="0" h="758" w="740">
                  <a:moveTo>
                    <a:pt x="90" y="0"/>
                  </a:moveTo>
                  <a:cubicBezTo>
                    <a:pt x="23" y="0"/>
                    <a:pt x="1" y="90"/>
                    <a:pt x="45" y="157"/>
                  </a:cubicBezTo>
                  <a:cubicBezTo>
                    <a:pt x="90" y="202"/>
                    <a:pt x="135" y="247"/>
                    <a:pt x="202" y="269"/>
                  </a:cubicBezTo>
                  <a:cubicBezTo>
                    <a:pt x="269" y="292"/>
                    <a:pt x="314" y="336"/>
                    <a:pt x="337" y="404"/>
                  </a:cubicBezTo>
                  <a:cubicBezTo>
                    <a:pt x="359" y="516"/>
                    <a:pt x="247" y="650"/>
                    <a:pt x="292" y="717"/>
                  </a:cubicBezTo>
                  <a:cubicBezTo>
                    <a:pt x="311" y="745"/>
                    <a:pt x="341" y="758"/>
                    <a:pt x="374" y="758"/>
                  </a:cubicBezTo>
                  <a:cubicBezTo>
                    <a:pt x="419" y="758"/>
                    <a:pt x="467" y="734"/>
                    <a:pt x="493" y="695"/>
                  </a:cubicBezTo>
                  <a:cubicBezTo>
                    <a:pt x="561" y="628"/>
                    <a:pt x="583" y="560"/>
                    <a:pt x="650" y="516"/>
                  </a:cubicBezTo>
                  <a:lnTo>
                    <a:pt x="740" y="90"/>
                  </a:lnTo>
                  <a:lnTo>
                    <a:pt x="740" y="90"/>
                  </a:lnTo>
                  <a:cubicBezTo>
                    <a:pt x="676" y="104"/>
                    <a:pt x="612" y="112"/>
                    <a:pt x="549" y="112"/>
                  </a:cubicBezTo>
                  <a:cubicBezTo>
                    <a:pt x="413" y="112"/>
                    <a:pt x="280" y="77"/>
                    <a:pt x="157"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1"/>
            <p:cNvSpPr/>
            <p:nvPr/>
          </p:nvSpPr>
          <p:spPr>
            <a:xfrm>
              <a:off x="1929550" y="2240575"/>
              <a:ext cx="48325" cy="25200"/>
            </a:xfrm>
            <a:custGeom>
              <a:rect b="b" l="l" r="r" t="t"/>
              <a:pathLst>
                <a:path extrusionOk="0" h="1008" w="1933">
                  <a:moveTo>
                    <a:pt x="1568" y="0"/>
                  </a:moveTo>
                  <a:cubicBezTo>
                    <a:pt x="1322" y="0"/>
                    <a:pt x="1098" y="90"/>
                    <a:pt x="919" y="247"/>
                  </a:cubicBezTo>
                  <a:cubicBezTo>
                    <a:pt x="807" y="325"/>
                    <a:pt x="678" y="364"/>
                    <a:pt x="549" y="364"/>
                  </a:cubicBezTo>
                  <a:cubicBezTo>
                    <a:pt x="420" y="364"/>
                    <a:pt x="291" y="325"/>
                    <a:pt x="179" y="247"/>
                  </a:cubicBezTo>
                  <a:cubicBezTo>
                    <a:pt x="164" y="247"/>
                    <a:pt x="139" y="237"/>
                    <a:pt x="118" y="237"/>
                  </a:cubicBezTo>
                  <a:cubicBezTo>
                    <a:pt x="107" y="237"/>
                    <a:pt x="97" y="239"/>
                    <a:pt x="90" y="247"/>
                  </a:cubicBezTo>
                  <a:cubicBezTo>
                    <a:pt x="22" y="247"/>
                    <a:pt x="0" y="336"/>
                    <a:pt x="45" y="403"/>
                  </a:cubicBezTo>
                  <a:cubicBezTo>
                    <a:pt x="90" y="448"/>
                    <a:pt x="157" y="493"/>
                    <a:pt x="202" y="515"/>
                  </a:cubicBezTo>
                  <a:cubicBezTo>
                    <a:pt x="269" y="538"/>
                    <a:pt x="336" y="583"/>
                    <a:pt x="336" y="650"/>
                  </a:cubicBezTo>
                  <a:cubicBezTo>
                    <a:pt x="358" y="762"/>
                    <a:pt x="224" y="874"/>
                    <a:pt x="314" y="963"/>
                  </a:cubicBezTo>
                  <a:cubicBezTo>
                    <a:pt x="338" y="996"/>
                    <a:pt x="362" y="1008"/>
                    <a:pt x="386" y="1008"/>
                  </a:cubicBezTo>
                  <a:cubicBezTo>
                    <a:pt x="429" y="1008"/>
                    <a:pt x="472" y="970"/>
                    <a:pt x="515" y="941"/>
                  </a:cubicBezTo>
                  <a:cubicBezTo>
                    <a:pt x="560" y="874"/>
                    <a:pt x="582" y="807"/>
                    <a:pt x="650" y="762"/>
                  </a:cubicBezTo>
                  <a:cubicBezTo>
                    <a:pt x="694" y="739"/>
                    <a:pt x="745" y="728"/>
                    <a:pt x="795" y="728"/>
                  </a:cubicBezTo>
                  <a:cubicBezTo>
                    <a:pt x="846" y="728"/>
                    <a:pt x="896" y="739"/>
                    <a:pt x="941" y="762"/>
                  </a:cubicBezTo>
                  <a:cubicBezTo>
                    <a:pt x="1031" y="784"/>
                    <a:pt x="1098" y="829"/>
                    <a:pt x="1187" y="851"/>
                  </a:cubicBezTo>
                  <a:cubicBezTo>
                    <a:pt x="1236" y="865"/>
                    <a:pt x="1284" y="871"/>
                    <a:pt x="1331" y="871"/>
                  </a:cubicBezTo>
                  <a:cubicBezTo>
                    <a:pt x="1670" y="871"/>
                    <a:pt x="1933" y="537"/>
                    <a:pt x="1815" y="202"/>
                  </a:cubicBezTo>
                  <a:cubicBezTo>
                    <a:pt x="1792" y="135"/>
                    <a:pt x="1747" y="90"/>
                    <a:pt x="1703" y="67"/>
                  </a:cubicBezTo>
                  <a:cubicBezTo>
                    <a:pt x="1658" y="23"/>
                    <a:pt x="1613" y="0"/>
                    <a:pt x="1568"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8" name="Google Shape;1538;p21"/>
          <p:cNvGrpSpPr/>
          <p:nvPr/>
        </p:nvGrpSpPr>
        <p:grpSpPr>
          <a:xfrm>
            <a:off x="7632150" y="2445384"/>
            <a:ext cx="803059" cy="2136565"/>
            <a:chOff x="2818325" y="2385384"/>
            <a:chExt cx="803059" cy="2136565"/>
          </a:xfrm>
        </p:grpSpPr>
        <p:sp>
          <p:nvSpPr>
            <p:cNvPr id="1539" name="Google Shape;1539;p21"/>
            <p:cNvSpPr/>
            <p:nvPr/>
          </p:nvSpPr>
          <p:spPr>
            <a:xfrm>
              <a:off x="3154854" y="2385384"/>
              <a:ext cx="129987" cy="109012"/>
            </a:xfrm>
            <a:custGeom>
              <a:rect b="b" l="l" r="r" t="t"/>
              <a:pathLst>
                <a:path extrusionOk="0" h="6294" w="7505">
                  <a:moveTo>
                    <a:pt x="4116" y="0"/>
                  </a:moveTo>
                  <a:cubicBezTo>
                    <a:pt x="2905" y="0"/>
                    <a:pt x="3228" y="3228"/>
                    <a:pt x="3228" y="3228"/>
                  </a:cubicBezTo>
                  <a:cubicBezTo>
                    <a:pt x="3228" y="3228"/>
                    <a:pt x="2706" y="1779"/>
                    <a:pt x="1811" y="1779"/>
                  </a:cubicBezTo>
                  <a:cubicBezTo>
                    <a:pt x="1649" y="1779"/>
                    <a:pt x="1476" y="1826"/>
                    <a:pt x="1291" y="1937"/>
                  </a:cubicBezTo>
                  <a:cubicBezTo>
                    <a:pt x="0" y="2663"/>
                    <a:pt x="2421" y="5406"/>
                    <a:pt x="3793" y="6294"/>
                  </a:cubicBezTo>
                  <a:cubicBezTo>
                    <a:pt x="3793" y="6294"/>
                    <a:pt x="7505" y="3550"/>
                    <a:pt x="6778" y="2743"/>
                  </a:cubicBezTo>
                  <a:cubicBezTo>
                    <a:pt x="6577" y="2501"/>
                    <a:pt x="6340" y="2411"/>
                    <a:pt x="6097" y="2411"/>
                  </a:cubicBezTo>
                  <a:cubicBezTo>
                    <a:pt x="5371" y="2411"/>
                    <a:pt x="4600" y="3228"/>
                    <a:pt x="4600" y="3228"/>
                  </a:cubicBezTo>
                  <a:cubicBezTo>
                    <a:pt x="4600" y="3228"/>
                    <a:pt x="5245" y="0"/>
                    <a:pt x="4116" y="0"/>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1"/>
            <p:cNvSpPr/>
            <p:nvPr/>
          </p:nvSpPr>
          <p:spPr>
            <a:xfrm>
              <a:off x="2841558" y="3146895"/>
              <a:ext cx="129987" cy="110432"/>
            </a:xfrm>
            <a:custGeom>
              <a:rect b="b" l="l" r="r" t="t"/>
              <a:pathLst>
                <a:path extrusionOk="0" h="6376" w="7505">
                  <a:moveTo>
                    <a:pt x="4035" y="1"/>
                  </a:moveTo>
                  <a:cubicBezTo>
                    <a:pt x="2824" y="81"/>
                    <a:pt x="3228" y="3228"/>
                    <a:pt x="3228" y="3228"/>
                  </a:cubicBezTo>
                  <a:cubicBezTo>
                    <a:pt x="3228" y="3228"/>
                    <a:pt x="2706" y="1779"/>
                    <a:pt x="1761" y="1779"/>
                  </a:cubicBezTo>
                  <a:cubicBezTo>
                    <a:pt x="1591" y="1779"/>
                    <a:pt x="1408" y="1826"/>
                    <a:pt x="1211" y="1937"/>
                  </a:cubicBezTo>
                  <a:cubicBezTo>
                    <a:pt x="0" y="2663"/>
                    <a:pt x="2340" y="5407"/>
                    <a:pt x="3793" y="6375"/>
                  </a:cubicBezTo>
                  <a:cubicBezTo>
                    <a:pt x="3793" y="6375"/>
                    <a:pt x="7504" y="3632"/>
                    <a:pt x="6778" y="2744"/>
                  </a:cubicBezTo>
                  <a:cubicBezTo>
                    <a:pt x="6576" y="2502"/>
                    <a:pt x="6344" y="2411"/>
                    <a:pt x="6110" y="2411"/>
                  </a:cubicBezTo>
                  <a:cubicBezTo>
                    <a:pt x="5406" y="2411"/>
                    <a:pt x="4680" y="3228"/>
                    <a:pt x="4680" y="3228"/>
                  </a:cubicBezTo>
                  <a:cubicBezTo>
                    <a:pt x="4680" y="3228"/>
                    <a:pt x="5245" y="1"/>
                    <a:pt x="4035"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1"/>
            <p:cNvSpPr/>
            <p:nvPr/>
          </p:nvSpPr>
          <p:spPr>
            <a:xfrm>
              <a:off x="3454993" y="2752038"/>
              <a:ext cx="129987" cy="109047"/>
            </a:xfrm>
            <a:custGeom>
              <a:rect b="b" l="l" r="r" t="t"/>
              <a:pathLst>
                <a:path extrusionOk="0" h="6296" w="7505">
                  <a:moveTo>
                    <a:pt x="4079" y="1"/>
                  </a:moveTo>
                  <a:cubicBezTo>
                    <a:pt x="4065" y="1"/>
                    <a:pt x="4050" y="1"/>
                    <a:pt x="4035" y="2"/>
                  </a:cubicBezTo>
                  <a:cubicBezTo>
                    <a:pt x="2825" y="2"/>
                    <a:pt x="3228" y="3149"/>
                    <a:pt x="3228" y="3149"/>
                  </a:cubicBezTo>
                  <a:cubicBezTo>
                    <a:pt x="3228" y="3149"/>
                    <a:pt x="2707" y="1700"/>
                    <a:pt x="1762" y="1700"/>
                  </a:cubicBezTo>
                  <a:cubicBezTo>
                    <a:pt x="1592" y="1700"/>
                    <a:pt x="1408" y="1747"/>
                    <a:pt x="1211" y="1858"/>
                  </a:cubicBezTo>
                  <a:cubicBezTo>
                    <a:pt x="0" y="2584"/>
                    <a:pt x="2340" y="5408"/>
                    <a:pt x="3712" y="6296"/>
                  </a:cubicBezTo>
                  <a:cubicBezTo>
                    <a:pt x="3712" y="6296"/>
                    <a:pt x="7505" y="3553"/>
                    <a:pt x="6778" y="2746"/>
                  </a:cubicBezTo>
                  <a:cubicBezTo>
                    <a:pt x="6564" y="2467"/>
                    <a:pt x="6316" y="2365"/>
                    <a:pt x="6067" y="2365"/>
                  </a:cubicBezTo>
                  <a:cubicBezTo>
                    <a:pt x="5377" y="2365"/>
                    <a:pt x="4680" y="3149"/>
                    <a:pt x="4680" y="3149"/>
                  </a:cubicBezTo>
                  <a:cubicBezTo>
                    <a:pt x="4680" y="3149"/>
                    <a:pt x="5231" y="1"/>
                    <a:pt x="407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1"/>
            <p:cNvSpPr/>
            <p:nvPr/>
          </p:nvSpPr>
          <p:spPr>
            <a:xfrm>
              <a:off x="2905832" y="3988077"/>
              <a:ext cx="582801" cy="64309"/>
            </a:xfrm>
            <a:custGeom>
              <a:rect b="b" l="l" r="r" t="t"/>
              <a:pathLst>
                <a:path extrusionOk="0" h="3713" w="33649">
                  <a:moveTo>
                    <a:pt x="16865" y="1"/>
                  </a:moveTo>
                  <a:cubicBezTo>
                    <a:pt x="7505" y="1"/>
                    <a:pt x="1" y="808"/>
                    <a:pt x="1" y="1857"/>
                  </a:cubicBezTo>
                  <a:cubicBezTo>
                    <a:pt x="1" y="2905"/>
                    <a:pt x="7505" y="3712"/>
                    <a:pt x="16865" y="3712"/>
                  </a:cubicBezTo>
                  <a:cubicBezTo>
                    <a:pt x="26144" y="3712"/>
                    <a:pt x="33648" y="2825"/>
                    <a:pt x="33648" y="1857"/>
                  </a:cubicBezTo>
                  <a:cubicBezTo>
                    <a:pt x="33648" y="808"/>
                    <a:pt x="26144" y="1"/>
                    <a:pt x="1686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1"/>
            <p:cNvSpPr/>
            <p:nvPr/>
          </p:nvSpPr>
          <p:spPr>
            <a:xfrm>
              <a:off x="2818325" y="2488826"/>
              <a:ext cx="803059" cy="1527658"/>
            </a:xfrm>
            <a:custGeom>
              <a:rect b="b" l="l" r="r" t="t"/>
              <a:pathLst>
                <a:path extrusionOk="0" h="64397" w="46366">
                  <a:moveTo>
                    <a:pt x="22393" y="1"/>
                  </a:moveTo>
                  <a:cubicBezTo>
                    <a:pt x="14418" y="1"/>
                    <a:pt x="14656" y="19108"/>
                    <a:pt x="14736" y="24778"/>
                  </a:cubicBezTo>
                  <a:cubicBezTo>
                    <a:pt x="14816" y="30507"/>
                    <a:pt x="16430" y="42288"/>
                    <a:pt x="12073" y="42691"/>
                  </a:cubicBezTo>
                  <a:cubicBezTo>
                    <a:pt x="11986" y="42699"/>
                    <a:pt x="11903" y="42703"/>
                    <a:pt x="11823" y="42703"/>
                  </a:cubicBezTo>
                  <a:cubicBezTo>
                    <a:pt x="7894" y="42703"/>
                    <a:pt x="12191" y="33151"/>
                    <a:pt x="6102" y="32202"/>
                  </a:cubicBezTo>
                  <a:cubicBezTo>
                    <a:pt x="5815" y="32153"/>
                    <a:pt x="5542" y="32129"/>
                    <a:pt x="5283" y="32129"/>
                  </a:cubicBezTo>
                  <a:cubicBezTo>
                    <a:pt x="0" y="32129"/>
                    <a:pt x="315" y="41953"/>
                    <a:pt x="776" y="46645"/>
                  </a:cubicBezTo>
                  <a:cubicBezTo>
                    <a:pt x="1261" y="51567"/>
                    <a:pt x="4569" y="55521"/>
                    <a:pt x="8845" y="55521"/>
                  </a:cubicBezTo>
                  <a:cubicBezTo>
                    <a:pt x="13041" y="55521"/>
                    <a:pt x="16349" y="57215"/>
                    <a:pt x="15865" y="64397"/>
                  </a:cubicBezTo>
                  <a:lnTo>
                    <a:pt x="28856" y="64397"/>
                  </a:lnTo>
                  <a:cubicBezTo>
                    <a:pt x="28856" y="64397"/>
                    <a:pt x="25871" y="54069"/>
                    <a:pt x="30228" y="50196"/>
                  </a:cubicBezTo>
                  <a:cubicBezTo>
                    <a:pt x="34585" y="46242"/>
                    <a:pt x="42089" y="44547"/>
                    <a:pt x="44187" y="34542"/>
                  </a:cubicBezTo>
                  <a:cubicBezTo>
                    <a:pt x="46366" y="24536"/>
                    <a:pt x="44671" y="14934"/>
                    <a:pt x="39830" y="14854"/>
                  </a:cubicBezTo>
                  <a:cubicBezTo>
                    <a:pt x="39772" y="14852"/>
                    <a:pt x="39714" y="14851"/>
                    <a:pt x="39658" y="14851"/>
                  </a:cubicBezTo>
                  <a:cubicBezTo>
                    <a:pt x="34983" y="14851"/>
                    <a:pt x="34747" y="21362"/>
                    <a:pt x="34827" y="25747"/>
                  </a:cubicBezTo>
                  <a:cubicBezTo>
                    <a:pt x="34978" y="29906"/>
                    <a:pt x="33854" y="33215"/>
                    <a:pt x="32051" y="33215"/>
                  </a:cubicBezTo>
                  <a:cubicBezTo>
                    <a:pt x="31930" y="33215"/>
                    <a:pt x="31807" y="33200"/>
                    <a:pt x="31680" y="33170"/>
                  </a:cubicBezTo>
                  <a:cubicBezTo>
                    <a:pt x="29582" y="32686"/>
                    <a:pt x="28453" y="28006"/>
                    <a:pt x="28695" y="23891"/>
                  </a:cubicBezTo>
                  <a:cubicBezTo>
                    <a:pt x="28937" y="19776"/>
                    <a:pt x="30873" y="410"/>
                    <a:pt x="22643" y="7"/>
                  </a:cubicBezTo>
                  <a:cubicBezTo>
                    <a:pt x="22559" y="3"/>
                    <a:pt x="22475" y="1"/>
                    <a:pt x="223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4" name="Google Shape;1544;p21"/>
            <p:cNvGrpSpPr/>
            <p:nvPr/>
          </p:nvGrpSpPr>
          <p:grpSpPr>
            <a:xfrm>
              <a:off x="2852724" y="2494401"/>
              <a:ext cx="711375" cy="1669523"/>
              <a:chOff x="3908816" y="-275490"/>
              <a:chExt cx="1026812" cy="2409820"/>
            </a:xfrm>
          </p:grpSpPr>
          <p:sp>
            <p:nvSpPr>
              <p:cNvPr id="1545" name="Google Shape;1545;p21"/>
              <p:cNvSpPr/>
              <p:nvPr/>
            </p:nvSpPr>
            <p:spPr>
              <a:xfrm>
                <a:off x="4427251" y="-275044"/>
                <a:ext cx="72650" cy="2199396"/>
              </a:xfrm>
              <a:custGeom>
                <a:rect b="b" l="l" r="r" t="t"/>
                <a:pathLst>
                  <a:path extrusionOk="0" h="64230" w="2906">
                    <a:moveTo>
                      <a:pt x="82" y="1"/>
                    </a:moveTo>
                    <a:cubicBezTo>
                      <a:pt x="1" y="82"/>
                      <a:pt x="1" y="82"/>
                      <a:pt x="1" y="162"/>
                    </a:cubicBezTo>
                    <a:cubicBezTo>
                      <a:pt x="1" y="324"/>
                      <a:pt x="2664" y="20819"/>
                      <a:pt x="485" y="64149"/>
                    </a:cubicBezTo>
                    <a:cubicBezTo>
                      <a:pt x="485" y="64149"/>
                      <a:pt x="566" y="64230"/>
                      <a:pt x="646" y="64230"/>
                    </a:cubicBezTo>
                    <a:cubicBezTo>
                      <a:pt x="646" y="64230"/>
                      <a:pt x="727" y="64149"/>
                      <a:pt x="727" y="64149"/>
                    </a:cubicBezTo>
                    <a:cubicBezTo>
                      <a:pt x="2906" y="20819"/>
                      <a:pt x="162" y="243"/>
                      <a:pt x="162" y="162"/>
                    </a:cubicBezTo>
                    <a:cubicBezTo>
                      <a:pt x="162" y="1"/>
                      <a:pt x="82" y="1"/>
                      <a:pt x="8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46" name="Google Shape;1546;p21"/>
              <p:cNvSpPr/>
              <p:nvPr/>
            </p:nvSpPr>
            <p:spPr>
              <a:xfrm>
                <a:off x="4344550" y="-275490"/>
                <a:ext cx="72650" cy="2199841"/>
              </a:xfrm>
              <a:custGeom>
                <a:rect b="b" l="l" r="r" t="t"/>
                <a:pathLst>
                  <a:path extrusionOk="0" h="64243" w="2906">
                    <a:moveTo>
                      <a:pt x="2761" y="1"/>
                    </a:moveTo>
                    <a:cubicBezTo>
                      <a:pt x="2744" y="1"/>
                      <a:pt x="2744" y="30"/>
                      <a:pt x="2744" y="175"/>
                    </a:cubicBezTo>
                    <a:cubicBezTo>
                      <a:pt x="2663" y="337"/>
                      <a:pt x="1" y="20832"/>
                      <a:pt x="2179" y="64162"/>
                    </a:cubicBezTo>
                    <a:cubicBezTo>
                      <a:pt x="2179" y="64162"/>
                      <a:pt x="2260" y="64243"/>
                      <a:pt x="2260" y="64243"/>
                    </a:cubicBezTo>
                    <a:cubicBezTo>
                      <a:pt x="2341" y="64243"/>
                      <a:pt x="2421" y="64162"/>
                      <a:pt x="2421" y="64162"/>
                    </a:cubicBezTo>
                    <a:cubicBezTo>
                      <a:pt x="243" y="20832"/>
                      <a:pt x="2905" y="337"/>
                      <a:pt x="2905" y="175"/>
                    </a:cubicBezTo>
                    <a:cubicBezTo>
                      <a:pt x="2905" y="95"/>
                      <a:pt x="2905" y="95"/>
                      <a:pt x="2825" y="14"/>
                    </a:cubicBezTo>
                    <a:cubicBezTo>
                      <a:pt x="2792" y="14"/>
                      <a:pt x="2773" y="1"/>
                      <a:pt x="276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47" name="Google Shape;1547;p21"/>
              <p:cNvSpPr/>
              <p:nvPr/>
            </p:nvSpPr>
            <p:spPr>
              <a:xfrm>
                <a:off x="4479702" y="244416"/>
                <a:ext cx="365150" cy="1679937"/>
              </a:xfrm>
              <a:custGeom>
                <a:rect b="b" l="l" r="r" t="t"/>
                <a:pathLst>
                  <a:path extrusionOk="0" h="49060" w="14606">
                    <a:moveTo>
                      <a:pt x="12508" y="0"/>
                    </a:moveTo>
                    <a:cubicBezTo>
                      <a:pt x="12508" y="81"/>
                      <a:pt x="12508" y="162"/>
                      <a:pt x="12508" y="162"/>
                    </a:cubicBezTo>
                    <a:cubicBezTo>
                      <a:pt x="12750" y="888"/>
                      <a:pt x="14605" y="15654"/>
                      <a:pt x="11620" y="19850"/>
                    </a:cubicBezTo>
                    <a:cubicBezTo>
                      <a:pt x="10894" y="20738"/>
                      <a:pt x="10168" y="21544"/>
                      <a:pt x="9361" y="22351"/>
                    </a:cubicBezTo>
                    <a:cubicBezTo>
                      <a:pt x="5730" y="25982"/>
                      <a:pt x="727" y="30985"/>
                      <a:pt x="1" y="48979"/>
                    </a:cubicBezTo>
                    <a:cubicBezTo>
                      <a:pt x="1" y="48979"/>
                      <a:pt x="1" y="49060"/>
                      <a:pt x="81" y="49060"/>
                    </a:cubicBezTo>
                    <a:cubicBezTo>
                      <a:pt x="81" y="49060"/>
                      <a:pt x="162" y="48979"/>
                      <a:pt x="162" y="48979"/>
                    </a:cubicBezTo>
                    <a:cubicBezTo>
                      <a:pt x="888" y="31066"/>
                      <a:pt x="5810" y="26063"/>
                      <a:pt x="9441" y="22432"/>
                    </a:cubicBezTo>
                    <a:cubicBezTo>
                      <a:pt x="10248" y="21706"/>
                      <a:pt x="11055" y="20818"/>
                      <a:pt x="11701" y="19931"/>
                    </a:cubicBezTo>
                    <a:cubicBezTo>
                      <a:pt x="13314" y="17671"/>
                      <a:pt x="13556" y="12427"/>
                      <a:pt x="13395" y="8392"/>
                    </a:cubicBezTo>
                    <a:cubicBezTo>
                      <a:pt x="13314" y="5568"/>
                      <a:pt x="13072" y="2825"/>
                      <a:pt x="12669"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48" name="Google Shape;1548;p21"/>
              <p:cNvSpPr/>
              <p:nvPr/>
            </p:nvSpPr>
            <p:spPr>
              <a:xfrm>
                <a:off x="4511978" y="246025"/>
                <a:ext cx="423650" cy="1675554"/>
              </a:xfrm>
              <a:custGeom>
                <a:rect b="b" l="l" r="r" t="t"/>
                <a:pathLst>
                  <a:path extrusionOk="0" h="48932" w="16946">
                    <a:moveTo>
                      <a:pt x="14358" y="1"/>
                    </a:moveTo>
                    <a:cubicBezTo>
                      <a:pt x="14283" y="1"/>
                      <a:pt x="14202" y="58"/>
                      <a:pt x="14202" y="115"/>
                    </a:cubicBezTo>
                    <a:cubicBezTo>
                      <a:pt x="15332" y="2939"/>
                      <a:pt x="16058" y="5924"/>
                      <a:pt x="16381" y="8910"/>
                    </a:cubicBezTo>
                    <a:cubicBezTo>
                      <a:pt x="16703" y="13348"/>
                      <a:pt x="16058" y="19642"/>
                      <a:pt x="10732" y="23999"/>
                    </a:cubicBezTo>
                    <a:cubicBezTo>
                      <a:pt x="1211" y="31987"/>
                      <a:pt x="243" y="37151"/>
                      <a:pt x="1" y="48770"/>
                    </a:cubicBezTo>
                    <a:cubicBezTo>
                      <a:pt x="1" y="48851"/>
                      <a:pt x="81" y="48851"/>
                      <a:pt x="81" y="48932"/>
                    </a:cubicBezTo>
                    <a:cubicBezTo>
                      <a:pt x="162" y="48851"/>
                      <a:pt x="243" y="48851"/>
                      <a:pt x="243" y="48770"/>
                    </a:cubicBezTo>
                    <a:cubicBezTo>
                      <a:pt x="404" y="37232"/>
                      <a:pt x="1372" y="32068"/>
                      <a:pt x="10894" y="24160"/>
                    </a:cubicBezTo>
                    <a:cubicBezTo>
                      <a:pt x="16219" y="19722"/>
                      <a:pt x="16945" y="13429"/>
                      <a:pt x="16542" y="8910"/>
                    </a:cubicBezTo>
                    <a:cubicBezTo>
                      <a:pt x="16300" y="5844"/>
                      <a:pt x="15574" y="2858"/>
                      <a:pt x="14444" y="34"/>
                    </a:cubicBezTo>
                    <a:cubicBezTo>
                      <a:pt x="14420" y="11"/>
                      <a:pt x="14390" y="1"/>
                      <a:pt x="143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49" name="Google Shape;1549;p21"/>
              <p:cNvSpPr/>
              <p:nvPr/>
            </p:nvSpPr>
            <p:spPr>
              <a:xfrm>
                <a:off x="3959242" y="821883"/>
                <a:ext cx="419625" cy="1312447"/>
              </a:xfrm>
              <a:custGeom>
                <a:rect b="b" l="l" r="r" t="t"/>
                <a:pathLst>
                  <a:path extrusionOk="0" h="38328" w="16785">
                    <a:moveTo>
                      <a:pt x="3229" y="1"/>
                    </a:moveTo>
                    <a:cubicBezTo>
                      <a:pt x="2583" y="2018"/>
                      <a:pt x="2341" y="4035"/>
                      <a:pt x="2422" y="6133"/>
                    </a:cubicBezTo>
                    <a:cubicBezTo>
                      <a:pt x="2502" y="9360"/>
                      <a:pt x="3551" y="13637"/>
                      <a:pt x="7666" y="15816"/>
                    </a:cubicBezTo>
                    <a:cubicBezTo>
                      <a:pt x="13960" y="19124"/>
                      <a:pt x="15816" y="20899"/>
                      <a:pt x="16704" y="38247"/>
                    </a:cubicBezTo>
                    <a:cubicBezTo>
                      <a:pt x="16704" y="38288"/>
                      <a:pt x="16724" y="38308"/>
                      <a:pt x="16744" y="38318"/>
                    </a:cubicBezTo>
                    <a:lnTo>
                      <a:pt x="16744" y="38318"/>
                    </a:lnTo>
                    <a:cubicBezTo>
                      <a:pt x="16764" y="38308"/>
                      <a:pt x="16784" y="38288"/>
                      <a:pt x="16784" y="38247"/>
                    </a:cubicBezTo>
                    <a:cubicBezTo>
                      <a:pt x="15897" y="20818"/>
                      <a:pt x="13879" y="18962"/>
                      <a:pt x="7666" y="15654"/>
                    </a:cubicBezTo>
                    <a:cubicBezTo>
                      <a:pt x="1" y="11539"/>
                      <a:pt x="3148" y="485"/>
                      <a:pt x="3229" y="162"/>
                    </a:cubicBezTo>
                    <a:cubicBezTo>
                      <a:pt x="3309" y="81"/>
                      <a:pt x="3309" y="81"/>
                      <a:pt x="3229" y="1"/>
                    </a:cubicBezTo>
                    <a:close/>
                    <a:moveTo>
                      <a:pt x="16744" y="38318"/>
                    </a:moveTo>
                    <a:cubicBezTo>
                      <a:pt x="16724" y="38328"/>
                      <a:pt x="16704" y="38328"/>
                      <a:pt x="16704" y="38328"/>
                    </a:cubicBezTo>
                    <a:lnTo>
                      <a:pt x="16784" y="38328"/>
                    </a:lnTo>
                    <a:cubicBezTo>
                      <a:pt x="16784" y="38328"/>
                      <a:pt x="16764" y="38328"/>
                      <a:pt x="16744" y="38318"/>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50" name="Google Shape;1550;p21"/>
              <p:cNvSpPr/>
              <p:nvPr/>
            </p:nvSpPr>
            <p:spPr>
              <a:xfrm>
                <a:off x="3908816" y="821883"/>
                <a:ext cx="413550" cy="1309707"/>
              </a:xfrm>
              <a:custGeom>
                <a:rect b="b" l="l" r="r" t="t"/>
                <a:pathLst>
                  <a:path extrusionOk="0" h="38248" w="16542">
                    <a:moveTo>
                      <a:pt x="2341" y="1"/>
                    </a:moveTo>
                    <a:cubicBezTo>
                      <a:pt x="2260" y="1"/>
                      <a:pt x="2179" y="1"/>
                      <a:pt x="2179" y="81"/>
                    </a:cubicBezTo>
                    <a:cubicBezTo>
                      <a:pt x="2179" y="243"/>
                      <a:pt x="1" y="14928"/>
                      <a:pt x="6940" y="18962"/>
                    </a:cubicBezTo>
                    <a:cubicBezTo>
                      <a:pt x="16139" y="24127"/>
                      <a:pt x="16219" y="28322"/>
                      <a:pt x="16381" y="36714"/>
                    </a:cubicBezTo>
                    <a:lnTo>
                      <a:pt x="16381" y="38167"/>
                    </a:lnTo>
                    <a:cubicBezTo>
                      <a:pt x="16381" y="38167"/>
                      <a:pt x="16381" y="38247"/>
                      <a:pt x="16461" y="38247"/>
                    </a:cubicBezTo>
                    <a:cubicBezTo>
                      <a:pt x="16542" y="38247"/>
                      <a:pt x="16542" y="38167"/>
                      <a:pt x="16542" y="38167"/>
                    </a:cubicBezTo>
                    <a:lnTo>
                      <a:pt x="16542" y="36714"/>
                    </a:lnTo>
                    <a:cubicBezTo>
                      <a:pt x="16381" y="28242"/>
                      <a:pt x="16300" y="24046"/>
                      <a:pt x="7021" y="18720"/>
                    </a:cubicBezTo>
                    <a:cubicBezTo>
                      <a:pt x="162" y="14847"/>
                      <a:pt x="2421" y="243"/>
                      <a:pt x="2421" y="81"/>
                    </a:cubicBezTo>
                    <a:cubicBezTo>
                      <a:pt x="2421" y="81"/>
                      <a:pt x="2341" y="1"/>
                      <a:pt x="234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grpSp>
        <p:sp>
          <p:nvSpPr>
            <p:cNvPr id="1551" name="Google Shape;1551;p21"/>
            <p:cNvSpPr/>
            <p:nvPr/>
          </p:nvSpPr>
          <p:spPr>
            <a:xfrm>
              <a:off x="2905832" y="4018820"/>
              <a:ext cx="582801" cy="503129"/>
            </a:xfrm>
            <a:custGeom>
              <a:rect b="b" l="l" r="r" t="t"/>
              <a:pathLst>
                <a:path extrusionOk="0" h="29049" w="33649">
                  <a:moveTo>
                    <a:pt x="1" y="1"/>
                  </a:moveTo>
                  <a:lnTo>
                    <a:pt x="5972" y="29049"/>
                  </a:lnTo>
                  <a:lnTo>
                    <a:pt x="28242" y="29049"/>
                  </a:lnTo>
                  <a:lnTo>
                    <a:pt x="33648" y="1"/>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1"/>
            <p:cNvSpPr/>
            <p:nvPr/>
          </p:nvSpPr>
          <p:spPr>
            <a:xfrm>
              <a:off x="2993887" y="4105471"/>
              <a:ext cx="403902" cy="202661"/>
            </a:xfrm>
            <a:custGeom>
              <a:rect b="b" l="l" r="r" t="t"/>
              <a:pathLst>
                <a:path extrusionOk="0" h="11701" w="23320">
                  <a:moveTo>
                    <a:pt x="5568" y="1130"/>
                  </a:moveTo>
                  <a:cubicBezTo>
                    <a:pt x="5649" y="1130"/>
                    <a:pt x="5729" y="1130"/>
                    <a:pt x="5891" y="1211"/>
                  </a:cubicBezTo>
                  <a:cubicBezTo>
                    <a:pt x="6133" y="1372"/>
                    <a:pt x="6375" y="1695"/>
                    <a:pt x="6455" y="2018"/>
                  </a:cubicBezTo>
                  <a:cubicBezTo>
                    <a:pt x="6698" y="3228"/>
                    <a:pt x="6617" y="4600"/>
                    <a:pt x="6052" y="5730"/>
                  </a:cubicBezTo>
                  <a:cubicBezTo>
                    <a:pt x="5568" y="6617"/>
                    <a:pt x="4922" y="7424"/>
                    <a:pt x="4115" y="8150"/>
                  </a:cubicBezTo>
                  <a:cubicBezTo>
                    <a:pt x="3067" y="6133"/>
                    <a:pt x="3228" y="3793"/>
                    <a:pt x="4438" y="1856"/>
                  </a:cubicBezTo>
                  <a:cubicBezTo>
                    <a:pt x="4680" y="1453"/>
                    <a:pt x="5084" y="1211"/>
                    <a:pt x="5568" y="1130"/>
                  </a:cubicBezTo>
                  <a:close/>
                  <a:moveTo>
                    <a:pt x="20253" y="162"/>
                  </a:moveTo>
                  <a:cubicBezTo>
                    <a:pt x="20899" y="162"/>
                    <a:pt x="21302" y="888"/>
                    <a:pt x="21464" y="1614"/>
                  </a:cubicBezTo>
                  <a:cubicBezTo>
                    <a:pt x="21948" y="3793"/>
                    <a:pt x="21625" y="6133"/>
                    <a:pt x="20495" y="8069"/>
                  </a:cubicBezTo>
                  <a:lnTo>
                    <a:pt x="20334" y="8473"/>
                  </a:lnTo>
                  <a:cubicBezTo>
                    <a:pt x="18720" y="6456"/>
                    <a:pt x="18236" y="3712"/>
                    <a:pt x="19124" y="1292"/>
                  </a:cubicBezTo>
                  <a:cubicBezTo>
                    <a:pt x="19285" y="888"/>
                    <a:pt x="19688" y="243"/>
                    <a:pt x="20253" y="162"/>
                  </a:cubicBezTo>
                  <a:close/>
                  <a:moveTo>
                    <a:pt x="12507" y="565"/>
                  </a:moveTo>
                  <a:cubicBezTo>
                    <a:pt x="12830" y="646"/>
                    <a:pt x="13153" y="807"/>
                    <a:pt x="13314" y="1130"/>
                  </a:cubicBezTo>
                  <a:cubicBezTo>
                    <a:pt x="13475" y="1534"/>
                    <a:pt x="13556" y="1937"/>
                    <a:pt x="13556" y="2341"/>
                  </a:cubicBezTo>
                  <a:cubicBezTo>
                    <a:pt x="13637" y="4438"/>
                    <a:pt x="13153" y="6536"/>
                    <a:pt x="12184" y="8392"/>
                  </a:cubicBezTo>
                  <a:cubicBezTo>
                    <a:pt x="12023" y="8715"/>
                    <a:pt x="11862" y="8957"/>
                    <a:pt x="11620" y="9199"/>
                  </a:cubicBezTo>
                  <a:cubicBezTo>
                    <a:pt x="11458" y="8957"/>
                    <a:pt x="11297" y="8715"/>
                    <a:pt x="11135" y="8473"/>
                  </a:cubicBezTo>
                  <a:cubicBezTo>
                    <a:pt x="10409" y="6940"/>
                    <a:pt x="10167" y="5165"/>
                    <a:pt x="10490" y="3551"/>
                  </a:cubicBezTo>
                  <a:cubicBezTo>
                    <a:pt x="10651" y="2583"/>
                    <a:pt x="11055" y="1695"/>
                    <a:pt x="11700" y="1050"/>
                  </a:cubicBezTo>
                  <a:cubicBezTo>
                    <a:pt x="11862" y="807"/>
                    <a:pt x="12104" y="646"/>
                    <a:pt x="12346" y="565"/>
                  </a:cubicBezTo>
                  <a:close/>
                  <a:moveTo>
                    <a:pt x="20334" y="1"/>
                  </a:moveTo>
                  <a:cubicBezTo>
                    <a:pt x="19608" y="1"/>
                    <a:pt x="19204" y="727"/>
                    <a:pt x="19043" y="1211"/>
                  </a:cubicBezTo>
                  <a:cubicBezTo>
                    <a:pt x="18155" y="3712"/>
                    <a:pt x="18639" y="6456"/>
                    <a:pt x="20253" y="8554"/>
                  </a:cubicBezTo>
                  <a:cubicBezTo>
                    <a:pt x="19688" y="9522"/>
                    <a:pt x="18882" y="10248"/>
                    <a:pt x="17913" y="10813"/>
                  </a:cubicBezTo>
                  <a:cubicBezTo>
                    <a:pt x="17160" y="11243"/>
                    <a:pt x="16300" y="11458"/>
                    <a:pt x="15451" y="11458"/>
                  </a:cubicBezTo>
                  <a:cubicBezTo>
                    <a:pt x="15026" y="11458"/>
                    <a:pt x="14605" y="11405"/>
                    <a:pt x="14202" y="11297"/>
                  </a:cubicBezTo>
                  <a:cubicBezTo>
                    <a:pt x="13233" y="10894"/>
                    <a:pt x="12346" y="10248"/>
                    <a:pt x="11781" y="9361"/>
                  </a:cubicBezTo>
                  <a:cubicBezTo>
                    <a:pt x="11942" y="9118"/>
                    <a:pt x="12184" y="8796"/>
                    <a:pt x="12346" y="8473"/>
                  </a:cubicBezTo>
                  <a:cubicBezTo>
                    <a:pt x="13395" y="6617"/>
                    <a:pt x="13879" y="4438"/>
                    <a:pt x="13798" y="2341"/>
                  </a:cubicBezTo>
                  <a:cubicBezTo>
                    <a:pt x="13798" y="1937"/>
                    <a:pt x="13717" y="1453"/>
                    <a:pt x="13475" y="1130"/>
                  </a:cubicBezTo>
                  <a:cubicBezTo>
                    <a:pt x="13335" y="708"/>
                    <a:pt x="12948" y="469"/>
                    <a:pt x="12583" y="469"/>
                  </a:cubicBezTo>
                  <a:cubicBezTo>
                    <a:pt x="12530" y="469"/>
                    <a:pt x="12478" y="474"/>
                    <a:pt x="12426" y="485"/>
                  </a:cubicBezTo>
                  <a:cubicBezTo>
                    <a:pt x="12104" y="485"/>
                    <a:pt x="11862" y="646"/>
                    <a:pt x="11620" y="888"/>
                  </a:cubicBezTo>
                  <a:cubicBezTo>
                    <a:pt x="10974" y="1614"/>
                    <a:pt x="10571" y="2502"/>
                    <a:pt x="10409" y="3470"/>
                  </a:cubicBezTo>
                  <a:cubicBezTo>
                    <a:pt x="10086" y="5245"/>
                    <a:pt x="10329" y="7021"/>
                    <a:pt x="11055" y="8554"/>
                  </a:cubicBezTo>
                  <a:cubicBezTo>
                    <a:pt x="11216" y="8876"/>
                    <a:pt x="11377" y="9118"/>
                    <a:pt x="11620" y="9441"/>
                  </a:cubicBezTo>
                  <a:cubicBezTo>
                    <a:pt x="10813" y="10652"/>
                    <a:pt x="9602" y="11378"/>
                    <a:pt x="8150" y="11458"/>
                  </a:cubicBezTo>
                  <a:cubicBezTo>
                    <a:pt x="6778" y="11297"/>
                    <a:pt x="5487" y="10490"/>
                    <a:pt x="4761" y="9280"/>
                  </a:cubicBezTo>
                  <a:cubicBezTo>
                    <a:pt x="4600" y="9038"/>
                    <a:pt x="4438" y="8715"/>
                    <a:pt x="4277" y="8392"/>
                  </a:cubicBezTo>
                  <a:cubicBezTo>
                    <a:pt x="5003" y="7666"/>
                    <a:pt x="5729" y="6778"/>
                    <a:pt x="6213" y="5810"/>
                  </a:cubicBezTo>
                  <a:cubicBezTo>
                    <a:pt x="6778" y="4681"/>
                    <a:pt x="6940" y="3309"/>
                    <a:pt x="6617" y="2018"/>
                  </a:cubicBezTo>
                  <a:cubicBezTo>
                    <a:pt x="6536" y="1695"/>
                    <a:pt x="6294" y="1292"/>
                    <a:pt x="5971" y="1130"/>
                  </a:cubicBezTo>
                  <a:cubicBezTo>
                    <a:pt x="5853" y="1086"/>
                    <a:pt x="5734" y="1066"/>
                    <a:pt x="5618" y="1066"/>
                  </a:cubicBezTo>
                  <a:cubicBezTo>
                    <a:pt x="5100" y="1066"/>
                    <a:pt x="4621" y="1461"/>
                    <a:pt x="4358" y="1856"/>
                  </a:cubicBezTo>
                  <a:cubicBezTo>
                    <a:pt x="3067" y="3793"/>
                    <a:pt x="2986" y="6294"/>
                    <a:pt x="4035" y="8312"/>
                  </a:cubicBezTo>
                  <a:cubicBezTo>
                    <a:pt x="3954" y="8473"/>
                    <a:pt x="3793" y="8554"/>
                    <a:pt x="3631" y="8715"/>
                  </a:cubicBezTo>
                  <a:cubicBezTo>
                    <a:pt x="2905" y="9361"/>
                    <a:pt x="1937" y="9925"/>
                    <a:pt x="969" y="10248"/>
                  </a:cubicBezTo>
                  <a:cubicBezTo>
                    <a:pt x="646" y="10329"/>
                    <a:pt x="323" y="10409"/>
                    <a:pt x="0" y="10409"/>
                  </a:cubicBezTo>
                  <a:lnTo>
                    <a:pt x="0" y="10571"/>
                  </a:lnTo>
                  <a:cubicBezTo>
                    <a:pt x="323" y="10571"/>
                    <a:pt x="646" y="10490"/>
                    <a:pt x="969" y="10409"/>
                  </a:cubicBezTo>
                  <a:cubicBezTo>
                    <a:pt x="2018" y="10087"/>
                    <a:pt x="2905" y="9522"/>
                    <a:pt x="3712" y="8796"/>
                  </a:cubicBezTo>
                  <a:lnTo>
                    <a:pt x="4115" y="8473"/>
                  </a:lnTo>
                  <a:cubicBezTo>
                    <a:pt x="4277" y="8796"/>
                    <a:pt x="4438" y="9118"/>
                    <a:pt x="4600" y="9361"/>
                  </a:cubicBezTo>
                  <a:cubicBezTo>
                    <a:pt x="5407" y="10652"/>
                    <a:pt x="6698" y="11458"/>
                    <a:pt x="8150" y="11620"/>
                  </a:cubicBezTo>
                  <a:cubicBezTo>
                    <a:pt x="9522" y="11539"/>
                    <a:pt x="10893" y="10813"/>
                    <a:pt x="11620" y="9603"/>
                  </a:cubicBezTo>
                  <a:cubicBezTo>
                    <a:pt x="12265" y="10409"/>
                    <a:pt x="13072" y="11136"/>
                    <a:pt x="14121" y="11458"/>
                  </a:cubicBezTo>
                  <a:cubicBezTo>
                    <a:pt x="14524" y="11620"/>
                    <a:pt x="15008" y="11701"/>
                    <a:pt x="15493" y="11701"/>
                  </a:cubicBezTo>
                  <a:cubicBezTo>
                    <a:pt x="16300" y="11701"/>
                    <a:pt x="17187" y="11458"/>
                    <a:pt x="17913" y="11055"/>
                  </a:cubicBezTo>
                  <a:cubicBezTo>
                    <a:pt x="18882" y="10490"/>
                    <a:pt x="19769" y="9683"/>
                    <a:pt x="20334" y="8715"/>
                  </a:cubicBezTo>
                  <a:cubicBezTo>
                    <a:pt x="20657" y="9118"/>
                    <a:pt x="20979" y="9441"/>
                    <a:pt x="21383" y="9764"/>
                  </a:cubicBezTo>
                  <a:cubicBezTo>
                    <a:pt x="21948" y="10329"/>
                    <a:pt x="22593" y="10732"/>
                    <a:pt x="23319" y="11055"/>
                  </a:cubicBezTo>
                  <a:lnTo>
                    <a:pt x="23319" y="10894"/>
                  </a:lnTo>
                  <a:cubicBezTo>
                    <a:pt x="22593" y="10571"/>
                    <a:pt x="21948" y="10167"/>
                    <a:pt x="21383" y="9603"/>
                  </a:cubicBezTo>
                  <a:cubicBezTo>
                    <a:pt x="21060" y="9280"/>
                    <a:pt x="20737" y="8957"/>
                    <a:pt x="20415" y="8554"/>
                  </a:cubicBezTo>
                  <a:lnTo>
                    <a:pt x="20657" y="8150"/>
                  </a:lnTo>
                  <a:cubicBezTo>
                    <a:pt x="21786" y="6133"/>
                    <a:pt x="22190" y="3793"/>
                    <a:pt x="21625" y="1534"/>
                  </a:cubicBezTo>
                  <a:cubicBezTo>
                    <a:pt x="21464" y="807"/>
                    <a:pt x="21060" y="1"/>
                    <a:pt x="2033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1"/>
            <p:cNvSpPr/>
            <p:nvPr/>
          </p:nvSpPr>
          <p:spPr>
            <a:xfrm>
              <a:off x="3149005" y="4371004"/>
              <a:ext cx="15397" cy="60118"/>
            </a:xfrm>
            <a:custGeom>
              <a:rect b="b" l="l" r="r" t="t"/>
              <a:pathLst>
                <a:path extrusionOk="0" h="3471" w="889">
                  <a:moveTo>
                    <a:pt x="404" y="1"/>
                  </a:moveTo>
                  <a:cubicBezTo>
                    <a:pt x="162" y="1"/>
                    <a:pt x="1" y="727"/>
                    <a:pt x="1" y="1695"/>
                  </a:cubicBezTo>
                  <a:cubicBezTo>
                    <a:pt x="1" y="2663"/>
                    <a:pt x="162" y="3470"/>
                    <a:pt x="404" y="3470"/>
                  </a:cubicBezTo>
                  <a:cubicBezTo>
                    <a:pt x="727" y="3470"/>
                    <a:pt x="888" y="2663"/>
                    <a:pt x="888" y="1695"/>
                  </a:cubicBezTo>
                  <a:cubicBezTo>
                    <a:pt x="888" y="727"/>
                    <a:pt x="727"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1"/>
            <p:cNvSpPr/>
            <p:nvPr/>
          </p:nvSpPr>
          <p:spPr>
            <a:xfrm>
              <a:off x="3244040" y="4371004"/>
              <a:ext cx="15397" cy="60118"/>
            </a:xfrm>
            <a:custGeom>
              <a:rect b="b" l="l" r="r" t="t"/>
              <a:pathLst>
                <a:path extrusionOk="0" h="3471" w="889">
                  <a:moveTo>
                    <a:pt x="404" y="1"/>
                  </a:moveTo>
                  <a:cubicBezTo>
                    <a:pt x="162" y="1"/>
                    <a:pt x="1" y="727"/>
                    <a:pt x="1" y="1695"/>
                  </a:cubicBezTo>
                  <a:cubicBezTo>
                    <a:pt x="1" y="2663"/>
                    <a:pt x="162" y="3470"/>
                    <a:pt x="404" y="3470"/>
                  </a:cubicBezTo>
                  <a:cubicBezTo>
                    <a:pt x="646" y="3470"/>
                    <a:pt x="888" y="2663"/>
                    <a:pt x="888" y="1695"/>
                  </a:cubicBezTo>
                  <a:cubicBezTo>
                    <a:pt x="888" y="727"/>
                    <a:pt x="646"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1"/>
            <p:cNvSpPr/>
            <p:nvPr/>
          </p:nvSpPr>
          <p:spPr>
            <a:xfrm>
              <a:off x="3339075" y="4371004"/>
              <a:ext cx="15397" cy="60118"/>
            </a:xfrm>
            <a:custGeom>
              <a:rect b="b" l="l" r="r" t="t"/>
              <a:pathLst>
                <a:path extrusionOk="0" h="3471" w="889">
                  <a:moveTo>
                    <a:pt x="485" y="1"/>
                  </a:moveTo>
                  <a:cubicBezTo>
                    <a:pt x="243" y="1"/>
                    <a:pt x="1" y="727"/>
                    <a:pt x="1" y="1695"/>
                  </a:cubicBezTo>
                  <a:cubicBezTo>
                    <a:pt x="1" y="2663"/>
                    <a:pt x="243" y="3470"/>
                    <a:pt x="485" y="3470"/>
                  </a:cubicBezTo>
                  <a:cubicBezTo>
                    <a:pt x="727" y="3470"/>
                    <a:pt x="888" y="2663"/>
                    <a:pt x="888" y="1695"/>
                  </a:cubicBezTo>
                  <a:cubicBezTo>
                    <a:pt x="888" y="727"/>
                    <a:pt x="727" y="1"/>
                    <a:pt x="48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1"/>
            <p:cNvSpPr/>
            <p:nvPr/>
          </p:nvSpPr>
          <p:spPr>
            <a:xfrm>
              <a:off x="2904447" y="4049563"/>
              <a:ext cx="567403" cy="4226"/>
            </a:xfrm>
            <a:custGeom>
              <a:rect b="b" l="l" r="r" t="t"/>
              <a:pathLst>
                <a:path extrusionOk="0" h="244" w="32760">
                  <a:moveTo>
                    <a:pt x="81" y="1"/>
                  </a:moveTo>
                  <a:cubicBezTo>
                    <a:pt x="0" y="1"/>
                    <a:pt x="0" y="82"/>
                    <a:pt x="0" y="82"/>
                  </a:cubicBezTo>
                  <a:cubicBezTo>
                    <a:pt x="0" y="162"/>
                    <a:pt x="0" y="243"/>
                    <a:pt x="81" y="243"/>
                  </a:cubicBezTo>
                  <a:lnTo>
                    <a:pt x="32679" y="243"/>
                  </a:lnTo>
                  <a:cubicBezTo>
                    <a:pt x="32760" y="243"/>
                    <a:pt x="32760" y="162"/>
                    <a:pt x="32760" y="82"/>
                  </a:cubicBezTo>
                  <a:cubicBezTo>
                    <a:pt x="32760" y="82"/>
                    <a:pt x="32760" y="1"/>
                    <a:pt x="3267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1"/>
            <p:cNvSpPr/>
            <p:nvPr/>
          </p:nvSpPr>
          <p:spPr>
            <a:xfrm>
              <a:off x="2999482" y="4491188"/>
              <a:ext cx="403902" cy="2823"/>
            </a:xfrm>
            <a:custGeom>
              <a:rect b="b" l="l" r="r" t="t"/>
              <a:pathLst>
                <a:path extrusionOk="0" h="163" w="23320">
                  <a:moveTo>
                    <a:pt x="161" y="1"/>
                  </a:moveTo>
                  <a:cubicBezTo>
                    <a:pt x="0" y="1"/>
                    <a:pt x="0" y="162"/>
                    <a:pt x="161" y="162"/>
                  </a:cubicBezTo>
                  <a:lnTo>
                    <a:pt x="23158" y="162"/>
                  </a:lnTo>
                  <a:cubicBezTo>
                    <a:pt x="23319" y="162"/>
                    <a:pt x="23319" y="1"/>
                    <a:pt x="231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8" name="Google Shape;1558;p21"/>
          <p:cNvGrpSpPr/>
          <p:nvPr/>
        </p:nvGrpSpPr>
        <p:grpSpPr>
          <a:xfrm>
            <a:off x="7204060" y="3786443"/>
            <a:ext cx="745924" cy="827372"/>
            <a:chOff x="1288450" y="4193600"/>
            <a:chExt cx="1129675" cy="1253025"/>
          </a:xfrm>
        </p:grpSpPr>
        <p:sp>
          <p:nvSpPr>
            <p:cNvPr id="1559" name="Google Shape;1559;p21"/>
            <p:cNvSpPr/>
            <p:nvPr/>
          </p:nvSpPr>
          <p:spPr>
            <a:xfrm>
              <a:off x="1413525" y="4629625"/>
              <a:ext cx="948125" cy="92825"/>
            </a:xfrm>
            <a:custGeom>
              <a:rect b="b" l="l" r="r" t="t"/>
              <a:pathLst>
                <a:path extrusionOk="0" h="3713" w="37925">
                  <a:moveTo>
                    <a:pt x="18962" y="1"/>
                  </a:moveTo>
                  <a:cubicBezTo>
                    <a:pt x="8473" y="1"/>
                    <a:pt x="1" y="888"/>
                    <a:pt x="1" y="1856"/>
                  </a:cubicBezTo>
                  <a:cubicBezTo>
                    <a:pt x="1" y="2905"/>
                    <a:pt x="8473" y="3712"/>
                    <a:pt x="18962" y="3712"/>
                  </a:cubicBezTo>
                  <a:cubicBezTo>
                    <a:pt x="29452" y="3712"/>
                    <a:pt x="37924" y="2905"/>
                    <a:pt x="37924" y="1856"/>
                  </a:cubicBezTo>
                  <a:cubicBezTo>
                    <a:pt x="37924" y="888"/>
                    <a:pt x="29452" y="1"/>
                    <a:pt x="1896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1"/>
            <p:cNvSpPr/>
            <p:nvPr/>
          </p:nvSpPr>
          <p:spPr>
            <a:xfrm>
              <a:off x="1508325" y="4202100"/>
              <a:ext cx="810950" cy="496125"/>
            </a:xfrm>
            <a:custGeom>
              <a:rect b="b" l="l" r="r" t="t"/>
              <a:pathLst>
                <a:path extrusionOk="0" h="19845" w="32438">
                  <a:moveTo>
                    <a:pt x="7061" y="0"/>
                  </a:moveTo>
                  <a:cubicBezTo>
                    <a:pt x="6761" y="0"/>
                    <a:pt x="6452" y="51"/>
                    <a:pt x="6133" y="157"/>
                  </a:cubicBezTo>
                  <a:cubicBezTo>
                    <a:pt x="1" y="2093"/>
                    <a:pt x="9684" y="18150"/>
                    <a:pt x="9684" y="18150"/>
                  </a:cubicBezTo>
                  <a:lnTo>
                    <a:pt x="12427" y="19522"/>
                  </a:lnTo>
                  <a:lnTo>
                    <a:pt x="18963" y="19845"/>
                  </a:lnTo>
                  <a:cubicBezTo>
                    <a:pt x="18963" y="19845"/>
                    <a:pt x="32438" y="5563"/>
                    <a:pt x="27274" y="1206"/>
                  </a:cubicBezTo>
                  <a:cubicBezTo>
                    <a:pt x="26683" y="706"/>
                    <a:pt x="26073" y="483"/>
                    <a:pt x="25455" y="483"/>
                  </a:cubicBezTo>
                  <a:cubicBezTo>
                    <a:pt x="20584" y="483"/>
                    <a:pt x="15215" y="14361"/>
                    <a:pt x="14928" y="16295"/>
                  </a:cubicBezTo>
                  <a:cubicBezTo>
                    <a:pt x="14928" y="16295"/>
                    <a:pt x="12466" y="0"/>
                    <a:pt x="706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1"/>
            <p:cNvSpPr/>
            <p:nvPr/>
          </p:nvSpPr>
          <p:spPr>
            <a:xfrm>
              <a:off x="1288450" y="4193600"/>
              <a:ext cx="1129675" cy="538925"/>
            </a:xfrm>
            <a:custGeom>
              <a:rect b="b" l="l" r="r" t="t"/>
              <a:pathLst>
                <a:path extrusionOk="0" h="21557" w="45187">
                  <a:moveTo>
                    <a:pt x="24532" y="0"/>
                  </a:moveTo>
                  <a:cubicBezTo>
                    <a:pt x="19829" y="0"/>
                    <a:pt x="19098" y="13289"/>
                    <a:pt x="19931" y="17684"/>
                  </a:cubicBezTo>
                  <a:cubicBezTo>
                    <a:pt x="19931" y="17684"/>
                    <a:pt x="15064" y="7469"/>
                    <a:pt x="9426" y="7469"/>
                  </a:cubicBezTo>
                  <a:cubicBezTo>
                    <a:pt x="8531" y="7469"/>
                    <a:pt x="7616" y="7726"/>
                    <a:pt x="6698" y="8324"/>
                  </a:cubicBezTo>
                  <a:cubicBezTo>
                    <a:pt x="1" y="12681"/>
                    <a:pt x="16703" y="21557"/>
                    <a:pt x="16703" y="21557"/>
                  </a:cubicBezTo>
                  <a:lnTo>
                    <a:pt x="32034" y="19620"/>
                  </a:lnTo>
                  <a:cubicBezTo>
                    <a:pt x="32034" y="19620"/>
                    <a:pt x="45187" y="14456"/>
                    <a:pt x="41717" y="8162"/>
                  </a:cubicBezTo>
                  <a:cubicBezTo>
                    <a:pt x="41108" y="7031"/>
                    <a:pt x="40254" y="6557"/>
                    <a:pt x="39253" y="6557"/>
                  </a:cubicBezTo>
                  <a:cubicBezTo>
                    <a:pt x="34679" y="6557"/>
                    <a:pt x="27021" y="16445"/>
                    <a:pt x="25499" y="18894"/>
                  </a:cubicBezTo>
                  <a:cubicBezTo>
                    <a:pt x="25499" y="18894"/>
                    <a:pt x="30985" y="2030"/>
                    <a:pt x="25499" y="174"/>
                  </a:cubicBezTo>
                  <a:cubicBezTo>
                    <a:pt x="25159" y="56"/>
                    <a:pt x="24837" y="0"/>
                    <a:pt x="24532"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1"/>
            <p:cNvSpPr/>
            <p:nvPr/>
          </p:nvSpPr>
          <p:spPr>
            <a:xfrm>
              <a:off x="1403450" y="4684100"/>
              <a:ext cx="958200" cy="762525"/>
            </a:xfrm>
            <a:custGeom>
              <a:rect b="b" l="l" r="r" t="t"/>
              <a:pathLst>
                <a:path extrusionOk="0" h="30501" w="38328">
                  <a:moveTo>
                    <a:pt x="0" y="0"/>
                  </a:moveTo>
                  <a:lnTo>
                    <a:pt x="7101" y="30501"/>
                  </a:lnTo>
                  <a:lnTo>
                    <a:pt x="30904" y="30501"/>
                  </a:lnTo>
                  <a:lnTo>
                    <a:pt x="38327" y="0"/>
                  </a:lnTo>
                  <a:close/>
                </a:path>
              </a:pathLst>
            </a:custGeom>
            <a:solidFill>
              <a:srgbClr val="FF6B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1"/>
            <p:cNvSpPr/>
            <p:nvPr/>
          </p:nvSpPr>
          <p:spPr>
            <a:xfrm>
              <a:off x="1514400" y="4731275"/>
              <a:ext cx="758100" cy="275700"/>
            </a:xfrm>
            <a:custGeom>
              <a:rect b="b" l="l" r="r" t="t"/>
              <a:pathLst>
                <a:path extrusionOk="0" h="11028" w="30324">
                  <a:moveTo>
                    <a:pt x="10328" y="130"/>
                  </a:moveTo>
                  <a:cubicBezTo>
                    <a:pt x="10732" y="372"/>
                    <a:pt x="11054" y="776"/>
                    <a:pt x="11135" y="1260"/>
                  </a:cubicBezTo>
                  <a:cubicBezTo>
                    <a:pt x="11377" y="2148"/>
                    <a:pt x="11458" y="4003"/>
                    <a:pt x="9118" y="7070"/>
                  </a:cubicBezTo>
                  <a:cubicBezTo>
                    <a:pt x="7504" y="4165"/>
                    <a:pt x="7988" y="1906"/>
                    <a:pt x="8956" y="776"/>
                  </a:cubicBezTo>
                  <a:cubicBezTo>
                    <a:pt x="9279" y="453"/>
                    <a:pt x="9683" y="211"/>
                    <a:pt x="10086" y="130"/>
                  </a:cubicBezTo>
                  <a:close/>
                  <a:moveTo>
                    <a:pt x="21544" y="372"/>
                  </a:moveTo>
                  <a:cubicBezTo>
                    <a:pt x="21867" y="453"/>
                    <a:pt x="22109" y="695"/>
                    <a:pt x="22270" y="1018"/>
                  </a:cubicBezTo>
                  <a:cubicBezTo>
                    <a:pt x="22916" y="2067"/>
                    <a:pt x="22996" y="4326"/>
                    <a:pt x="21544" y="7231"/>
                  </a:cubicBezTo>
                  <a:cubicBezTo>
                    <a:pt x="20737" y="6343"/>
                    <a:pt x="20172" y="5214"/>
                    <a:pt x="20172" y="4003"/>
                  </a:cubicBezTo>
                  <a:cubicBezTo>
                    <a:pt x="19849" y="2874"/>
                    <a:pt x="20092" y="1663"/>
                    <a:pt x="20737" y="695"/>
                  </a:cubicBezTo>
                  <a:cubicBezTo>
                    <a:pt x="20898" y="534"/>
                    <a:pt x="21141" y="372"/>
                    <a:pt x="21463" y="372"/>
                  </a:cubicBezTo>
                  <a:close/>
                  <a:moveTo>
                    <a:pt x="10097" y="1"/>
                  </a:moveTo>
                  <a:cubicBezTo>
                    <a:pt x="9594" y="1"/>
                    <a:pt x="9133" y="246"/>
                    <a:pt x="8876" y="695"/>
                  </a:cubicBezTo>
                  <a:cubicBezTo>
                    <a:pt x="7827" y="1825"/>
                    <a:pt x="7262" y="4246"/>
                    <a:pt x="8956" y="7150"/>
                  </a:cubicBezTo>
                  <a:cubicBezTo>
                    <a:pt x="8956" y="7150"/>
                    <a:pt x="8956" y="7231"/>
                    <a:pt x="9037" y="7312"/>
                  </a:cubicBezTo>
                  <a:cubicBezTo>
                    <a:pt x="7578" y="9220"/>
                    <a:pt x="5376" y="10270"/>
                    <a:pt x="3112" y="10270"/>
                  </a:cubicBezTo>
                  <a:cubicBezTo>
                    <a:pt x="2121" y="10270"/>
                    <a:pt x="1119" y="10069"/>
                    <a:pt x="161" y="9652"/>
                  </a:cubicBezTo>
                  <a:cubicBezTo>
                    <a:pt x="121" y="9611"/>
                    <a:pt x="101" y="9591"/>
                    <a:pt x="81" y="9591"/>
                  </a:cubicBezTo>
                  <a:cubicBezTo>
                    <a:pt x="61" y="9591"/>
                    <a:pt x="40" y="9611"/>
                    <a:pt x="0" y="9652"/>
                  </a:cubicBezTo>
                  <a:cubicBezTo>
                    <a:pt x="0" y="9732"/>
                    <a:pt x="0" y="9732"/>
                    <a:pt x="0" y="9813"/>
                  </a:cubicBezTo>
                  <a:cubicBezTo>
                    <a:pt x="982" y="10230"/>
                    <a:pt x="2016" y="10431"/>
                    <a:pt x="3039" y="10431"/>
                  </a:cubicBezTo>
                  <a:cubicBezTo>
                    <a:pt x="5379" y="10431"/>
                    <a:pt x="7658" y="9382"/>
                    <a:pt x="9118" y="7473"/>
                  </a:cubicBezTo>
                  <a:cubicBezTo>
                    <a:pt x="10570" y="9732"/>
                    <a:pt x="13072" y="11023"/>
                    <a:pt x="15734" y="11023"/>
                  </a:cubicBezTo>
                  <a:cubicBezTo>
                    <a:pt x="15808" y="11026"/>
                    <a:pt x="15881" y="11027"/>
                    <a:pt x="15955" y="11027"/>
                  </a:cubicBezTo>
                  <a:cubicBezTo>
                    <a:pt x="18210" y="11027"/>
                    <a:pt x="20288" y="9833"/>
                    <a:pt x="21383" y="7957"/>
                  </a:cubicBezTo>
                  <a:cubicBezTo>
                    <a:pt x="21463" y="7796"/>
                    <a:pt x="21544" y="7634"/>
                    <a:pt x="21625" y="7554"/>
                  </a:cubicBezTo>
                  <a:cubicBezTo>
                    <a:pt x="21867" y="7715"/>
                    <a:pt x="22189" y="7877"/>
                    <a:pt x="22432" y="8038"/>
                  </a:cubicBezTo>
                  <a:cubicBezTo>
                    <a:pt x="23816" y="8601"/>
                    <a:pt x="25294" y="9094"/>
                    <a:pt x="26728" y="9094"/>
                  </a:cubicBezTo>
                  <a:cubicBezTo>
                    <a:pt x="27967" y="9094"/>
                    <a:pt x="29173" y="8725"/>
                    <a:pt x="30258" y="7715"/>
                  </a:cubicBezTo>
                  <a:cubicBezTo>
                    <a:pt x="30324" y="7650"/>
                    <a:pt x="30230" y="7532"/>
                    <a:pt x="30150" y="7532"/>
                  </a:cubicBezTo>
                  <a:cubicBezTo>
                    <a:pt x="30131" y="7532"/>
                    <a:pt x="30112" y="7538"/>
                    <a:pt x="30097" y="7554"/>
                  </a:cubicBezTo>
                  <a:cubicBezTo>
                    <a:pt x="29102" y="8512"/>
                    <a:pt x="27956" y="8864"/>
                    <a:pt x="26765" y="8864"/>
                  </a:cubicBezTo>
                  <a:cubicBezTo>
                    <a:pt x="25349" y="8864"/>
                    <a:pt x="23871" y="8366"/>
                    <a:pt x="22512" y="7796"/>
                  </a:cubicBezTo>
                  <a:cubicBezTo>
                    <a:pt x="22270" y="7715"/>
                    <a:pt x="21947" y="7554"/>
                    <a:pt x="21705" y="7392"/>
                  </a:cubicBezTo>
                  <a:cubicBezTo>
                    <a:pt x="23238" y="4407"/>
                    <a:pt x="23077" y="2067"/>
                    <a:pt x="22432" y="937"/>
                  </a:cubicBezTo>
                  <a:cubicBezTo>
                    <a:pt x="22270" y="534"/>
                    <a:pt x="21947" y="292"/>
                    <a:pt x="21463" y="211"/>
                  </a:cubicBezTo>
                  <a:cubicBezTo>
                    <a:pt x="21141" y="211"/>
                    <a:pt x="20818" y="372"/>
                    <a:pt x="20576" y="614"/>
                  </a:cubicBezTo>
                  <a:cubicBezTo>
                    <a:pt x="19849" y="1663"/>
                    <a:pt x="19688" y="2874"/>
                    <a:pt x="19930" y="4084"/>
                  </a:cubicBezTo>
                  <a:cubicBezTo>
                    <a:pt x="20011" y="5375"/>
                    <a:pt x="20576" y="6505"/>
                    <a:pt x="21463" y="7392"/>
                  </a:cubicBezTo>
                  <a:cubicBezTo>
                    <a:pt x="21383" y="7554"/>
                    <a:pt x="21302" y="7715"/>
                    <a:pt x="21221" y="7796"/>
                  </a:cubicBezTo>
                  <a:cubicBezTo>
                    <a:pt x="20127" y="9671"/>
                    <a:pt x="18125" y="10866"/>
                    <a:pt x="15947" y="10866"/>
                  </a:cubicBezTo>
                  <a:cubicBezTo>
                    <a:pt x="15876" y="10866"/>
                    <a:pt x="15805" y="10865"/>
                    <a:pt x="15734" y="10862"/>
                  </a:cubicBezTo>
                  <a:cubicBezTo>
                    <a:pt x="13152" y="10862"/>
                    <a:pt x="10651" y="9571"/>
                    <a:pt x="9279" y="7312"/>
                  </a:cubicBezTo>
                  <a:cubicBezTo>
                    <a:pt x="11700" y="4165"/>
                    <a:pt x="11619" y="2148"/>
                    <a:pt x="11377" y="1260"/>
                  </a:cubicBezTo>
                  <a:cubicBezTo>
                    <a:pt x="11296" y="695"/>
                    <a:pt x="10893" y="292"/>
                    <a:pt x="10490" y="50"/>
                  </a:cubicBezTo>
                  <a:cubicBezTo>
                    <a:pt x="10358" y="17"/>
                    <a:pt x="10226" y="1"/>
                    <a:pt x="10097"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1"/>
            <p:cNvSpPr/>
            <p:nvPr/>
          </p:nvSpPr>
          <p:spPr>
            <a:xfrm>
              <a:off x="1574900" y="5085150"/>
              <a:ext cx="629400" cy="276850"/>
            </a:xfrm>
            <a:custGeom>
              <a:rect b="b" l="l" r="r" t="t"/>
              <a:pathLst>
                <a:path extrusionOk="0" h="11074" w="25176">
                  <a:moveTo>
                    <a:pt x="7908" y="177"/>
                  </a:moveTo>
                  <a:cubicBezTo>
                    <a:pt x="8312" y="419"/>
                    <a:pt x="8634" y="822"/>
                    <a:pt x="8715" y="1306"/>
                  </a:cubicBezTo>
                  <a:cubicBezTo>
                    <a:pt x="8957" y="2194"/>
                    <a:pt x="8957" y="4050"/>
                    <a:pt x="6698" y="7035"/>
                  </a:cubicBezTo>
                  <a:cubicBezTo>
                    <a:pt x="5084" y="4211"/>
                    <a:pt x="5568" y="1952"/>
                    <a:pt x="6536" y="822"/>
                  </a:cubicBezTo>
                  <a:cubicBezTo>
                    <a:pt x="6859" y="499"/>
                    <a:pt x="7263" y="257"/>
                    <a:pt x="7666" y="177"/>
                  </a:cubicBezTo>
                  <a:close/>
                  <a:moveTo>
                    <a:pt x="19124" y="419"/>
                  </a:moveTo>
                  <a:cubicBezTo>
                    <a:pt x="19447" y="499"/>
                    <a:pt x="19689" y="661"/>
                    <a:pt x="19850" y="1064"/>
                  </a:cubicBezTo>
                  <a:cubicBezTo>
                    <a:pt x="20496" y="2113"/>
                    <a:pt x="20576" y="4373"/>
                    <a:pt x="19124" y="7277"/>
                  </a:cubicBezTo>
                  <a:cubicBezTo>
                    <a:pt x="18317" y="6390"/>
                    <a:pt x="17752" y="5260"/>
                    <a:pt x="17752" y="4050"/>
                  </a:cubicBezTo>
                  <a:cubicBezTo>
                    <a:pt x="17429" y="2920"/>
                    <a:pt x="17672" y="1710"/>
                    <a:pt x="18317" y="741"/>
                  </a:cubicBezTo>
                  <a:cubicBezTo>
                    <a:pt x="18478" y="499"/>
                    <a:pt x="18721" y="419"/>
                    <a:pt x="19043" y="419"/>
                  </a:cubicBezTo>
                  <a:close/>
                  <a:moveTo>
                    <a:pt x="7747" y="0"/>
                  </a:moveTo>
                  <a:cubicBezTo>
                    <a:pt x="7187" y="0"/>
                    <a:pt x="6658" y="247"/>
                    <a:pt x="6375" y="741"/>
                  </a:cubicBezTo>
                  <a:cubicBezTo>
                    <a:pt x="5407" y="1871"/>
                    <a:pt x="4842" y="4211"/>
                    <a:pt x="6456" y="7197"/>
                  </a:cubicBezTo>
                  <a:cubicBezTo>
                    <a:pt x="6536" y="7197"/>
                    <a:pt x="6536" y="7277"/>
                    <a:pt x="6536" y="7277"/>
                  </a:cubicBezTo>
                  <a:cubicBezTo>
                    <a:pt x="5181" y="9235"/>
                    <a:pt x="2983" y="10279"/>
                    <a:pt x="663" y="10279"/>
                  </a:cubicBezTo>
                  <a:cubicBezTo>
                    <a:pt x="497" y="10279"/>
                    <a:pt x="330" y="10274"/>
                    <a:pt x="162" y="10263"/>
                  </a:cubicBezTo>
                  <a:cubicBezTo>
                    <a:pt x="1" y="10263"/>
                    <a:pt x="1" y="10424"/>
                    <a:pt x="162" y="10424"/>
                  </a:cubicBezTo>
                  <a:cubicBezTo>
                    <a:pt x="386" y="10446"/>
                    <a:pt x="611" y="10457"/>
                    <a:pt x="834" y="10457"/>
                  </a:cubicBezTo>
                  <a:cubicBezTo>
                    <a:pt x="3104" y="10457"/>
                    <a:pt x="5302" y="9356"/>
                    <a:pt x="6698" y="7519"/>
                  </a:cubicBezTo>
                  <a:cubicBezTo>
                    <a:pt x="8150" y="9698"/>
                    <a:pt x="10652" y="11070"/>
                    <a:pt x="13314" y="11070"/>
                  </a:cubicBezTo>
                  <a:cubicBezTo>
                    <a:pt x="13388" y="11072"/>
                    <a:pt x="13461" y="11074"/>
                    <a:pt x="13535" y="11074"/>
                  </a:cubicBezTo>
                  <a:cubicBezTo>
                    <a:pt x="15790" y="11074"/>
                    <a:pt x="17871" y="9877"/>
                    <a:pt x="19043" y="7923"/>
                  </a:cubicBezTo>
                  <a:lnTo>
                    <a:pt x="19205" y="7600"/>
                  </a:lnTo>
                  <a:cubicBezTo>
                    <a:pt x="19447" y="7761"/>
                    <a:pt x="19769" y="7923"/>
                    <a:pt x="20012" y="8004"/>
                  </a:cubicBezTo>
                  <a:cubicBezTo>
                    <a:pt x="21489" y="8668"/>
                    <a:pt x="23034" y="9063"/>
                    <a:pt x="24647" y="9063"/>
                  </a:cubicBezTo>
                  <a:cubicBezTo>
                    <a:pt x="24795" y="9063"/>
                    <a:pt x="24945" y="9059"/>
                    <a:pt x="25095" y="9052"/>
                  </a:cubicBezTo>
                  <a:cubicBezTo>
                    <a:pt x="25095" y="9052"/>
                    <a:pt x="25176" y="8972"/>
                    <a:pt x="25176" y="8891"/>
                  </a:cubicBezTo>
                  <a:cubicBezTo>
                    <a:pt x="25176" y="8891"/>
                    <a:pt x="25095" y="8810"/>
                    <a:pt x="25014" y="8810"/>
                  </a:cubicBezTo>
                  <a:cubicBezTo>
                    <a:pt x="24845" y="8818"/>
                    <a:pt x="24676" y="8823"/>
                    <a:pt x="24508" y="8823"/>
                  </a:cubicBezTo>
                  <a:cubicBezTo>
                    <a:pt x="22998" y="8823"/>
                    <a:pt x="21553" y="8496"/>
                    <a:pt x="20173" y="7842"/>
                  </a:cubicBezTo>
                  <a:cubicBezTo>
                    <a:pt x="19850" y="7681"/>
                    <a:pt x="19608" y="7519"/>
                    <a:pt x="19366" y="7358"/>
                  </a:cubicBezTo>
                  <a:cubicBezTo>
                    <a:pt x="20818" y="4373"/>
                    <a:pt x="20657" y="2033"/>
                    <a:pt x="20092" y="903"/>
                  </a:cubicBezTo>
                  <a:cubicBezTo>
                    <a:pt x="19850" y="499"/>
                    <a:pt x="19527" y="257"/>
                    <a:pt x="19124" y="177"/>
                  </a:cubicBezTo>
                  <a:cubicBezTo>
                    <a:pt x="18801" y="177"/>
                    <a:pt x="18398" y="338"/>
                    <a:pt x="18156" y="580"/>
                  </a:cubicBezTo>
                  <a:cubicBezTo>
                    <a:pt x="17510" y="1629"/>
                    <a:pt x="17268" y="2920"/>
                    <a:pt x="17591" y="4130"/>
                  </a:cubicBezTo>
                  <a:cubicBezTo>
                    <a:pt x="17591" y="5341"/>
                    <a:pt x="18156" y="6551"/>
                    <a:pt x="19043" y="7439"/>
                  </a:cubicBezTo>
                  <a:cubicBezTo>
                    <a:pt x="18963" y="7600"/>
                    <a:pt x="18882" y="7681"/>
                    <a:pt x="18801" y="7842"/>
                  </a:cubicBezTo>
                  <a:cubicBezTo>
                    <a:pt x="17672" y="9779"/>
                    <a:pt x="15574" y="10908"/>
                    <a:pt x="13314" y="10908"/>
                  </a:cubicBezTo>
                  <a:cubicBezTo>
                    <a:pt x="10652" y="10908"/>
                    <a:pt x="8231" y="9537"/>
                    <a:pt x="6779" y="7358"/>
                  </a:cubicBezTo>
                  <a:cubicBezTo>
                    <a:pt x="9199" y="4211"/>
                    <a:pt x="9119" y="2194"/>
                    <a:pt x="8876" y="1306"/>
                  </a:cubicBezTo>
                  <a:cubicBezTo>
                    <a:pt x="8796" y="741"/>
                    <a:pt x="8473" y="257"/>
                    <a:pt x="7989" y="15"/>
                  </a:cubicBezTo>
                  <a:cubicBezTo>
                    <a:pt x="7908" y="5"/>
                    <a:pt x="7828" y="0"/>
                    <a:pt x="7747"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1"/>
            <p:cNvSpPr/>
            <p:nvPr/>
          </p:nvSpPr>
          <p:spPr>
            <a:xfrm>
              <a:off x="1980375" y="4448575"/>
              <a:ext cx="272350" cy="239575"/>
            </a:xfrm>
            <a:custGeom>
              <a:rect b="b" l="l" r="r" t="t"/>
              <a:pathLst>
                <a:path extrusionOk="0" h="9583" w="10894">
                  <a:moveTo>
                    <a:pt x="10772" y="1"/>
                  </a:moveTo>
                  <a:cubicBezTo>
                    <a:pt x="10752" y="1"/>
                    <a:pt x="10732" y="21"/>
                    <a:pt x="10732" y="61"/>
                  </a:cubicBezTo>
                  <a:lnTo>
                    <a:pt x="0" y="9421"/>
                  </a:lnTo>
                  <a:cubicBezTo>
                    <a:pt x="0" y="9421"/>
                    <a:pt x="0" y="9502"/>
                    <a:pt x="0" y="9502"/>
                  </a:cubicBezTo>
                  <a:cubicBezTo>
                    <a:pt x="40" y="9542"/>
                    <a:pt x="61" y="9562"/>
                    <a:pt x="71" y="9562"/>
                  </a:cubicBezTo>
                  <a:cubicBezTo>
                    <a:pt x="81" y="9562"/>
                    <a:pt x="81" y="9542"/>
                    <a:pt x="81" y="9502"/>
                  </a:cubicBezTo>
                  <a:cubicBezTo>
                    <a:pt x="81" y="9583"/>
                    <a:pt x="162" y="9583"/>
                    <a:pt x="162" y="9583"/>
                  </a:cubicBezTo>
                  <a:lnTo>
                    <a:pt x="10812" y="142"/>
                  </a:lnTo>
                  <a:cubicBezTo>
                    <a:pt x="10893" y="142"/>
                    <a:pt x="10893" y="61"/>
                    <a:pt x="10812" y="61"/>
                  </a:cubicBezTo>
                  <a:cubicBezTo>
                    <a:pt x="10812" y="21"/>
                    <a:pt x="10792" y="1"/>
                    <a:pt x="1077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1"/>
            <p:cNvSpPr/>
            <p:nvPr/>
          </p:nvSpPr>
          <p:spPr>
            <a:xfrm>
              <a:off x="1859325" y="4283850"/>
              <a:ext cx="36350" cy="402275"/>
            </a:xfrm>
            <a:custGeom>
              <a:rect b="b" l="l" r="r" t="t"/>
              <a:pathLst>
                <a:path extrusionOk="0" h="16091" w="1454">
                  <a:moveTo>
                    <a:pt x="1320" y="0"/>
                  </a:moveTo>
                  <a:cubicBezTo>
                    <a:pt x="1292" y="0"/>
                    <a:pt x="1292" y="57"/>
                    <a:pt x="1292" y="114"/>
                  </a:cubicBezTo>
                  <a:lnTo>
                    <a:pt x="1" y="16010"/>
                  </a:lnTo>
                  <a:cubicBezTo>
                    <a:pt x="1" y="16091"/>
                    <a:pt x="82" y="16091"/>
                    <a:pt x="162" y="16091"/>
                  </a:cubicBezTo>
                  <a:cubicBezTo>
                    <a:pt x="162" y="16091"/>
                    <a:pt x="243" y="16091"/>
                    <a:pt x="243" y="16010"/>
                  </a:cubicBezTo>
                  <a:lnTo>
                    <a:pt x="1453" y="114"/>
                  </a:lnTo>
                  <a:cubicBezTo>
                    <a:pt x="1453" y="34"/>
                    <a:pt x="1453" y="34"/>
                    <a:pt x="1373" y="34"/>
                  </a:cubicBezTo>
                  <a:cubicBezTo>
                    <a:pt x="1349" y="10"/>
                    <a:pt x="1332" y="0"/>
                    <a:pt x="132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1"/>
            <p:cNvSpPr/>
            <p:nvPr/>
          </p:nvSpPr>
          <p:spPr>
            <a:xfrm>
              <a:off x="1507575" y="4460475"/>
              <a:ext cx="234775" cy="229200"/>
            </a:xfrm>
            <a:custGeom>
              <a:rect b="b" l="l" r="r" t="t"/>
              <a:pathLst>
                <a:path extrusionOk="0" h="9168" w="9391">
                  <a:moveTo>
                    <a:pt x="106" y="0"/>
                  </a:moveTo>
                  <a:cubicBezTo>
                    <a:pt x="43" y="0"/>
                    <a:pt x="0" y="94"/>
                    <a:pt x="112" y="150"/>
                  </a:cubicBezTo>
                  <a:lnTo>
                    <a:pt x="9310" y="9107"/>
                  </a:lnTo>
                  <a:cubicBezTo>
                    <a:pt x="9310" y="9147"/>
                    <a:pt x="9310" y="9167"/>
                    <a:pt x="9320" y="9167"/>
                  </a:cubicBezTo>
                  <a:cubicBezTo>
                    <a:pt x="9330" y="9167"/>
                    <a:pt x="9351" y="9147"/>
                    <a:pt x="9391" y="9107"/>
                  </a:cubicBezTo>
                  <a:cubicBezTo>
                    <a:pt x="9391" y="9107"/>
                    <a:pt x="9391" y="9026"/>
                    <a:pt x="9391" y="8945"/>
                  </a:cubicBezTo>
                  <a:lnTo>
                    <a:pt x="192" y="69"/>
                  </a:lnTo>
                  <a:cubicBezTo>
                    <a:pt x="167" y="19"/>
                    <a:pt x="135" y="0"/>
                    <a:pt x="10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1"/>
            <p:cNvSpPr/>
            <p:nvPr/>
          </p:nvSpPr>
          <p:spPr>
            <a:xfrm>
              <a:off x="2176025" y="4399650"/>
              <a:ext cx="113000" cy="133175"/>
            </a:xfrm>
            <a:custGeom>
              <a:rect b="b" l="l" r="r" t="t"/>
              <a:pathLst>
                <a:path extrusionOk="0" h="5327" w="4520">
                  <a:moveTo>
                    <a:pt x="324" y="1"/>
                  </a:moveTo>
                  <a:cubicBezTo>
                    <a:pt x="243" y="1"/>
                    <a:pt x="243" y="82"/>
                    <a:pt x="243" y="162"/>
                  </a:cubicBezTo>
                  <a:cubicBezTo>
                    <a:pt x="324" y="324"/>
                    <a:pt x="82" y="2906"/>
                    <a:pt x="1" y="4520"/>
                  </a:cubicBezTo>
                  <a:lnTo>
                    <a:pt x="1" y="4600"/>
                  </a:lnTo>
                  <a:lnTo>
                    <a:pt x="4358" y="5326"/>
                  </a:lnTo>
                  <a:lnTo>
                    <a:pt x="4439" y="5326"/>
                  </a:lnTo>
                  <a:cubicBezTo>
                    <a:pt x="4520" y="5326"/>
                    <a:pt x="4520" y="5165"/>
                    <a:pt x="4439" y="5165"/>
                  </a:cubicBezTo>
                  <a:lnTo>
                    <a:pt x="162" y="4439"/>
                  </a:lnTo>
                  <a:cubicBezTo>
                    <a:pt x="243" y="3067"/>
                    <a:pt x="485" y="243"/>
                    <a:pt x="485" y="82"/>
                  </a:cubicBezTo>
                  <a:cubicBezTo>
                    <a:pt x="404" y="1"/>
                    <a:pt x="404" y="1"/>
                    <a:pt x="324"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1"/>
            <p:cNvSpPr/>
            <p:nvPr/>
          </p:nvSpPr>
          <p:spPr>
            <a:xfrm>
              <a:off x="2097375" y="4462200"/>
              <a:ext cx="115000" cy="139200"/>
            </a:xfrm>
            <a:custGeom>
              <a:rect b="b" l="l" r="r" t="t"/>
              <a:pathLst>
                <a:path extrusionOk="0" h="5568" w="4600">
                  <a:moveTo>
                    <a:pt x="484" y="0"/>
                  </a:moveTo>
                  <a:cubicBezTo>
                    <a:pt x="404" y="0"/>
                    <a:pt x="404" y="81"/>
                    <a:pt x="404" y="162"/>
                  </a:cubicBezTo>
                  <a:cubicBezTo>
                    <a:pt x="484" y="323"/>
                    <a:pt x="242" y="2824"/>
                    <a:pt x="0" y="4519"/>
                  </a:cubicBezTo>
                  <a:lnTo>
                    <a:pt x="0" y="4680"/>
                  </a:lnTo>
                  <a:lnTo>
                    <a:pt x="4438" y="5568"/>
                  </a:lnTo>
                  <a:cubicBezTo>
                    <a:pt x="4519" y="5568"/>
                    <a:pt x="4599" y="5406"/>
                    <a:pt x="4519" y="5406"/>
                  </a:cubicBezTo>
                  <a:cubicBezTo>
                    <a:pt x="4519" y="5326"/>
                    <a:pt x="4519" y="5245"/>
                    <a:pt x="4438" y="5245"/>
                  </a:cubicBezTo>
                  <a:lnTo>
                    <a:pt x="242" y="4438"/>
                  </a:lnTo>
                  <a:cubicBezTo>
                    <a:pt x="404" y="3067"/>
                    <a:pt x="646" y="242"/>
                    <a:pt x="646" y="81"/>
                  </a:cubicBezTo>
                  <a:cubicBezTo>
                    <a:pt x="565" y="0"/>
                    <a:pt x="565" y="0"/>
                    <a:pt x="484"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1"/>
            <p:cNvSpPr/>
            <p:nvPr/>
          </p:nvSpPr>
          <p:spPr>
            <a:xfrm>
              <a:off x="2028775" y="4528775"/>
              <a:ext cx="113000" cy="133150"/>
            </a:xfrm>
            <a:custGeom>
              <a:rect b="b" l="l" r="r" t="t"/>
              <a:pathLst>
                <a:path extrusionOk="0" h="5326" w="4520">
                  <a:moveTo>
                    <a:pt x="323" y="0"/>
                  </a:moveTo>
                  <a:cubicBezTo>
                    <a:pt x="243" y="0"/>
                    <a:pt x="243" y="81"/>
                    <a:pt x="243" y="161"/>
                  </a:cubicBezTo>
                  <a:cubicBezTo>
                    <a:pt x="323" y="323"/>
                    <a:pt x="81" y="2824"/>
                    <a:pt x="1" y="4519"/>
                  </a:cubicBezTo>
                  <a:lnTo>
                    <a:pt x="1" y="4599"/>
                  </a:lnTo>
                  <a:lnTo>
                    <a:pt x="4358" y="5326"/>
                  </a:lnTo>
                  <a:cubicBezTo>
                    <a:pt x="4519" y="5326"/>
                    <a:pt x="4519" y="5164"/>
                    <a:pt x="4358" y="5164"/>
                  </a:cubicBezTo>
                  <a:lnTo>
                    <a:pt x="162" y="4438"/>
                  </a:lnTo>
                  <a:cubicBezTo>
                    <a:pt x="243" y="3066"/>
                    <a:pt x="404" y="242"/>
                    <a:pt x="404" y="81"/>
                  </a:cubicBezTo>
                  <a:cubicBezTo>
                    <a:pt x="404" y="0"/>
                    <a:pt x="404" y="0"/>
                    <a:pt x="3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1"/>
            <p:cNvSpPr/>
            <p:nvPr/>
          </p:nvSpPr>
          <p:spPr>
            <a:xfrm>
              <a:off x="1463950" y="4404875"/>
              <a:ext cx="113000" cy="134000"/>
            </a:xfrm>
            <a:custGeom>
              <a:rect b="b" l="l" r="r" t="t"/>
              <a:pathLst>
                <a:path extrusionOk="0" h="5360" w="4520">
                  <a:moveTo>
                    <a:pt x="4128" y="1"/>
                  </a:moveTo>
                  <a:cubicBezTo>
                    <a:pt x="4076" y="1"/>
                    <a:pt x="4035" y="58"/>
                    <a:pt x="4035" y="115"/>
                  </a:cubicBezTo>
                  <a:cubicBezTo>
                    <a:pt x="4035" y="276"/>
                    <a:pt x="4197" y="3100"/>
                    <a:pt x="4358" y="4472"/>
                  </a:cubicBezTo>
                  <a:lnTo>
                    <a:pt x="81" y="5198"/>
                  </a:lnTo>
                  <a:cubicBezTo>
                    <a:pt x="1" y="5198"/>
                    <a:pt x="1" y="5198"/>
                    <a:pt x="1" y="5279"/>
                  </a:cubicBezTo>
                  <a:cubicBezTo>
                    <a:pt x="1" y="5360"/>
                    <a:pt x="81" y="5360"/>
                    <a:pt x="81" y="5360"/>
                  </a:cubicBezTo>
                  <a:lnTo>
                    <a:pt x="4519" y="4633"/>
                  </a:lnTo>
                  <a:lnTo>
                    <a:pt x="4519" y="4553"/>
                  </a:lnTo>
                  <a:cubicBezTo>
                    <a:pt x="4439" y="2858"/>
                    <a:pt x="4277" y="357"/>
                    <a:pt x="4277" y="115"/>
                  </a:cubicBezTo>
                  <a:cubicBezTo>
                    <a:pt x="4277" y="115"/>
                    <a:pt x="4197" y="34"/>
                    <a:pt x="4197" y="34"/>
                  </a:cubicBezTo>
                  <a:cubicBezTo>
                    <a:pt x="4173" y="10"/>
                    <a:pt x="4149" y="1"/>
                    <a:pt x="412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1"/>
            <p:cNvSpPr/>
            <p:nvPr/>
          </p:nvSpPr>
          <p:spPr>
            <a:xfrm>
              <a:off x="1540600" y="4469425"/>
              <a:ext cx="104925" cy="134000"/>
            </a:xfrm>
            <a:custGeom>
              <a:rect b="b" l="l" r="r" t="t"/>
              <a:pathLst>
                <a:path extrusionOk="0" h="5360" w="4197">
                  <a:moveTo>
                    <a:pt x="4099" y="1"/>
                  </a:moveTo>
                  <a:cubicBezTo>
                    <a:pt x="4076" y="1"/>
                    <a:pt x="4035" y="58"/>
                    <a:pt x="4035" y="115"/>
                  </a:cubicBezTo>
                  <a:cubicBezTo>
                    <a:pt x="3955" y="276"/>
                    <a:pt x="3955" y="3423"/>
                    <a:pt x="3955" y="4553"/>
                  </a:cubicBezTo>
                  <a:lnTo>
                    <a:pt x="82" y="5198"/>
                  </a:lnTo>
                  <a:cubicBezTo>
                    <a:pt x="1" y="5198"/>
                    <a:pt x="1" y="5198"/>
                    <a:pt x="1" y="5279"/>
                  </a:cubicBezTo>
                  <a:cubicBezTo>
                    <a:pt x="1" y="5360"/>
                    <a:pt x="1" y="5360"/>
                    <a:pt x="82" y="5360"/>
                  </a:cubicBezTo>
                  <a:lnTo>
                    <a:pt x="4116" y="4714"/>
                  </a:lnTo>
                  <a:lnTo>
                    <a:pt x="4116" y="4633"/>
                  </a:lnTo>
                  <a:cubicBezTo>
                    <a:pt x="4116" y="2939"/>
                    <a:pt x="4197" y="276"/>
                    <a:pt x="4197" y="115"/>
                  </a:cubicBezTo>
                  <a:cubicBezTo>
                    <a:pt x="4197" y="115"/>
                    <a:pt x="4197" y="34"/>
                    <a:pt x="4116" y="34"/>
                  </a:cubicBezTo>
                  <a:cubicBezTo>
                    <a:pt x="4116" y="10"/>
                    <a:pt x="4109" y="1"/>
                    <a:pt x="409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1"/>
            <p:cNvSpPr/>
            <p:nvPr/>
          </p:nvSpPr>
          <p:spPr>
            <a:xfrm>
              <a:off x="1637450" y="4598475"/>
              <a:ext cx="74650" cy="77575"/>
            </a:xfrm>
            <a:custGeom>
              <a:rect b="b" l="l" r="r" t="t"/>
              <a:pathLst>
                <a:path extrusionOk="0" h="3103" w="2986">
                  <a:moveTo>
                    <a:pt x="2687" y="0"/>
                  </a:moveTo>
                  <a:cubicBezTo>
                    <a:pt x="2663" y="0"/>
                    <a:pt x="2663" y="36"/>
                    <a:pt x="2663" y="36"/>
                  </a:cubicBezTo>
                  <a:cubicBezTo>
                    <a:pt x="2663" y="762"/>
                    <a:pt x="2663" y="1489"/>
                    <a:pt x="2824" y="2215"/>
                  </a:cubicBezTo>
                  <a:lnTo>
                    <a:pt x="161" y="2941"/>
                  </a:lnTo>
                  <a:cubicBezTo>
                    <a:pt x="81" y="2941"/>
                    <a:pt x="0" y="2941"/>
                    <a:pt x="81" y="3022"/>
                  </a:cubicBezTo>
                  <a:cubicBezTo>
                    <a:pt x="81" y="3102"/>
                    <a:pt x="81" y="3102"/>
                    <a:pt x="161" y="3102"/>
                  </a:cubicBezTo>
                  <a:lnTo>
                    <a:pt x="2986" y="2376"/>
                  </a:lnTo>
                  <a:lnTo>
                    <a:pt x="2986" y="2295"/>
                  </a:lnTo>
                  <a:cubicBezTo>
                    <a:pt x="2905" y="1569"/>
                    <a:pt x="2824" y="843"/>
                    <a:pt x="2824" y="117"/>
                  </a:cubicBezTo>
                  <a:cubicBezTo>
                    <a:pt x="2824" y="36"/>
                    <a:pt x="2824" y="36"/>
                    <a:pt x="2743" y="36"/>
                  </a:cubicBezTo>
                  <a:cubicBezTo>
                    <a:pt x="2717" y="9"/>
                    <a:pt x="2699" y="0"/>
                    <a:pt x="268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1"/>
            <p:cNvSpPr/>
            <p:nvPr/>
          </p:nvSpPr>
          <p:spPr>
            <a:xfrm>
              <a:off x="1833100" y="4302825"/>
              <a:ext cx="122700" cy="86775"/>
            </a:xfrm>
            <a:custGeom>
              <a:rect b="b" l="l" r="r" t="t"/>
              <a:pathLst>
                <a:path extrusionOk="0" h="3471" w="4908">
                  <a:moveTo>
                    <a:pt x="82" y="1"/>
                  </a:moveTo>
                  <a:cubicBezTo>
                    <a:pt x="1" y="82"/>
                    <a:pt x="1" y="162"/>
                    <a:pt x="82" y="162"/>
                  </a:cubicBezTo>
                  <a:lnTo>
                    <a:pt x="2099" y="3470"/>
                  </a:lnTo>
                  <a:lnTo>
                    <a:pt x="4842" y="566"/>
                  </a:lnTo>
                  <a:cubicBezTo>
                    <a:pt x="4907" y="500"/>
                    <a:pt x="4814" y="382"/>
                    <a:pt x="4734" y="382"/>
                  </a:cubicBezTo>
                  <a:cubicBezTo>
                    <a:pt x="4715" y="382"/>
                    <a:pt x="4696" y="389"/>
                    <a:pt x="4681" y="404"/>
                  </a:cubicBezTo>
                  <a:lnTo>
                    <a:pt x="2099" y="3148"/>
                  </a:lnTo>
                  <a:lnTo>
                    <a:pt x="243"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21"/>
            <p:cNvSpPr/>
            <p:nvPr/>
          </p:nvSpPr>
          <p:spPr>
            <a:xfrm>
              <a:off x="1827050" y="4407725"/>
              <a:ext cx="120675" cy="86775"/>
            </a:xfrm>
            <a:custGeom>
              <a:rect b="b" l="l" r="r" t="t"/>
              <a:pathLst>
                <a:path extrusionOk="0" h="3471" w="4827">
                  <a:moveTo>
                    <a:pt x="1" y="1"/>
                  </a:moveTo>
                  <a:cubicBezTo>
                    <a:pt x="1" y="81"/>
                    <a:pt x="1" y="162"/>
                    <a:pt x="1" y="162"/>
                  </a:cubicBezTo>
                  <a:lnTo>
                    <a:pt x="2018" y="3470"/>
                  </a:lnTo>
                  <a:lnTo>
                    <a:pt x="4761" y="566"/>
                  </a:lnTo>
                  <a:cubicBezTo>
                    <a:pt x="4827" y="500"/>
                    <a:pt x="4734" y="382"/>
                    <a:pt x="4653" y="382"/>
                  </a:cubicBezTo>
                  <a:cubicBezTo>
                    <a:pt x="4634" y="382"/>
                    <a:pt x="4615" y="389"/>
                    <a:pt x="4600" y="404"/>
                  </a:cubicBezTo>
                  <a:lnTo>
                    <a:pt x="2099" y="3148"/>
                  </a:lnTo>
                  <a:lnTo>
                    <a:pt x="162"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21"/>
            <p:cNvSpPr/>
            <p:nvPr/>
          </p:nvSpPr>
          <p:spPr>
            <a:xfrm>
              <a:off x="1816975" y="4503050"/>
              <a:ext cx="122675" cy="86250"/>
            </a:xfrm>
            <a:custGeom>
              <a:rect b="b" l="l" r="r" t="t"/>
              <a:pathLst>
                <a:path extrusionOk="0" h="3450" w="4907">
                  <a:moveTo>
                    <a:pt x="121" y="0"/>
                  </a:moveTo>
                  <a:cubicBezTo>
                    <a:pt x="101" y="0"/>
                    <a:pt x="81" y="20"/>
                    <a:pt x="81" y="61"/>
                  </a:cubicBezTo>
                  <a:cubicBezTo>
                    <a:pt x="0" y="61"/>
                    <a:pt x="0" y="141"/>
                    <a:pt x="81" y="141"/>
                  </a:cubicBezTo>
                  <a:lnTo>
                    <a:pt x="2098" y="3450"/>
                  </a:lnTo>
                  <a:lnTo>
                    <a:pt x="4842" y="545"/>
                  </a:lnTo>
                  <a:cubicBezTo>
                    <a:pt x="4907" y="480"/>
                    <a:pt x="4814" y="362"/>
                    <a:pt x="4733" y="362"/>
                  </a:cubicBezTo>
                  <a:cubicBezTo>
                    <a:pt x="4714" y="362"/>
                    <a:pt x="4696" y="368"/>
                    <a:pt x="4680" y="384"/>
                  </a:cubicBezTo>
                  <a:lnTo>
                    <a:pt x="2098" y="3127"/>
                  </a:lnTo>
                  <a:lnTo>
                    <a:pt x="162" y="61"/>
                  </a:lnTo>
                  <a:cubicBezTo>
                    <a:pt x="162" y="20"/>
                    <a:pt x="142" y="0"/>
                    <a:pt x="12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7" name="Google Shape;1577;p21"/>
          <p:cNvGrpSpPr/>
          <p:nvPr/>
        </p:nvGrpSpPr>
        <p:grpSpPr>
          <a:xfrm>
            <a:off x="1348718" y="3479518"/>
            <a:ext cx="835943" cy="1126543"/>
            <a:chOff x="2424150" y="2253325"/>
            <a:chExt cx="1369725" cy="1849825"/>
          </a:xfrm>
        </p:grpSpPr>
        <p:sp>
          <p:nvSpPr>
            <p:cNvPr id="1578" name="Google Shape;1578;p21"/>
            <p:cNvSpPr/>
            <p:nvPr/>
          </p:nvSpPr>
          <p:spPr>
            <a:xfrm>
              <a:off x="2553250" y="3310350"/>
              <a:ext cx="940050" cy="92825"/>
            </a:xfrm>
            <a:custGeom>
              <a:rect b="b" l="l" r="r" t="t"/>
              <a:pathLst>
                <a:path extrusionOk="0" h="3713" w="37602">
                  <a:moveTo>
                    <a:pt x="18801" y="1"/>
                  </a:moveTo>
                  <a:cubicBezTo>
                    <a:pt x="8473" y="1"/>
                    <a:pt x="1" y="808"/>
                    <a:pt x="1" y="1857"/>
                  </a:cubicBezTo>
                  <a:cubicBezTo>
                    <a:pt x="1" y="2825"/>
                    <a:pt x="8392" y="3712"/>
                    <a:pt x="18801" y="3712"/>
                  </a:cubicBezTo>
                  <a:cubicBezTo>
                    <a:pt x="29210" y="3712"/>
                    <a:pt x="37602" y="2825"/>
                    <a:pt x="37602" y="1857"/>
                  </a:cubicBezTo>
                  <a:cubicBezTo>
                    <a:pt x="37602" y="808"/>
                    <a:pt x="29210" y="1"/>
                    <a:pt x="1880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21"/>
            <p:cNvSpPr/>
            <p:nvPr/>
          </p:nvSpPr>
          <p:spPr>
            <a:xfrm>
              <a:off x="3174550" y="2483300"/>
              <a:ext cx="470050" cy="742350"/>
            </a:xfrm>
            <a:custGeom>
              <a:rect b="b" l="l" r="r" t="t"/>
              <a:pathLst>
                <a:path extrusionOk="0" h="29694" w="18802">
                  <a:moveTo>
                    <a:pt x="18802" y="0"/>
                  </a:moveTo>
                  <a:cubicBezTo>
                    <a:pt x="17510" y="3308"/>
                    <a:pt x="12266" y="9279"/>
                    <a:pt x="7102" y="16461"/>
                  </a:cubicBezTo>
                  <a:cubicBezTo>
                    <a:pt x="4197" y="20495"/>
                    <a:pt x="1776" y="24933"/>
                    <a:pt x="1" y="29694"/>
                  </a:cubicBezTo>
                  <a:lnTo>
                    <a:pt x="8070" y="27757"/>
                  </a:lnTo>
                  <a:cubicBezTo>
                    <a:pt x="17107" y="18317"/>
                    <a:pt x="18801" y="1"/>
                    <a:pt x="18802"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21"/>
            <p:cNvSpPr/>
            <p:nvPr/>
          </p:nvSpPr>
          <p:spPr>
            <a:xfrm>
              <a:off x="3243150" y="2977525"/>
              <a:ext cx="207800" cy="191650"/>
            </a:xfrm>
            <a:custGeom>
              <a:rect b="b" l="l" r="r" t="t"/>
              <a:pathLst>
                <a:path extrusionOk="0" h="7666" w="8312">
                  <a:moveTo>
                    <a:pt x="2260" y="0"/>
                  </a:moveTo>
                  <a:cubicBezTo>
                    <a:pt x="1372" y="1452"/>
                    <a:pt x="646" y="2743"/>
                    <a:pt x="0" y="3954"/>
                  </a:cubicBezTo>
                  <a:lnTo>
                    <a:pt x="485" y="4196"/>
                  </a:lnTo>
                  <a:cubicBezTo>
                    <a:pt x="1534" y="4519"/>
                    <a:pt x="2502" y="5003"/>
                    <a:pt x="3389" y="5648"/>
                  </a:cubicBezTo>
                  <a:cubicBezTo>
                    <a:pt x="4196" y="6213"/>
                    <a:pt x="5003" y="6939"/>
                    <a:pt x="5649" y="7665"/>
                  </a:cubicBezTo>
                  <a:cubicBezTo>
                    <a:pt x="6617" y="6617"/>
                    <a:pt x="7504" y="5406"/>
                    <a:pt x="8311" y="4196"/>
                  </a:cubicBezTo>
                  <a:cubicBezTo>
                    <a:pt x="7747" y="3631"/>
                    <a:pt x="7182" y="3147"/>
                    <a:pt x="6536" y="2663"/>
                  </a:cubicBezTo>
                  <a:cubicBezTo>
                    <a:pt x="5245" y="1614"/>
                    <a:pt x="3793" y="726"/>
                    <a:pt x="2260"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1"/>
            <p:cNvSpPr/>
            <p:nvPr/>
          </p:nvSpPr>
          <p:spPr>
            <a:xfrm>
              <a:off x="3352075" y="2822175"/>
              <a:ext cx="183600" cy="175525"/>
            </a:xfrm>
            <a:custGeom>
              <a:rect b="b" l="l" r="r" t="t"/>
              <a:pathLst>
                <a:path extrusionOk="0" h="7021" w="7344">
                  <a:moveTo>
                    <a:pt x="2179" y="1"/>
                  </a:moveTo>
                  <a:cubicBezTo>
                    <a:pt x="1453" y="889"/>
                    <a:pt x="727" y="1937"/>
                    <a:pt x="1" y="2906"/>
                  </a:cubicBezTo>
                  <a:lnTo>
                    <a:pt x="1" y="2986"/>
                  </a:lnTo>
                  <a:cubicBezTo>
                    <a:pt x="2179" y="4035"/>
                    <a:pt x="4116" y="5407"/>
                    <a:pt x="5891" y="7021"/>
                  </a:cubicBezTo>
                  <a:cubicBezTo>
                    <a:pt x="6375" y="5972"/>
                    <a:pt x="6859" y="4923"/>
                    <a:pt x="7343" y="3874"/>
                  </a:cubicBezTo>
                  <a:cubicBezTo>
                    <a:pt x="6375" y="2906"/>
                    <a:pt x="5245" y="2018"/>
                    <a:pt x="4035" y="1211"/>
                  </a:cubicBezTo>
                  <a:cubicBezTo>
                    <a:pt x="3470" y="808"/>
                    <a:pt x="2825" y="404"/>
                    <a:pt x="2179"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1"/>
            <p:cNvSpPr/>
            <p:nvPr/>
          </p:nvSpPr>
          <p:spPr>
            <a:xfrm>
              <a:off x="3454950" y="2687025"/>
              <a:ext cx="139225" cy="167450"/>
            </a:xfrm>
            <a:custGeom>
              <a:rect b="b" l="l" r="r" t="t"/>
              <a:pathLst>
                <a:path extrusionOk="0" h="6698" w="5569">
                  <a:moveTo>
                    <a:pt x="2179" y="1"/>
                  </a:moveTo>
                  <a:lnTo>
                    <a:pt x="1" y="2825"/>
                  </a:lnTo>
                  <a:cubicBezTo>
                    <a:pt x="1534" y="3955"/>
                    <a:pt x="2906" y="5246"/>
                    <a:pt x="4197" y="6698"/>
                  </a:cubicBezTo>
                  <a:cubicBezTo>
                    <a:pt x="4761" y="5165"/>
                    <a:pt x="5246" y="3632"/>
                    <a:pt x="5568" y="2179"/>
                  </a:cubicBezTo>
                  <a:cubicBezTo>
                    <a:pt x="5326" y="1937"/>
                    <a:pt x="5084" y="1776"/>
                    <a:pt x="4842" y="1534"/>
                  </a:cubicBezTo>
                  <a:cubicBezTo>
                    <a:pt x="3955" y="969"/>
                    <a:pt x="3067" y="404"/>
                    <a:pt x="2179"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1"/>
            <p:cNvSpPr/>
            <p:nvPr/>
          </p:nvSpPr>
          <p:spPr>
            <a:xfrm>
              <a:off x="3569950" y="2483300"/>
              <a:ext cx="74650" cy="155350"/>
            </a:xfrm>
            <a:custGeom>
              <a:rect b="b" l="l" r="r" t="t"/>
              <a:pathLst>
                <a:path extrusionOk="0" h="6214" w="2986">
                  <a:moveTo>
                    <a:pt x="2986" y="0"/>
                  </a:moveTo>
                  <a:cubicBezTo>
                    <a:pt x="2179" y="1695"/>
                    <a:pt x="1130" y="3308"/>
                    <a:pt x="0" y="4842"/>
                  </a:cubicBezTo>
                  <a:cubicBezTo>
                    <a:pt x="646" y="5245"/>
                    <a:pt x="1372" y="5648"/>
                    <a:pt x="2017" y="6213"/>
                  </a:cubicBezTo>
                  <a:cubicBezTo>
                    <a:pt x="2421" y="4115"/>
                    <a:pt x="2743" y="2017"/>
                    <a:pt x="2986"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1"/>
            <p:cNvSpPr/>
            <p:nvPr/>
          </p:nvSpPr>
          <p:spPr>
            <a:xfrm>
              <a:off x="3112025" y="2884725"/>
              <a:ext cx="681850" cy="463975"/>
            </a:xfrm>
            <a:custGeom>
              <a:rect b="b" l="l" r="r" t="t"/>
              <a:pathLst>
                <a:path extrusionOk="0" h="18559" w="27274">
                  <a:moveTo>
                    <a:pt x="27273" y="0"/>
                  </a:moveTo>
                  <a:cubicBezTo>
                    <a:pt x="27273" y="1"/>
                    <a:pt x="24530" y="2340"/>
                    <a:pt x="18398" y="4680"/>
                  </a:cubicBezTo>
                  <a:cubicBezTo>
                    <a:pt x="12346" y="6940"/>
                    <a:pt x="3309" y="11942"/>
                    <a:pt x="1" y="18559"/>
                  </a:cubicBezTo>
                  <a:lnTo>
                    <a:pt x="7424" y="18559"/>
                  </a:lnTo>
                  <a:cubicBezTo>
                    <a:pt x="7424" y="18559"/>
                    <a:pt x="21060" y="12749"/>
                    <a:pt x="27273"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1"/>
            <p:cNvSpPr/>
            <p:nvPr/>
          </p:nvSpPr>
          <p:spPr>
            <a:xfrm>
              <a:off x="3112025" y="3225625"/>
              <a:ext cx="189650" cy="123075"/>
            </a:xfrm>
            <a:custGeom>
              <a:rect b="b" l="l" r="r" t="t"/>
              <a:pathLst>
                <a:path extrusionOk="0" h="4923" w="7586">
                  <a:moveTo>
                    <a:pt x="3712" y="1"/>
                  </a:moveTo>
                  <a:cubicBezTo>
                    <a:pt x="2179" y="1373"/>
                    <a:pt x="969" y="3067"/>
                    <a:pt x="1" y="4923"/>
                  </a:cubicBezTo>
                  <a:lnTo>
                    <a:pt x="7424" y="4923"/>
                  </a:lnTo>
                  <a:lnTo>
                    <a:pt x="7585" y="4842"/>
                  </a:lnTo>
                  <a:cubicBezTo>
                    <a:pt x="7101" y="3955"/>
                    <a:pt x="6617" y="3148"/>
                    <a:pt x="5972" y="2341"/>
                  </a:cubicBezTo>
                  <a:cubicBezTo>
                    <a:pt x="5326" y="1453"/>
                    <a:pt x="4600" y="646"/>
                    <a:pt x="3712"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1"/>
            <p:cNvSpPr/>
            <p:nvPr/>
          </p:nvSpPr>
          <p:spPr>
            <a:xfrm>
              <a:off x="3297625" y="3098550"/>
              <a:ext cx="181575" cy="199725"/>
            </a:xfrm>
            <a:custGeom>
              <a:rect b="b" l="l" r="r" t="t"/>
              <a:pathLst>
                <a:path extrusionOk="0" h="7989" w="7263">
                  <a:moveTo>
                    <a:pt x="2905" y="0"/>
                  </a:moveTo>
                  <a:cubicBezTo>
                    <a:pt x="1937" y="646"/>
                    <a:pt x="968" y="1291"/>
                    <a:pt x="0" y="1937"/>
                  </a:cubicBezTo>
                  <a:cubicBezTo>
                    <a:pt x="1049" y="2824"/>
                    <a:pt x="1937" y="3954"/>
                    <a:pt x="2582" y="5164"/>
                  </a:cubicBezTo>
                  <a:cubicBezTo>
                    <a:pt x="3066" y="6052"/>
                    <a:pt x="3470" y="7020"/>
                    <a:pt x="3873" y="7989"/>
                  </a:cubicBezTo>
                  <a:cubicBezTo>
                    <a:pt x="4841" y="7343"/>
                    <a:pt x="6052" y="6617"/>
                    <a:pt x="7262" y="5729"/>
                  </a:cubicBezTo>
                  <a:cubicBezTo>
                    <a:pt x="6052" y="3631"/>
                    <a:pt x="4599" y="1695"/>
                    <a:pt x="290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1"/>
            <p:cNvSpPr/>
            <p:nvPr/>
          </p:nvSpPr>
          <p:spPr>
            <a:xfrm>
              <a:off x="3442850" y="3021900"/>
              <a:ext cx="153325" cy="179550"/>
            </a:xfrm>
            <a:custGeom>
              <a:rect b="b" l="l" r="r" t="t"/>
              <a:pathLst>
                <a:path extrusionOk="0" h="7182" w="6133">
                  <a:moveTo>
                    <a:pt x="3147" y="0"/>
                  </a:moveTo>
                  <a:cubicBezTo>
                    <a:pt x="2099" y="404"/>
                    <a:pt x="1050" y="888"/>
                    <a:pt x="1" y="1453"/>
                  </a:cubicBezTo>
                  <a:cubicBezTo>
                    <a:pt x="1130" y="2582"/>
                    <a:pt x="2018" y="3873"/>
                    <a:pt x="2744" y="5326"/>
                  </a:cubicBezTo>
                  <a:cubicBezTo>
                    <a:pt x="3067" y="5890"/>
                    <a:pt x="3309" y="6536"/>
                    <a:pt x="3551" y="7182"/>
                  </a:cubicBezTo>
                  <a:cubicBezTo>
                    <a:pt x="4439" y="6455"/>
                    <a:pt x="5326" y="5729"/>
                    <a:pt x="6133" y="4922"/>
                  </a:cubicBezTo>
                  <a:cubicBezTo>
                    <a:pt x="5407" y="3147"/>
                    <a:pt x="4358" y="1453"/>
                    <a:pt x="3147"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21"/>
            <p:cNvSpPr/>
            <p:nvPr/>
          </p:nvSpPr>
          <p:spPr>
            <a:xfrm>
              <a:off x="3590100" y="2955325"/>
              <a:ext cx="125100" cy="129125"/>
            </a:xfrm>
            <a:custGeom>
              <a:rect b="b" l="l" r="r" t="t"/>
              <a:pathLst>
                <a:path extrusionOk="0" h="5165" w="5004">
                  <a:moveTo>
                    <a:pt x="3390" y="0"/>
                  </a:moveTo>
                  <a:cubicBezTo>
                    <a:pt x="2422" y="485"/>
                    <a:pt x="1292" y="1049"/>
                    <a:pt x="1" y="1534"/>
                  </a:cubicBezTo>
                  <a:cubicBezTo>
                    <a:pt x="1050" y="2663"/>
                    <a:pt x="1857" y="3874"/>
                    <a:pt x="2583" y="5165"/>
                  </a:cubicBezTo>
                  <a:cubicBezTo>
                    <a:pt x="3471" y="4277"/>
                    <a:pt x="4277" y="3309"/>
                    <a:pt x="5004" y="2260"/>
                  </a:cubicBezTo>
                  <a:cubicBezTo>
                    <a:pt x="4519" y="1453"/>
                    <a:pt x="3955" y="727"/>
                    <a:pt x="339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21"/>
            <p:cNvSpPr/>
            <p:nvPr/>
          </p:nvSpPr>
          <p:spPr>
            <a:xfrm>
              <a:off x="2424150" y="2987600"/>
              <a:ext cx="403475" cy="359100"/>
            </a:xfrm>
            <a:custGeom>
              <a:rect b="b" l="l" r="r" t="t"/>
              <a:pathLst>
                <a:path extrusionOk="0" h="14364" w="16139">
                  <a:moveTo>
                    <a:pt x="1" y="0"/>
                  </a:moveTo>
                  <a:lnTo>
                    <a:pt x="1" y="0"/>
                  </a:lnTo>
                  <a:cubicBezTo>
                    <a:pt x="2099" y="5568"/>
                    <a:pt x="5568" y="10490"/>
                    <a:pt x="10087" y="14363"/>
                  </a:cubicBezTo>
                  <a:lnTo>
                    <a:pt x="16138" y="14363"/>
                  </a:lnTo>
                  <a:cubicBezTo>
                    <a:pt x="9441" y="2502"/>
                    <a:pt x="1" y="1"/>
                    <a:pt x="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21"/>
            <p:cNvSpPr/>
            <p:nvPr/>
          </p:nvSpPr>
          <p:spPr>
            <a:xfrm>
              <a:off x="2424150" y="2987600"/>
              <a:ext cx="123075" cy="129125"/>
            </a:xfrm>
            <a:custGeom>
              <a:rect b="b" l="l" r="r" t="t"/>
              <a:pathLst>
                <a:path extrusionOk="0" h="5165" w="4923">
                  <a:moveTo>
                    <a:pt x="1" y="0"/>
                  </a:moveTo>
                  <a:lnTo>
                    <a:pt x="1" y="0"/>
                  </a:lnTo>
                  <a:cubicBezTo>
                    <a:pt x="727" y="1776"/>
                    <a:pt x="1534" y="3470"/>
                    <a:pt x="2502" y="5165"/>
                  </a:cubicBezTo>
                  <a:cubicBezTo>
                    <a:pt x="3470" y="4358"/>
                    <a:pt x="4277" y="3389"/>
                    <a:pt x="4923" y="2260"/>
                  </a:cubicBezTo>
                  <a:cubicBezTo>
                    <a:pt x="3390" y="1291"/>
                    <a:pt x="1776" y="485"/>
                    <a:pt x="1"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21"/>
            <p:cNvSpPr/>
            <p:nvPr/>
          </p:nvSpPr>
          <p:spPr>
            <a:xfrm>
              <a:off x="2537125" y="3102575"/>
              <a:ext cx="135175" cy="147300"/>
            </a:xfrm>
            <a:custGeom>
              <a:rect b="b" l="l" r="r" t="t"/>
              <a:pathLst>
                <a:path extrusionOk="0" h="5892" w="5407">
                  <a:moveTo>
                    <a:pt x="3631" y="1"/>
                  </a:moveTo>
                  <a:cubicBezTo>
                    <a:pt x="2582" y="1372"/>
                    <a:pt x="1372" y="2663"/>
                    <a:pt x="0" y="3793"/>
                  </a:cubicBezTo>
                  <a:cubicBezTo>
                    <a:pt x="646" y="4600"/>
                    <a:pt x="1211" y="5246"/>
                    <a:pt x="1775" y="5891"/>
                  </a:cubicBezTo>
                  <a:cubicBezTo>
                    <a:pt x="3228" y="4761"/>
                    <a:pt x="4438" y="3228"/>
                    <a:pt x="5406" y="1615"/>
                  </a:cubicBezTo>
                  <a:cubicBezTo>
                    <a:pt x="4761" y="1050"/>
                    <a:pt x="4196" y="485"/>
                    <a:pt x="3631"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21"/>
            <p:cNvSpPr/>
            <p:nvPr/>
          </p:nvSpPr>
          <p:spPr>
            <a:xfrm>
              <a:off x="2635975" y="3193350"/>
              <a:ext cx="135175" cy="153350"/>
            </a:xfrm>
            <a:custGeom>
              <a:rect b="b" l="l" r="r" t="t"/>
              <a:pathLst>
                <a:path extrusionOk="0" h="6134" w="5407">
                  <a:moveTo>
                    <a:pt x="3389" y="1"/>
                  </a:moveTo>
                  <a:cubicBezTo>
                    <a:pt x="2743" y="1211"/>
                    <a:pt x="1937" y="2421"/>
                    <a:pt x="1049" y="3470"/>
                  </a:cubicBezTo>
                  <a:cubicBezTo>
                    <a:pt x="726" y="3874"/>
                    <a:pt x="323" y="4277"/>
                    <a:pt x="0" y="4600"/>
                  </a:cubicBezTo>
                  <a:cubicBezTo>
                    <a:pt x="484" y="5165"/>
                    <a:pt x="1049" y="5649"/>
                    <a:pt x="1614" y="6133"/>
                  </a:cubicBezTo>
                  <a:lnTo>
                    <a:pt x="2501" y="6133"/>
                  </a:lnTo>
                  <a:cubicBezTo>
                    <a:pt x="2743" y="5972"/>
                    <a:pt x="2986" y="5730"/>
                    <a:pt x="3228" y="5568"/>
                  </a:cubicBezTo>
                  <a:cubicBezTo>
                    <a:pt x="4115" y="4681"/>
                    <a:pt x="4922" y="3712"/>
                    <a:pt x="5406" y="2502"/>
                  </a:cubicBezTo>
                  <a:cubicBezTo>
                    <a:pt x="4761" y="1615"/>
                    <a:pt x="4115" y="808"/>
                    <a:pt x="3389"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21"/>
            <p:cNvSpPr/>
            <p:nvPr/>
          </p:nvSpPr>
          <p:spPr>
            <a:xfrm>
              <a:off x="2474575" y="2495400"/>
              <a:ext cx="486175" cy="853300"/>
            </a:xfrm>
            <a:custGeom>
              <a:rect b="b" l="l" r="r" t="t"/>
              <a:pathLst>
                <a:path extrusionOk="0" h="34132" w="19447">
                  <a:moveTo>
                    <a:pt x="1" y="0"/>
                  </a:moveTo>
                  <a:cubicBezTo>
                    <a:pt x="1" y="1"/>
                    <a:pt x="2341" y="16058"/>
                    <a:pt x="14121" y="34051"/>
                  </a:cubicBezTo>
                  <a:lnTo>
                    <a:pt x="19447" y="34132"/>
                  </a:lnTo>
                  <a:cubicBezTo>
                    <a:pt x="19447" y="34132"/>
                    <a:pt x="12024" y="7585"/>
                    <a:pt x="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21"/>
            <p:cNvSpPr/>
            <p:nvPr/>
          </p:nvSpPr>
          <p:spPr>
            <a:xfrm>
              <a:off x="2474575" y="2495400"/>
              <a:ext cx="119050" cy="163425"/>
            </a:xfrm>
            <a:custGeom>
              <a:rect b="b" l="l" r="r" t="t"/>
              <a:pathLst>
                <a:path extrusionOk="0" h="6537" w="4762">
                  <a:moveTo>
                    <a:pt x="1" y="0"/>
                  </a:moveTo>
                  <a:lnTo>
                    <a:pt x="1" y="0"/>
                  </a:lnTo>
                  <a:cubicBezTo>
                    <a:pt x="404" y="2179"/>
                    <a:pt x="889" y="4358"/>
                    <a:pt x="1534" y="6536"/>
                  </a:cubicBezTo>
                  <a:cubicBezTo>
                    <a:pt x="2260" y="6213"/>
                    <a:pt x="2906" y="5810"/>
                    <a:pt x="3551" y="5326"/>
                  </a:cubicBezTo>
                  <a:cubicBezTo>
                    <a:pt x="3955" y="4922"/>
                    <a:pt x="4358" y="4519"/>
                    <a:pt x="4762" y="4115"/>
                  </a:cubicBezTo>
                  <a:cubicBezTo>
                    <a:pt x="3390" y="2582"/>
                    <a:pt x="1776" y="1130"/>
                    <a:pt x="1"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21"/>
            <p:cNvSpPr/>
            <p:nvPr/>
          </p:nvSpPr>
          <p:spPr>
            <a:xfrm>
              <a:off x="2541150" y="2668875"/>
              <a:ext cx="177550" cy="193675"/>
            </a:xfrm>
            <a:custGeom>
              <a:rect b="b" l="l" r="r" t="t"/>
              <a:pathLst>
                <a:path extrusionOk="0" h="7747" w="7102">
                  <a:moveTo>
                    <a:pt x="4277" y="1"/>
                  </a:moveTo>
                  <a:cubicBezTo>
                    <a:pt x="3874" y="485"/>
                    <a:pt x="3390" y="888"/>
                    <a:pt x="2905" y="1292"/>
                  </a:cubicBezTo>
                  <a:cubicBezTo>
                    <a:pt x="2018" y="2098"/>
                    <a:pt x="1050" y="2744"/>
                    <a:pt x="1" y="3147"/>
                  </a:cubicBezTo>
                  <a:cubicBezTo>
                    <a:pt x="404" y="4600"/>
                    <a:pt x="969" y="6133"/>
                    <a:pt x="1614" y="7747"/>
                  </a:cubicBezTo>
                  <a:cubicBezTo>
                    <a:pt x="2905" y="7263"/>
                    <a:pt x="4196" y="6536"/>
                    <a:pt x="5407" y="5729"/>
                  </a:cubicBezTo>
                  <a:cubicBezTo>
                    <a:pt x="5972" y="5245"/>
                    <a:pt x="6536" y="4761"/>
                    <a:pt x="7101" y="4196"/>
                  </a:cubicBezTo>
                  <a:cubicBezTo>
                    <a:pt x="6214" y="2744"/>
                    <a:pt x="5245" y="1292"/>
                    <a:pt x="4277"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21"/>
            <p:cNvSpPr/>
            <p:nvPr/>
          </p:nvSpPr>
          <p:spPr>
            <a:xfrm>
              <a:off x="2621850" y="2852450"/>
              <a:ext cx="193675" cy="209800"/>
            </a:xfrm>
            <a:custGeom>
              <a:rect b="b" l="l" r="r" t="t"/>
              <a:pathLst>
                <a:path extrusionOk="0" h="8392" w="7747">
                  <a:moveTo>
                    <a:pt x="5648" y="0"/>
                  </a:moveTo>
                  <a:cubicBezTo>
                    <a:pt x="4196" y="2018"/>
                    <a:pt x="2260" y="3551"/>
                    <a:pt x="0" y="4438"/>
                  </a:cubicBezTo>
                  <a:cubicBezTo>
                    <a:pt x="565" y="5729"/>
                    <a:pt x="1211" y="7020"/>
                    <a:pt x="1856" y="8392"/>
                  </a:cubicBezTo>
                  <a:cubicBezTo>
                    <a:pt x="3066" y="7908"/>
                    <a:pt x="4277" y="7182"/>
                    <a:pt x="5326" y="6375"/>
                  </a:cubicBezTo>
                  <a:cubicBezTo>
                    <a:pt x="6213" y="5729"/>
                    <a:pt x="7020" y="5084"/>
                    <a:pt x="7746" y="4358"/>
                  </a:cubicBezTo>
                  <a:cubicBezTo>
                    <a:pt x="7101" y="2905"/>
                    <a:pt x="6375" y="1453"/>
                    <a:pt x="5648"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21"/>
            <p:cNvSpPr/>
            <p:nvPr/>
          </p:nvSpPr>
          <p:spPr>
            <a:xfrm>
              <a:off x="2710600" y="3046100"/>
              <a:ext cx="189650" cy="197700"/>
            </a:xfrm>
            <a:custGeom>
              <a:rect b="b" l="l" r="r" t="t"/>
              <a:pathLst>
                <a:path extrusionOk="0" h="7908" w="7586">
                  <a:moveTo>
                    <a:pt x="5729" y="0"/>
                  </a:moveTo>
                  <a:cubicBezTo>
                    <a:pt x="4035" y="1695"/>
                    <a:pt x="2098" y="2986"/>
                    <a:pt x="1" y="3954"/>
                  </a:cubicBezTo>
                  <a:cubicBezTo>
                    <a:pt x="646" y="5245"/>
                    <a:pt x="1372" y="6536"/>
                    <a:pt x="2179" y="7908"/>
                  </a:cubicBezTo>
                  <a:cubicBezTo>
                    <a:pt x="4116" y="7182"/>
                    <a:pt x="5972" y="6133"/>
                    <a:pt x="7585" y="4842"/>
                  </a:cubicBezTo>
                  <a:cubicBezTo>
                    <a:pt x="7020" y="3389"/>
                    <a:pt x="6456" y="1695"/>
                    <a:pt x="5729"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21"/>
            <p:cNvSpPr/>
            <p:nvPr/>
          </p:nvSpPr>
          <p:spPr>
            <a:xfrm>
              <a:off x="2805400" y="3263950"/>
              <a:ext cx="155350" cy="84750"/>
            </a:xfrm>
            <a:custGeom>
              <a:rect b="b" l="l" r="r" t="t"/>
              <a:pathLst>
                <a:path extrusionOk="0" h="3390" w="6214">
                  <a:moveTo>
                    <a:pt x="5165" y="1"/>
                  </a:moveTo>
                  <a:cubicBezTo>
                    <a:pt x="3551" y="808"/>
                    <a:pt x="1776" y="1373"/>
                    <a:pt x="1" y="1857"/>
                  </a:cubicBezTo>
                  <a:lnTo>
                    <a:pt x="969" y="3309"/>
                  </a:lnTo>
                  <a:lnTo>
                    <a:pt x="6214" y="3390"/>
                  </a:lnTo>
                  <a:cubicBezTo>
                    <a:pt x="6214" y="3390"/>
                    <a:pt x="5891" y="2099"/>
                    <a:pt x="5165"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21"/>
            <p:cNvSpPr/>
            <p:nvPr/>
          </p:nvSpPr>
          <p:spPr>
            <a:xfrm>
              <a:off x="2954675" y="2253325"/>
              <a:ext cx="272350" cy="960225"/>
            </a:xfrm>
            <a:custGeom>
              <a:rect b="b" l="l" r="r" t="t"/>
              <a:pathLst>
                <a:path extrusionOk="0" h="38409" w="10894">
                  <a:moveTo>
                    <a:pt x="7182" y="1"/>
                  </a:moveTo>
                  <a:lnTo>
                    <a:pt x="7182" y="1"/>
                  </a:lnTo>
                  <a:cubicBezTo>
                    <a:pt x="7182" y="1"/>
                    <a:pt x="1" y="10168"/>
                    <a:pt x="3067" y="37037"/>
                  </a:cubicBezTo>
                  <a:lnTo>
                    <a:pt x="5811" y="38409"/>
                  </a:lnTo>
                  <a:cubicBezTo>
                    <a:pt x="5811" y="38409"/>
                    <a:pt x="10894" y="30259"/>
                    <a:pt x="10168" y="22190"/>
                  </a:cubicBezTo>
                  <a:cubicBezTo>
                    <a:pt x="9442" y="14041"/>
                    <a:pt x="5811" y="6617"/>
                    <a:pt x="7182"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21"/>
            <p:cNvSpPr/>
            <p:nvPr/>
          </p:nvSpPr>
          <p:spPr>
            <a:xfrm>
              <a:off x="3011175" y="2919025"/>
              <a:ext cx="193675" cy="136175"/>
            </a:xfrm>
            <a:custGeom>
              <a:rect b="b" l="l" r="r" t="t"/>
              <a:pathLst>
                <a:path extrusionOk="0" h="5447" w="7747">
                  <a:moveTo>
                    <a:pt x="0" y="0"/>
                  </a:moveTo>
                  <a:lnTo>
                    <a:pt x="0" y="0"/>
                  </a:lnTo>
                  <a:cubicBezTo>
                    <a:pt x="81" y="1452"/>
                    <a:pt x="81" y="2905"/>
                    <a:pt x="242" y="4519"/>
                  </a:cubicBezTo>
                  <a:cubicBezTo>
                    <a:pt x="1851" y="5122"/>
                    <a:pt x="3628" y="5447"/>
                    <a:pt x="5432" y="5447"/>
                  </a:cubicBezTo>
                  <a:cubicBezTo>
                    <a:pt x="5799" y="5447"/>
                    <a:pt x="6168" y="5433"/>
                    <a:pt x="6536" y="5406"/>
                  </a:cubicBezTo>
                  <a:cubicBezTo>
                    <a:pt x="7101" y="3712"/>
                    <a:pt x="7504" y="1937"/>
                    <a:pt x="7746" y="242"/>
                  </a:cubicBezTo>
                  <a:lnTo>
                    <a:pt x="7746" y="242"/>
                  </a:lnTo>
                  <a:cubicBezTo>
                    <a:pt x="6489" y="699"/>
                    <a:pt x="5190" y="914"/>
                    <a:pt x="3880" y="914"/>
                  </a:cubicBezTo>
                  <a:cubicBezTo>
                    <a:pt x="3341" y="914"/>
                    <a:pt x="2800" y="877"/>
                    <a:pt x="2259" y="807"/>
                  </a:cubicBezTo>
                  <a:cubicBezTo>
                    <a:pt x="1453" y="646"/>
                    <a:pt x="726" y="403"/>
                    <a:pt x="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21"/>
            <p:cNvSpPr/>
            <p:nvPr/>
          </p:nvSpPr>
          <p:spPr>
            <a:xfrm>
              <a:off x="3089850" y="2255350"/>
              <a:ext cx="42375" cy="94825"/>
            </a:xfrm>
            <a:custGeom>
              <a:rect b="b" l="l" r="r" t="t"/>
              <a:pathLst>
                <a:path extrusionOk="0" h="3793" w="1695">
                  <a:moveTo>
                    <a:pt x="1695" y="0"/>
                  </a:moveTo>
                  <a:lnTo>
                    <a:pt x="1695" y="0"/>
                  </a:lnTo>
                  <a:cubicBezTo>
                    <a:pt x="968" y="1130"/>
                    <a:pt x="404" y="2260"/>
                    <a:pt x="0" y="3551"/>
                  </a:cubicBezTo>
                  <a:cubicBezTo>
                    <a:pt x="404" y="3712"/>
                    <a:pt x="888" y="3793"/>
                    <a:pt x="1372" y="3793"/>
                  </a:cubicBezTo>
                  <a:lnTo>
                    <a:pt x="1452" y="3793"/>
                  </a:lnTo>
                  <a:cubicBezTo>
                    <a:pt x="1372" y="2502"/>
                    <a:pt x="1452" y="1211"/>
                    <a:pt x="169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21"/>
            <p:cNvSpPr/>
            <p:nvPr/>
          </p:nvSpPr>
          <p:spPr>
            <a:xfrm>
              <a:off x="3025300" y="2503475"/>
              <a:ext cx="151300" cy="127800"/>
            </a:xfrm>
            <a:custGeom>
              <a:rect b="b" l="l" r="r" t="t"/>
              <a:pathLst>
                <a:path extrusionOk="0" h="5112" w="6052">
                  <a:moveTo>
                    <a:pt x="807" y="0"/>
                  </a:moveTo>
                  <a:cubicBezTo>
                    <a:pt x="484" y="1372"/>
                    <a:pt x="242" y="2986"/>
                    <a:pt x="0" y="4680"/>
                  </a:cubicBezTo>
                  <a:cubicBezTo>
                    <a:pt x="1001" y="4993"/>
                    <a:pt x="2050" y="5112"/>
                    <a:pt x="3111" y="5112"/>
                  </a:cubicBezTo>
                  <a:cubicBezTo>
                    <a:pt x="3418" y="5112"/>
                    <a:pt x="3726" y="5102"/>
                    <a:pt x="4034" y="5083"/>
                  </a:cubicBezTo>
                  <a:cubicBezTo>
                    <a:pt x="4680" y="5003"/>
                    <a:pt x="5325" y="4922"/>
                    <a:pt x="6052" y="4761"/>
                  </a:cubicBezTo>
                  <a:cubicBezTo>
                    <a:pt x="5729" y="3389"/>
                    <a:pt x="5406" y="2098"/>
                    <a:pt x="5083" y="888"/>
                  </a:cubicBezTo>
                  <a:cubicBezTo>
                    <a:pt x="4438" y="888"/>
                    <a:pt x="3712" y="888"/>
                    <a:pt x="2986" y="726"/>
                  </a:cubicBezTo>
                  <a:cubicBezTo>
                    <a:pt x="2259" y="565"/>
                    <a:pt x="1533" y="323"/>
                    <a:pt x="807"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21"/>
            <p:cNvSpPr/>
            <p:nvPr/>
          </p:nvSpPr>
          <p:spPr>
            <a:xfrm>
              <a:off x="3011175" y="2729400"/>
              <a:ext cx="197700" cy="88775"/>
            </a:xfrm>
            <a:custGeom>
              <a:rect b="b" l="l" r="r" t="t"/>
              <a:pathLst>
                <a:path extrusionOk="0" h="3551" w="7908">
                  <a:moveTo>
                    <a:pt x="162" y="0"/>
                  </a:moveTo>
                  <a:cubicBezTo>
                    <a:pt x="81" y="1049"/>
                    <a:pt x="0" y="2098"/>
                    <a:pt x="0" y="3147"/>
                  </a:cubicBezTo>
                  <a:cubicBezTo>
                    <a:pt x="1049" y="3470"/>
                    <a:pt x="2179" y="3551"/>
                    <a:pt x="3308" y="3551"/>
                  </a:cubicBezTo>
                  <a:cubicBezTo>
                    <a:pt x="4842" y="3470"/>
                    <a:pt x="6375" y="3228"/>
                    <a:pt x="7908" y="2824"/>
                  </a:cubicBezTo>
                  <a:cubicBezTo>
                    <a:pt x="7827" y="2017"/>
                    <a:pt x="7666" y="1130"/>
                    <a:pt x="7504" y="242"/>
                  </a:cubicBezTo>
                  <a:cubicBezTo>
                    <a:pt x="6428" y="529"/>
                    <a:pt x="5337" y="673"/>
                    <a:pt x="4243" y="673"/>
                  </a:cubicBezTo>
                  <a:cubicBezTo>
                    <a:pt x="2876" y="673"/>
                    <a:pt x="1506" y="449"/>
                    <a:pt x="162"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21"/>
            <p:cNvSpPr/>
            <p:nvPr/>
          </p:nvSpPr>
          <p:spPr>
            <a:xfrm>
              <a:off x="2732800" y="2338050"/>
              <a:ext cx="399425" cy="1008650"/>
            </a:xfrm>
            <a:custGeom>
              <a:rect b="b" l="l" r="r" t="t"/>
              <a:pathLst>
                <a:path extrusionOk="0" h="40346" w="15977">
                  <a:moveTo>
                    <a:pt x="3389" y="1"/>
                  </a:moveTo>
                  <a:cubicBezTo>
                    <a:pt x="3389" y="1"/>
                    <a:pt x="0" y="12749"/>
                    <a:pt x="2259" y="21545"/>
                  </a:cubicBezTo>
                  <a:cubicBezTo>
                    <a:pt x="4519" y="30340"/>
                    <a:pt x="8553" y="34858"/>
                    <a:pt x="8150" y="40345"/>
                  </a:cubicBezTo>
                  <a:lnTo>
                    <a:pt x="11377" y="40345"/>
                  </a:lnTo>
                  <a:cubicBezTo>
                    <a:pt x="11377" y="40345"/>
                    <a:pt x="15977" y="29613"/>
                    <a:pt x="11861" y="21222"/>
                  </a:cubicBezTo>
                  <a:cubicBezTo>
                    <a:pt x="7746" y="12830"/>
                    <a:pt x="3550" y="5487"/>
                    <a:pt x="3389"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21"/>
            <p:cNvSpPr/>
            <p:nvPr/>
          </p:nvSpPr>
          <p:spPr>
            <a:xfrm>
              <a:off x="2787250" y="2338050"/>
              <a:ext cx="58525" cy="157375"/>
            </a:xfrm>
            <a:custGeom>
              <a:rect b="b" l="l" r="r" t="t"/>
              <a:pathLst>
                <a:path extrusionOk="0" h="6295" w="2341">
                  <a:moveTo>
                    <a:pt x="1211" y="1"/>
                  </a:moveTo>
                  <a:cubicBezTo>
                    <a:pt x="1211" y="1"/>
                    <a:pt x="566" y="2583"/>
                    <a:pt x="1" y="6294"/>
                  </a:cubicBezTo>
                  <a:cubicBezTo>
                    <a:pt x="727" y="6133"/>
                    <a:pt x="1534" y="5810"/>
                    <a:pt x="2260" y="5487"/>
                  </a:cubicBezTo>
                  <a:lnTo>
                    <a:pt x="2341" y="5407"/>
                  </a:lnTo>
                  <a:cubicBezTo>
                    <a:pt x="1695" y="3632"/>
                    <a:pt x="1292" y="1856"/>
                    <a:pt x="1211"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21"/>
            <p:cNvSpPr/>
            <p:nvPr/>
          </p:nvSpPr>
          <p:spPr>
            <a:xfrm>
              <a:off x="2769100" y="2628525"/>
              <a:ext cx="221925" cy="256225"/>
            </a:xfrm>
            <a:custGeom>
              <a:rect b="b" l="l" r="r" t="t"/>
              <a:pathLst>
                <a:path extrusionOk="0" h="10249" w="8877">
                  <a:moveTo>
                    <a:pt x="5568" y="1"/>
                  </a:moveTo>
                  <a:cubicBezTo>
                    <a:pt x="4116" y="888"/>
                    <a:pt x="2663" y="1615"/>
                    <a:pt x="1130" y="2179"/>
                  </a:cubicBezTo>
                  <a:cubicBezTo>
                    <a:pt x="727" y="2341"/>
                    <a:pt x="404" y="2502"/>
                    <a:pt x="81" y="2583"/>
                  </a:cubicBezTo>
                  <a:cubicBezTo>
                    <a:pt x="1" y="5004"/>
                    <a:pt x="243" y="7505"/>
                    <a:pt x="807" y="9926"/>
                  </a:cubicBezTo>
                  <a:cubicBezTo>
                    <a:pt x="888" y="10006"/>
                    <a:pt x="888" y="10087"/>
                    <a:pt x="888" y="10248"/>
                  </a:cubicBezTo>
                  <a:cubicBezTo>
                    <a:pt x="3793" y="9603"/>
                    <a:pt x="6536" y="8392"/>
                    <a:pt x="8876" y="6617"/>
                  </a:cubicBezTo>
                  <a:cubicBezTo>
                    <a:pt x="7666" y="4277"/>
                    <a:pt x="6617" y="2099"/>
                    <a:pt x="5568"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21"/>
            <p:cNvSpPr/>
            <p:nvPr/>
          </p:nvSpPr>
          <p:spPr>
            <a:xfrm>
              <a:off x="2861900" y="2955325"/>
              <a:ext cx="213850" cy="246125"/>
            </a:xfrm>
            <a:custGeom>
              <a:rect b="b" l="l" r="r" t="t"/>
              <a:pathLst>
                <a:path extrusionOk="0" h="9845" w="8554">
                  <a:moveTo>
                    <a:pt x="7908" y="0"/>
                  </a:moveTo>
                  <a:cubicBezTo>
                    <a:pt x="5810" y="2340"/>
                    <a:pt x="3066" y="4035"/>
                    <a:pt x="0" y="4922"/>
                  </a:cubicBezTo>
                  <a:cubicBezTo>
                    <a:pt x="726" y="6698"/>
                    <a:pt x="1453" y="8311"/>
                    <a:pt x="2017" y="9845"/>
                  </a:cubicBezTo>
                  <a:cubicBezTo>
                    <a:pt x="4196" y="9199"/>
                    <a:pt x="6294" y="8311"/>
                    <a:pt x="8230" y="7101"/>
                  </a:cubicBezTo>
                  <a:cubicBezTo>
                    <a:pt x="8553" y="4680"/>
                    <a:pt x="8392" y="2340"/>
                    <a:pt x="7908"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21"/>
            <p:cNvSpPr/>
            <p:nvPr/>
          </p:nvSpPr>
          <p:spPr>
            <a:xfrm>
              <a:off x="2936525" y="2473200"/>
              <a:ext cx="476100" cy="873500"/>
            </a:xfrm>
            <a:custGeom>
              <a:rect b="b" l="l" r="r" t="t"/>
              <a:pathLst>
                <a:path extrusionOk="0" h="34940" w="19044">
                  <a:moveTo>
                    <a:pt x="17430" y="1"/>
                  </a:moveTo>
                  <a:lnTo>
                    <a:pt x="17430" y="1"/>
                  </a:lnTo>
                  <a:cubicBezTo>
                    <a:pt x="15977" y="7828"/>
                    <a:pt x="12265" y="19285"/>
                    <a:pt x="6537" y="25176"/>
                  </a:cubicBezTo>
                  <a:cubicBezTo>
                    <a:pt x="808" y="31066"/>
                    <a:pt x="1" y="34939"/>
                    <a:pt x="1" y="34939"/>
                  </a:cubicBezTo>
                  <a:lnTo>
                    <a:pt x="8473" y="34939"/>
                  </a:lnTo>
                  <a:cubicBezTo>
                    <a:pt x="8473" y="34939"/>
                    <a:pt x="14605" y="25337"/>
                    <a:pt x="16865" y="20334"/>
                  </a:cubicBezTo>
                  <a:cubicBezTo>
                    <a:pt x="19043" y="15332"/>
                    <a:pt x="17430" y="2"/>
                    <a:pt x="17430"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21"/>
            <p:cNvSpPr/>
            <p:nvPr/>
          </p:nvSpPr>
          <p:spPr>
            <a:xfrm>
              <a:off x="3017225" y="3066275"/>
              <a:ext cx="252175" cy="223925"/>
            </a:xfrm>
            <a:custGeom>
              <a:rect b="b" l="l" r="r" t="t"/>
              <a:pathLst>
                <a:path extrusionOk="0" h="8957" w="10087">
                  <a:moveTo>
                    <a:pt x="4600" y="0"/>
                  </a:moveTo>
                  <a:cubicBezTo>
                    <a:pt x="4196" y="484"/>
                    <a:pt x="3793" y="969"/>
                    <a:pt x="3309" y="1453"/>
                  </a:cubicBezTo>
                  <a:cubicBezTo>
                    <a:pt x="2098" y="2663"/>
                    <a:pt x="969" y="3954"/>
                    <a:pt x="0" y="5326"/>
                  </a:cubicBezTo>
                  <a:cubicBezTo>
                    <a:pt x="1856" y="7101"/>
                    <a:pt x="4115" y="8392"/>
                    <a:pt x="6697" y="8957"/>
                  </a:cubicBezTo>
                  <a:cubicBezTo>
                    <a:pt x="7585" y="7424"/>
                    <a:pt x="8876" y="5326"/>
                    <a:pt x="10086" y="3228"/>
                  </a:cubicBezTo>
                  <a:cubicBezTo>
                    <a:pt x="8069" y="2502"/>
                    <a:pt x="6213" y="1453"/>
                    <a:pt x="460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21"/>
            <p:cNvSpPr/>
            <p:nvPr/>
          </p:nvSpPr>
          <p:spPr>
            <a:xfrm>
              <a:off x="3208850" y="2808075"/>
              <a:ext cx="175525" cy="193675"/>
            </a:xfrm>
            <a:custGeom>
              <a:rect b="b" l="l" r="r" t="t"/>
              <a:pathLst>
                <a:path extrusionOk="0" h="7747" w="7021">
                  <a:moveTo>
                    <a:pt x="2663" y="0"/>
                  </a:moveTo>
                  <a:cubicBezTo>
                    <a:pt x="1857" y="1937"/>
                    <a:pt x="969" y="3873"/>
                    <a:pt x="1" y="5729"/>
                  </a:cubicBezTo>
                  <a:cubicBezTo>
                    <a:pt x="1695" y="6778"/>
                    <a:pt x="3632" y="7424"/>
                    <a:pt x="5568" y="7746"/>
                  </a:cubicBezTo>
                  <a:lnTo>
                    <a:pt x="5972" y="6939"/>
                  </a:lnTo>
                  <a:cubicBezTo>
                    <a:pt x="6617" y="4922"/>
                    <a:pt x="7021" y="2824"/>
                    <a:pt x="7021" y="646"/>
                  </a:cubicBezTo>
                  <a:cubicBezTo>
                    <a:pt x="6375" y="646"/>
                    <a:pt x="5730" y="646"/>
                    <a:pt x="5084" y="565"/>
                  </a:cubicBezTo>
                  <a:cubicBezTo>
                    <a:pt x="4277" y="484"/>
                    <a:pt x="3390" y="242"/>
                    <a:pt x="2663"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21"/>
            <p:cNvSpPr/>
            <p:nvPr/>
          </p:nvSpPr>
          <p:spPr>
            <a:xfrm>
              <a:off x="3321825" y="2561975"/>
              <a:ext cx="64575" cy="123075"/>
            </a:xfrm>
            <a:custGeom>
              <a:rect b="b" l="l" r="r" t="t"/>
              <a:pathLst>
                <a:path extrusionOk="0" h="4923" w="2583">
                  <a:moveTo>
                    <a:pt x="1291" y="0"/>
                  </a:moveTo>
                  <a:cubicBezTo>
                    <a:pt x="888" y="1533"/>
                    <a:pt x="484" y="2986"/>
                    <a:pt x="0" y="4519"/>
                  </a:cubicBezTo>
                  <a:cubicBezTo>
                    <a:pt x="888" y="4761"/>
                    <a:pt x="1695" y="4841"/>
                    <a:pt x="2582" y="4922"/>
                  </a:cubicBezTo>
                  <a:cubicBezTo>
                    <a:pt x="2502" y="3147"/>
                    <a:pt x="2421" y="1533"/>
                    <a:pt x="2340" y="242"/>
                  </a:cubicBezTo>
                  <a:lnTo>
                    <a:pt x="1291" y="0"/>
                  </a:ln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21"/>
            <p:cNvSpPr/>
            <p:nvPr/>
          </p:nvSpPr>
          <p:spPr>
            <a:xfrm>
              <a:off x="2553250" y="3346675"/>
              <a:ext cx="940050" cy="756475"/>
            </a:xfrm>
            <a:custGeom>
              <a:rect b="b" l="l" r="r" t="t"/>
              <a:pathLst>
                <a:path extrusionOk="0" h="30259" w="37602">
                  <a:moveTo>
                    <a:pt x="1" y="0"/>
                  </a:moveTo>
                  <a:lnTo>
                    <a:pt x="6214" y="30259"/>
                  </a:lnTo>
                  <a:lnTo>
                    <a:pt x="30824" y="30259"/>
                  </a:lnTo>
                  <a:lnTo>
                    <a:pt x="37602" y="0"/>
                  </a:lnTo>
                  <a:close/>
                </a:path>
              </a:pathLst>
            </a:custGeom>
            <a:solidFill>
              <a:srgbClr val="FF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21"/>
            <p:cNvSpPr/>
            <p:nvPr/>
          </p:nvSpPr>
          <p:spPr>
            <a:xfrm>
              <a:off x="2631925" y="3449550"/>
              <a:ext cx="788775" cy="135175"/>
            </a:xfrm>
            <a:custGeom>
              <a:rect b="b" l="l" r="r" t="t"/>
              <a:pathLst>
                <a:path extrusionOk="0" h="5407" w="31551">
                  <a:moveTo>
                    <a:pt x="28000" y="0"/>
                  </a:moveTo>
                  <a:lnTo>
                    <a:pt x="22674" y="4842"/>
                  </a:lnTo>
                  <a:lnTo>
                    <a:pt x="16865" y="162"/>
                  </a:lnTo>
                  <a:lnTo>
                    <a:pt x="11458" y="4842"/>
                  </a:lnTo>
                  <a:lnTo>
                    <a:pt x="5568" y="646"/>
                  </a:lnTo>
                  <a:lnTo>
                    <a:pt x="1" y="5003"/>
                  </a:lnTo>
                  <a:cubicBezTo>
                    <a:pt x="1" y="5084"/>
                    <a:pt x="1" y="5164"/>
                    <a:pt x="1" y="5164"/>
                  </a:cubicBezTo>
                  <a:lnTo>
                    <a:pt x="162" y="5164"/>
                  </a:lnTo>
                  <a:lnTo>
                    <a:pt x="5568" y="807"/>
                  </a:lnTo>
                  <a:lnTo>
                    <a:pt x="11458" y="5164"/>
                  </a:lnTo>
                  <a:lnTo>
                    <a:pt x="16865" y="404"/>
                  </a:lnTo>
                  <a:lnTo>
                    <a:pt x="22674" y="5164"/>
                  </a:lnTo>
                  <a:lnTo>
                    <a:pt x="27919" y="323"/>
                  </a:lnTo>
                  <a:lnTo>
                    <a:pt x="31389" y="5406"/>
                  </a:lnTo>
                  <a:lnTo>
                    <a:pt x="31550" y="5406"/>
                  </a:lnTo>
                  <a:cubicBezTo>
                    <a:pt x="31550" y="5326"/>
                    <a:pt x="31550" y="5245"/>
                    <a:pt x="31550" y="5245"/>
                  </a:cubicBezTo>
                  <a:lnTo>
                    <a:pt x="28080" y="81"/>
                  </a:lnTo>
                  <a:lnTo>
                    <a:pt x="28000" y="0"/>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21"/>
            <p:cNvSpPr/>
            <p:nvPr/>
          </p:nvSpPr>
          <p:spPr>
            <a:xfrm>
              <a:off x="2676300" y="3639175"/>
              <a:ext cx="711725" cy="129125"/>
            </a:xfrm>
            <a:custGeom>
              <a:rect b="b" l="l" r="r" t="t"/>
              <a:pathLst>
                <a:path extrusionOk="0" h="5165" w="28469">
                  <a:moveTo>
                    <a:pt x="26225" y="0"/>
                  </a:moveTo>
                  <a:lnTo>
                    <a:pt x="20899" y="4922"/>
                  </a:lnTo>
                  <a:lnTo>
                    <a:pt x="15090" y="161"/>
                  </a:lnTo>
                  <a:lnTo>
                    <a:pt x="9683" y="4841"/>
                  </a:lnTo>
                  <a:lnTo>
                    <a:pt x="3874" y="646"/>
                  </a:lnTo>
                  <a:lnTo>
                    <a:pt x="3793" y="646"/>
                  </a:lnTo>
                  <a:lnTo>
                    <a:pt x="1" y="3631"/>
                  </a:lnTo>
                  <a:cubicBezTo>
                    <a:pt x="1" y="3712"/>
                    <a:pt x="1" y="3792"/>
                    <a:pt x="1" y="3792"/>
                  </a:cubicBezTo>
                  <a:cubicBezTo>
                    <a:pt x="41" y="3833"/>
                    <a:pt x="61" y="3853"/>
                    <a:pt x="82" y="3853"/>
                  </a:cubicBezTo>
                  <a:cubicBezTo>
                    <a:pt x="102" y="3853"/>
                    <a:pt x="122" y="3833"/>
                    <a:pt x="162" y="3792"/>
                  </a:cubicBezTo>
                  <a:lnTo>
                    <a:pt x="3793" y="888"/>
                  </a:lnTo>
                  <a:lnTo>
                    <a:pt x="9603" y="5084"/>
                  </a:lnTo>
                  <a:lnTo>
                    <a:pt x="9683" y="5164"/>
                  </a:lnTo>
                  <a:lnTo>
                    <a:pt x="15090" y="484"/>
                  </a:lnTo>
                  <a:lnTo>
                    <a:pt x="20899" y="5164"/>
                  </a:lnTo>
                  <a:lnTo>
                    <a:pt x="26144" y="323"/>
                  </a:lnTo>
                  <a:lnTo>
                    <a:pt x="28242" y="3389"/>
                  </a:lnTo>
                  <a:cubicBezTo>
                    <a:pt x="28257" y="3404"/>
                    <a:pt x="28276" y="3411"/>
                    <a:pt x="28295" y="3411"/>
                  </a:cubicBezTo>
                  <a:cubicBezTo>
                    <a:pt x="28375" y="3411"/>
                    <a:pt x="28469" y="3293"/>
                    <a:pt x="28403" y="3228"/>
                  </a:cubicBezTo>
                  <a:lnTo>
                    <a:pt x="26225" y="0"/>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21"/>
            <p:cNvSpPr/>
            <p:nvPr/>
          </p:nvSpPr>
          <p:spPr>
            <a:xfrm>
              <a:off x="2698500" y="3865100"/>
              <a:ext cx="663700" cy="131150"/>
            </a:xfrm>
            <a:custGeom>
              <a:rect b="b" l="l" r="r" t="t"/>
              <a:pathLst>
                <a:path extrusionOk="0" h="5246" w="26548">
                  <a:moveTo>
                    <a:pt x="25337" y="0"/>
                  </a:moveTo>
                  <a:lnTo>
                    <a:pt x="20011" y="4922"/>
                  </a:lnTo>
                  <a:lnTo>
                    <a:pt x="14202" y="162"/>
                  </a:lnTo>
                  <a:lnTo>
                    <a:pt x="8715" y="4922"/>
                  </a:lnTo>
                  <a:lnTo>
                    <a:pt x="2905" y="726"/>
                  </a:lnTo>
                  <a:lnTo>
                    <a:pt x="2905" y="646"/>
                  </a:lnTo>
                  <a:lnTo>
                    <a:pt x="81" y="2905"/>
                  </a:lnTo>
                  <a:cubicBezTo>
                    <a:pt x="0" y="2986"/>
                    <a:pt x="0" y="2986"/>
                    <a:pt x="81" y="3066"/>
                  </a:cubicBezTo>
                  <a:lnTo>
                    <a:pt x="242" y="3066"/>
                  </a:lnTo>
                  <a:lnTo>
                    <a:pt x="2905" y="888"/>
                  </a:lnTo>
                  <a:lnTo>
                    <a:pt x="8795" y="5164"/>
                  </a:lnTo>
                  <a:lnTo>
                    <a:pt x="14202" y="484"/>
                  </a:lnTo>
                  <a:lnTo>
                    <a:pt x="20011" y="5245"/>
                  </a:lnTo>
                  <a:lnTo>
                    <a:pt x="25337" y="323"/>
                  </a:lnTo>
                  <a:lnTo>
                    <a:pt x="26386" y="1937"/>
                  </a:lnTo>
                  <a:lnTo>
                    <a:pt x="26547" y="1937"/>
                  </a:lnTo>
                  <a:cubicBezTo>
                    <a:pt x="26547" y="1856"/>
                    <a:pt x="26547" y="1775"/>
                    <a:pt x="26547" y="1775"/>
                  </a:cubicBezTo>
                  <a:lnTo>
                    <a:pt x="25337" y="0"/>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21"/>
            <p:cNvSpPr/>
            <p:nvPr/>
          </p:nvSpPr>
          <p:spPr>
            <a:xfrm>
              <a:off x="2787250" y="2874625"/>
              <a:ext cx="449875" cy="490225"/>
            </a:xfrm>
            <a:custGeom>
              <a:rect b="b" l="l" r="r" t="t"/>
              <a:pathLst>
                <a:path extrusionOk="0" h="19609" w="17995">
                  <a:moveTo>
                    <a:pt x="81" y="1"/>
                  </a:moveTo>
                  <a:cubicBezTo>
                    <a:pt x="1" y="1"/>
                    <a:pt x="1" y="82"/>
                    <a:pt x="1" y="162"/>
                  </a:cubicBezTo>
                  <a:cubicBezTo>
                    <a:pt x="1" y="162"/>
                    <a:pt x="2099" y="6617"/>
                    <a:pt x="3793" y="10410"/>
                  </a:cubicBezTo>
                  <a:cubicBezTo>
                    <a:pt x="4681" y="12427"/>
                    <a:pt x="5326" y="14606"/>
                    <a:pt x="5649" y="16784"/>
                  </a:cubicBezTo>
                  <a:cubicBezTo>
                    <a:pt x="5810" y="17510"/>
                    <a:pt x="5810" y="18237"/>
                    <a:pt x="5891" y="18963"/>
                  </a:cubicBezTo>
                  <a:lnTo>
                    <a:pt x="5891" y="19608"/>
                  </a:lnTo>
                  <a:lnTo>
                    <a:pt x="6052" y="19044"/>
                  </a:lnTo>
                  <a:cubicBezTo>
                    <a:pt x="7021" y="15816"/>
                    <a:pt x="8877" y="12911"/>
                    <a:pt x="11297" y="10571"/>
                  </a:cubicBezTo>
                  <a:cubicBezTo>
                    <a:pt x="15009" y="7102"/>
                    <a:pt x="17994" y="1131"/>
                    <a:pt x="17994" y="1050"/>
                  </a:cubicBezTo>
                  <a:cubicBezTo>
                    <a:pt x="17994" y="969"/>
                    <a:pt x="17994" y="969"/>
                    <a:pt x="17994" y="888"/>
                  </a:cubicBezTo>
                  <a:lnTo>
                    <a:pt x="17833" y="888"/>
                  </a:lnTo>
                  <a:cubicBezTo>
                    <a:pt x="17752" y="969"/>
                    <a:pt x="14928" y="6940"/>
                    <a:pt x="11216" y="10329"/>
                  </a:cubicBezTo>
                  <a:cubicBezTo>
                    <a:pt x="8877" y="12588"/>
                    <a:pt x="7101" y="15332"/>
                    <a:pt x="6052" y="18398"/>
                  </a:cubicBezTo>
                  <a:cubicBezTo>
                    <a:pt x="6052" y="17995"/>
                    <a:pt x="5972" y="17510"/>
                    <a:pt x="5891" y="16784"/>
                  </a:cubicBezTo>
                  <a:cubicBezTo>
                    <a:pt x="5568" y="14525"/>
                    <a:pt x="4923" y="12346"/>
                    <a:pt x="3954" y="10329"/>
                  </a:cubicBezTo>
                  <a:cubicBezTo>
                    <a:pt x="2260" y="6537"/>
                    <a:pt x="243" y="162"/>
                    <a:pt x="243" y="82"/>
                  </a:cubicBezTo>
                  <a:cubicBezTo>
                    <a:pt x="162" y="1"/>
                    <a:pt x="162" y="1"/>
                    <a:pt x="81"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21"/>
            <p:cNvSpPr/>
            <p:nvPr/>
          </p:nvSpPr>
          <p:spPr>
            <a:xfrm>
              <a:off x="3233050" y="3040550"/>
              <a:ext cx="244125" cy="168975"/>
            </a:xfrm>
            <a:custGeom>
              <a:rect b="b" l="l" r="r" t="t"/>
              <a:pathLst>
                <a:path extrusionOk="0" h="6759" w="9765">
                  <a:moveTo>
                    <a:pt x="9724" y="1"/>
                  </a:moveTo>
                  <a:cubicBezTo>
                    <a:pt x="9704" y="1"/>
                    <a:pt x="9684" y="21"/>
                    <a:pt x="9684" y="61"/>
                  </a:cubicBezTo>
                  <a:lnTo>
                    <a:pt x="9442" y="61"/>
                  </a:lnTo>
                  <a:cubicBezTo>
                    <a:pt x="5891" y="1594"/>
                    <a:pt x="2664" y="3773"/>
                    <a:pt x="1" y="6597"/>
                  </a:cubicBezTo>
                  <a:cubicBezTo>
                    <a:pt x="1" y="6597"/>
                    <a:pt x="1" y="6678"/>
                    <a:pt x="1" y="6758"/>
                  </a:cubicBezTo>
                  <a:lnTo>
                    <a:pt x="82" y="6758"/>
                  </a:lnTo>
                  <a:cubicBezTo>
                    <a:pt x="82" y="6758"/>
                    <a:pt x="162" y="6678"/>
                    <a:pt x="162" y="6678"/>
                  </a:cubicBezTo>
                  <a:cubicBezTo>
                    <a:pt x="2825" y="3934"/>
                    <a:pt x="5972" y="1675"/>
                    <a:pt x="9522" y="222"/>
                  </a:cubicBezTo>
                  <a:lnTo>
                    <a:pt x="9764" y="142"/>
                  </a:lnTo>
                  <a:cubicBezTo>
                    <a:pt x="9764" y="142"/>
                    <a:pt x="9764" y="61"/>
                    <a:pt x="9764" y="61"/>
                  </a:cubicBezTo>
                  <a:cubicBezTo>
                    <a:pt x="9764" y="21"/>
                    <a:pt x="9744" y="1"/>
                    <a:pt x="9724"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21"/>
            <p:cNvSpPr/>
            <p:nvPr/>
          </p:nvSpPr>
          <p:spPr>
            <a:xfrm>
              <a:off x="3007125" y="2830750"/>
              <a:ext cx="76675" cy="304125"/>
            </a:xfrm>
            <a:custGeom>
              <a:rect b="b" l="l" r="r" t="t"/>
              <a:pathLst>
                <a:path extrusionOk="0" h="12165" w="3067">
                  <a:moveTo>
                    <a:pt x="132" y="1"/>
                  </a:moveTo>
                  <a:cubicBezTo>
                    <a:pt x="102" y="1"/>
                    <a:pt x="82" y="21"/>
                    <a:pt x="82" y="61"/>
                  </a:cubicBezTo>
                  <a:cubicBezTo>
                    <a:pt x="1" y="61"/>
                    <a:pt x="1" y="142"/>
                    <a:pt x="82" y="223"/>
                  </a:cubicBezTo>
                  <a:cubicBezTo>
                    <a:pt x="2099" y="3773"/>
                    <a:pt x="2906" y="7969"/>
                    <a:pt x="2341" y="12084"/>
                  </a:cubicBezTo>
                  <a:cubicBezTo>
                    <a:pt x="2341" y="12084"/>
                    <a:pt x="2421" y="12165"/>
                    <a:pt x="2421" y="12165"/>
                  </a:cubicBezTo>
                  <a:cubicBezTo>
                    <a:pt x="2502" y="12165"/>
                    <a:pt x="2502" y="12084"/>
                    <a:pt x="2502" y="12084"/>
                  </a:cubicBezTo>
                  <a:cubicBezTo>
                    <a:pt x="3067" y="7888"/>
                    <a:pt x="2260" y="3692"/>
                    <a:pt x="243" y="61"/>
                  </a:cubicBezTo>
                  <a:cubicBezTo>
                    <a:pt x="203" y="21"/>
                    <a:pt x="162" y="1"/>
                    <a:pt x="132"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21"/>
            <p:cNvSpPr/>
            <p:nvPr/>
          </p:nvSpPr>
          <p:spPr>
            <a:xfrm>
              <a:off x="2656900" y="3130275"/>
              <a:ext cx="174750" cy="220450"/>
            </a:xfrm>
            <a:custGeom>
              <a:rect b="b" l="l" r="r" t="t"/>
              <a:pathLst>
                <a:path extrusionOk="0" h="8818" w="6990">
                  <a:moveTo>
                    <a:pt x="190" y="0"/>
                  </a:moveTo>
                  <a:cubicBezTo>
                    <a:pt x="134" y="0"/>
                    <a:pt x="1" y="118"/>
                    <a:pt x="131" y="184"/>
                  </a:cubicBezTo>
                  <a:cubicBezTo>
                    <a:pt x="131" y="184"/>
                    <a:pt x="5215" y="5348"/>
                    <a:pt x="6828" y="8737"/>
                  </a:cubicBezTo>
                  <a:cubicBezTo>
                    <a:pt x="6828" y="8737"/>
                    <a:pt x="6909" y="8737"/>
                    <a:pt x="6909" y="8818"/>
                  </a:cubicBezTo>
                  <a:lnTo>
                    <a:pt x="6990" y="8737"/>
                  </a:lnTo>
                  <a:cubicBezTo>
                    <a:pt x="6990" y="8737"/>
                    <a:pt x="6990" y="8656"/>
                    <a:pt x="6990" y="8656"/>
                  </a:cubicBezTo>
                  <a:cubicBezTo>
                    <a:pt x="5457" y="5267"/>
                    <a:pt x="212" y="22"/>
                    <a:pt x="212" y="22"/>
                  </a:cubicBezTo>
                  <a:cubicBezTo>
                    <a:pt x="212" y="7"/>
                    <a:pt x="203" y="0"/>
                    <a:pt x="19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21"/>
            <p:cNvSpPr/>
            <p:nvPr/>
          </p:nvSpPr>
          <p:spPr>
            <a:xfrm>
              <a:off x="3148350" y="2852450"/>
              <a:ext cx="250150" cy="498275"/>
            </a:xfrm>
            <a:custGeom>
              <a:rect b="b" l="l" r="r" t="t"/>
              <a:pathLst>
                <a:path extrusionOk="0" h="19931" w="10006">
                  <a:moveTo>
                    <a:pt x="9441" y="0"/>
                  </a:moveTo>
                  <a:cubicBezTo>
                    <a:pt x="9360" y="0"/>
                    <a:pt x="9360" y="81"/>
                    <a:pt x="9360" y="81"/>
                  </a:cubicBezTo>
                  <a:cubicBezTo>
                    <a:pt x="9360" y="162"/>
                    <a:pt x="9763" y="2340"/>
                    <a:pt x="6859" y="7827"/>
                  </a:cubicBezTo>
                  <a:cubicBezTo>
                    <a:pt x="4196" y="12830"/>
                    <a:pt x="1452" y="17348"/>
                    <a:pt x="323" y="19204"/>
                  </a:cubicBezTo>
                  <a:lnTo>
                    <a:pt x="0" y="19769"/>
                  </a:lnTo>
                  <a:cubicBezTo>
                    <a:pt x="0" y="19769"/>
                    <a:pt x="0" y="19850"/>
                    <a:pt x="0" y="19931"/>
                  </a:cubicBezTo>
                  <a:cubicBezTo>
                    <a:pt x="81" y="19931"/>
                    <a:pt x="161" y="19931"/>
                    <a:pt x="161" y="19850"/>
                  </a:cubicBezTo>
                  <a:lnTo>
                    <a:pt x="484" y="19366"/>
                  </a:lnTo>
                  <a:cubicBezTo>
                    <a:pt x="1614" y="17429"/>
                    <a:pt x="4357" y="12991"/>
                    <a:pt x="7020" y="7908"/>
                  </a:cubicBezTo>
                  <a:cubicBezTo>
                    <a:pt x="10005" y="2340"/>
                    <a:pt x="9602" y="162"/>
                    <a:pt x="9602" y="81"/>
                  </a:cubicBezTo>
                  <a:cubicBezTo>
                    <a:pt x="9521" y="0"/>
                    <a:pt x="9521" y="0"/>
                    <a:pt x="944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CUSTOM_11">
    <p:spTree>
      <p:nvGrpSpPr>
        <p:cNvPr id="1621" name="Shape 1621"/>
        <p:cNvGrpSpPr/>
        <p:nvPr/>
      </p:nvGrpSpPr>
      <p:grpSpPr>
        <a:xfrm>
          <a:off x="0" y="0"/>
          <a:ext cx="0" cy="0"/>
          <a:chOff x="0" y="0"/>
          <a:chExt cx="0" cy="0"/>
        </a:xfrm>
      </p:grpSpPr>
      <p:grpSp>
        <p:nvGrpSpPr>
          <p:cNvPr id="1622" name="Google Shape;1622;p22"/>
          <p:cNvGrpSpPr/>
          <p:nvPr/>
        </p:nvGrpSpPr>
        <p:grpSpPr>
          <a:xfrm flipH="1">
            <a:off x="4084367" y="1368699"/>
            <a:ext cx="975606" cy="375398"/>
            <a:chOff x="997575" y="4473575"/>
            <a:chExt cx="182050" cy="70050"/>
          </a:xfrm>
        </p:grpSpPr>
        <p:sp>
          <p:nvSpPr>
            <p:cNvPr id="1623" name="Google Shape;1623;p22"/>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22"/>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22"/>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22"/>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22"/>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8" name="Google Shape;1628;p22"/>
          <p:cNvSpPr txBox="1"/>
          <p:nvPr>
            <p:ph type="title"/>
          </p:nvPr>
        </p:nvSpPr>
        <p:spPr>
          <a:xfrm>
            <a:off x="2833275" y="391725"/>
            <a:ext cx="3477300" cy="62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200"/>
              <a:buNone/>
              <a:defRPr>
                <a:solidFill>
                  <a:schemeClr val="dk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29" name="Google Shape;1629;p22"/>
          <p:cNvSpPr/>
          <p:nvPr/>
        </p:nvSpPr>
        <p:spPr>
          <a:xfrm flipH="1">
            <a:off x="7527532" y="1722148"/>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22"/>
          <p:cNvSpPr/>
          <p:nvPr/>
        </p:nvSpPr>
        <p:spPr>
          <a:xfrm flipH="1">
            <a:off x="1682406" y="15149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22"/>
          <p:cNvSpPr/>
          <p:nvPr/>
        </p:nvSpPr>
        <p:spPr>
          <a:xfrm>
            <a:off x="8181541" y="1024863"/>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22"/>
          <p:cNvSpPr/>
          <p:nvPr/>
        </p:nvSpPr>
        <p:spPr>
          <a:xfrm flipH="1">
            <a:off x="886275" y="1024887"/>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2"/>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22"/>
          <p:cNvSpPr/>
          <p:nvPr/>
        </p:nvSpPr>
        <p:spPr>
          <a:xfrm flipH="1">
            <a:off x="8354900" y="2169412"/>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4"/>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22"/>
          <p:cNvSpPr/>
          <p:nvPr/>
        </p:nvSpPr>
        <p:spPr>
          <a:xfrm>
            <a:off x="636091" y="1805138"/>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5">
  <p:cSld name="CUSTOM_12">
    <p:spTree>
      <p:nvGrpSpPr>
        <p:cNvPr id="1635" name="Shape 1635"/>
        <p:cNvGrpSpPr/>
        <p:nvPr/>
      </p:nvGrpSpPr>
      <p:grpSpPr>
        <a:xfrm>
          <a:off x="0" y="0"/>
          <a:ext cx="0" cy="0"/>
          <a:chOff x="0" y="0"/>
          <a:chExt cx="0" cy="0"/>
        </a:xfrm>
      </p:grpSpPr>
      <p:grpSp>
        <p:nvGrpSpPr>
          <p:cNvPr id="1636" name="Google Shape;1636;p23"/>
          <p:cNvGrpSpPr/>
          <p:nvPr/>
        </p:nvGrpSpPr>
        <p:grpSpPr>
          <a:xfrm rot="5400000">
            <a:off x="4799606" y="506803"/>
            <a:ext cx="975606" cy="375398"/>
            <a:chOff x="997575" y="4473575"/>
            <a:chExt cx="182050" cy="70050"/>
          </a:xfrm>
        </p:grpSpPr>
        <p:sp>
          <p:nvSpPr>
            <p:cNvPr id="1637" name="Google Shape;1637;p23"/>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23"/>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23"/>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23"/>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23"/>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2" name="Google Shape;1642;p23"/>
          <p:cNvSpPr txBox="1"/>
          <p:nvPr>
            <p:ph type="title"/>
          </p:nvPr>
        </p:nvSpPr>
        <p:spPr>
          <a:xfrm flipH="1">
            <a:off x="712475" y="396675"/>
            <a:ext cx="4555800" cy="58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None/>
              <a:defRPr>
                <a:solidFill>
                  <a:schemeClr val="dk2"/>
                </a:solidFill>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p:txBody>
      </p:sp>
      <p:sp>
        <p:nvSpPr>
          <p:cNvPr id="1643" name="Google Shape;1643;p23"/>
          <p:cNvSpPr/>
          <p:nvPr/>
        </p:nvSpPr>
        <p:spPr>
          <a:xfrm>
            <a:off x="7128117" y="12303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23"/>
          <p:cNvSpPr/>
          <p:nvPr/>
        </p:nvSpPr>
        <p:spPr>
          <a:xfrm flipH="1">
            <a:off x="141015" y="26490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23"/>
          <p:cNvSpPr/>
          <p:nvPr/>
        </p:nvSpPr>
        <p:spPr>
          <a:xfrm flipH="1">
            <a:off x="7992652" y="26490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23"/>
          <p:cNvSpPr/>
          <p:nvPr/>
        </p:nvSpPr>
        <p:spPr>
          <a:xfrm>
            <a:off x="8354900" y="1425462"/>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23"/>
          <p:cNvSpPr/>
          <p:nvPr/>
        </p:nvSpPr>
        <p:spPr>
          <a:xfrm>
            <a:off x="6705950" y="858561"/>
            <a:ext cx="190500" cy="190452"/>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23"/>
          <p:cNvSpPr/>
          <p:nvPr/>
        </p:nvSpPr>
        <p:spPr>
          <a:xfrm>
            <a:off x="321300" y="2039611"/>
            <a:ext cx="190500" cy="190452"/>
          </a:xfrm>
          <a:custGeom>
            <a:rect b="b" l="l" r="r" t="t"/>
            <a:pathLst>
              <a:path extrusionOk="0" h="2779" w="2779">
                <a:moveTo>
                  <a:pt x="1389" y="1"/>
                </a:moveTo>
                <a:lnTo>
                  <a:pt x="0" y="1390"/>
                </a:lnTo>
                <a:lnTo>
                  <a:pt x="1389" y="2779"/>
                </a:lnTo>
                <a:lnTo>
                  <a:pt x="2778" y="1390"/>
                </a:lnTo>
                <a:lnTo>
                  <a:pt x="138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tion">
  <p:cSld name="CUSTOM_10">
    <p:spTree>
      <p:nvGrpSpPr>
        <p:cNvPr id="1649" name="Shape 1649"/>
        <p:cNvGrpSpPr/>
        <p:nvPr/>
      </p:nvGrpSpPr>
      <p:grpSpPr>
        <a:xfrm>
          <a:off x="0" y="0"/>
          <a:ext cx="0" cy="0"/>
          <a:chOff x="0" y="0"/>
          <a:chExt cx="0" cy="0"/>
        </a:xfrm>
      </p:grpSpPr>
      <p:sp>
        <p:nvSpPr>
          <p:cNvPr id="1650" name="Google Shape;1650;p24"/>
          <p:cNvSpPr/>
          <p:nvPr/>
        </p:nvSpPr>
        <p:spPr>
          <a:xfrm flipH="1">
            <a:off x="3644506" y="707074"/>
            <a:ext cx="438032" cy="375270"/>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24"/>
          <p:cNvSpPr/>
          <p:nvPr/>
        </p:nvSpPr>
        <p:spPr>
          <a:xfrm>
            <a:off x="712603" y="2507495"/>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24"/>
          <p:cNvSpPr txBox="1"/>
          <p:nvPr>
            <p:ph type="title"/>
          </p:nvPr>
        </p:nvSpPr>
        <p:spPr>
          <a:xfrm flipH="1">
            <a:off x="1180725" y="1173450"/>
            <a:ext cx="2889900" cy="194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None/>
              <a:defRPr>
                <a:solidFill>
                  <a:schemeClr val="dk2"/>
                </a:solidFill>
              </a:defRPr>
            </a:lvl1pPr>
            <a:lvl2pPr lvl="1" algn="l">
              <a:lnSpc>
                <a:spcPct val="100000"/>
              </a:lnSpc>
              <a:spcBef>
                <a:spcPts val="0"/>
              </a:spcBef>
              <a:spcAft>
                <a:spcPts val="0"/>
              </a:spcAft>
              <a:buClr>
                <a:schemeClr val="dk2"/>
              </a:buClr>
              <a:buSzPts val="3000"/>
              <a:buNone/>
              <a:defRPr>
                <a:solidFill>
                  <a:schemeClr val="dk2"/>
                </a:solidFill>
              </a:defRPr>
            </a:lvl2pPr>
            <a:lvl3pPr lvl="2" algn="l">
              <a:lnSpc>
                <a:spcPct val="100000"/>
              </a:lnSpc>
              <a:spcBef>
                <a:spcPts val="0"/>
              </a:spcBef>
              <a:spcAft>
                <a:spcPts val="0"/>
              </a:spcAft>
              <a:buClr>
                <a:schemeClr val="dk2"/>
              </a:buClr>
              <a:buSzPts val="3000"/>
              <a:buNone/>
              <a:defRPr>
                <a:solidFill>
                  <a:schemeClr val="dk2"/>
                </a:solidFill>
              </a:defRPr>
            </a:lvl3pPr>
            <a:lvl4pPr lvl="3" algn="l">
              <a:lnSpc>
                <a:spcPct val="100000"/>
              </a:lnSpc>
              <a:spcBef>
                <a:spcPts val="0"/>
              </a:spcBef>
              <a:spcAft>
                <a:spcPts val="0"/>
              </a:spcAft>
              <a:buClr>
                <a:schemeClr val="dk2"/>
              </a:buClr>
              <a:buSzPts val="3000"/>
              <a:buNone/>
              <a:defRPr>
                <a:solidFill>
                  <a:schemeClr val="dk2"/>
                </a:solidFill>
              </a:defRPr>
            </a:lvl4pPr>
            <a:lvl5pPr lvl="4" algn="l">
              <a:lnSpc>
                <a:spcPct val="100000"/>
              </a:lnSpc>
              <a:spcBef>
                <a:spcPts val="0"/>
              </a:spcBef>
              <a:spcAft>
                <a:spcPts val="0"/>
              </a:spcAft>
              <a:buClr>
                <a:schemeClr val="dk2"/>
              </a:buClr>
              <a:buSzPts val="3000"/>
              <a:buNone/>
              <a:defRPr>
                <a:solidFill>
                  <a:schemeClr val="dk2"/>
                </a:solidFill>
              </a:defRPr>
            </a:lvl5pPr>
            <a:lvl6pPr lvl="5" algn="l">
              <a:lnSpc>
                <a:spcPct val="100000"/>
              </a:lnSpc>
              <a:spcBef>
                <a:spcPts val="0"/>
              </a:spcBef>
              <a:spcAft>
                <a:spcPts val="0"/>
              </a:spcAft>
              <a:buClr>
                <a:schemeClr val="dk2"/>
              </a:buClr>
              <a:buSzPts val="3000"/>
              <a:buNone/>
              <a:defRPr>
                <a:solidFill>
                  <a:schemeClr val="dk2"/>
                </a:solidFill>
              </a:defRPr>
            </a:lvl6pPr>
            <a:lvl7pPr lvl="6" algn="l">
              <a:lnSpc>
                <a:spcPct val="100000"/>
              </a:lnSpc>
              <a:spcBef>
                <a:spcPts val="0"/>
              </a:spcBef>
              <a:spcAft>
                <a:spcPts val="0"/>
              </a:spcAft>
              <a:buClr>
                <a:schemeClr val="dk2"/>
              </a:buClr>
              <a:buSzPts val="3000"/>
              <a:buNone/>
              <a:defRPr>
                <a:solidFill>
                  <a:schemeClr val="dk2"/>
                </a:solidFill>
              </a:defRPr>
            </a:lvl7pPr>
            <a:lvl8pPr lvl="7" algn="l">
              <a:lnSpc>
                <a:spcPct val="100000"/>
              </a:lnSpc>
              <a:spcBef>
                <a:spcPts val="0"/>
              </a:spcBef>
              <a:spcAft>
                <a:spcPts val="0"/>
              </a:spcAft>
              <a:buClr>
                <a:schemeClr val="dk2"/>
              </a:buClr>
              <a:buSzPts val="3000"/>
              <a:buNone/>
              <a:defRPr>
                <a:solidFill>
                  <a:schemeClr val="dk2"/>
                </a:solidFill>
              </a:defRPr>
            </a:lvl8pPr>
            <a:lvl9pPr lvl="8" algn="l">
              <a:lnSpc>
                <a:spcPct val="100000"/>
              </a:lnSpc>
              <a:spcBef>
                <a:spcPts val="0"/>
              </a:spcBef>
              <a:spcAft>
                <a:spcPts val="0"/>
              </a:spcAft>
              <a:buClr>
                <a:schemeClr val="dk2"/>
              </a:buClr>
              <a:buSzPts val="3000"/>
              <a:buNone/>
              <a:defRPr>
                <a:solidFill>
                  <a:schemeClr val="dk2"/>
                </a:solidFill>
              </a:defRPr>
            </a:lvl9pPr>
          </a:lstStyle>
          <a:p/>
        </p:txBody>
      </p:sp>
      <p:sp>
        <p:nvSpPr>
          <p:cNvPr id="1653" name="Google Shape;1653;p24"/>
          <p:cNvSpPr txBox="1"/>
          <p:nvPr>
            <p:ph idx="1" type="subTitle"/>
          </p:nvPr>
        </p:nvSpPr>
        <p:spPr>
          <a:xfrm>
            <a:off x="1180725" y="3208950"/>
            <a:ext cx="2889900" cy="76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654" name="Google Shape;1654;p24"/>
          <p:cNvSpPr/>
          <p:nvPr/>
        </p:nvSpPr>
        <p:spPr>
          <a:xfrm>
            <a:off x="5811092" y="108236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24"/>
          <p:cNvSpPr/>
          <p:nvPr/>
        </p:nvSpPr>
        <p:spPr>
          <a:xfrm flipH="1">
            <a:off x="4519427" y="472113"/>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24"/>
          <p:cNvSpPr/>
          <p:nvPr/>
        </p:nvSpPr>
        <p:spPr>
          <a:xfrm flipH="1">
            <a:off x="5143777" y="403232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24"/>
          <p:cNvSpPr/>
          <p:nvPr/>
        </p:nvSpPr>
        <p:spPr>
          <a:xfrm>
            <a:off x="431592" y="108236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24"/>
          <p:cNvSpPr/>
          <p:nvPr/>
        </p:nvSpPr>
        <p:spPr>
          <a:xfrm>
            <a:off x="8161050" y="1681487"/>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tion 2">
  <p:cSld name="CUSTOM_10_1">
    <p:spTree>
      <p:nvGrpSpPr>
        <p:cNvPr id="1659" name="Shape 1659"/>
        <p:cNvGrpSpPr/>
        <p:nvPr/>
      </p:nvGrpSpPr>
      <p:grpSpPr>
        <a:xfrm>
          <a:off x="0" y="0"/>
          <a:ext cx="0" cy="0"/>
          <a:chOff x="0" y="0"/>
          <a:chExt cx="0" cy="0"/>
        </a:xfrm>
      </p:grpSpPr>
      <p:sp>
        <p:nvSpPr>
          <p:cNvPr id="1660" name="Google Shape;1660;p25"/>
          <p:cNvSpPr/>
          <p:nvPr/>
        </p:nvSpPr>
        <p:spPr>
          <a:xfrm>
            <a:off x="5049529" y="790074"/>
            <a:ext cx="438032" cy="375270"/>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25"/>
          <p:cNvSpPr/>
          <p:nvPr/>
        </p:nvSpPr>
        <p:spPr>
          <a:xfrm flipH="1">
            <a:off x="7991848" y="2507495"/>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25"/>
          <p:cNvSpPr txBox="1"/>
          <p:nvPr>
            <p:ph type="title"/>
          </p:nvPr>
        </p:nvSpPr>
        <p:spPr>
          <a:xfrm flipH="1">
            <a:off x="5092988" y="1524142"/>
            <a:ext cx="2889900" cy="105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None/>
              <a:defRPr>
                <a:solidFill>
                  <a:schemeClr val="dk2"/>
                </a:solidFill>
              </a:defRPr>
            </a:lvl1pPr>
            <a:lvl2pPr lvl="1" algn="l">
              <a:lnSpc>
                <a:spcPct val="100000"/>
              </a:lnSpc>
              <a:spcBef>
                <a:spcPts val="0"/>
              </a:spcBef>
              <a:spcAft>
                <a:spcPts val="0"/>
              </a:spcAft>
              <a:buClr>
                <a:schemeClr val="dk2"/>
              </a:buClr>
              <a:buSzPts val="3000"/>
              <a:buNone/>
              <a:defRPr>
                <a:solidFill>
                  <a:schemeClr val="dk2"/>
                </a:solidFill>
              </a:defRPr>
            </a:lvl2pPr>
            <a:lvl3pPr lvl="2" algn="l">
              <a:lnSpc>
                <a:spcPct val="100000"/>
              </a:lnSpc>
              <a:spcBef>
                <a:spcPts val="0"/>
              </a:spcBef>
              <a:spcAft>
                <a:spcPts val="0"/>
              </a:spcAft>
              <a:buClr>
                <a:schemeClr val="dk2"/>
              </a:buClr>
              <a:buSzPts val="3000"/>
              <a:buNone/>
              <a:defRPr>
                <a:solidFill>
                  <a:schemeClr val="dk2"/>
                </a:solidFill>
              </a:defRPr>
            </a:lvl3pPr>
            <a:lvl4pPr lvl="3" algn="l">
              <a:lnSpc>
                <a:spcPct val="100000"/>
              </a:lnSpc>
              <a:spcBef>
                <a:spcPts val="0"/>
              </a:spcBef>
              <a:spcAft>
                <a:spcPts val="0"/>
              </a:spcAft>
              <a:buClr>
                <a:schemeClr val="dk2"/>
              </a:buClr>
              <a:buSzPts val="3000"/>
              <a:buNone/>
              <a:defRPr>
                <a:solidFill>
                  <a:schemeClr val="dk2"/>
                </a:solidFill>
              </a:defRPr>
            </a:lvl4pPr>
            <a:lvl5pPr lvl="4" algn="l">
              <a:lnSpc>
                <a:spcPct val="100000"/>
              </a:lnSpc>
              <a:spcBef>
                <a:spcPts val="0"/>
              </a:spcBef>
              <a:spcAft>
                <a:spcPts val="0"/>
              </a:spcAft>
              <a:buClr>
                <a:schemeClr val="dk2"/>
              </a:buClr>
              <a:buSzPts val="3000"/>
              <a:buNone/>
              <a:defRPr>
                <a:solidFill>
                  <a:schemeClr val="dk2"/>
                </a:solidFill>
              </a:defRPr>
            </a:lvl5pPr>
            <a:lvl6pPr lvl="5" algn="l">
              <a:lnSpc>
                <a:spcPct val="100000"/>
              </a:lnSpc>
              <a:spcBef>
                <a:spcPts val="0"/>
              </a:spcBef>
              <a:spcAft>
                <a:spcPts val="0"/>
              </a:spcAft>
              <a:buClr>
                <a:schemeClr val="dk2"/>
              </a:buClr>
              <a:buSzPts val="3000"/>
              <a:buNone/>
              <a:defRPr>
                <a:solidFill>
                  <a:schemeClr val="dk2"/>
                </a:solidFill>
              </a:defRPr>
            </a:lvl6pPr>
            <a:lvl7pPr lvl="6" algn="l">
              <a:lnSpc>
                <a:spcPct val="100000"/>
              </a:lnSpc>
              <a:spcBef>
                <a:spcPts val="0"/>
              </a:spcBef>
              <a:spcAft>
                <a:spcPts val="0"/>
              </a:spcAft>
              <a:buClr>
                <a:schemeClr val="dk2"/>
              </a:buClr>
              <a:buSzPts val="3000"/>
              <a:buNone/>
              <a:defRPr>
                <a:solidFill>
                  <a:schemeClr val="dk2"/>
                </a:solidFill>
              </a:defRPr>
            </a:lvl7pPr>
            <a:lvl8pPr lvl="7" algn="l">
              <a:lnSpc>
                <a:spcPct val="100000"/>
              </a:lnSpc>
              <a:spcBef>
                <a:spcPts val="0"/>
              </a:spcBef>
              <a:spcAft>
                <a:spcPts val="0"/>
              </a:spcAft>
              <a:buClr>
                <a:schemeClr val="dk2"/>
              </a:buClr>
              <a:buSzPts val="3000"/>
              <a:buNone/>
              <a:defRPr>
                <a:solidFill>
                  <a:schemeClr val="dk2"/>
                </a:solidFill>
              </a:defRPr>
            </a:lvl8pPr>
            <a:lvl9pPr lvl="8" algn="l">
              <a:lnSpc>
                <a:spcPct val="100000"/>
              </a:lnSpc>
              <a:spcBef>
                <a:spcPts val="0"/>
              </a:spcBef>
              <a:spcAft>
                <a:spcPts val="0"/>
              </a:spcAft>
              <a:buClr>
                <a:schemeClr val="dk2"/>
              </a:buClr>
              <a:buSzPts val="3000"/>
              <a:buNone/>
              <a:defRPr>
                <a:solidFill>
                  <a:schemeClr val="dk2"/>
                </a:solidFill>
              </a:defRPr>
            </a:lvl9pPr>
          </a:lstStyle>
          <a:p/>
        </p:txBody>
      </p:sp>
      <p:sp>
        <p:nvSpPr>
          <p:cNvPr id="1663" name="Google Shape;1663;p25"/>
          <p:cNvSpPr txBox="1"/>
          <p:nvPr>
            <p:ph idx="1" type="subTitle"/>
          </p:nvPr>
        </p:nvSpPr>
        <p:spPr>
          <a:xfrm>
            <a:off x="5092988" y="2640154"/>
            <a:ext cx="2889900" cy="97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664" name="Google Shape;1664;p25"/>
          <p:cNvSpPr/>
          <p:nvPr/>
        </p:nvSpPr>
        <p:spPr>
          <a:xfrm flipH="1">
            <a:off x="4490085" y="137078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25"/>
          <p:cNvSpPr/>
          <p:nvPr/>
        </p:nvSpPr>
        <p:spPr>
          <a:xfrm>
            <a:off x="4179192" y="492600"/>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25"/>
          <p:cNvSpPr/>
          <p:nvPr/>
        </p:nvSpPr>
        <p:spPr>
          <a:xfrm>
            <a:off x="2185692" y="8161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25"/>
          <p:cNvSpPr/>
          <p:nvPr/>
        </p:nvSpPr>
        <p:spPr>
          <a:xfrm flipH="1">
            <a:off x="405592" y="2226087"/>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2"/>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25"/>
          <p:cNvSpPr/>
          <p:nvPr/>
        </p:nvSpPr>
        <p:spPr>
          <a:xfrm flipH="1">
            <a:off x="8382972" y="6863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25"/>
          <p:cNvSpPr/>
          <p:nvPr/>
        </p:nvSpPr>
        <p:spPr>
          <a:xfrm>
            <a:off x="2921375" y="1062786"/>
            <a:ext cx="190500" cy="190452"/>
          </a:xfrm>
          <a:custGeom>
            <a:rect b="b" l="l" r="r" t="t"/>
            <a:pathLst>
              <a:path extrusionOk="0" h="2779" w="2779">
                <a:moveTo>
                  <a:pt x="1389" y="1"/>
                </a:moveTo>
                <a:lnTo>
                  <a:pt x="0" y="1390"/>
                </a:lnTo>
                <a:lnTo>
                  <a:pt x="1389" y="2779"/>
                </a:lnTo>
                <a:lnTo>
                  <a:pt x="2778" y="1390"/>
                </a:lnTo>
                <a:lnTo>
                  <a:pt x="138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670" name="Shape 1670"/>
        <p:cNvGrpSpPr/>
        <p:nvPr/>
      </p:nvGrpSpPr>
      <p:grpSpPr>
        <a:xfrm>
          <a:off x="0" y="0"/>
          <a:ext cx="0" cy="0"/>
          <a:chOff x="0" y="0"/>
          <a:chExt cx="0" cy="0"/>
        </a:xfrm>
      </p:grpSpPr>
      <p:sp>
        <p:nvSpPr>
          <p:cNvPr id="1671" name="Google Shape;1671;p26"/>
          <p:cNvSpPr/>
          <p:nvPr/>
        </p:nvSpPr>
        <p:spPr>
          <a:xfrm>
            <a:off x="747250" y="4498650"/>
            <a:ext cx="3824746" cy="190448"/>
          </a:xfrm>
          <a:custGeom>
            <a:rect b="b" l="l" r="r" t="t"/>
            <a:pathLst>
              <a:path extrusionOk="0" h="2587" w="21709">
                <a:moveTo>
                  <a:pt x="5332" y="1"/>
                </a:moveTo>
                <a:cubicBezTo>
                  <a:pt x="4391" y="1"/>
                  <a:pt x="3450" y="46"/>
                  <a:pt x="2510" y="135"/>
                </a:cubicBezTo>
                <a:cubicBezTo>
                  <a:pt x="2039" y="202"/>
                  <a:pt x="1569" y="314"/>
                  <a:pt x="1121" y="471"/>
                </a:cubicBezTo>
                <a:cubicBezTo>
                  <a:pt x="1053" y="471"/>
                  <a:pt x="986" y="516"/>
                  <a:pt x="941" y="561"/>
                </a:cubicBezTo>
                <a:cubicBezTo>
                  <a:pt x="695" y="830"/>
                  <a:pt x="1501" y="942"/>
                  <a:pt x="1748" y="1076"/>
                </a:cubicBezTo>
                <a:cubicBezTo>
                  <a:pt x="1770" y="1076"/>
                  <a:pt x="1770" y="1099"/>
                  <a:pt x="1770" y="1099"/>
                </a:cubicBezTo>
                <a:cubicBezTo>
                  <a:pt x="1770" y="1121"/>
                  <a:pt x="1748" y="1121"/>
                  <a:pt x="1748" y="1121"/>
                </a:cubicBezTo>
                <a:cubicBezTo>
                  <a:pt x="1501" y="1188"/>
                  <a:pt x="1233" y="1233"/>
                  <a:pt x="964" y="1278"/>
                </a:cubicBezTo>
                <a:cubicBezTo>
                  <a:pt x="717" y="1323"/>
                  <a:pt x="471" y="1390"/>
                  <a:pt x="224" y="1502"/>
                </a:cubicBezTo>
                <a:cubicBezTo>
                  <a:pt x="135" y="1547"/>
                  <a:pt x="45" y="1591"/>
                  <a:pt x="23" y="1659"/>
                </a:cubicBezTo>
                <a:cubicBezTo>
                  <a:pt x="0" y="1793"/>
                  <a:pt x="224" y="1860"/>
                  <a:pt x="404" y="1905"/>
                </a:cubicBezTo>
                <a:cubicBezTo>
                  <a:pt x="1188" y="2062"/>
                  <a:pt x="1949" y="2174"/>
                  <a:pt x="2734" y="2219"/>
                </a:cubicBezTo>
                <a:cubicBezTo>
                  <a:pt x="5300" y="2466"/>
                  <a:pt x="7874" y="2587"/>
                  <a:pt x="10446" y="2587"/>
                </a:cubicBezTo>
                <a:cubicBezTo>
                  <a:pt x="12074" y="2587"/>
                  <a:pt x="13701" y="2538"/>
                  <a:pt x="15324" y="2443"/>
                </a:cubicBezTo>
                <a:cubicBezTo>
                  <a:pt x="16265" y="2420"/>
                  <a:pt x="17206" y="2264"/>
                  <a:pt x="18124" y="1995"/>
                </a:cubicBezTo>
                <a:cubicBezTo>
                  <a:pt x="18393" y="1883"/>
                  <a:pt x="18684" y="1771"/>
                  <a:pt x="18976" y="1681"/>
                </a:cubicBezTo>
                <a:cubicBezTo>
                  <a:pt x="19782" y="1479"/>
                  <a:pt x="20723" y="1569"/>
                  <a:pt x="21462" y="1300"/>
                </a:cubicBezTo>
                <a:cubicBezTo>
                  <a:pt x="21530" y="1278"/>
                  <a:pt x="21597" y="1233"/>
                  <a:pt x="21664" y="1188"/>
                </a:cubicBezTo>
                <a:cubicBezTo>
                  <a:pt x="21709" y="1099"/>
                  <a:pt x="21619" y="987"/>
                  <a:pt x="21507" y="919"/>
                </a:cubicBezTo>
                <a:cubicBezTo>
                  <a:pt x="20880" y="539"/>
                  <a:pt x="20208" y="583"/>
                  <a:pt x="19424" y="516"/>
                </a:cubicBezTo>
                <a:cubicBezTo>
                  <a:pt x="18483" y="404"/>
                  <a:pt x="17542" y="337"/>
                  <a:pt x="16579" y="292"/>
                </a:cubicBezTo>
                <a:cubicBezTo>
                  <a:pt x="12837" y="135"/>
                  <a:pt x="9096" y="1"/>
                  <a:pt x="5332" y="1"/>
                </a:cubicBezTo>
                <a:close/>
              </a:path>
            </a:pathLst>
          </a:custGeom>
          <a:solidFill>
            <a:srgbClr val="FBDE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26"/>
          <p:cNvSpPr/>
          <p:nvPr/>
        </p:nvSpPr>
        <p:spPr>
          <a:xfrm flipH="1">
            <a:off x="4880181" y="130537"/>
            <a:ext cx="438032" cy="375270"/>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26"/>
          <p:cNvSpPr/>
          <p:nvPr/>
        </p:nvSpPr>
        <p:spPr>
          <a:xfrm flipH="1">
            <a:off x="7534107" y="828395"/>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26"/>
          <p:cNvSpPr/>
          <p:nvPr/>
        </p:nvSpPr>
        <p:spPr>
          <a:xfrm flipH="1">
            <a:off x="8100107" y="6892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26"/>
          <p:cNvSpPr txBox="1"/>
          <p:nvPr>
            <p:ph type="title"/>
          </p:nvPr>
        </p:nvSpPr>
        <p:spPr>
          <a:xfrm>
            <a:off x="5410600" y="396675"/>
            <a:ext cx="2340300" cy="96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None/>
              <a:defRPr>
                <a:solidFill>
                  <a:schemeClr val="dk2"/>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676" name="Google Shape;1676;p26"/>
          <p:cNvSpPr txBox="1"/>
          <p:nvPr>
            <p:ph idx="1" type="subTitle"/>
          </p:nvPr>
        </p:nvSpPr>
        <p:spPr>
          <a:xfrm>
            <a:off x="4724425" y="1788475"/>
            <a:ext cx="3712200" cy="117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677" name="Google Shape;1677;p26"/>
          <p:cNvSpPr txBox="1"/>
          <p:nvPr/>
        </p:nvSpPr>
        <p:spPr>
          <a:xfrm>
            <a:off x="4798225" y="3543313"/>
            <a:ext cx="3564600" cy="67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zh-CN" sz="1200" u="none" cap="none" strike="noStrike">
                <a:solidFill>
                  <a:schemeClr val="dk2"/>
                </a:solidFill>
                <a:latin typeface="Merriweather Sans"/>
                <a:ea typeface="Merriweather Sans"/>
                <a:cs typeface="Merriweather Sans"/>
                <a:sym typeface="Merriweather Sans"/>
              </a:rPr>
              <a:t>CREDITS: This presentation template was created by </a:t>
            </a:r>
            <a:r>
              <a:rPr b="1" i="0" lang="zh-CN" sz="1200" u="none" cap="none" strike="noStrike">
                <a:solidFill>
                  <a:schemeClr val="hlink"/>
                </a:solidFill>
                <a:uFill>
                  <a:noFill/>
                </a:uFill>
                <a:latin typeface="Merriweather Sans"/>
                <a:ea typeface="Merriweather Sans"/>
                <a:cs typeface="Merriweather Sans"/>
                <a:sym typeface="Merriweather Sans"/>
                <a:hlinkClick r:id="rId2"/>
              </a:rPr>
              <a:t>Slidesgo</a:t>
            </a:r>
            <a:r>
              <a:rPr b="0" i="0" lang="zh-CN" sz="1200" u="none" cap="none" strike="noStrike">
                <a:solidFill>
                  <a:schemeClr val="dk2"/>
                </a:solidFill>
                <a:latin typeface="Merriweather Sans"/>
                <a:ea typeface="Merriweather Sans"/>
                <a:cs typeface="Merriweather Sans"/>
                <a:sym typeface="Merriweather Sans"/>
              </a:rPr>
              <a:t>, including icons by </a:t>
            </a:r>
            <a:r>
              <a:rPr b="1" i="0" lang="zh-CN" sz="1200" u="none" cap="none" strike="noStrike">
                <a:solidFill>
                  <a:schemeClr val="hlink"/>
                </a:solidFill>
                <a:uFill>
                  <a:noFill/>
                </a:uFill>
                <a:latin typeface="Merriweather Sans"/>
                <a:ea typeface="Merriweather Sans"/>
                <a:cs typeface="Merriweather Sans"/>
                <a:sym typeface="Merriweather Sans"/>
                <a:hlinkClick r:id="rId3"/>
              </a:rPr>
              <a:t>Flaticon</a:t>
            </a:r>
            <a:r>
              <a:rPr b="0" i="0" lang="zh-CN" sz="1200" u="none" cap="none" strike="noStrike">
                <a:solidFill>
                  <a:schemeClr val="dk2"/>
                </a:solidFill>
                <a:latin typeface="Merriweather Sans"/>
                <a:ea typeface="Merriweather Sans"/>
                <a:cs typeface="Merriweather Sans"/>
                <a:sym typeface="Merriweather Sans"/>
              </a:rPr>
              <a:t>, and infographics &amp; images by </a:t>
            </a:r>
            <a:r>
              <a:rPr b="1" i="0" lang="zh-CN" sz="1200" u="none" cap="none" strike="noStrike">
                <a:solidFill>
                  <a:schemeClr val="hlink"/>
                </a:solidFill>
                <a:uFill>
                  <a:noFill/>
                </a:uFill>
                <a:latin typeface="Merriweather Sans"/>
                <a:ea typeface="Merriweather Sans"/>
                <a:cs typeface="Merriweather Sans"/>
                <a:sym typeface="Merriweather Sans"/>
                <a:hlinkClick r:id="rId4"/>
              </a:rPr>
              <a:t>Freepik</a:t>
            </a:r>
            <a:r>
              <a:rPr b="1" i="0" lang="zh-CN" sz="1200" u="none" cap="none" strike="noStrike">
                <a:solidFill>
                  <a:schemeClr val="dk2"/>
                </a:solidFill>
                <a:latin typeface="Merriweather Sans"/>
                <a:ea typeface="Merriweather Sans"/>
                <a:cs typeface="Merriweather Sans"/>
                <a:sym typeface="Merriweather Sans"/>
              </a:rPr>
              <a:t> </a:t>
            </a:r>
            <a:endParaRPr b="1" i="0" sz="1200" u="none" cap="none" strike="noStrike">
              <a:solidFill>
                <a:schemeClr val="dk2"/>
              </a:solidFill>
              <a:latin typeface="Merriweather Sans"/>
              <a:ea typeface="Merriweather Sans"/>
              <a:cs typeface="Merriweather Sans"/>
              <a:sym typeface="Merriweather Sans"/>
            </a:endParaRPr>
          </a:p>
        </p:txBody>
      </p:sp>
      <p:grpSp>
        <p:nvGrpSpPr>
          <p:cNvPr id="1678" name="Google Shape;1678;p26"/>
          <p:cNvGrpSpPr/>
          <p:nvPr/>
        </p:nvGrpSpPr>
        <p:grpSpPr>
          <a:xfrm>
            <a:off x="1395941" y="3024361"/>
            <a:ext cx="1135449" cy="1578108"/>
            <a:chOff x="2299463" y="1744500"/>
            <a:chExt cx="533225" cy="741000"/>
          </a:xfrm>
        </p:grpSpPr>
        <p:sp>
          <p:nvSpPr>
            <p:cNvPr id="1679" name="Google Shape;1679;p26"/>
            <p:cNvSpPr/>
            <p:nvPr/>
          </p:nvSpPr>
          <p:spPr>
            <a:xfrm>
              <a:off x="2312913" y="1995400"/>
              <a:ext cx="45950" cy="44825"/>
            </a:xfrm>
            <a:custGeom>
              <a:rect b="b" l="l" r="r" t="t"/>
              <a:pathLst>
                <a:path extrusionOk="0" fill="none" h="1793" w="1838">
                  <a:moveTo>
                    <a:pt x="1" y="718"/>
                  </a:moveTo>
                  <a:lnTo>
                    <a:pt x="1793" y="1793"/>
                  </a:lnTo>
                  <a:lnTo>
                    <a:pt x="1838"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26"/>
            <p:cNvSpPr/>
            <p:nvPr/>
          </p:nvSpPr>
          <p:spPr>
            <a:xfrm>
              <a:off x="2311788" y="1844750"/>
              <a:ext cx="45400" cy="87950"/>
            </a:xfrm>
            <a:custGeom>
              <a:rect b="b" l="l" r="r" t="t"/>
              <a:pathLst>
                <a:path extrusionOk="0" h="3518" w="1816">
                  <a:moveTo>
                    <a:pt x="68" y="0"/>
                  </a:moveTo>
                  <a:lnTo>
                    <a:pt x="1" y="23"/>
                  </a:lnTo>
                  <a:cubicBezTo>
                    <a:pt x="516" y="1232"/>
                    <a:pt x="1098" y="2397"/>
                    <a:pt x="1748" y="3518"/>
                  </a:cubicBezTo>
                  <a:lnTo>
                    <a:pt x="1815" y="3473"/>
                  </a:lnTo>
                  <a:cubicBezTo>
                    <a:pt x="1166" y="2353"/>
                    <a:pt x="583" y="1188"/>
                    <a:pt x="68"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26"/>
            <p:cNvSpPr/>
            <p:nvPr/>
          </p:nvSpPr>
          <p:spPr>
            <a:xfrm>
              <a:off x="2312913" y="1805175"/>
              <a:ext cx="29150" cy="41275"/>
            </a:xfrm>
            <a:custGeom>
              <a:rect b="b" l="l" r="r" t="t"/>
              <a:pathLst>
                <a:path extrusionOk="0" h="1651" w="1166">
                  <a:moveTo>
                    <a:pt x="80" y="0"/>
                  </a:moveTo>
                  <a:cubicBezTo>
                    <a:pt x="68" y="0"/>
                    <a:pt x="55" y="6"/>
                    <a:pt x="45" y="15"/>
                  </a:cubicBezTo>
                  <a:cubicBezTo>
                    <a:pt x="1" y="37"/>
                    <a:pt x="1" y="60"/>
                    <a:pt x="23" y="105"/>
                  </a:cubicBezTo>
                  <a:lnTo>
                    <a:pt x="673" y="1068"/>
                  </a:lnTo>
                  <a:lnTo>
                    <a:pt x="1053" y="1650"/>
                  </a:lnTo>
                  <a:lnTo>
                    <a:pt x="1166" y="1628"/>
                  </a:lnTo>
                  <a:lnTo>
                    <a:pt x="785" y="1046"/>
                  </a:lnTo>
                  <a:lnTo>
                    <a:pt x="113" y="37"/>
                  </a:lnTo>
                  <a:cubicBezTo>
                    <a:pt x="113" y="11"/>
                    <a:pt x="97" y="0"/>
                    <a:pt x="8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2" name="Google Shape;1682;p26"/>
            <p:cNvGrpSpPr/>
            <p:nvPr/>
          </p:nvGrpSpPr>
          <p:grpSpPr>
            <a:xfrm>
              <a:off x="2299463" y="1744500"/>
              <a:ext cx="533225" cy="741000"/>
              <a:chOff x="2132275" y="1744350"/>
              <a:chExt cx="533225" cy="741000"/>
            </a:xfrm>
          </p:grpSpPr>
          <p:sp>
            <p:nvSpPr>
              <p:cNvPr id="1683" name="Google Shape;1683;p26"/>
              <p:cNvSpPr/>
              <p:nvPr/>
            </p:nvSpPr>
            <p:spPr>
              <a:xfrm>
                <a:off x="2417350" y="1822550"/>
                <a:ext cx="197175" cy="320250"/>
              </a:xfrm>
              <a:custGeom>
                <a:rect b="b" l="l" r="r" t="t"/>
                <a:pathLst>
                  <a:path extrusionOk="0" h="12810" w="7887">
                    <a:moveTo>
                      <a:pt x="4293" y="0"/>
                    </a:moveTo>
                    <a:cubicBezTo>
                      <a:pt x="3869" y="0"/>
                      <a:pt x="3464" y="130"/>
                      <a:pt x="3093" y="345"/>
                    </a:cubicBezTo>
                    <a:cubicBezTo>
                      <a:pt x="3003" y="412"/>
                      <a:pt x="2913" y="479"/>
                      <a:pt x="2824" y="546"/>
                    </a:cubicBezTo>
                    <a:cubicBezTo>
                      <a:pt x="2600" y="703"/>
                      <a:pt x="2421" y="905"/>
                      <a:pt x="2264" y="1129"/>
                    </a:cubicBezTo>
                    <a:cubicBezTo>
                      <a:pt x="1793" y="1823"/>
                      <a:pt x="1592" y="2674"/>
                      <a:pt x="1704" y="3526"/>
                    </a:cubicBezTo>
                    <a:cubicBezTo>
                      <a:pt x="1704" y="3526"/>
                      <a:pt x="1704" y="3548"/>
                      <a:pt x="1704" y="3571"/>
                    </a:cubicBezTo>
                    <a:cubicBezTo>
                      <a:pt x="1076" y="4019"/>
                      <a:pt x="852" y="4915"/>
                      <a:pt x="628" y="5609"/>
                    </a:cubicBezTo>
                    <a:cubicBezTo>
                      <a:pt x="1" y="7536"/>
                      <a:pt x="785" y="9507"/>
                      <a:pt x="2152" y="10784"/>
                    </a:cubicBezTo>
                    <a:cubicBezTo>
                      <a:pt x="2510" y="11143"/>
                      <a:pt x="2958" y="11434"/>
                      <a:pt x="3406" y="11680"/>
                    </a:cubicBezTo>
                    <a:cubicBezTo>
                      <a:pt x="4190" y="12039"/>
                      <a:pt x="5019" y="12308"/>
                      <a:pt x="5871" y="12487"/>
                    </a:cubicBezTo>
                    <a:lnTo>
                      <a:pt x="5893" y="12487"/>
                    </a:lnTo>
                    <a:cubicBezTo>
                      <a:pt x="5995" y="12507"/>
                      <a:pt x="7241" y="12809"/>
                      <a:pt x="7470" y="12809"/>
                    </a:cubicBezTo>
                    <a:cubicBezTo>
                      <a:pt x="7492" y="12809"/>
                      <a:pt x="7504" y="12806"/>
                      <a:pt x="7506" y="12801"/>
                    </a:cubicBezTo>
                    <a:cubicBezTo>
                      <a:pt x="7573" y="12532"/>
                      <a:pt x="7640" y="12285"/>
                      <a:pt x="7685" y="12039"/>
                    </a:cubicBezTo>
                    <a:lnTo>
                      <a:pt x="7685" y="12017"/>
                    </a:lnTo>
                    <a:lnTo>
                      <a:pt x="7685" y="11949"/>
                    </a:lnTo>
                    <a:lnTo>
                      <a:pt x="7685" y="11905"/>
                    </a:lnTo>
                    <a:cubicBezTo>
                      <a:pt x="7730" y="11703"/>
                      <a:pt x="7775" y="11479"/>
                      <a:pt x="7797" y="11188"/>
                    </a:cubicBezTo>
                    <a:lnTo>
                      <a:pt x="7797" y="11143"/>
                    </a:lnTo>
                    <a:cubicBezTo>
                      <a:pt x="7842" y="10829"/>
                      <a:pt x="7864" y="10493"/>
                      <a:pt x="7887" y="10112"/>
                    </a:cubicBezTo>
                    <a:lnTo>
                      <a:pt x="7887" y="10067"/>
                    </a:lnTo>
                    <a:lnTo>
                      <a:pt x="7887" y="9821"/>
                    </a:lnTo>
                    <a:lnTo>
                      <a:pt x="7887" y="9799"/>
                    </a:lnTo>
                    <a:cubicBezTo>
                      <a:pt x="7887" y="9664"/>
                      <a:pt x="7887" y="9530"/>
                      <a:pt x="7864" y="9418"/>
                    </a:cubicBezTo>
                    <a:cubicBezTo>
                      <a:pt x="7864" y="9171"/>
                      <a:pt x="7842" y="8925"/>
                      <a:pt x="7820" y="8656"/>
                    </a:cubicBezTo>
                    <a:cubicBezTo>
                      <a:pt x="7820" y="8656"/>
                      <a:pt x="7820" y="8634"/>
                      <a:pt x="7820" y="8634"/>
                    </a:cubicBezTo>
                    <a:cubicBezTo>
                      <a:pt x="7775" y="8186"/>
                      <a:pt x="7708" y="7738"/>
                      <a:pt x="7618" y="7312"/>
                    </a:cubicBezTo>
                    <a:lnTo>
                      <a:pt x="7618" y="7290"/>
                    </a:lnTo>
                    <a:cubicBezTo>
                      <a:pt x="7596" y="7177"/>
                      <a:pt x="7551" y="7088"/>
                      <a:pt x="7528" y="6976"/>
                    </a:cubicBezTo>
                    <a:cubicBezTo>
                      <a:pt x="7416" y="6617"/>
                      <a:pt x="7327" y="6281"/>
                      <a:pt x="7260" y="5990"/>
                    </a:cubicBezTo>
                    <a:lnTo>
                      <a:pt x="7260" y="5945"/>
                    </a:lnTo>
                    <a:lnTo>
                      <a:pt x="7125" y="5564"/>
                    </a:lnTo>
                    <a:cubicBezTo>
                      <a:pt x="7125" y="5542"/>
                      <a:pt x="7125" y="5520"/>
                      <a:pt x="7125" y="5497"/>
                    </a:cubicBezTo>
                    <a:cubicBezTo>
                      <a:pt x="7080" y="5385"/>
                      <a:pt x="7058" y="5296"/>
                      <a:pt x="7036" y="5184"/>
                    </a:cubicBezTo>
                    <a:cubicBezTo>
                      <a:pt x="7013" y="5161"/>
                      <a:pt x="6991" y="5139"/>
                      <a:pt x="6991" y="5094"/>
                    </a:cubicBezTo>
                    <a:cubicBezTo>
                      <a:pt x="6991" y="5094"/>
                      <a:pt x="6991" y="5072"/>
                      <a:pt x="6991" y="5072"/>
                    </a:cubicBezTo>
                    <a:cubicBezTo>
                      <a:pt x="6968" y="4960"/>
                      <a:pt x="6946" y="4870"/>
                      <a:pt x="6924" y="4780"/>
                    </a:cubicBezTo>
                    <a:lnTo>
                      <a:pt x="6924" y="4758"/>
                    </a:lnTo>
                    <a:lnTo>
                      <a:pt x="6924" y="4736"/>
                    </a:lnTo>
                    <a:cubicBezTo>
                      <a:pt x="6901" y="4668"/>
                      <a:pt x="6879" y="4624"/>
                      <a:pt x="6879" y="4579"/>
                    </a:cubicBezTo>
                    <a:cubicBezTo>
                      <a:pt x="6789" y="4288"/>
                      <a:pt x="6677" y="3974"/>
                      <a:pt x="6543" y="3683"/>
                    </a:cubicBezTo>
                    <a:cubicBezTo>
                      <a:pt x="6498" y="3593"/>
                      <a:pt x="6543" y="3391"/>
                      <a:pt x="6543" y="3279"/>
                    </a:cubicBezTo>
                    <a:cubicBezTo>
                      <a:pt x="6543" y="3055"/>
                      <a:pt x="6543" y="2854"/>
                      <a:pt x="6520" y="2652"/>
                    </a:cubicBezTo>
                    <a:cubicBezTo>
                      <a:pt x="6453" y="2204"/>
                      <a:pt x="6341" y="1734"/>
                      <a:pt x="6162" y="1330"/>
                    </a:cubicBezTo>
                    <a:cubicBezTo>
                      <a:pt x="6139" y="1286"/>
                      <a:pt x="6095" y="1218"/>
                      <a:pt x="6072" y="1174"/>
                    </a:cubicBezTo>
                    <a:cubicBezTo>
                      <a:pt x="6027" y="1061"/>
                      <a:pt x="5938" y="949"/>
                      <a:pt x="5871" y="860"/>
                    </a:cubicBezTo>
                    <a:cubicBezTo>
                      <a:pt x="5803" y="770"/>
                      <a:pt x="5736" y="703"/>
                      <a:pt x="5669" y="636"/>
                    </a:cubicBezTo>
                    <a:cubicBezTo>
                      <a:pt x="5355" y="300"/>
                      <a:pt x="4930" y="76"/>
                      <a:pt x="4482" y="9"/>
                    </a:cubicBezTo>
                    <a:cubicBezTo>
                      <a:pt x="4418" y="3"/>
                      <a:pt x="4356" y="0"/>
                      <a:pt x="4293"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26"/>
              <p:cNvSpPr/>
              <p:nvPr/>
            </p:nvSpPr>
            <p:spPr>
              <a:xfrm>
                <a:off x="2517625" y="1931975"/>
                <a:ext cx="147875" cy="210600"/>
              </a:xfrm>
              <a:custGeom>
                <a:rect b="b" l="l" r="r" t="t"/>
                <a:pathLst>
                  <a:path extrusionOk="0" h="8424" w="5915">
                    <a:moveTo>
                      <a:pt x="1815" y="0"/>
                    </a:moveTo>
                    <a:cubicBezTo>
                      <a:pt x="1389" y="45"/>
                      <a:pt x="986" y="224"/>
                      <a:pt x="695" y="538"/>
                    </a:cubicBezTo>
                    <a:cubicBezTo>
                      <a:pt x="0" y="1255"/>
                      <a:pt x="45" y="2487"/>
                      <a:pt x="247" y="3405"/>
                    </a:cubicBezTo>
                    <a:cubicBezTo>
                      <a:pt x="538" y="5018"/>
                      <a:pt x="1501" y="6430"/>
                      <a:pt x="2890" y="7281"/>
                    </a:cubicBezTo>
                    <a:cubicBezTo>
                      <a:pt x="3137" y="7438"/>
                      <a:pt x="3383" y="7572"/>
                      <a:pt x="3652" y="7684"/>
                    </a:cubicBezTo>
                    <a:cubicBezTo>
                      <a:pt x="3786" y="7752"/>
                      <a:pt x="3943" y="7819"/>
                      <a:pt x="4100" y="7864"/>
                    </a:cubicBezTo>
                    <a:lnTo>
                      <a:pt x="4324" y="7953"/>
                    </a:lnTo>
                    <a:lnTo>
                      <a:pt x="4414" y="7998"/>
                    </a:lnTo>
                    <a:cubicBezTo>
                      <a:pt x="4660" y="8088"/>
                      <a:pt x="4906" y="8200"/>
                      <a:pt x="5175" y="8289"/>
                    </a:cubicBezTo>
                    <a:cubicBezTo>
                      <a:pt x="5242" y="8312"/>
                      <a:pt x="5489" y="8379"/>
                      <a:pt x="5713" y="8424"/>
                    </a:cubicBezTo>
                    <a:lnTo>
                      <a:pt x="5803" y="8424"/>
                    </a:lnTo>
                    <a:cubicBezTo>
                      <a:pt x="5870" y="8424"/>
                      <a:pt x="5892" y="8379"/>
                      <a:pt x="5915" y="8334"/>
                    </a:cubicBezTo>
                    <a:cubicBezTo>
                      <a:pt x="5915" y="8312"/>
                      <a:pt x="5915" y="8312"/>
                      <a:pt x="5915" y="8312"/>
                    </a:cubicBezTo>
                    <a:cubicBezTo>
                      <a:pt x="5915" y="8289"/>
                      <a:pt x="5915" y="8289"/>
                      <a:pt x="5915" y="8289"/>
                    </a:cubicBezTo>
                    <a:lnTo>
                      <a:pt x="5623" y="7528"/>
                    </a:lnTo>
                    <a:lnTo>
                      <a:pt x="5534" y="7326"/>
                    </a:lnTo>
                    <a:lnTo>
                      <a:pt x="5511" y="7259"/>
                    </a:lnTo>
                    <a:lnTo>
                      <a:pt x="4705" y="5175"/>
                    </a:lnTo>
                    <a:lnTo>
                      <a:pt x="3025" y="829"/>
                    </a:lnTo>
                    <a:cubicBezTo>
                      <a:pt x="3002" y="739"/>
                      <a:pt x="2957" y="650"/>
                      <a:pt x="2935" y="560"/>
                    </a:cubicBezTo>
                    <a:cubicBezTo>
                      <a:pt x="2913" y="538"/>
                      <a:pt x="2913" y="493"/>
                      <a:pt x="2890" y="448"/>
                    </a:cubicBezTo>
                    <a:cubicBezTo>
                      <a:pt x="2868" y="359"/>
                      <a:pt x="2823" y="269"/>
                      <a:pt x="2778" y="202"/>
                    </a:cubicBezTo>
                    <a:cubicBezTo>
                      <a:pt x="2756" y="179"/>
                      <a:pt x="2733" y="157"/>
                      <a:pt x="2711" y="135"/>
                    </a:cubicBezTo>
                    <a:cubicBezTo>
                      <a:pt x="2621" y="90"/>
                      <a:pt x="2554" y="67"/>
                      <a:pt x="2464" y="67"/>
                    </a:cubicBezTo>
                    <a:cubicBezTo>
                      <a:pt x="2240" y="23"/>
                      <a:pt x="2039" y="0"/>
                      <a:pt x="1815"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26"/>
              <p:cNvSpPr/>
              <p:nvPr/>
            </p:nvSpPr>
            <p:spPr>
              <a:xfrm>
                <a:off x="2461600" y="2056225"/>
                <a:ext cx="101975" cy="78500"/>
              </a:xfrm>
              <a:custGeom>
                <a:rect b="b" l="l" r="r" t="t"/>
                <a:pathLst>
                  <a:path extrusionOk="0" h="3140" w="4079">
                    <a:moveTo>
                      <a:pt x="893" y="1"/>
                    </a:moveTo>
                    <a:cubicBezTo>
                      <a:pt x="647" y="1"/>
                      <a:pt x="407" y="97"/>
                      <a:pt x="247" y="272"/>
                    </a:cubicBezTo>
                    <a:cubicBezTo>
                      <a:pt x="1" y="608"/>
                      <a:pt x="113" y="1079"/>
                      <a:pt x="337" y="1437"/>
                    </a:cubicBezTo>
                    <a:cubicBezTo>
                      <a:pt x="718" y="1796"/>
                      <a:pt x="1143" y="2087"/>
                      <a:pt x="1591" y="2333"/>
                    </a:cubicBezTo>
                    <a:cubicBezTo>
                      <a:pt x="2376" y="2692"/>
                      <a:pt x="3204" y="2961"/>
                      <a:pt x="4056" y="3140"/>
                    </a:cubicBezTo>
                    <a:cubicBezTo>
                      <a:pt x="4078" y="3095"/>
                      <a:pt x="4078" y="3028"/>
                      <a:pt x="4056" y="2961"/>
                    </a:cubicBezTo>
                    <a:cubicBezTo>
                      <a:pt x="3966" y="2625"/>
                      <a:pt x="3787" y="2333"/>
                      <a:pt x="3518" y="2109"/>
                    </a:cubicBezTo>
                    <a:cubicBezTo>
                      <a:pt x="3025" y="1594"/>
                      <a:pt x="2532" y="1079"/>
                      <a:pt x="2017" y="608"/>
                    </a:cubicBezTo>
                    <a:cubicBezTo>
                      <a:pt x="1771" y="362"/>
                      <a:pt x="1502" y="183"/>
                      <a:pt x="1188" y="48"/>
                    </a:cubicBezTo>
                    <a:cubicBezTo>
                      <a:pt x="1092" y="16"/>
                      <a:pt x="992" y="1"/>
                      <a:pt x="8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26"/>
              <p:cNvSpPr/>
              <p:nvPr/>
            </p:nvSpPr>
            <p:spPr>
              <a:xfrm>
                <a:off x="2433050" y="1976775"/>
                <a:ext cx="575" cy="8425"/>
              </a:xfrm>
              <a:custGeom>
                <a:rect b="b" l="l" r="r" t="t"/>
                <a:pathLst>
                  <a:path extrusionOk="0" fill="none" h="337" w="23">
                    <a:moveTo>
                      <a:pt x="23" y="0"/>
                    </a:moveTo>
                    <a:cubicBezTo>
                      <a:pt x="0" y="112"/>
                      <a:pt x="0" y="224"/>
                      <a:pt x="23" y="336"/>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26"/>
              <p:cNvSpPr/>
              <p:nvPr/>
            </p:nvSpPr>
            <p:spPr>
              <a:xfrm>
                <a:off x="2441450" y="1984050"/>
                <a:ext cx="1150" cy="8425"/>
              </a:xfrm>
              <a:custGeom>
                <a:rect b="b" l="l" r="r" t="t"/>
                <a:pathLst>
                  <a:path extrusionOk="0" fill="none" h="337" w="46">
                    <a:moveTo>
                      <a:pt x="0" y="1"/>
                    </a:moveTo>
                    <a:cubicBezTo>
                      <a:pt x="0" y="113"/>
                      <a:pt x="23" y="225"/>
                      <a:pt x="45" y="337"/>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26"/>
              <p:cNvSpPr/>
              <p:nvPr/>
            </p:nvSpPr>
            <p:spPr>
              <a:xfrm>
                <a:off x="2446475" y="1976775"/>
                <a:ext cx="600" cy="7850"/>
              </a:xfrm>
              <a:custGeom>
                <a:rect b="b" l="l" r="r" t="t"/>
                <a:pathLst>
                  <a:path extrusionOk="0" fill="none" h="314" w="24">
                    <a:moveTo>
                      <a:pt x="1" y="0"/>
                    </a:moveTo>
                    <a:cubicBezTo>
                      <a:pt x="1" y="90"/>
                      <a:pt x="1" y="202"/>
                      <a:pt x="23" y="31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26"/>
              <p:cNvSpPr/>
              <p:nvPr/>
            </p:nvSpPr>
            <p:spPr>
              <a:xfrm>
                <a:off x="2454325" y="1985175"/>
                <a:ext cx="2275" cy="7300"/>
              </a:xfrm>
              <a:custGeom>
                <a:rect b="b" l="l" r="r" t="t"/>
                <a:pathLst>
                  <a:path extrusionOk="0" fill="none" h="292" w="91">
                    <a:moveTo>
                      <a:pt x="1" y="0"/>
                    </a:moveTo>
                    <a:cubicBezTo>
                      <a:pt x="1" y="90"/>
                      <a:pt x="45" y="202"/>
                      <a:pt x="90" y="292"/>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26"/>
              <p:cNvSpPr/>
              <p:nvPr/>
            </p:nvSpPr>
            <p:spPr>
              <a:xfrm>
                <a:off x="2435275" y="2000300"/>
                <a:ext cx="1150" cy="5625"/>
              </a:xfrm>
              <a:custGeom>
                <a:rect b="b" l="l" r="r" t="t"/>
                <a:pathLst>
                  <a:path extrusionOk="0" fill="none" h="225" w="46">
                    <a:moveTo>
                      <a:pt x="1" y="0"/>
                    </a:moveTo>
                    <a:cubicBezTo>
                      <a:pt x="23" y="67"/>
                      <a:pt x="23" y="157"/>
                      <a:pt x="46" y="22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26"/>
              <p:cNvSpPr/>
              <p:nvPr/>
            </p:nvSpPr>
            <p:spPr>
              <a:xfrm>
                <a:off x="2443675" y="2001975"/>
                <a:ext cx="1725" cy="6750"/>
              </a:xfrm>
              <a:custGeom>
                <a:rect b="b" l="l" r="r" t="t"/>
                <a:pathLst>
                  <a:path extrusionOk="0" fill="none" h="270" w="69">
                    <a:moveTo>
                      <a:pt x="1" y="0"/>
                    </a:moveTo>
                    <a:cubicBezTo>
                      <a:pt x="1" y="90"/>
                      <a:pt x="23" y="180"/>
                      <a:pt x="68"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26"/>
              <p:cNvSpPr/>
              <p:nvPr/>
            </p:nvSpPr>
            <p:spPr>
              <a:xfrm>
                <a:off x="2454325" y="1999725"/>
                <a:ext cx="1150" cy="4525"/>
              </a:xfrm>
              <a:custGeom>
                <a:rect b="b" l="l" r="r" t="t"/>
                <a:pathLst>
                  <a:path extrusionOk="0" fill="none" h="181" w="46">
                    <a:moveTo>
                      <a:pt x="1" y="1"/>
                    </a:moveTo>
                    <a:lnTo>
                      <a:pt x="45"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26"/>
              <p:cNvSpPr/>
              <p:nvPr/>
            </p:nvSpPr>
            <p:spPr>
              <a:xfrm>
                <a:off x="2492400" y="2082625"/>
                <a:ext cx="6750" cy="6750"/>
              </a:xfrm>
              <a:custGeom>
                <a:rect b="b" l="l" r="r" t="t"/>
                <a:pathLst>
                  <a:path extrusionOk="0" fill="none" h="270" w="270">
                    <a:moveTo>
                      <a:pt x="1" y="1"/>
                    </a:moveTo>
                    <a:cubicBezTo>
                      <a:pt x="91" y="90"/>
                      <a:pt x="180" y="180"/>
                      <a:pt x="270"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26"/>
              <p:cNvSpPr/>
              <p:nvPr/>
            </p:nvSpPr>
            <p:spPr>
              <a:xfrm>
                <a:off x="2504725" y="2083750"/>
                <a:ext cx="4525" cy="4500"/>
              </a:xfrm>
              <a:custGeom>
                <a:rect b="b" l="l" r="r" t="t"/>
                <a:pathLst>
                  <a:path extrusionOk="0" fill="none" h="180" w="181">
                    <a:moveTo>
                      <a:pt x="1" y="0"/>
                    </a:moveTo>
                    <a:cubicBezTo>
                      <a:pt x="46" y="68"/>
                      <a:pt x="113" y="135"/>
                      <a:pt x="180" y="18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26"/>
              <p:cNvSpPr/>
              <p:nvPr/>
            </p:nvSpPr>
            <p:spPr>
              <a:xfrm>
                <a:off x="2505300" y="2074225"/>
                <a:ext cx="4500" cy="4500"/>
              </a:xfrm>
              <a:custGeom>
                <a:rect b="b" l="l" r="r" t="t"/>
                <a:pathLst>
                  <a:path extrusionOk="0" fill="none" h="180" w="180">
                    <a:moveTo>
                      <a:pt x="0" y="0"/>
                    </a:moveTo>
                    <a:lnTo>
                      <a:pt x="179"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26"/>
              <p:cNvSpPr/>
              <p:nvPr/>
            </p:nvSpPr>
            <p:spPr>
              <a:xfrm>
                <a:off x="2562975" y="2044125"/>
                <a:ext cx="92450" cy="221100"/>
              </a:xfrm>
              <a:custGeom>
                <a:rect b="b" l="l" r="r" t="t"/>
                <a:pathLst>
                  <a:path extrusionOk="0" h="8844" w="3698">
                    <a:moveTo>
                      <a:pt x="624" y="0"/>
                    </a:moveTo>
                    <a:cubicBezTo>
                      <a:pt x="549" y="0"/>
                      <a:pt x="475" y="13"/>
                      <a:pt x="404" y="40"/>
                    </a:cubicBezTo>
                    <a:cubicBezTo>
                      <a:pt x="180" y="174"/>
                      <a:pt x="23" y="398"/>
                      <a:pt x="1" y="644"/>
                    </a:cubicBezTo>
                    <a:cubicBezTo>
                      <a:pt x="1" y="913"/>
                      <a:pt x="23" y="1182"/>
                      <a:pt x="90" y="1429"/>
                    </a:cubicBezTo>
                    <a:lnTo>
                      <a:pt x="292" y="1787"/>
                    </a:lnTo>
                    <a:cubicBezTo>
                      <a:pt x="762" y="3579"/>
                      <a:pt x="606" y="5483"/>
                      <a:pt x="762" y="7365"/>
                    </a:cubicBezTo>
                    <a:cubicBezTo>
                      <a:pt x="740" y="7477"/>
                      <a:pt x="785" y="7567"/>
                      <a:pt x="852" y="7657"/>
                    </a:cubicBezTo>
                    <a:lnTo>
                      <a:pt x="874" y="7657"/>
                    </a:lnTo>
                    <a:cubicBezTo>
                      <a:pt x="900" y="7674"/>
                      <a:pt x="929" y="7681"/>
                      <a:pt x="959" y="7681"/>
                    </a:cubicBezTo>
                    <a:cubicBezTo>
                      <a:pt x="1007" y="7681"/>
                      <a:pt x="1057" y="7662"/>
                      <a:pt x="1099" y="7634"/>
                    </a:cubicBezTo>
                    <a:lnTo>
                      <a:pt x="1121" y="7612"/>
                    </a:lnTo>
                    <a:cubicBezTo>
                      <a:pt x="1188" y="7567"/>
                      <a:pt x="1233" y="7500"/>
                      <a:pt x="1255" y="7432"/>
                    </a:cubicBezTo>
                    <a:cubicBezTo>
                      <a:pt x="1300" y="7320"/>
                      <a:pt x="1323" y="7208"/>
                      <a:pt x="1345" y="7074"/>
                    </a:cubicBezTo>
                    <a:cubicBezTo>
                      <a:pt x="1345" y="7052"/>
                      <a:pt x="1367" y="7007"/>
                      <a:pt x="1367" y="6984"/>
                    </a:cubicBezTo>
                    <a:cubicBezTo>
                      <a:pt x="1367" y="6962"/>
                      <a:pt x="1390" y="6917"/>
                      <a:pt x="1390" y="6895"/>
                    </a:cubicBezTo>
                    <a:cubicBezTo>
                      <a:pt x="1479" y="7455"/>
                      <a:pt x="1614" y="7993"/>
                      <a:pt x="1771" y="8530"/>
                    </a:cubicBezTo>
                    <a:cubicBezTo>
                      <a:pt x="1793" y="8642"/>
                      <a:pt x="1838" y="8732"/>
                      <a:pt x="1927" y="8821"/>
                    </a:cubicBezTo>
                    <a:cubicBezTo>
                      <a:pt x="1950" y="8821"/>
                      <a:pt x="1995" y="8844"/>
                      <a:pt x="2039" y="8844"/>
                    </a:cubicBezTo>
                    <a:lnTo>
                      <a:pt x="2062" y="8844"/>
                    </a:lnTo>
                    <a:cubicBezTo>
                      <a:pt x="2151" y="8821"/>
                      <a:pt x="2241" y="8777"/>
                      <a:pt x="2286" y="8687"/>
                    </a:cubicBezTo>
                    <a:cubicBezTo>
                      <a:pt x="2353" y="8575"/>
                      <a:pt x="2398" y="8463"/>
                      <a:pt x="2398" y="8329"/>
                    </a:cubicBezTo>
                    <a:cubicBezTo>
                      <a:pt x="2398" y="8306"/>
                      <a:pt x="2398" y="8284"/>
                      <a:pt x="2398" y="8284"/>
                    </a:cubicBezTo>
                    <a:cubicBezTo>
                      <a:pt x="2398" y="8261"/>
                      <a:pt x="2398" y="8217"/>
                      <a:pt x="2398" y="8194"/>
                    </a:cubicBezTo>
                    <a:cubicBezTo>
                      <a:pt x="2420" y="7769"/>
                      <a:pt x="2420" y="7343"/>
                      <a:pt x="2398" y="6895"/>
                    </a:cubicBezTo>
                    <a:lnTo>
                      <a:pt x="2398" y="6895"/>
                    </a:lnTo>
                    <a:cubicBezTo>
                      <a:pt x="2465" y="7096"/>
                      <a:pt x="2577" y="7276"/>
                      <a:pt x="2667" y="7455"/>
                    </a:cubicBezTo>
                    <a:lnTo>
                      <a:pt x="2712" y="7545"/>
                    </a:lnTo>
                    <a:cubicBezTo>
                      <a:pt x="2801" y="7657"/>
                      <a:pt x="2868" y="7769"/>
                      <a:pt x="2958" y="7881"/>
                    </a:cubicBezTo>
                    <a:cubicBezTo>
                      <a:pt x="2980" y="7925"/>
                      <a:pt x="3025" y="7948"/>
                      <a:pt x="3070" y="7993"/>
                    </a:cubicBezTo>
                    <a:lnTo>
                      <a:pt x="3182" y="7993"/>
                    </a:lnTo>
                    <a:cubicBezTo>
                      <a:pt x="3272" y="7993"/>
                      <a:pt x="3339" y="7925"/>
                      <a:pt x="3406" y="7858"/>
                    </a:cubicBezTo>
                    <a:cubicBezTo>
                      <a:pt x="3428" y="7813"/>
                      <a:pt x="3451" y="7791"/>
                      <a:pt x="3473" y="7769"/>
                    </a:cubicBezTo>
                    <a:cubicBezTo>
                      <a:pt x="3473" y="7746"/>
                      <a:pt x="3473" y="7724"/>
                      <a:pt x="3496" y="7724"/>
                    </a:cubicBezTo>
                    <a:cubicBezTo>
                      <a:pt x="3630" y="7388"/>
                      <a:pt x="3697" y="7007"/>
                      <a:pt x="3630" y="6648"/>
                    </a:cubicBezTo>
                    <a:lnTo>
                      <a:pt x="3630" y="6559"/>
                    </a:lnTo>
                    <a:cubicBezTo>
                      <a:pt x="3630" y="6514"/>
                      <a:pt x="3608" y="6447"/>
                      <a:pt x="3608" y="6380"/>
                    </a:cubicBezTo>
                    <a:cubicBezTo>
                      <a:pt x="3473" y="4923"/>
                      <a:pt x="3137" y="3490"/>
                      <a:pt x="2644" y="2123"/>
                    </a:cubicBezTo>
                    <a:cubicBezTo>
                      <a:pt x="2510" y="1742"/>
                      <a:pt x="2308" y="1384"/>
                      <a:pt x="2084" y="1048"/>
                    </a:cubicBezTo>
                    <a:cubicBezTo>
                      <a:pt x="1883" y="824"/>
                      <a:pt x="1659" y="600"/>
                      <a:pt x="1435" y="398"/>
                    </a:cubicBezTo>
                    <a:cubicBezTo>
                      <a:pt x="1278" y="286"/>
                      <a:pt x="1121" y="174"/>
                      <a:pt x="964" y="84"/>
                    </a:cubicBezTo>
                    <a:cubicBezTo>
                      <a:pt x="856" y="30"/>
                      <a:pt x="739" y="0"/>
                      <a:pt x="624"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26"/>
              <p:cNvSpPr/>
              <p:nvPr/>
            </p:nvSpPr>
            <p:spPr>
              <a:xfrm>
                <a:off x="2574750" y="2131900"/>
                <a:ext cx="48175" cy="5075"/>
              </a:xfrm>
              <a:custGeom>
                <a:rect b="b" l="l" r="r" t="t"/>
                <a:pathLst>
                  <a:path extrusionOk="0" fill="none" h="203" w="1927">
                    <a:moveTo>
                      <a:pt x="0" y="203"/>
                    </a:moveTo>
                    <a:cubicBezTo>
                      <a:pt x="650" y="203"/>
                      <a:pt x="1300" y="135"/>
                      <a:pt x="1927" y="1"/>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26"/>
              <p:cNvSpPr/>
              <p:nvPr/>
            </p:nvSpPr>
            <p:spPr>
              <a:xfrm>
                <a:off x="2580350" y="2137275"/>
                <a:ext cx="3950" cy="99400"/>
              </a:xfrm>
              <a:custGeom>
                <a:rect b="b" l="l" r="r" t="t"/>
                <a:pathLst>
                  <a:path extrusionOk="0" h="3976" w="158">
                    <a:moveTo>
                      <a:pt x="16" y="0"/>
                    </a:moveTo>
                    <a:cubicBezTo>
                      <a:pt x="13" y="0"/>
                      <a:pt x="8" y="3"/>
                      <a:pt x="0" y="10"/>
                    </a:cubicBezTo>
                    <a:cubicBezTo>
                      <a:pt x="90" y="1332"/>
                      <a:pt x="135" y="2654"/>
                      <a:pt x="135" y="3975"/>
                    </a:cubicBezTo>
                    <a:lnTo>
                      <a:pt x="157" y="3975"/>
                    </a:lnTo>
                    <a:cubicBezTo>
                      <a:pt x="157" y="2654"/>
                      <a:pt x="112" y="1309"/>
                      <a:pt x="23" y="10"/>
                    </a:cubicBezTo>
                    <a:cubicBezTo>
                      <a:pt x="23" y="10"/>
                      <a:pt x="23" y="0"/>
                      <a:pt x="1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26"/>
              <p:cNvSpPr/>
              <p:nvPr/>
            </p:nvSpPr>
            <p:spPr>
              <a:xfrm>
                <a:off x="2584825" y="2136400"/>
                <a:ext cx="5625" cy="99700"/>
              </a:xfrm>
              <a:custGeom>
                <a:rect b="b" l="l" r="r" t="t"/>
                <a:pathLst>
                  <a:path extrusionOk="0" h="3988" w="225">
                    <a:moveTo>
                      <a:pt x="0" y="0"/>
                    </a:moveTo>
                    <a:cubicBezTo>
                      <a:pt x="0" y="0"/>
                      <a:pt x="0" y="0"/>
                      <a:pt x="0" y="23"/>
                    </a:cubicBezTo>
                    <a:cubicBezTo>
                      <a:pt x="23" y="1344"/>
                      <a:pt x="90" y="2666"/>
                      <a:pt x="202" y="3988"/>
                    </a:cubicBezTo>
                    <a:lnTo>
                      <a:pt x="225" y="3966"/>
                    </a:lnTo>
                    <a:cubicBezTo>
                      <a:pt x="113" y="2644"/>
                      <a:pt x="45" y="1344"/>
                      <a:pt x="23" y="23"/>
                    </a:cubicBezTo>
                    <a:cubicBezTo>
                      <a:pt x="23" y="0"/>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26"/>
              <p:cNvSpPr/>
              <p:nvPr/>
            </p:nvSpPr>
            <p:spPr>
              <a:xfrm>
                <a:off x="2589875" y="2136400"/>
                <a:ext cx="6725" cy="85700"/>
              </a:xfrm>
              <a:custGeom>
                <a:rect b="b" l="l" r="r" t="t"/>
                <a:pathLst>
                  <a:path extrusionOk="0" h="3428" w="269">
                    <a:moveTo>
                      <a:pt x="0" y="0"/>
                    </a:moveTo>
                    <a:cubicBezTo>
                      <a:pt x="90" y="1165"/>
                      <a:pt x="157" y="2285"/>
                      <a:pt x="247" y="3428"/>
                    </a:cubicBezTo>
                    <a:cubicBezTo>
                      <a:pt x="247" y="3383"/>
                      <a:pt x="269" y="3361"/>
                      <a:pt x="269" y="3316"/>
                    </a:cubicBezTo>
                    <a:cubicBezTo>
                      <a:pt x="179" y="2218"/>
                      <a:pt x="112" y="112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26"/>
              <p:cNvSpPr/>
              <p:nvPr/>
            </p:nvSpPr>
            <p:spPr>
              <a:xfrm>
                <a:off x="2597700" y="2135825"/>
                <a:ext cx="16275" cy="129975"/>
              </a:xfrm>
              <a:custGeom>
                <a:rect b="b" l="l" r="r" t="t"/>
                <a:pathLst>
                  <a:path extrusionOk="0" h="5199" w="651">
                    <a:moveTo>
                      <a:pt x="23" y="1"/>
                    </a:moveTo>
                    <a:cubicBezTo>
                      <a:pt x="23" y="1"/>
                      <a:pt x="1" y="23"/>
                      <a:pt x="1" y="23"/>
                    </a:cubicBezTo>
                    <a:cubicBezTo>
                      <a:pt x="113" y="1748"/>
                      <a:pt x="314" y="3473"/>
                      <a:pt x="628" y="5198"/>
                    </a:cubicBezTo>
                    <a:lnTo>
                      <a:pt x="650" y="5198"/>
                    </a:lnTo>
                    <a:cubicBezTo>
                      <a:pt x="337" y="3473"/>
                      <a:pt x="135" y="1748"/>
                      <a:pt x="46" y="23"/>
                    </a:cubicBezTo>
                    <a:cubicBezTo>
                      <a:pt x="46" y="23"/>
                      <a:pt x="23" y="1"/>
                      <a:pt x="23"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26"/>
              <p:cNvSpPr/>
              <p:nvPr/>
            </p:nvSpPr>
            <p:spPr>
              <a:xfrm>
                <a:off x="2604975" y="2134700"/>
                <a:ext cx="17400" cy="117650"/>
              </a:xfrm>
              <a:custGeom>
                <a:rect b="b" l="l" r="r" t="t"/>
                <a:pathLst>
                  <a:path extrusionOk="0" h="4706" w="696">
                    <a:moveTo>
                      <a:pt x="1" y="1"/>
                    </a:moveTo>
                    <a:lnTo>
                      <a:pt x="1" y="23"/>
                    </a:lnTo>
                    <a:cubicBezTo>
                      <a:pt x="203" y="1614"/>
                      <a:pt x="427" y="3137"/>
                      <a:pt x="695" y="4706"/>
                    </a:cubicBezTo>
                    <a:cubicBezTo>
                      <a:pt x="695" y="4706"/>
                      <a:pt x="695" y="4683"/>
                      <a:pt x="695" y="4661"/>
                    </a:cubicBezTo>
                    <a:cubicBezTo>
                      <a:pt x="695" y="4638"/>
                      <a:pt x="695" y="4616"/>
                      <a:pt x="695" y="4594"/>
                    </a:cubicBezTo>
                    <a:cubicBezTo>
                      <a:pt x="449" y="3070"/>
                      <a:pt x="225" y="1569"/>
                      <a:pt x="23" y="23"/>
                    </a:cubicBez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26"/>
              <p:cNvSpPr/>
              <p:nvPr/>
            </p:nvSpPr>
            <p:spPr>
              <a:xfrm>
                <a:off x="2611150" y="2133600"/>
                <a:ext cx="19625" cy="99150"/>
              </a:xfrm>
              <a:custGeom>
                <a:rect b="b" l="l" r="r" t="t"/>
                <a:pathLst>
                  <a:path extrusionOk="0" h="3966" w="785">
                    <a:moveTo>
                      <a:pt x="0" y="0"/>
                    </a:moveTo>
                    <a:cubicBezTo>
                      <a:pt x="0" y="23"/>
                      <a:pt x="0" y="23"/>
                      <a:pt x="0" y="23"/>
                    </a:cubicBezTo>
                    <a:cubicBezTo>
                      <a:pt x="202" y="1322"/>
                      <a:pt x="471" y="2599"/>
                      <a:pt x="740" y="3876"/>
                    </a:cubicBezTo>
                    <a:lnTo>
                      <a:pt x="785" y="3966"/>
                    </a:lnTo>
                    <a:cubicBezTo>
                      <a:pt x="493" y="2666"/>
                      <a:pt x="247" y="1344"/>
                      <a:pt x="23" y="23"/>
                    </a:cubicBezTo>
                    <a:cubicBezTo>
                      <a:pt x="23" y="23"/>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26"/>
              <p:cNvSpPr/>
              <p:nvPr/>
            </p:nvSpPr>
            <p:spPr>
              <a:xfrm>
                <a:off x="2619000" y="2131900"/>
                <a:ext cx="23525" cy="112050"/>
              </a:xfrm>
              <a:custGeom>
                <a:rect b="b" l="l" r="r" t="t"/>
                <a:pathLst>
                  <a:path extrusionOk="0" h="4482" w="941">
                    <a:moveTo>
                      <a:pt x="22" y="1"/>
                    </a:moveTo>
                    <a:cubicBezTo>
                      <a:pt x="0" y="1"/>
                      <a:pt x="0" y="23"/>
                      <a:pt x="0" y="23"/>
                    </a:cubicBezTo>
                    <a:cubicBezTo>
                      <a:pt x="134" y="583"/>
                      <a:pt x="224" y="1166"/>
                      <a:pt x="314" y="1726"/>
                    </a:cubicBezTo>
                    <a:cubicBezTo>
                      <a:pt x="426" y="2667"/>
                      <a:pt x="627" y="3585"/>
                      <a:pt x="896" y="4482"/>
                    </a:cubicBezTo>
                    <a:lnTo>
                      <a:pt x="941" y="4482"/>
                    </a:lnTo>
                    <a:cubicBezTo>
                      <a:pt x="650" y="3585"/>
                      <a:pt x="471" y="2667"/>
                      <a:pt x="336" y="1726"/>
                    </a:cubicBezTo>
                    <a:cubicBezTo>
                      <a:pt x="247" y="1166"/>
                      <a:pt x="157" y="561"/>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26"/>
              <p:cNvSpPr/>
              <p:nvPr/>
            </p:nvSpPr>
            <p:spPr>
              <a:xfrm>
                <a:off x="2629075" y="2134150"/>
                <a:ext cx="21300" cy="104200"/>
              </a:xfrm>
              <a:custGeom>
                <a:rect b="b" l="l" r="r" t="t"/>
                <a:pathLst>
                  <a:path extrusionOk="0" h="4168" w="852">
                    <a:moveTo>
                      <a:pt x="23" y="1"/>
                    </a:moveTo>
                    <a:cubicBezTo>
                      <a:pt x="0" y="1"/>
                      <a:pt x="0" y="23"/>
                      <a:pt x="23" y="23"/>
                    </a:cubicBezTo>
                    <a:cubicBezTo>
                      <a:pt x="269" y="1457"/>
                      <a:pt x="516" y="2756"/>
                      <a:pt x="829" y="4168"/>
                    </a:cubicBezTo>
                    <a:cubicBezTo>
                      <a:pt x="829" y="4145"/>
                      <a:pt x="829" y="4123"/>
                      <a:pt x="852" y="4123"/>
                    </a:cubicBezTo>
                    <a:cubicBezTo>
                      <a:pt x="538" y="2734"/>
                      <a:pt x="292" y="1434"/>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26"/>
              <p:cNvSpPr/>
              <p:nvPr/>
            </p:nvSpPr>
            <p:spPr>
              <a:xfrm>
                <a:off x="2635225" y="2135275"/>
                <a:ext cx="17950" cy="75075"/>
              </a:xfrm>
              <a:custGeom>
                <a:rect b="b" l="l" r="r" t="t"/>
                <a:pathLst>
                  <a:path extrusionOk="0" h="3003" w="718">
                    <a:moveTo>
                      <a:pt x="1" y="0"/>
                    </a:moveTo>
                    <a:cubicBezTo>
                      <a:pt x="1" y="23"/>
                      <a:pt x="1" y="23"/>
                      <a:pt x="1" y="23"/>
                    </a:cubicBezTo>
                    <a:lnTo>
                      <a:pt x="675" y="2826"/>
                    </a:lnTo>
                    <a:lnTo>
                      <a:pt x="675" y="2826"/>
                    </a:lnTo>
                    <a:cubicBezTo>
                      <a:pt x="673" y="2797"/>
                      <a:pt x="673" y="2765"/>
                      <a:pt x="673" y="2734"/>
                    </a:cubicBezTo>
                    <a:lnTo>
                      <a:pt x="23" y="0"/>
                    </a:lnTo>
                    <a:close/>
                    <a:moveTo>
                      <a:pt x="675" y="2826"/>
                    </a:moveTo>
                    <a:cubicBezTo>
                      <a:pt x="678" y="2859"/>
                      <a:pt x="683" y="2889"/>
                      <a:pt x="695" y="2913"/>
                    </a:cubicBezTo>
                    <a:lnTo>
                      <a:pt x="718" y="3002"/>
                    </a:lnTo>
                    <a:lnTo>
                      <a:pt x="675" y="2826"/>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26"/>
              <p:cNvSpPr/>
              <p:nvPr/>
            </p:nvSpPr>
            <p:spPr>
              <a:xfrm>
                <a:off x="2577550" y="1942050"/>
                <a:ext cx="77875" cy="171400"/>
              </a:xfrm>
              <a:custGeom>
                <a:rect b="b" l="l" r="r" t="t"/>
                <a:pathLst>
                  <a:path extrusionOk="0" h="6856" w="3115">
                    <a:moveTo>
                      <a:pt x="516" y="0"/>
                    </a:moveTo>
                    <a:lnTo>
                      <a:pt x="493" y="23"/>
                    </a:lnTo>
                    <a:cubicBezTo>
                      <a:pt x="448" y="45"/>
                      <a:pt x="426" y="68"/>
                      <a:pt x="404" y="90"/>
                    </a:cubicBezTo>
                    <a:cubicBezTo>
                      <a:pt x="179" y="314"/>
                      <a:pt x="23" y="628"/>
                      <a:pt x="0" y="964"/>
                    </a:cubicBezTo>
                    <a:cubicBezTo>
                      <a:pt x="0" y="964"/>
                      <a:pt x="0" y="986"/>
                      <a:pt x="0" y="986"/>
                    </a:cubicBezTo>
                    <a:cubicBezTo>
                      <a:pt x="0" y="986"/>
                      <a:pt x="0" y="1009"/>
                      <a:pt x="0" y="1031"/>
                    </a:cubicBezTo>
                    <a:cubicBezTo>
                      <a:pt x="0" y="1031"/>
                      <a:pt x="0" y="1053"/>
                      <a:pt x="0" y="1053"/>
                    </a:cubicBezTo>
                    <a:cubicBezTo>
                      <a:pt x="0" y="1098"/>
                      <a:pt x="0" y="1165"/>
                      <a:pt x="0" y="1210"/>
                    </a:cubicBezTo>
                    <a:lnTo>
                      <a:pt x="0" y="1255"/>
                    </a:lnTo>
                    <a:cubicBezTo>
                      <a:pt x="45" y="1613"/>
                      <a:pt x="157" y="1949"/>
                      <a:pt x="314" y="2285"/>
                    </a:cubicBezTo>
                    <a:cubicBezTo>
                      <a:pt x="404" y="2510"/>
                      <a:pt x="516" y="2734"/>
                      <a:pt x="605" y="2958"/>
                    </a:cubicBezTo>
                    <a:lnTo>
                      <a:pt x="605" y="2980"/>
                    </a:lnTo>
                    <a:cubicBezTo>
                      <a:pt x="807" y="3383"/>
                      <a:pt x="1008" y="3786"/>
                      <a:pt x="1210" y="4167"/>
                    </a:cubicBezTo>
                    <a:cubicBezTo>
                      <a:pt x="1210" y="4167"/>
                      <a:pt x="1232" y="4190"/>
                      <a:pt x="1232" y="4190"/>
                    </a:cubicBezTo>
                    <a:cubicBezTo>
                      <a:pt x="1300" y="4347"/>
                      <a:pt x="1389" y="4481"/>
                      <a:pt x="1479" y="4615"/>
                    </a:cubicBezTo>
                    <a:cubicBezTo>
                      <a:pt x="1546" y="4750"/>
                      <a:pt x="1636" y="4884"/>
                      <a:pt x="1703" y="4996"/>
                    </a:cubicBezTo>
                    <a:lnTo>
                      <a:pt x="1725" y="5041"/>
                    </a:lnTo>
                    <a:cubicBezTo>
                      <a:pt x="2039" y="5512"/>
                      <a:pt x="2353" y="5982"/>
                      <a:pt x="2711" y="6430"/>
                    </a:cubicBezTo>
                    <a:cubicBezTo>
                      <a:pt x="2801" y="6542"/>
                      <a:pt x="2913" y="6676"/>
                      <a:pt x="3025" y="6766"/>
                    </a:cubicBezTo>
                    <a:lnTo>
                      <a:pt x="3092" y="6833"/>
                    </a:lnTo>
                    <a:lnTo>
                      <a:pt x="3114" y="6856"/>
                    </a:lnTo>
                    <a:lnTo>
                      <a:pt x="2263" y="4750"/>
                    </a:lnTo>
                    <a:lnTo>
                      <a:pt x="2263" y="4727"/>
                    </a:lnTo>
                    <a:cubicBezTo>
                      <a:pt x="2263" y="4727"/>
                      <a:pt x="2263" y="4705"/>
                      <a:pt x="2263" y="4705"/>
                    </a:cubicBezTo>
                    <a:cubicBezTo>
                      <a:pt x="2151" y="4391"/>
                      <a:pt x="2039" y="4123"/>
                      <a:pt x="1927" y="3831"/>
                    </a:cubicBezTo>
                    <a:cubicBezTo>
                      <a:pt x="1927" y="3831"/>
                      <a:pt x="1927" y="3831"/>
                      <a:pt x="1927" y="3809"/>
                    </a:cubicBezTo>
                    <a:cubicBezTo>
                      <a:pt x="1748" y="3383"/>
                      <a:pt x="1591" y="2935"/>
                      <a:pt x="1412" y="2510"/>
                    </a:cubicBezTo>
                    <a:cubicBezTo>
                      <a:pt x="1412" y="2487"/>
                      <a:pt x="1412" y="2487"/>
                      <a:pt x="1412" y="2465"/>
                    </a:cubicBezTo>
                    <a:lnTo>
                      <a:pt x="896" y="1121"/>
                    </a:lnTo>
                    <a:lnTo>
                      <a:pt x="874" y="1053"/>
                    </a:lnTo>
                    <a:cubicBezTo>
                      <a:pt x="852" y="986"/>
                      <a:pt x="807" y="896"/>
                      <a:pt x="762" y="807"/>
                    </a:cubicBezTo>
                    <a:cubicBezTo>
                      <a:pt x="762" y="784"/>
                      <a:pt x="762" y="762"/>
                      <a:pt x="762" y="740"/>
                    </a:cubicBezTo>
                    <a:lnTo>
                      <a:pt x="628" y="404"/>
                    </a:lnTo>
                    <a:cubicBezTo>
                      <a:pt x="605" y="381"/>
                      <a:pt x="583" y="336"/>
                      <a:pt x="583" y="314"/>
                    </a:cubicBezTo>
                    <a:cubicBezTo>
                      <a:pt x="583" y="314"/>
                      <a:pt x="583" y="292"/>
                      <a:pt x="583" y="292"/>
                    </a:cubicBezTo>
                    <a:cubicBezTo>
                      <a:pt x="560" y="180"/>
                      <a:pt x="538" y="90"/>
                      <a:pt x="516" y="0"/>
                    </a:cubicBezTo>
                    <a:close/>
                  </a:path>
                </a:pathLst>
              </a:custGeom>
              <a:solidFill>
                <a:srgbClr val="E3E0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26"/>
              <p:cNvSpPr/>
              <p:nvPr/>
            </p:nvSpPr>
            <p:spPr>
              <a:xfrm>
                <a:off x="2504725" y="1917400"/>
                <a:ext cx="135575" cy="220125"/>
              </a:xfrm>
              <a:custGeom>
                <a:rect b="b" l="l" r="r" t="t"/>
                <a:pathLst>
                  <a:path extrusionOk="0" fill="none" h="8805" w="5423">
                    <a:moveTo>
                      <a:pt x="2465" y="1"/>
                    </a:moveTo>
                    <a:cubicBezTo>
                      <a:pt x="2465" y="1"/>
                      <a:pt x="1" y="314"/>
                      <a:pt x="449" y="3451"/>
                    </a:cubicBezTo>
                    <a:cubicBezTo>
                      <a:pt x="897" y="6587"/>
                      <a:pt x="3451" y="8290"/>
                      <a:pt x="5422" y="8805"/>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26"/>
              <p:cNvSpPr/>
              <p:nvPr/>
            </p:nvSpPr>
            <p:spPr>
              <a:xfrm>
                <a:off x="2522100" y="1926925"/>
                <a:ext cx="15150" cy="23550"/>
              </a:xfrm>
              <a:custGeom>
                <a:rect b="b" l="l" r="r" t="t"/>
                <a:pathLst>
                  <a:path extrusionOk="0" fill="none" h="942" w="606">
                    <a:moveTo>
                      <a:pt x="0" y="941"/>
                    </a:moveTo>
                    <a:cubicBezTo>
                      <a:pt x="112" y="583"/>
                      <a:pt x="314" y="269"/>
                      <a:pt x="605" y="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26"/>
              <p:cNvSpPr/>
              <p:nvPr/>
            </p:nvSpPr>
            <p:spPr>
              <a:xfrm>
                <a:off x="2526575" y="2022975"/>
                <a:ext cx="99150" cy="39525"/>
              </a:xfrm>
              <a:custGeom>
                <a:rect b="b" l="l" r="r" t="t"/>
                <a:pathLst>
                  <a:path extrusionOk="0" h="1581" w="3966">
                    <a:moveTo>
                      <a:pt x="919" y="505"/>
                    </a:moveTo>
                    <a:cubicBezTo>
                      <a:pt x="914" y="505"/>
                      <a:pt x="910" y="506"/>
                      <a:pt x="905" y="507"/>
                    </a:cubicBezTo>
                    <a:lnTo>
                      <a:pt x="905" y="507"/>
                    </a:lnTo>
                    <a:cubicBezTo>
                      <a:pt x="907" y="507"/>
                      <a:pt x="909" y="507"/>
                      <a:pt x="911" y="507"/>
                    </a:cubicBezTo>
                    <a:cubicBezTo>
                      <a:pt x="951" y="507"/>
                      <a:pt x="994" y="525"/>
                      <a:pt x="1031" y="549"/>
                    </a:cubicBezTo>
                    <a:cubicBezTo>
                      <a:pt x="1009" y="527"/>
                      <a:pt x="964" y="505"/>
                      <a:pt x="919" y="505"/>
                    </a:cubicBezTo>
                    <a:close/>
                    <a:moveTo>
                      <a:pt x="3047" y="34"/>
                    </a:moveTo>
                    <a:cubicBezTo>
                      <a:pt x="3070" y="34"/>
                      <a:pt x="3115" y="57"/>
                      <a:pt x="3137" y="57"/>
                    </a:cubicBezTo>
                    <a:cubicBezTo>
                      <a:pt x="3182" y="101"/>
                      <a:pt x="3227" y="169"/>
                      <a:pt x="3249" y="258"/>
                    </a:cubicBezTo>
                    <a:cubicBezTo>
                      <a:pt x="3294" y="348"/>
                      <a:pt x="3316" y="460"/>
                      <a:pt x="3339" y="572"/>
                    </a:cubicBezTo>
                    <a:cubicBezTo>
                      <a:pt x="3182" y="482"/>
                      <a:pt x="3047" y="370"/>
                      <a:pt x="2980" y="213"/>
                    </a:cubicBezTo>
                    <a:cubicBezTo>
                      <a:pt x="2958" y="169"/>
                      <a:pt x="2935" y="146"/>
                      <a:pt x="2958" y="101"/>
                    </a:cubicBezTo>
                    <a:cubicBezTo>
                      <a:pt x="2958" y="79"/>
                      <a:pt x="2980" y="57"/>
                      <a:pt x="3003" y="34"/>
                    </a:cubicBezTo>
                    <a:close/>
                    <a:moveTo>
                      <a:pt x="3067" y="1"/>
                    </a:moveTo>
                    <a:cubicBezTo>
                      <a:pt x="3042" y="1"/>
                      <a:pt x="3014" y="12"/>
                      <a:pt x="2980" y="34"/>
                    </a:cubicBezTo>
                    <a:cubicBezTo>
                      <a:pt x="2958" y="34"/>
                      <a:pt x="2935" y="57"/>
                      <a:pt x="2913" y="101"/>
                    </a:cubicBezTo>
                    <a:cubicBezTo>
                      <a:pt x="2913" y="146"/>
                      <a:pt x="2913" y="191"/>
                      <a:pt x="2935" y="236"/>
                    </a:cubicBezTo>
                    <a:cubicBezTo>
                      <a:pt x="3025" y="393"/>
                      <a:pt x="3159" y="527"/>
                      <a:pt x="3339" y="594"/>
                    </a:cubicBezTo>
                    <a:cubicBezTo>
                      <a:pt x="3339" y="602"/>
                      <a:pt x="3339" y="609"/>
                      <a:pt x="3339" y="617"/>
                    </a:cubicBezTo>
                    <a:cubicBezTo>
                      <a:pt x="3361" y="639"/>
                      <a:pt x="3406" y="639"/>
                      <a:pt x="3428" y="661"/>
                    </a:cubicBezTo>
                    <a:cubicBezTo>
                      <a:pt x="3540" y="684"/>
                      <a:pt x="3675" y="684"/>
                      <a:pt x="3787" y="684"/>
                    </a:cubicBezTo>
                    <a:cubicBezTo>
                      <a:pt x="3831" y="661"/>
                      <a:pt x="3899" y="661"/>
                      <a:pt x="3966" y="617"/>
                    </a:cubicBezTo>
                    <a:cubicBezTo>
                      <a:pt x="3966" y="617"/>
                      <a:pt x="3966" y="594"/>
                      <a:pt x="3966" y="572"/>
                    </a:cubicBezTo>
                    <a:cubicBezTo>
                      <a:pt x="3921" y="594"/>
                      <a:pt x="3854" y="617"/>
                      <a:pt x="3809" y="639"/>
                    </a:cubicBezTo>
                    <a:cubicBezTo>
                      <a:pt x="3697" y="639"/>
                      <a:pt x="3563" y="639"/>
                      <a:pt x="3451" y="594"/>
                    </a:cubicBezTo>
                    <a:cubicBezTo>
                      <a:pt x="3428" y="594"/>
                      <a:pt x="3383" y="594"/>
                      <a:pt x="3361" y="572"/>
                    </a:cubicBezTo>
                    <a:cubicBezTo>
                      <a:pt x="3339" y="460"/>
                      <a:pt x="3316" y="348"/>
                      <a:pt x="3271" y="236"/>
                    </a:cubicBezTo>
                    <a:cubicBezTo>
                      <a:pt x="3249" y="146"/>
                      <a:pt x="3204" y="79"/>
                      <a:pt x="3137" y="34"/>
                    </a:cubicBezTo>
                    <a:cubicBezTo>
                      <a:pt x="3115" y="12"/>
                      <a:pt x="3092" y="1"/>
                      <a:pt x="3067" y="1"/>
                    </a:cubicBezTo>
                    <a:close/>
                    <a:moveTo>
                      <a:pt x="3339" y="617"/>
                    </a:moveTo>
                    <a:cubicBezTo>
                      <a:pt x="3339" y="654"/>
                      <a:pt x="3337" y="692"/>
                      <a:pt x="3333" y="729"/>
                    </a:cubicBezTo>
                    <a:lnTo>
                      <a:pt x="3333" y="729"/>
                    </a:lnTo>
                    <a:cubicBezTo>
                      <a:pt x="3335" y="722"/>
                      <a:pt x="3337" y="714"/>
                      <a:pt x="3339" y="706"/>
                    </a:cubicBezTo>
                    <a:cubicBezTo>
                      <a:pt x="3339" y="688"/>
                      <a:pt x="3339" y="653"/>
                      <a:pt x="3339" y="617"/>
                    </a:cubicBezTo>
                    <a:close/>
                    <a:moveTo>
                      <a:pt x="2174" y="258"/>
                    </a:moveTo>
                    <a:cubicBezTo>
                      <a:pt x="2375" y="393"/>
                      <a:pt x="2465" y="639"/>
                      <a:pt x="2375" y="863"/>
                    </a:cubicBezTo>
                    <a:lnTo>
                      <a:pt x="2375" y="886"/>
                    </a:lnTo>
                    <a:cubicBezTo>
                      <a:pt x="2218" y="729"/>
                      <a:pt x="2129" y="549"/>
                      <a:pt x="2084" y="348"/>
                    </a:cubicBezTo>
                    <a:cubicBezTo>
                      <a:pt x="2084" y="325"/>
                      <a:pt x="2084" y="281"/>
                      <a:pt x="2106" y="258"/>
                    </a:cubicBezTo>
                    <a:close/>
                    <a:moveTo>
                      <a:pt x="2101" y="227"/>
                    </a:moveTo>
                    <a:cubicBezTo>
                      <a:pt x="2093" y="227"/>
                      <a:pt x="2077" y="242"/>
                      <a:pt x="2062" y="258"/>
                    </a:cubicBezTo>
                    <a:cubicBezTo>
                      <a:pt x="2039" y="281"/>
                      <a:pt x="2039" y="325"/>
                      <a:pt x="2039" y="370"/>
                    </a:cubicBezTo>
                    <a:cubicBezTo>
                      <a:pt x="2084" y="594"/>
                      <a:pt x="2196" y="774"/>
                      <a:pt x="2330" y="930"/>
                    </a:cubicBezTo>
                    <a:cubicBezTo>
                      <a:pt x="2241" y="1132"/>
                      <a:pt x="2039" y="1266"/>
                      <a:pt x="1815" y="1289"/>
                    </a:cubicBezTo>
                    <a:cubicBezTo>
                      <a:pt x="1783" y="1293"/>
                      <a:pt x="1752" y="1295"/>
                      <a:pt x="1720" y="1295"/>
                    </a:cubicBezTo>
                    <a:cubicBezTo>
                      <a:pt x="1573" y="1295"/>
                      <a:pt x="1429" y="1254"/>
                      <a:pt x="1300" y="1199"/>
                    </a:cubicBezTo>
                    <a:cubicBezTo>
                      <a:pt x="1345" y="930"/>
                      <a:pt x="1233" y="684"/>
                      <a:pt x="1031" y="550"/>
                    </a:cubicBezTo>
                    <a:lnTo>
                      <a:pt x="1031" y="550"/>
                    </a:lnTo>
                    <a:cubicBezTo>
                      <a:pt x="1233" y="684"/>
                      <a:pt x="1322" y="930"/>
                      <a:pt x="1300" y="1154"/>
                    </a:cubicBezTo>
                    <a:cubicBezTo>
                      <a:pt x="1255" y="1132"/>
                      <a:pt x="1210" y="1110"/>
                      <a:pt x="1166" y="1087"/>
                    </a:cubicBezTo>
                    <a:cubicBezTo>
                      <a:pt x="1009" y="975"/>
                      <a:pt x="897" y="818"/>
                      <a:pt x="852" y="639"/>
                    </a:cubicBezTo>
                    <a:cubicBezTo>
                      <a:pt x="852" y="594"/>
                      <a:pt x="852" y="572"/>
                      <a:pt x="874" y="527"/>
                    </a:cubicBezTo>
                    <a:cubicBezTo>
                      <a:pt x="874" y="527"/>
                      <a:pt x="888" y="513"/>
                      <a:pt x="905" y="507"/>
                    </a:cubicBezTo>
                    <a:lnTo>
                      <a:pt x="905" y="507"/>
                    </a:lnTo>
                    <a:cubicBezTo>
                      <a:pt x="875" y="509"/>
                      <a:pt x="848" y="521"/>
                      <a:pt x="829" y="549"/>
                    </a:cubicBezTo>
                    <a:cubicBezTo>
                      <a:pt x="807" y="572"/>
                      <a:pt x="785" y="617"/>
                      <a:pt x="807" y="661"/>
                    </a:cubicBezTo>
                    <a:cubicBezTo>
                      <a:pt x="852" y="863"/>
                      <a:pt x="964" y="1020"/>
                      <a:pt x="1121" y="1132"/>
                    </a:cubicBezTo>
                    <a:cubicBezTo>
                      <a:pt x="1166" y="1177"/>
                      <a:pt x="1210" y="1199"/>
                      <a:pt x="1255" y="1222"/>
                    </a:cubicBezTo>
                    <a:cubicBezTo>
                      <a:pt x="1255" y="1244"/>
                      <a:pt x="1255" y="1266"/>
                      <a:pt x="1233" y="1311"/>
                    </a:cubicBezTo>
                    <a:cubicBezTo>
                      <a:pt x="1210" y="1401"/>
                      <a:pt x="1143" y="1490"/>
                      <a:pt x="1031" y="1535"/>
                    </a:cubicBezTo>
                    <a:cubicBezTo>
                      <a:pt x="992" y="1561"/>
                      <a:pt x="945" y="1572"/>
                      <a:pt x="894" y="1572"/>
                    </a:cubicBezTo>
                    <a:cubicBezTo>
                      <a:pt x="859" y="1572"/>
                      <a:pt x="822" y="1567"/>
                      <a:pt x="785" y="1558"/>
                    </a:cubicBezTo>
                    <a:cubicBezTo>
                      <a:pt x="404" y="1490"/>
                      <a:pt x="113" y="1177"/>
                      <a:pt x="23" y="796"/>
                    </a:cubicBezTo>
                    <a:cubicBezTo>
                      <a:pt x="23" y="796"/>
                      <a:pt x="23" y="774"/>
                      <a:pt x="1" y="774"/>
                    </a:cubicBezTo>
                    <a:cubicBezTo>
                      <a:pt x="1" y="774"/>
                      <a:pt x="1" y="796"/>
                      <a:pt x="1" y="796"/>
                    </a:cubicBezTo>
                    <a:cubicBezTo>
                      <a:pt x="68" y="1199"/>
                      <a:pt x="381" y="1513"/>
                      <a:pt x="785" y="1580"/>
                    </a:cubicBezTo>
                    <a:lnTo>
                      <a:pt x="897" y="1580"/>
                    </a:lnTo>
                    <a:cubicBezTo>
                      <a:pt x="942" y="1580"/>
                      <a:pt x="1009" y="1580"/>
                      <a:pt x="1054" y="1558"/>
                    </a:cubicBezTo>
                    <a:cubicBezTo>
                      <a:pt x="1143" y="1513"/>
                      <a:pt x="1233" y="1423"/>
                      <a:pt x="1278" y="1311"/>
                    </a:cubicBezTo>
                    <a:cubicBezTo>
                      <a:pt x="1278" y="1266"/>
                      <a:pt x="1278" y="1244"/>
                      <a:pt x="1300" y="1222"/>
                    </a:cubicBezTo>
                    <a:cubicBezTo>
                      <a:pt x="1457" y="1311"/>
                      <a:pt x="1636" y="1334"/>
                      <a:pt x="1815" y="1334"/>
                    </a:cubicBezTo>
                    <a:cubicBezTo>
                      <a:pt x="2039" y="1289"/>
                      <a:pt x="2241" y="1154"/>
                      <a:pt x="2353" y="953"/>
                    </a:cubicBezTo>
                    <a:cubicBezTo>
                      <a:pt x="2420" y="998"/>
                      <a:pt x="2465" y="1042"/>
                      <a:pt x="2532" y="1087"/>
                    </a:cubicBezTo>
                    <a:cubicBezTo>
                      <a:pt x="2637" y="1152"/>
                      <a:pt x="2749" y="1187"/>
                      <a:pt x="2859" y="1187"/>
                    </a:cubicBezTo>
                    <a:cubicBezTo>
                      <a:pt x="2939" y="1187"/>
                      <a:pt x="3017" y="1169"/>
                      <a:pt x="3092" y="1132"/>
                    </a:cubicBezTo>
                    <a:cubicBezTo>
                      <a:pt x="3159" y="1087"/>
                      <a:pt x="3204" y="1042"/>
                      <a:pt x="3249" y="998"/>
                    </a:cubicBezTo>
                    <a:cubicBezTo>
                      <a:pt x="3297" y="917"/>
                      <a:pt x="3323" y="825"/>
                      <a:pt x="3333" y="729"/>
                    </a:cubicBezTo>
                    <a:lnTo>
                      <a:pt x="3333" y="729"/>
                    </a:lnTo>
                    <a:cubicBezTo>
                      <a:pt x="3312" y="811"/>
                      <a:pt x="3290" y="891"/>
                      <a:pt x="3249" y="953"/>
                    </a:cubicBezTo>
                    <a:cubicBezTo>
                      <a:pt x="3227" y="1020"/>
                      <a:pt x="3159" y="1065"/>
                      <a:pt x="3115" y="1087"/>
                    </a:cubicBezTo>
                    <a:cubicBezTo>
                      <a:pt x="3036" y="1126"/>
                      <a:pt x="2953" y="1144"/>
                      <a:pt x="2872" y="1144"/>
                    </a:cubicBezTo>
                    <a:cubicBezTo>
                      <a:pt x="2767" y="1144"/>
                      <a:pt x="2665" y="1115"/>
                      <a:pt x="2577" y="1065"/>
                    </a:cubicBezTo>
                    <a:cubicBezTo>
                      <a:pt x="2510" y="1020"/>
                      <a:pt x="2443" y="975"/>
                      <a:pt x="2398" y="930"/>
                    </a:cubicBezTo>
                    <a:cubicBezTo>
                      <a:pt x="2398" y="908"/>
                      <a:pt x="2398" y="908"/>
                      <a:pt x="2398" y="886"/>
                    </a:cubicBezTo>
                    <a:cubicBezTo>
                      <a:pt x="2487" y="639"/>
                      <a:pt x="2398" y="370"/>
                      <a:pt x="2174" y="236"/>
                    </a:cubicBezTo>
                    <a:lnTo>
                      <a:pt x="2106" y="236"/>
                    </a:lnTo>
                    <a:cubicBezTo>
                      <a:pt x="2106" y="229"/>
                      <a:pt x="2105" y="227"/>
                      <a:pt x="2101" y="227"/>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26"/>
              <p:cNvSpPr/>
              <p:nvPr/>
            </p:nvSpPr>
            <p:spPr>
              <a:xfrm>
                <a:off x="2516500" y="1988675"/>
                <a:ext cx="96350" cy="39100"/>
              </a:xfrm>
              <a:custGeom>
                <a:rect b="b" l="l" r="r" t="t"/>
                <a:pathLst>
                  <a:path extrusionOk="0" h="1564" w="3854">
                    <a:moveTo>
                      <a:pt x="3047" y="40"/>
                    </a:moveTo>
                    <a:cubicBezTo>
                      <a:pt x="3070" y="40"/>
                      <a:pt x="3092" y="40"/>
                      <a:pt x="3114" y="62"/>
                    </a:cubicBezTo>
                    <a:cubicBezTo>
                      <a:pt x="3182" y="107"/>
                      <a:pt x="3226" y="174"/>
                      <a:pt x="3226" y="241"/>
                    </a:cubicBezTo>
                    <a:cubicBezTo>
                      <a:pt x="3271" y="353"/>
                      <a:pt x="3294" y="443"/>
                      <a:pt x="3316" y="555"/>
                    </a:cubicBezTo>
                    <a:cubicBezTo>
                      <a:pt x="3159" y="488"/>
                      <a:pt x="3025" y="353"/>
                      <a:pt x="2958" y="196"/>
                    </a:cubicBezTo>
                    <a:cubicBezTo>
                      <a:pt x="2935" y="174"/>
                      <a:pt x="2935" y="129"/>
                      <a:pt x="2935" y="84"/>
                    </a:cubicBezTo>
                    <a:cubicBezTo>
                      <a:pt x="2935" y="62"/>
                      <a:pt x="2958" y="40"/>
                      <a:pt x="2980" y="40"/>
                    </a:cubicBezTo>
                    <a:close/>
                    <a:moveTo>
                      <a:pt x="2151" y="264"/>
                    </a:moveTo>
                    <a:cubicBezTo>
                      <a:pt x="2353" y="398"/>
                      <a:pt x="2442" y="645"/>
                      <a:pt x="2375" y="869"/>
                    </a:cubicBezTo>
                    <a:lnTo>
                      <a:pt x="2353" y="869"/>
                    </a:lnTo>
                    <a:lnTo>
                      <a:pt x="2353" y="891"/>
                    </a:lnTo>
                    <a:cubicBezTo>
                      <a:pt x="2218" y="734"/>
                      <a:pt x="2106" y="555"/>
                      <a:pt x="2084" y="353"/>
                    </a:cubicBezTo>
                    <a:cubicBezTo>
                      <a:pt x="2061" y="331"/>
                      <a:pt x="2084" y="286"/>
                      <a:pt x="2084" y="264"/>
                    </a:cubicBezTo>
                    <a:close/>
                    <a:moveTo>
                      <a:pt x="3067" y="0"/>
                    </a:moveTo>
                    <a:cubicBezTo>
                      <a:pt x="3042" y="0"/>
                      <a:pt x="3014" y="6"/>
                      <a:pt x="2980" y="17"/>
                    </a:cubicBezTo>
                    <a:cubicBezTo>
                      <a:pt x="2958" y="17"/>
                      <a:pt x="2935" y="62"/>
                      <a:pt x="2913" y="84"/>
                    </a:cubicBezTo>
                    <a:cubicBezTo>
                      <a:pt x="2913" y="129"/>
                      <a:pt x="2913" y="174"/>
                      <a:pt x="2958" y="219"/>
                    </a:cubicBezTo>
                    <a:cubicBezTo>
                      <a:pt x="3025" y="376"/>
                      <a:pt x="3159" y="510"/>
                      <a:pt x="3338" y="600"/>
                    </a:cubicBezTo>
                    <a:cubicBezTo>
                      <a:pt x="3338" y="622"/>
                      <a:pt x="3338" y="667"/>
                      <a:pt x="3338" y="689"/>
                    </a:cubicBezTo>
                    <a:cubicBezTo>
                      <a:pt x="3316" y="846"/>
                      <a:pt x="3249" y="1003"/>
                      <a:pt x="3114" y="1093"/>
                    </a:cubicBezTo>
                    <a:cubicBezTo>
                      <a:pt x="3249" y="1003"/>
                      <a:pt x="3338" y="869"/>
                      <a:pt x="3361" y="689"/>
                    </a:cubicBezTo>
                    <a:lnTo>
                      <a:pt x="3361" y="600"/>
                    </a:lnTo>
                    <a:cubicBezTo>
                      <a:pt x="3450" y="622"/>
                      <a:pt x="3540" y="645"/>
                      <a:pt x="3630" y="667"/>
                    </a:cubicBezTo>
                    <a:lnTo>
                      <a:pt x="3786" y="667"/>
                    </a:lnTo>
                    <a:lnTo>
                      <a:pt x="3854" y="645"/>
                    </a:lnTo>
                    <a:cubicBezTo>
                      <a:pt x="3854" y="622"/>
                      <a:pt x="3854" y="622"/>
                      <a:pt x="3854" y="600"/>
                    </a:cubicBezTo>
                    <a:lnTo>
                      <a:pt x="3786" y="622"/>
                    </a:lnTo>
                    <a:lnTo>
                      <a:pt x="3652" y="622"/>
                    </a:lnTo>
                    <a:cubicBezTo>
                      <a:pt x="3540" y="622"/>
                      <a:pt x="3450" y="600"/>
                      <a:pt x="3361" y="555"/>
                    </a:cubicBezTo>
                    <a:cubicBezTo>
                      <a:pt x="3338" y="443"/>
                      <a:pt x="3316" y="331"/>
                      <a:pt x="3271" y="219"/>
                    </a:cubicBezTo>
                    <a:cubicBezTo>
                      <a:pt x="3249" y="129"/>
                      <a:pt x="3204" y="62"/>
                      <a:pt x="3137" y="17"/>
                    </a:cubicBezTo>
                    <a:cubicBezTo>
                      <a:pt x="3114" y="6"/>
                      <a:pt x="3092" y="0"/>
                      <a:pt x="3067" y="0"/>
                    </a:cubicBezTo>
                    <a:close/>
                    <a:moveTo>
                      <a:pt x="919" y="510"/>
                    </a:moveTo>
                    <a:cubicBezTo>
                      <a:pt x="941" y="510"/>
                      <a:pt x="986" y="510"/>
                      <a:pt x="1008" y="532"/>
                    </a:cubicBezTo>
                    <a:cubicBezTo>
                      <a:pt x="1210" y="689"/>
                      <a:pt x="1300" y="913"/>
                      <a:pt x="1277" y="1160"/>
                    </a:cubicBezTo>
                    <a:cubicBezTo>
                      <a:pt x="1232" y="1137"/>
                      <a:pt x="1188" y="1115"/>
                      <a:pt x="1143" y="1070"/>
                    </a:cubicBezTo>
                    <a:cubicBezTo>
                      <a:pt x="986" y="981"/>
                      <a:pt x="874" y="801"/>
                      <a:pt x="852" y="622"/>
                    </a:cubicBezTo>
                    <a:cubicBezTo>
                      <a:pt x="852" y="577"/>
                      <a:pt x="852" y="555"/>
                      <a:pt x="852" y="532"/>
                    </a:cubicBezTo>
                    <a:cubicBezTo>
                      <a:pt x="874" y="510"/>
                      <a:pt x="896" y="510"/>
                      <a:pt x="919" y="510"/>
                    </a:cubicBezTo>
                    <a:close/>
                    <a:moveTo>
                      <a:pt x="2106" y="219"/>
                    </a:moveTo>
                    <a:cubicBezTo>
                      <a:pt x="2084" y="219"/>
                      <a:pt x="2084" y="219"/>
                      <a:pt x="2061" y="241"/>
                    </a:cubicBezTo>
                    <a:cubicBezTo>
                      <a:pt x="2039" y="264"/>
                      <a:pt x="2039" y="308"/>
                      <a:pt x="2039" y="353"/>
                    </a:cubicBezTo>
                    <a:cubicBezTo>
                      <a:pt x="2084" y="577"/>
                      <a:pt x="2196" y="779"/>
                      <a:pt x="2330" y="913"/>
                    </a:cubicBezTo>
                    <a:cubicBezTo>
                      <a:pt x="2241" y="1115"/>
                      <a:pt x="2039" y="1249"/>
                      <a:pt x="1815" y="1272"/>
                    </a:cubicBezTo>
                    <a:cubicBezTo>
                      <a:pt x="1773" y="1277"/>
                      <a:pt x="1730" y="1280"/>
                      <a:pt x="1688" y="1280"/>
                    </a:cubicBezTo>
                    <a:cubicBezTo>
                      <a:pt x="1552" y="1280"/>
                      <a:pt x="1419" y="1251"/>
                      <a:pt x="1300" y="1182"/>
                    </a:cubicBezTo>
                    <a:cubicBezTo>
                      <a:pt x="1345" y="936"/>
                      <a:pt x="1232" y="667"/>
                      <a:pt x="1031" y="532"/>
                    </a:cubicBezTo>
                    <a:cubicBezTo>
                      <a:pt x="989" y="505"/>
                      <a:pt x="939" y="486"/>
                      <a:pt x="896" y="486"/>
                    </a:cubicBezTo>
                    <a:cubicBezTo>
                      <a:pt x="870" y="486"/>
                      <a:pt x="846" y="493"/>
                      <a:pt x="829" y="510"/>
                    </a:cubicBezTo>
                    <a:cubicBezTo>
                      <a:pt x="807" y="555"/>
                      <a:pt x="784" y="600"/>
                      <a:pt x="807" y="645"/>
                    </a:cubicBezTo>
                    <a:cubicBezTo>
                      <a:pt x="852" y="846"/>
                      <a:pt x="964" y="1003"/>
                      <a:pt x="1120" y="1115"/>
                    </a:cubicBezTo>
                    <a:cubicBezTo>
                      <a:pt x="1165" y="1137"/>
                      <a:pt x="1210" y="1182"/>
                      <a:pt x="1255" y="1205"/>
                    </a:cubicBezTo>
                    <a:cubicBezTo>
                      <a:pt x="1255" y="1227"/>
                      <a:pt x="1255" y="1249"/>
                      <a:pt x="1232" y="1272"/>
                    </a:cubicBezTo>
                    <a:cubicBezTo>
                      <a:pt x="1210" y="1384"/>
                      <a:pt x="1143" y="1473"/>
                      <a:pt x="1031" y="1518"/>
                    </a:cubicBezTo>
                    <a:cubicBezTo>
                      <a:pt x="964" y="1541"/>
                      <a:pt x="874" y="1541"/>
                      <a:pt x="784" y="1541"/>
                    </a:cubicBezTo>
                    <a:cubicBezTo>
                      <a:pt x="404" y="1451"/>
                      <a:pt x="112" y="1160"/>
                      <a:pt x="23" y="779"/>
                    </a:cubicBezTo>
                    <a:cubicBezTo>
                      <a:pt x="23" y="757"/>
                      <a:pt x="23" y="757"/>
                      <a:pt x="0" y="757"/>
                    </a:cubicBezTo>
                    <a:cubicBezTo>
                      <a:pt x="0" y="757"/>
                      <a:pt x="0" y="757"/>
                      <a:pt x="0" y="779"/>
                    </a:cubicBezTo>
                    <a:cubicBezTo>
                      <a:pt x="90" y="1182"/>
                      <a:pt x="404" y="1473"/>
                      <a:pt x="807" y="1563"/>
                    </a:cubicBezTo>
                    <a:lnTo>
                      <a:pt x="919" y="1563"/>
                    </a:lnTo>
                    <a:cubicBezTo>
                      <a:pt x="964" y="1563"/>
                      <a:pt x="1008" y="1563"/>
                      <a:pt x="1053" y="1541"/>
                    </a:cubicBezTo>
                    <a:cubicBezTo>
                      <a:pt x="1165" y="1473"/>
                      <a:pt x="1255" y="1384"/>
                      <a:pt x="1277" y="1272"/>
                    </a:cubicBezTo>
                    <a:cubicBezTo>
                      <a:pt x="1300" y="1249"/>
                      <a:pt x="1300" y="1227"/>
                      <a:pt x="1300" y="1205"/>
                    </a:cubicBezTo>
                    <a:cubicBezTo>
                      <a:pt x="1429" y="1260"/>
                      <a:pt x="1573" y="1300"/>
                      <a:pt x="1720" y="1300"/>
                    </a:cubicBezTo>
                    <a:cubicBezTo>
                      <a:pt x="1751" y="1300"/>
                      <a:pt x="1783" y="1298"/>
                      <a:pt x="1815" y="1294"/>
                    </a:cubicBezTo>
                    <a:cubicBezTo>
                      <a:pt x="2061" y="1272"/>
                      <a:pt x="2263" y="1137"/>
                      <a:pt x="2375" y="936"/>
                    </a:cubicBezTo>
                    <a:cubicBezTo>
                      <a:pt x="2420" y="981"/>
                      <a:pt x="2487" y="1025"/>
                      <a:pt x="2554" y="1070"/>
                    </a:cubicBezTo>
                    <a:cubicBezTo>
                      <a:pt x="2644" y="1130"/>
                      <a:pt x="2763" y="1160"/>
                      <a:pt x="2880" y="1160"/>
                    </a:cubicBezTo>
                    <a:cubicBezTo>
                      <a:pt x="2938" y="1160"/>
                      <a:pt x="2995" y="1152"/>
                      <a:pt x="3047" y="1137"/>
                    </a:cubicBezTo>
                    <a:cubicBezTo>
                      <a:pt x="3070" y="1137"/>
                      <a:pt x="3092" y="1115"/>
                      <a:pt x="3114" y="1093"/>
                    </a:cubicBezTo>
                    <a:cubicBezTo>
                      <a:pt x="3092" y="1093"/>
                      <a:pt x="3070" y="1115"/>
                      <a:pt x="3047" y="1115"/>
                    </a:cubicBezTo>
                    <a:cubicBezTo>
                      <a:pt x="2995" y="1130"/>
                      <a:pt x="2940" y="1137"/>
                      <a:pt x="2885" y="1137"/>
                    </a:cubicBezTo>
                    <a:cubicBezTo>
                      <a:pt x="2776" y="1137"/>
                      <a:pt x="2666" y="1108"/>
                      <a:pt x="2577" y="1048"/>
                    </a:cubicBezTo>
                    <a:cubicBezTo>
                      <a:pt x="2509" y="1003"/>
                      <a:pt x="2442" y="958"/>
                      <a:pt x="2397" y="913"/>
                    </a:cubicBezTo>
                    <a:cubicBezTo>
                      <a:pt x="2397" y="891"/>
                      <a:pt x="2397" y="891"/>
                      <a:pt x="2397" y="869"/>
                    </a:cubicBezTo>
                    <a:cubicBezTo>
                      <a:pt x="2487" y="645"/>
                      <a:pt x="2397" y="376"/>
                      <a:pt x="2173" y="219"/>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26"/>
              <p:cNvSpPr/>
              <p:nvPr/>
            </p:nvSpPr>
            <p:spPr>
              <a:xfrm>
                <a:off x="2516500" y="1949325"/>
                <a:ext cx="82900" cy="39800"/>
              </a:xfrm>
              <a:custGeom>
                <a:rect b="b" l="l" r="r" t="t"/>
                <a:pathLst>
                  <a:path extrusionOk="0" h="1592" w="3316">
                    <a:moveTo>
                      <a:pt x="3002" y="1"/>
                    </a:moveTo>
                    <a:cubicBezTo>
                      <a:pt x="2958" y="1"/>
                      <a:pt x="2935" y="45"/>
                      <a:pt x="2913" y="68"/>
                    </a:cubicBezTo>
                    <a:cubicBezTo>
                      <a:pt x="2913" y="113"/>
                      <a:pt x="2935" y="180"/>
                      <a:pt x="2958" y="202"/>
                    </a:cubicBezTo>
                    <a:cubicBezTo>
                      <a:pt x="2935" y="157"/>
                      <a:pt x="2935" y="135"/>
                      <a:pt x="2935" y="90"/>
                    </a:cubicBezTo>
                    <a:cubicBezTo>
                      <a:pt x="2958" y="68"/>
                      <a:pt x="2980" y="45"/>
                      <a:pt x="3002" y="23"/>
                    </a:cubicBezTo>
                    <a:lnTo>
                      <a:pt x="3025" y="23"/>
                    </a:lnTo>
                    <a:cubicBezTo>
                      <a:pt x="3025" y="23"/>
                      <a:pt x="3025" y="1"/>
                      <a:pt x="3025" y="1"/>
                    </a:cubicBezTo>
                    <a:close/>
                    <a:moveTo>
                      <a:pt x="2958" y="202"/>
                    </a:moveTo>
                    <a:cubicBezTo>
                      <a:pt x="3002" y="314"/>
                      <a:pt x="3070" y="404"/>
                      <a:pt x="3159" y="471"/>
                    </a:cubicBezTo>
                    <a:lnTo>
                      <a:pt x="3226" y="516"/>
                    </a:lnTo>
                    <a:cubicBezTo>
                      <a:pt x="3204" y="493"/>
                      <a:pt x="3204" y="471"/>
                      <a:pt x="3182" y="449"/>
                    </a:cubicBezTo>
                    <a:cubicBezTo>
                      <a:pt x="3182" y="449"/>
                      <a:pt x="3159" y="426"/>
                      <a:pt x="3137" y="426"/>
                    </a:cubicBezTo>
                    <a:cubicBezTo>
                      <a:pt x="3070" y="359"/>
                      <a:pt x="3002" y="292"/>
                      <a:pt x="2958" y="202"/>
                    </a:cubicBezTo>
                    <a:close/>
                    <a:moveTo>
                      <a:pt x="919" y="493"/>
                    </a:moveTo>
                    <a:cubicBezTo>
                      <a:pt x="914" y="493"/>
                      <a:pt x="908" y="495"/>
                      <a:pt x="903" y="497"/>
                    </a:cubicBezTo>
                    <a:lnTo>
                      <a:pt x="903" y="497"/>
                    </a:lnTo>
                    <a:cubicBezTo>
                      <a:pt x="938" y="500"/>
                      <a:pt x="976" y="517"/>
                      <a:pt x="1008" y="538"/>
                    </a:cubicBezTo>
                    <a:cubicBezTo>
                      <a:pt x="986" y="516"/>
                      <a:pt x="941" y="493"/>
                      <a:pt x="919" y="493"/>
                    </a:cubicBezTo>
                    <a:close/>
                    <a:moveTo>
                      <a:pt x="2140" y="253"/>
                    </a:moveTo>
                    <a:cubicBezTo>
                      <a:pt x="2145" y="253"/>
                      <a:pt x="2151" y="258"/>
                      <a:pt x="2151" y="269"/>
                    </a:cubicBezTo>
                    <a:cubicBezTo>
                      <a:pt x="2353" y="381"/>
                      <a:pt x="2442" y="628"/>
                      <a:pt x="2375" y="852"/>
                    </a:cubicBezTo>
                    <a:lnTo>
                      <a:pt x="2353" y="874"/>
                    </a:lnTo>
                    <a:lnTo>
                      <a:pt x="2353" y="897"/>
                    </a:lnTo>
                    <a:cubicBezTo>
                      <a:pt x="2218" y="740"/>
                      <a:pt x="2106" y="561"/>
                      <a:pt x="2084" y="359"/>
                    </a:cubicBezTo>
                    <a:cubicBezTo>
                      <a:pt x="2061" y="314"/>
                      <a:pt x="2084" y="292"/>
                      <a:pt x="2084" y="269"/>
                    </a:cubicBezTo>
                    <a:cubicBezTo>
                      <a:pt x="2095" y="258"/>
                      <a:pt x="2101" y="253"/>
                      <a:pt x="2106" y="253"/>
                    </a:cubicBezTo>
                    <a:cubicBezTo>
                      <a:pt x="2112" y="253"/>
                      <a:pt x="2117" y="258"/>
                      <a:pt x="2129" y="269"/>
                    </a:cubicBezTo>
                    <a:cubicBezTo>
                      <a:pt x="2129" y="258"/>
                      <a:pt x="2134" y="253"/>
                      <a:pt x="2140" y="253"/>
                    </a:cubicBezTo>
                    <a:close/>
                    <a:moveTo>
                      <a:pt x="2106" y="202"/>
                    </a:moveTo>
                    <a:cubicBezTo>
                      <a:pt x="2084" y="202"/>
                      <a:pt x="2061" y="225"/>
                      <a:pt x="2039" y="247"/>
                    </a:cubicBezTo>
                    <a:cubicBezTo>
                      <a:pt x="2039" y="269"/>
                      <a:pt x="2017" y="314"/>
                      <a:pt x="2039" y="359"/>
                    </a:cubicBezTo>
                    <a:cubicBezTo>
                      <a:pt x="2061" y="561"/>
                      <a:pt x="2173" y="762"/>
                      <a:pt x="2330" y="919"/>
                    </a:cubicBezTo>
                    <a:cubicBezTo>
                      <a:pt x="2218" y="1121"/>
                      <a:pt x="2017" y="1255"/>
                      <a:pt x="1793" y="1278"/>
                    </a:cubicBezTo>
                    <a:cubicBezTo>
                      <a:pt x="1765" y="1282"/>
                      <a:pt x="1736" y="1283"/>
                      <a:pt x="1707" y="1283"/>
                    </a:cubicBezTo>
                    <a:cubicBezTo>
                      <a:pt x="1573" y="1283"/>
                      <a:pt x="1429" y="1243"/>
                      <a:pt x="1300" y="1188"/>
                    </a:cubicBezTo>
                    <a:cubicBezTo>
                      <a:pt x="1345" y="919"/>
                      <a:pt x="1232" y="673"/>
                      <a:pt x="1008" y="538"/>
                    </a:cubicBezTo>
                    <a:lnTo>
                      <a:pt x="1008" y="538"/>
                    </a:lnTo>
                    <a:cubicBezTo>
                      <a:pt x="1210" y="673"/>
                      <a:pt x="1322" y="919"/>
                      <a:pt x="1277" y="1143"/>
                    </a:cubicBezTo>
                    <a:cubicBezTo>
                      <a:pt x="1232" y="1121"/>
                      <a:pt x="1188" y="1098"/>
                      <a:pt x="1143" y="1076"/>
                    </a:cubicBezTo>
                    <a:cubicBezTo>
                      <a:pt x="986" y="964"/>
                      <a:pt x="874" y="807"/>
                      <a:pt x="852" y="628"/>
                    </a:cubicBezTo>
                    <a:cubicBezTo>
                      <a:pt x="852" y="583"/>
                      <a:pt x="852" y="538"/>
                      <a:pt x="852" y="516"/>
                    </a:cubicBezTo>
                    <a:cubicBezTo>
                      <a:pt x="869" y="516"/>
                      <a:pt x="886" y="503"/>
                      <a:pt x="903" y="497"/>
                    </a:cubicBezTo>
                    <a:lnTo>
                      <a:pt x="903" y="497"/>
                    </a:lnTo>
                    <a:cubicBezTo>
                      <a:pt x="898" y="496"/>
                      <a:pt x="893" y="496"/>
                      <a:pt x="889" y="496"/>
                    </a:cubicBezTo>
                    <a:cubicBezTo>
                      <a:pt x="856" y="496"/>
                      <a:pt x="827" y="508"/>
                      <a:pt x="807" y="538"/>
                    </a:cubicBezTo>
                    <a:cubicBezTo>
                      <a:pt x="784" y="561"/>
                      <a:pt x="784" y="605"/>
                      <a:pt x="784" y="650"/>
                    </a:cubicBezTo>
                    <a:cubicBezTo>
                      <a:pt x="829" y="852"/>
                      <a:pt x="941" y="1009"/>
                      <a:pt x="1120" y="1121"/>
                    </a:cubicBezTo>
                    <a:cubicBezTo>
                      <a:pt x="1165" y="1143"/>
                      <a:pt x="1210" y="1188"/>
                      <a:pt x="1255" y="1210"/>
                    </a:cubicBezTo>
                    <a:cubicBezTo>
                      <a:pt x="1255" y="1233"/>
                      <a:pt x="1232" y="1255"/>
                      <a:pt x="1232" y="1278"/>
                    </a:cubicBezTo>
                    <a:cubicBezTo>
                      <a:pt x="1188" y="1390"/>
                      <a:pt x="1120" y="1479"/>
                      <a:pt x="1031" y="1524"/>
                    </a:cubicBezTo>
                    <a:cubicBezTo>
                      <a:pt x="967" y="1540"/>
                      <a:pt x="904" y="1556"/>
                      <a:pt x="849" y="1556"/>
                    </a:cubicBezTo>
                    <a:cubicBezTo>
                      <a:pt x="826" y="1556"/>
                      <a:pt x="804" y="1553"/>
                      <a:pt x="784" y="1546"/>
                    </a:cubicBezTo>
                    <a:cubicBezTo>
                      <a:pt x="404" y="1457"/>
                      <a:pt x="90" y="1166"/>
                      <a:pt x="0" y="785"/>
                    </a:cubicBezTo>
                    <a:lnTo>
                      <a:pt x="0" y="807"/>
                    </a:lnTo>
                    <a:cubicBezTo>
                      <a:pt x="68" y="1188"/>
                      <a:pt x="381" y="1502"/>
                      <a:pt x="784" y="1591"/>
                    </a:cubicBezTo>
                    <a:lnTo>
                      <a:pt x="896" y="1591"/>
                    </a:lnTo>
                    <a:cubicBezTo>
                      <a:pt x="941" y="1591"/>
                      <a:pt x="986" y="1569"/>
                      <a:pt x="1031" y="1569"/>
                    </a:cubicBezTo>
                    <a:cubicBezTo>
                      <a:pt x="1143" y="1502"/>
                      <a:pt x="1232" y="1412"/>
                      <a:pt x="1277" y="1300"/>
                    </a:cubicBezTo>
                    <a:cubicBezTo>
                      <a:pt x="1277" y="1278"/>
                      <a:pt x="1277" y="1255"/>
                      <a:pt x="1300" y="1233"/>
                    </a:cubicBezTo>
                    <a:cubicBezTo>
                      <a:pt x="1429" y="1288"/>
                      <a:pt x="1573" y="1328"/>
                      <a:pt x="1720" y="1328"/>
                    </a:cubicBezTo>
                    <a:cubicBezTo>
                      <a:pt x="1751" y="1328"/>
                      <a:pt x="1783" y="1326"/>
                      <a:pt x="1815" y="1322"/>
                    </a:cubicBezTo>
                    <a:cubicBezTo>
                      <a:pt x="2039" y="1300"/>
                      <a:pt x="2241" y="1166"/>
                      <a:pt x="2353" y="964"/>
                    </a:cubicBezTo>
                    <a:cubicBezTo>
                      <a:pt x="2375" y="964"/>
                      <a:pt x="2397" y="986"/>
                      <a:pt x="2420" y="1009"/>
                    </a:cubicBezTo>
                    <a:cubicBezTo>
                      <a:pt x="2442" y="1031"/>
                      <a:pt x="2487" y="1054"/>
                      <a:pt x="2532" y="1076"/>
                    </a:cubicBezTo>
                    <a:cubicBezTo>
                      <a:pt x="2636" y="1141"/>
                      <a:pt x="2748" y="1176"/>
                      <a:pt x="2859" y="1176"/>
                    </a:cubicBezTo>
                    <a:cubicBezTo>
                      <a:pt x="2938" y="1176"/>
                      <a:pt x="3017" y="1158"/>
                      <a:pt x="3092" y="1121"/>
                    </a:cubicBezTo>
                    <a:cubicBezTo>
                      <a:pt x="3159" y="1076"/>
                      <a:pt x="3226" y="1031"/>
                      <a:pt x="3271" y="942"/>
                    </a:cubicBezTo>
                    <a:cubicBezTo>
                      <a:pt x="3271" y="919"/>
                      <a:pt x="3294" y="874"/>
                      <a:pt x="3294" y="852"/>
                    </a:cubicBezTo>
                    <a:lnTo>
                      <a:pt x="3316" y="785"/>
                    </a:lnTo>
                    <a:lnTo>
                      <a:pt x="3316" y="785"/>
                    </a:lnTo>
                    <a:cubicBezTo>
                      <a:pt x="3294" y="807"/>
                      <a:pt x="3294" y="852"/>
                      <a:pt x="3271" y="874"/>
                    </a:cubicBezTo>
                    <a:cubicBezTo>
                      <a:pt x="3249" y="964"/>
                      <a:pt x="3182" y="1031"/>
                      <a:pt x="3114" y="1076"/>
                    </a:cubicBezTo>
                    <a:cubicBezTo>
                      <a:pt x="3036" y="1105"/>
                      <a:pt x="2954" y="1122"/>
                      <a:pt x="2872" y="1122"/>
                    </a:cubicBezTo>
                    <a:cubicBezTo>
                      <a:pt x="2768" y="1122"/>
                      <a:pt x="2665" y="1094"/>
                      <a:pt x="2577" y="1031"/>
                    </a:cubicBezTo>
                    <a:cubicBezTo>
                      <a:pt x="2509" y="1009"/>
                      <a:pt x="2465" y="964"/>
                      <a:pt x="2420" y="942"/>
                    </a:cubicBezTo>
                    <a:lnTo>
                      <a:pt x="2375" y="897"/>
                    </a:lnTo>
                    <a:cubicBezTo>
                      <a:pt x="2375" y="897"/>
                      <a:pt x="2375" y="874"/>
                      <a:pt x="2375" y="874"/>
                    </a:cubicBezTo>
                    <a:cubicBezTo>
                      <a:pt x="2397" y="830"/>
                      <a:pt x="2397" y="807"/>
                      <a:pt x="2420" y="762"/>
                    </a:cubicBezTo>
                    <a:cubicBezTo>
                      <a:pt x="2397" y="762"/>
                      <a:pt x="2397" y="740"/>
                      <a:pt x="2420" y="740"/>
                    </a:cubicBezTo>
                    <a:cubicBezTo>
                      <a:pt x="2397" y="718"/>
                      <a:pt x="2397" y="718"/>
                      <a:pt x="2420" y="695"/>
                    </a:cubicBezTo>
                    <a:cubicBezTo>
                      <a:pt x="2397" y="695"/>
                      <a:pt x="2397" y="673"/>
                      <a:pt x="2420" y="673"/>
                    </a:cubicBezTo>
                    <a:cubicBezTo>
                      <a:pt x="2397" y="493"/>
                      <a:pt x="2308" y="314"/>
                      <a:pt x="2151" y="225"/>
                    </a:cubicBezTo>
                    <a:cubicBezTo>
                      <a:pt x="2129" y="225"/>
                      <a:pt x="2129" y="202"/>
                      <a:pt x="2106" y="202"/>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26"/>
              <p:cNvSpPr/>
              <p:nvPr/>
            </p:nvSpPr>
            <p:spPr>
              <a:xfrm>
                <a:off x="2540575" y="1921375"/>
                <a:ext cx="49325" cy="27425"/>
              </a:xfrm>
              <a:custGeom>
                <a:rect b="b" l="l" r="r" t="t"/>
                <a:pathLst>
                  <a:path extrusionOk="0" h="1097" w="1973">
                    <a:moveTo>
                      <a:pt x="919" y="21"/>
                    </a:moveTo>
                    <a:cubicBezTo>
                      <a:pt x="942" y="43"/>
                      <a:pt x="986" y="43"/>
                      <a:pt x="1009" y="66"/>
                    </a:cubicBezTo>
                    <a:cubicBezTo>
                      <a:pt x="1210" y="200"/>
                      <a:pt x="1322" y="447"/>
                      <a:pt x="1278" y="693"/>
                    </a:cubicBezTo>
                    <a:cubicBezTo>
                      <a:pt x="1233" y="648"/>
                      <a:pt x="1188" y="626"/>
                      <a:pt x="1143" y="603"/>
                    </a:cubicBezTo>
                    <a:cubicBezTo>
                      <a:pt x="986" y="491"/>
                      <a:pt x="874" y="335"/>
                      <a:pt x="852" y="155"/>
                    </a:cubicBezTo>
                    <a:cubicBezTo>
                      <a:pt x="830" y="110"/>
                      <a:pt x="830" y="88"/>
                      <a:pt x="852" y="43"/>
                    </a:cubicBezTo>
                    <a:cubicBezTo>
                      <a:pt x="874" y="43"/>
                      <a:pt x="897" y="21"/>
                      <a:pt x="919" y="21"/>
                    </a:cubicBezTo>
                    <a:close/>
                    <a:moveTo>
                      <a:pt x="911" y="1"/>
                    </a:moveTo>
                    <a:cubicBezTo>
                      <a:pt x="879" y="1"/>
                      <a:pt x="850" y="13"/>
                      <a:pt x="830" y="43"/>
                    </a:cubicBezTo>
                    <a:cubicBezTo>
                      <a:pt x="807" y="88"/>
                      <a:pt x="785" y="133"/>
                      <a:pt x="807" y="178"/>
                    </a:cubicBezTo>
                    <a:cubicBezTo>
                      <a:pt x="852" y="357"/>
                      <a:pt x="964" y="536"/>
                      <a:pt x="1121" y="626"/>
                    </a:cubicBezTo>
                    <a:cubicBezTo>
                      <a:pt x="1166" y="671"/>
                      <a:pt x="1210" y="693"/>
                      <a:pt x="1255" y="715"/>
                    </a:cubicBezTo>
                    <a:cubicBezTo>
                      <a:pt x="1255" y="738"/>
                      <a:pt x="1255" y="783"/>
                      <a:pt x="1233" y="805"/>
                    </a:cubicBezTo>
                    <a:cubicBezTo>
                      <a:pt x="1210" y="917"/>
                      <a:pt x="1121" y="1007"/>
                      <a:pt x="1031" y="1051"/>
                    </a:cubicBezTo>
                    <a:cubicBezTo>
                      <a:pt x="998" y="1063"/>
                      <a:pt x="958" y="1068"/>
                      <a:pt x="916" y="1068"/>
                    </a:cubicBezTo>
                    <a:cubicBezTo>
                      <a:pt x="874" y="1068"/>
                      <a:pt x="830" y="1063"/>
                      <a:pt x="785" y="1051"/>
                    </a:cubicBezTo>
                    <a:cubicBezTo>
                      <a:pt x="404" y="984"/>
                      <a:pt x="113" y="671"/>
                      <a:pt x="23" y="290"/>
                    </a:cubicBezTo>
                    <a:lnTo>
                      <a:pt x="1" y="290"/>
                    </a:lnTo>
                    <a:lnTo>
                      <a:pt x="1" y="312"/>
                    </a:lnTo>
                    <a:cubicBezTo>
                      <a:pt x="90" y="715"/>
                      <a:pt x="404" y="1029"/>
                      <a:pt x="807" y="1096"/>
                    </a:cubicBezTo>
                    <a:lnTo>
                      <a:pt x="919" y="1096"/>
                    </a:lnTo>
                    <a:cubicBezTo>
                      <a:pt x="964" y="1096"/>
                      <a:pt x="1009" y="1096"/>
                      <a:pt x="1054" y="1074"/>
                    </a:cubicBezTo>
                    <a:cubicBezTo>
                      <a:pt x="1166" y="1029"/>
                      <a:pt x="1255" y="939"/>
                      <a:pt x="1278" y="805"/>
                    </a:cubicBezTo>
                    <a:cubicBezTo>
                      <a:pt x="1300" y="783"/>
                      <a:pt x="1300" y="760"/>
                      <a:pt x="1300" y="738"/>
                    </a:cubicBezTo>
                    <a:cubicBezTo>
                      <a:pt x="1457" y="827"/>
                      <a:pt x="1636" y="850"/>
                      <a:pt x="1815" y="850"/>
                    </a:cubicBezTo>
                    <a:cubicBezTo>
                      <a:pt x="1883" y="827"/>
                      <a:pt x="1927" y="827"/>
                      <a:pt x="1972" y="805"/>
                    </a:cubicBezTo>
                    <a:lnTo>
                      <a:pt x="1950" y="760"/>
                    </a:lnTo>
                    <a:cubicBezTo>
                      <a:pt x="1905" y="783"/>
                      <a:pt x="1860" y="783"/>
                      <a:pt x="1815" y="805"/>
                    </a:cubicBezTo>
                    <a:cubicBezTo>
                      <a:pt x="1636" y="805"/>
                      <a:pt x="1457" y="783"/>
                      <a:pt x="1300" y="693"/>
                    </a:cubicBezTo>
                    <a:cubicBezTo>
                      <a:pt x="1345" y="447"/>
                      <a:pt x="1233" y="178"/>
                      <a:pt x="1031" y="43"/>
                    </a:cubicBezTo>
                    <a:cubicBezTo>
                      <a:pt x="994" y="19"/>
                      <a:pt x="951" y="1"/>
                      <a:pt x="9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26"/>
              <p:cNvSpPr/>
              <p:nvPr/>
            </p:nvSpPr>
            <p:spPr>
              <a:xfrm>
                <a:off x="2552900" y="2057975"/>
                <a:ext cx="81800" cy="29725"/>
              </a:xfrm>
              <a:custGeom>
                <a:rect b="b" l="l" r="r" t="t"/>
                <a:pathLst>
                  <a:path extrusionOk="0" h="1189" w="3272">
                    <a:moveTo>
                      <a:pt x="3025" y="1"/>
                    </a:moveTo>
                    <a:cubicBezTo>
                      <a:pt x="2980" y="180"/>
                      <a:pt x="2868" y="314"/>
                      <a:pt x="2711" y="359"/>
                    </a:cubicBezTo>
                    <a:lnTo>
                      <a:pt x="2666" y="359"/>
                    </a:lnTo>
                    <a:cubicBezTo>
                      <a:pt x="2638" y="378"/>
                      <a:pt x="2606" y="385"/>
                      <a:pt x="2573" y="385"/>
                    </a:cubicBezTo>
                    <a:cubicBezTo>
                      <a:pt x="2528" y="385"/>
                      <a:pt x="2481" y="372"/>
                      <a:pt x="2442" y="359"/>
                    </a:cubicBezTo>
                    <a:cubicBezTo>
                      <a:pt x="2353" y="337"/>
                      <a:pt x="2286" y="314"/>
                      <a:pt x="2241" y="247"/>
                    </a:cubicBezTo>
                    <a:lnTo>
                      <a:pt x="2218" y="247"/>
                    </a:lnTo>
                    <a:cubicBezTo>
                      <a:pt x="2218" y="247"/>
                      <a:pt x="2218" y="247"/>
                      <a:pt x="2218" y="270"/>
                    </a:cubicBezTo>
                    <a:cubicBezTo>
                      <a:pt x="2218" y="270"/>
                      <a:pt x="2218" y="292"/>
                      <a:pt x="2218" y="314"/>
                    </a:cubicBezTo>
                    <a:cubicBezTo>
                      <a:pt x="2196" y="471"/>
                      <a:pt x="2084" y="606"/>
                      <a:pt x="1950" y="650"/>
                    </a:cubicBezTo>
                    <a:cubicBezTo>
                      <a:pt x="1912" y="660"/>
                      <a:pt x="1875" y="664"/>
                      <a:pt x="1838" y="664"/>
                    </a:cubicBezTo>
                    <a:cubicBezTo>
                      <a:pt x="1698" y="664"/>
                      <a:pt x="1568" y="600"/>
                      <a:pt x="1479" y="494"/>
                    </a:cubicBezTo>
                    <a:lnTo>
                      <a:pt x="1457" y="494"/>
                    </a:lnTo>
                    <a:cubicBezTo>
                      <a:pt x="1457" y="494"/>
                      <a:pt x="1457" y="494"/>
                      <a:pt x="1457" y="516"/>
                    </a:cubicBezTo>
                    <a:lnTo>
                      <a:pt x="1457" y="538"/>
                    </a:lnTo>
                    <a:cubicBezTo>
                      <a:pt x="1434" y="695"/>
                      <a:pt x="1300" y="830"/>
                      <a:pt x="1143" y="897"/>
                    </a:cubicBezTo>
                    <a:cubicBezTo>
                      <a:pt x="1098" y="908"/>
                      <a:pt x="1053" y="914"/>
                      <a:pt x="1009" y="914"/>
                    </a:cubicBezTo>
                    <a:cubicBezTo>
                      <a:pt x="877" y="914"/>
                      <a:pt x="751" y="863"/>
                      <a:pt x="650" y="762"/>
                    </a:cubicBezTo>
                    <a:lnTo>
                      <a:pt x="628" y="762"/>
                    </a:lnTo>
                    <a:lnTo>
                      <a:pt x="628" y="785"/>
                    </a:lnTo>
                    <a:cubicBezTo>
                      <a:pt x="628" y="785"/>
                      <a:pt x="628" y="807"/>
                      <a:pt x="628" y="830"/>
                    </a:cubicBezTo>
                    <a:cubicBezTo>
                      <a:pt x="628" y="830"/>
                      <a:pt x="628" y="852"/>
                      <a:pt x="628" y="875"/>
                    </a:cubicBezTo>
                    <a:cubicBezTo>
                      <a:pt x="602" y="1055"/>
                      <a:pt x="457" y="1154"/>
                      <a:pt x="309" y="1154"/>
                    </a:cubicBezTo>
                    <a:cubicBezTo>
                      <a:pt x="200" y="1154"/>
                      <a:pt x="89" y="1100"/>
                      <a:pt x="23" y="987"/>
                    </a:cubicBezTo>
                    <a:lnTo>
                      <a:pt x="1" y="987"/>
                    </a:lnTo>
                    <a:lnTo>
                      <a:pt x="1" y="1009"/>
                    </a:lnTo>
                    <a:cubicBezTo>
                      <a:pt x="68" y="1121"/>
                      <a:pt x="202" y="1188"/>
                      <a:pt x="314" y="1188"/>
                    </a:cubicBezTo>
                    <a:cubicBezTo>
                      <a:pt x="359" y="1188"/>
                      <a:pt x="404" y="1188"/>
                      <a:pt x="449" y="1166"/>
                    </a:cubicBezTo>
                    <a:cubicBezTo>
                      <a:pt x="561" y="1121"/>
                      <a:pt x="628" y="1031"/>
                      <a:pt x="673" y="919"/>
                    </a:cubicBezTo>
                    <a:cubicBezTo>
                      <a:pt x="673" y="897"/>
                      <a:pt x="673" y="875"/>
                      <a:pt x="673" y="875"/>
                    </a:cubicBezTo>
                    <a:cubicBezTo>
                      <a:pt x="673" y="852"/>
                      <a:pt x="673" y="830"/>
                      <a:pt x="673" y="830"/>
                    </a:cubicBezTo>
                    <a:cubicBezTo>
                      <a:pt x="766" y="916"/>
                      <a:pt x="882" y="955"/>
                      <a:pt x="996" y="955"/>
                    </a:cubicBezTo>
                    <a:cubicBezTo>
                      <a:pt x="1210" y="955"/>
                      <a:pt x="1421" y="817"/>
                      <a:pt x="1479" y="583"/>
                    </a:cubicBezTo>
                    <a:cubicBezTo>
                      <a:pt x="1502" y="583"/>
                      <a:pt x="1502" y="561"/>
                      <a:pt x="1502" y="538"/>
                    </a:cubicBezTo>
                    <a:cubicBezTo>
                      <a:pt x="1590" y="645"/>
                      <a:pt x="1721" y="709"/>
                      <a:pt x="1860" y="709"/>
                    </a:cubicBezTo>
                    <a:cubicBezTo>
                      <a:pt x="1897" y="709"/>
                      <a:pt x="1935" y="705"/>
                      <a:pt x="1972" y="695"/>
                    </a:cubicBezTo>
                    <a:cubicBezTo>
                      <a:pt x="2129" y="650"/>
                      <a:pt x="2241" y="516"/>
                      <a:pt x="2263" y="359"/>
                    </a:cubicBezTo>
                    <a:lnTo>
                      <a:pt x="2263" y="314"/>
                    </a:lnTo>
                    <a:cubicBezTo>
                      <a:pt x="2330" y="359"/>
                      <a:pt x="2398" y="404"/>
                      <a:pt x="2465" y="426"/>
                    </a:cubicBezTo>
                    <a:cubicBezTo>
                      <a:pt x="2510" y="438"/>
                      <a:pt x="2554" y="443"/>
                      <a:pt x="2596" y="443"/>
                    </a:cubicBezTo>
                    <a:cubicBezTo>
                      <a:pt x="2638" y="443"/>
                      <a:pt x="2678" y="438"/>
                      <a:pt x="2711" y="426"/>
                    </a:cubicBezTo>
                    <a:lnTo>
                      <a:pt x="2734" y="426"/>
                    </a:lnTo>
                    <a:cubicBezTo>
                      <a:pt x="2891" y="359"/>
                      <a:pt x="3025" y="225"/>
                      <a:pt x="3070" y="68"/>
                    </a:cubicBezTo>
                    <a:cubicBezTo>
                      <a:pt x="3070" y="68"/>
                      <a:pt x="3070" y="46"/>
                      <a:pt x="3070" y="46"/>
                    </a:cubicBezTo>
                    <a:lnTo>
                      <a:pt x="3092" y="46"/>
                    </a:lnTo>
                    <a:cubicBezTo>
                      <a:pt x="3137" y="68"/>
                      <a:pt x="3204" y="90"/>
                      <a:pt x="3271" y="90"/>
                    </a:cubicBezTo>
                    <a:cubicBezTo>
                      <a:pt x="3249" y="90"/>
                      <a:pt x="3249" y="68"/>
                      <a:pt x="3227" y="68"/>
                    </a:cubicBezTo>
                    <a:cubicBezTo>
                      <a:pt x="3159" y="68"/>
                      <a:pt x="3092" y="46"/>
                      <a:pt x="3047"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26"/>
              <p:cNvSpPr/>
              <p:nvPr/>
            </p:nvSpPr>
            <p:spPr>
              <a:xfrm>
                <a:off x="2567450" y="2078150"/>
                <a:ext cx="58275" cy="52675"/>
              </a:xfrm>
              <a:custGeom>
                <a:rect b="b" l="l" r="r" t="t"/>
                <a:pathLst>
                  <a:path extrusionOk="0" h="2107" w="2331">
                    <a:moveTo>
                      <a:pt x="1" y="0"/>
                    </a:moveTo>
                    <a:cubicBezTo>
                      <a:pt x="1" y="0"/>
                      <a:pt x="1" y="23"/>
                      <a:pt x="1" y="23"/>
                    </a:cubicBezTo>
                    <a:cubicBezTo>
                      <a:pt x="539" y="829"/>
                      <a:pt x="1256" y="1524"/>
                      <a:pt x="2107" y="2017"/>
                    </a:cubicBezTo>
                    <a:lnTo>
                      <a:pt x="2331" y="2106"/>
                    </a:lnTo>
                    <a:cubicBezTo>
                      <a:pt x="1390" y="1591"/>
                      <a:pt x="606" y="874"/>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26"/>
              <p:cNvSpPr/>
              <p:nvPr/>
            </p:nvSpPr>
            <p:spPr>
              <a:xfrm>
                <a:off x="2588750" y="2071425"/>
                <a:ext cx="73950" cy="71150"/>
              </a:xfrm>
              <a:custGeom>
                <a:rect b="b" l="l" r="r" t="t"/>
                <a:pathLst>
                  <a:path extrusionOk="0" h="2846" w="2958">
                    <a:moveTo>
                      <a:pt x="23" y="0"/>
                    </a:moveTo>
                    <a:cubicBezTo>
                      <a:pt x="0" y="0"/>
                      <a:pt x="0" y="23"/>
                      <a:pt x="23" y="23"/>
                    </a:cubicBezTo>
                    <a:cubicBezTo>
                      <a:pt x="359" y="628"/>
                      <a:pt x="784" y="1165"/>
                      <a:pt x="1300" y="1636"/>
                    </a:cubicBezTo>
                    <a:cubicBezTo>
                      <a:pt x="1770" y="2106"/>
                      <a:pt x="2285" y="2510"/>
                      <a:pt x="2868" y="2846"/>
                    </a:cubicBezTo>
                    <a:lnTo>
                      <a:pt x="2958" y="2846"/>
                    </a:lnTo>
                    <a:cubicBezTo>
                      <a:pt x="2353" y="2510"/>
                      <a:pt x="1793" y="2084"/>
                      <a:pt x="1322" y="1591"/>
                    </a:cubicBezTo>
                    <a:cubicBezTo>
                      <a:pt x="807" y="1121"/>
                      <a:pt x="381" y="583"/>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26"/>
              <p:cNvSpPr/>
              <p:nvPr/>
            </p:nvSpPr>
            <p:spPr>
              <a:xfrm>
                <a:off x="2608350" y="2065275"/>
                <a:ext cx="57150" cy="75075"/>
              </a:xfrm>
              <a:custGeom>
                <a:rect b="b" l="l" r="r" t="t"/>
                <a:pathLst>
                  <a:path extrusionOk="0" h="3003" w="2286">
                    <a:moveTo>
                      <a:pt x="23" y="0"/>
                    </a:moveTo>
                    <a:cubicBezTo>
                      <a:pt x="0" y="22"/>
                      <a:pt x="0" y="22"/>
                      <a:pt x="23" y="22"/>
                    </a:cubicBezTo>
                    <a:cubicBezTo>
                      <a:pt x="628" y="1120"/>
                      <a:pt x="1389" y="2128"/>
                      <a:pt x="2286" y="3002"/>
                    </a:cubicBezTo>
                    <a:cubicBezTo>
                      <a:pt x="2286" y="2980"/>
                      <a:pt x="2286" y="2957"/>
                      <a:pt x="2286" y="2957"/>
                    </a:cubicBezTo>
                    <a:cubicBezTo>
                      <a:pt x="1389" y="2084"/>
                      <a:pt x="628" y="1098"/>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26"/>
              <p:cNvSpPr/>
              <p:nvPr/>
            </p:nvSpPr>
            <p:spPr>
              <a:xfrm>
                <a:off x="2628500" y="2057425"/>
                <a:ext cx="29150" cy="62200"/>
              </a:xfrm>
              <a:custGeom>
                <a:rect b="b" l="l" r="r" t="t"/>
                <a:pathLst>
                  <a:path extrusionOk="0" h="2488" w="1166">
                    <a:moveTo>
                      <a:pt x="1" y="0"/>
                    </a:moveTo>
                    <a:cubicBezTo>
                      <a:pt x="1" y="23"/>
                      <a:pt x="1" y="23"/>
                      <a:pt x="1" y="23"/>
                    </a:cubicBezTo>
                    <a:cubicBezTo>
                      <a:pt x="225" y="672"/>
                      <a:pt x="494" y="1322"/>
                      <a:pt x="852" y="1905"/>
                    </a:cubicBezTo>
                    <a:cubicBezTo>
                      <a:pt x="964" y="2106"/>
                      <a:pt x="1054" y="2308"/>
                      <a:pt x="1166" y="2487"/>
                    </a:cubicBezTo>
                    <a:lnTo>
                      <a:pt x="1076" y="2285"/>
                    </a:lnTo>
                    <a:lnTo>
                      <a:pt x="875" y="1882"/>
                    </a:lnTo>
                    <a:cubicBezTo>
                      <a:pt x="516" y="1300"/>
                      <a:pt x="247" y="672"/>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26"/>
              <p:cNvSpPr/>
              <p:nvPr/>
            </p:nvSpPr>
            <p:spPr>
              <a:xfrm>
                <a:off x="2453775" y="1833350"/>
                <a:ext cx="108675" cy="89475"/>
              </a:xfrm>
              <a:custGeom>
                <a:rect b="b" l="l" r="r" t="t"/>
                <a:pathLst>
                  <a:path extrusionOk="0" h="3579" w="4347">
                    <a:moveTo>
                      <a:pt x="2006" y="0"/>
                    </a:moveTo>
                    <a:cubicBezTo>
                      <a:pt x="1778" y="0"/>
                      <a:pt x="1548" y="31"/>
                      <a:pt x="1322" y="92"/>
                    </a:cubicBezTo>
                    <a:cubicBezTo>
                      <a:pt x="1120" y="249"/>
                      <a:pt x="919" y="450"/>
                      <a:pt x="762" y="674"/>
                    </a:cubicBezTo>
                    <a:cubicBezTo>
                      <a:pt x="291" y="1369"/>
                      <a:pt x="67" y="2220"/>
                      <a:pt x="179" y="3049"/>
                    </a:cubicBezTo>
                    <a:cubicBezTo>
                      <a:pt x="179" y="3071"/>
                      <a:pt x="179" y="3094"/>
                      <a:pt x="179" y="3116"/>
                    </a:cubicBezTo>
                    <a:cubicBezTo>
                      <a:pt x="135" y="3161"/>
                      <a:pt x="67" y="3228"/>
                      <a:pt x="0" y="3273"/>
                    </a:cubicBezTo>
                    <a:cubicBezTo>
                      <a:pt x="202" y="3430"/>
                      <a:pt x="448" y="3497"/>
                      <a:pt x="717" y="3497"/>
                    </a:cubicBezTo>
                    <a:cubicBezTo>
                      <a:pt x="1134" y="3551"/>
                      <a:pt x="1551" y="3578"/>
                      <a:pt x="1966" y="3578"/>
                    </a:cubicBezTo>
                    <a:cubicBezTo>
                      <a:pt x="2420" y="3578"/>
                      <a:pt x="2871" y="3545"/>
                      <a:pt x="3316" y="3475"/>
                    </a:cubicBezTo>
                    <a:cubicBezTo>
                      <a:pt x="3585" y="3430"/>
                      <a:pt x="3831" y="3318"/>
                      <a:pt x="4033" y="3139"/>
                    </a:cubicBezTo>
                    <a:cubicBezTo>
                      <a:pt x="4234" y="2915"/>
                      <a:pt x="4324" y="2623"/>
                      <a:pt x="4324" y="2332"/>
                    </a:cubicBezTo>
                    <a:cubicBezTo>
                      <a:pt x="4346" y="1436"/>
                      <a:pt x="3854" y="607"/>
                      <a:pt x="3047" y="226"/>
                    </a:cubicBezTo>
                    <a:cubicBezTo>
                      <a:pt x="2718" y="76"/>
                      <a:pt x="2365" y="0"/>
                      <a:pt x="20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26"/>
              <p:cNvSpPr/>
              <p:nvPr/>
            </p:nvSpPr>
            <p:spPr>
              <a:xfrm>
                <a:off x="2453775" y="1830300"/>
                <a:ext cx="104750" cy="89725"/>
              </a:xfrm>
              <a:custGeom>
                <a:rect b="b" l="l" r="r" t="t"/>
                <a:pathLst>
                  <a:path extrusionOk="0" h="3589" w="4190">
                    <a:moveTo>
                      <a:pt x="1834" y="1"/>
                    </a:moveTo>
                    <a:cubicBezTo>
                      <a:pt x="1760" y="1"/>
                      <a:pt x="1686" y="5"/>
                      <a:pt x="1613" y="12"/>
                    </a:cubicBezTo>
                    <a:cubicBezTo>
                      <a:pt x="1501" y="79"/>
                      <a:pt x="1412" y="147"/>
                      <a:pt x="1322" y="214"/>
                    </a:cubicBezTo>
                    <a:cubicBezTo>
                      <a:pt x="1120" y="371"/>
                      <a:pt x="919" y="572"/>
                      <a:pt x="762" y="796"/>
                    </a:cubicBezTo>
                    <a:cubicBezTo>
                      <a:pt x="291" y="1491"/>
                      <a:pt x="67" y="2342"/>
                      <a:pt x="202" y="3193"/>
                    </a:cubicBezTo>
                    <a:cubicBezTo>
                      <a:pt x="179" y="3193"/>
                      <a:pt x="179" y="3216"/>
                      <a:pt x="202" y="3238"/>
                    </a:cubicBezTo>
                    <a:cubicBezTo>
                      <a:pt x="135" y="3305"/>
                      <a:pt x="67" y="3350"/>
                      <a:pt x="0" y="3395"/>
                    </a:cubicBezTo>
                    <a:cubicBezTo>
                      <a:pt x="179" y="3485"/>
                      <a:pt x="359" y="3507"/>
                      <a:pt x="560" y="3507"/>
                    </a:cubicBezTo>
                    <a:cubicBezTo>
                      <a:pt x="967" y="3561"/>
                      <a:pt x="1378" y="3588"/>
                      <a:pt x="1792" y="3588"/>
                    </a:cubicBezTo>
                    <a:cubicBezTo>
                      <a:pt x="2245" y="3588"/>
                      <a:pt x="2702" y="3555"/>
                      <a:pt x="3159" y="3485"/>
                    </a:cubicBezTo>
                    <a:cubicBezTo>
                      <a:pt x="3428" y="3440"/>
                      <a:pt x="3674" y="3328"/>
                      <a:pt x="3876" y="3149"/>
                    </a:cubicBezTo>
                    <a:cubicBezTo>
                      <a:pt x="4055" y="2925"/>
                      <a:pt x="4167" y="2633"/>
                      <a:pt x="4167" y="2342"/>
                    </a:cubicBezTo>
                    <a:cubicBezTo>
                      <a:pt x="4190" y="1446"/>
                      <a:pt x="3697" y="639"/>
                      <a:pt x="2890" y="236"/>
                    </a:cubicBezTo>
                    <a:cubicBezTo>
                      <a:pt x="2556" y="88"/>
                      <a:pt x="2191" y="1"/>
                      <a:pt x="1834"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26"/>
              <p:cNvSpPr/>
              <p:nvPr/>
            </p:nvSpPr>
            <p:spPr>
              <a:xfrm>
                <a:off x="2476175" y="1744350"/>
                <a:ext cx="96925" cy="103075"/>
              </a:xfrm>
              <a:custGeom>
                <a:rect b="b" l="l" r="r" t="t"/>
                <a:pathLst>
                  <a:path extrusionOk="0" h="4123" w="3877">
                    <a:moveTo>
                      <a:pt x="2778" y="0"/>
                    </a:moveTo>
                    <a:lnTo>
                      <a:pt x="2778" y="0"/>
                    </a:lnTo>
                    <a:cubicBezTo>
                      <a:pt x="2084" y="314"/>
                      <a:pt x="1681" y="1008"/>
                      <a:pt x="1367" y="1703"/>
                    </a:cubicBezTo>
                    <a:cubicBezTo>
                      <a:pt x="1188" y="2196"/>
                      <a:pt x="986" y="2644"/>
                      <a:pt x="784" y="3114"/>
                    </a:cubicBezTo>
                    <a:cubicBezTo>
                      <a:pt x="695" y="3271"/>
                      <a:pt x="0" y="4055"/>
                      <a:pt x="560" y="4122"/>
                    </a:cubicBezTo>
                    <a:cubicBezTo>
                      <a:pt x="650" y="4122"/>
                      <a:pt x="740" y="4100"/>
                      <a:pt x="829" y="4055"/>
                    </a:cubicBezTo>
                    <a:cubicBezTo>
                      <a:pt x="1120" y="3898"/>
                      <a:pt x="1412" y="3719"/>
                      <a:pt x="1658" y="3495"/>
                    </a:cubicBezTo>
                    <a:lnTo>
                      <a:pt x="3159" y="3495"/>
                    </a:lnTo>
                    <a:cubicBezTo>
                      <a:pt x="3204" y="3495"/>
                      <a:pt x="3226" y="3473"/>
                      <a:pt x="3271" y="3450"/>
                    </a:cubicBezTo>
                    <a:cubicBezTo>
                      <a:pt x="3294" y="3428"/>
                      <a:pt x="3271" y="3383"/>
                      <a:pt x="3249" y="3338"/>
                    </a:cubicBezTo>
                    <a:cubicBezTo>
                      <a:pt x="3226" y="3316"/>
                      <a:pt x="3182" y="3293"/>
                      <a:pt x="3137" y="3293"/>
                    </a:cubicBezTo>
                    <a:cubicBezTo>
                      <a:pt x="2992" y="3250"/>
                      <a:pt x="2838" y="3225"/>
                      <a:pt x="2681" y="3225"/>
                    </a:cubicBezTo>
                    <a:cubicBezTo>
                      <a:pt x="2594" y="3225"/>
                      <a:pt x="2507" y="3233"/>
                      <a:pt x="2420" y="3249"/>
                    </a:cubicBezTo>
                    <a:lnTo>
                      <a:pt x="2980" y="3047"/>
                    </a:lnTo>
                    <a:cubicBezTo>
                      <a:pt x="3114" y="3002"/>
                      <a:pt x="3271" y="2935"/>
                      <a:pt x="3428" y="2868"/>
                    </a:cubicBezTo>
                    <a:cubicBezTo>
                      <a:pt x="3473" y="2845"/>
                      <a:pt x="3518" y="2823"/>
                      <a:pt x="3540" y="2778"/>
                    </a:cubicBezTo>
                    <a:cubicBezTo>
                      <a:pt x="3540" y="2733"/>
                      <a:pt x="3518" y="2688"/>
                      <a:pt x="3473" y="2666"/>
                    </a:cubicBezTo>
                    <a:cubicBezTo>
                      <a:pt x="3441" y="2650"/>
                      <a:pt x="3398" y="2634"/>
                      <a:pt x="3360" y="2634"/>
                    </a:cubicBezTo>
                    <a:cubicBezTo>
                      <a:pt x="3344" y="2634"/>
                      <a:pt x="3329" y="2637"/>
                      <a:pt x="3316" y="2644"/>
                    </a:cubicBezTo>
                    <a:cubicBezTo>
                      <a:pt x="3025" y="2644"/>
                      <a:pt x="2733" y="2711"/>
                      <a:pt x="2487" y="2823"/>
                    </a:cubicBezTo>
                    <a:cubicBezTo>
                      <a:pt x="2666" y="2688"/>
                      <a:pt x="2845" y="2576"/>
                      <a:pt x="3047" y="2464"/>
                    </a:cubicBezTo>
                    <a:cubicBezTo>
                      <a:pt x="3338" y="2352"/>
                      <a:pt x="3607" y="2173"/>
                      <a:pt x="3831" y="1949"/>
                    </a:cubicBezTo>
                    <a:cubicBezTo>
                      <a:pt x="3854" y="1927"/>
                      <a:pt x="3876" y="1882"/>
                      <a:pt x="3876" y="1860"/>
                    </a:cubicBezTo>
                    <a:cubicBezTo>
                      <a:pt x="3876" y="1766"/>
                      <a:pt x="3783" y="1720"/>
                      <a:pt x="3700" y="1720"/>
                    </a:cubicBezTo>
                    <a:cubicBezTo>
                      <a:pt x="3683" y="1720"/>
                      <a:pt x="3667" y="1721"/>
                      <a:pt x="3652" y="1725"/>
                    </a:cubicBezTo>
                    <a:cubicBezTo>
                      <a:pt x="3182" y="1770"/>
                      <a:pt x="2801" y="2173"/>
                      <a:pt x="2330" y="2218"/>
                    </a:cubicBezTo>
                    <a:lnTo>
                      <a:pt x="3450" y="762"/>
                    </a:lnTo>
                    <a:cubicBezTo>
                      <a:pt x="3495" y="717"/>
                      <a:pt x="3540" y="627"/>
                      <a:pt x="3473" y="583"/>
                    </a:cubicBezTo>
                    <a:cubicBezTo>
                      <a:pt x="3462" y="571"/>
                      <a:pt x="3445" y="566"/>
                      <a:pt x="3425" y="566"/>
                    </a:cubicBezTo>
                    <a:cubicBezTo>
                      <a:pt x="3406" y="566"/>
                      <a:pt x="3383" y="571"/>
                      <a:pt x="3361" y="583"/>
                    </a:cubicBezTo>
                    <a:cubicBezTo>
                      <a:pt x="2621" y="829"/>
                      <a:pt x="2129" y="1524"/>
                      <a:pt x="1681" y="2173"/>
                    </a:cubicBezTo>
                    <a:cubicBezTo>
                      <a:pt x="1882" y="1501"/>
                      <a:pt x="2375" y="986"/>
                      <a:pt x="2711" y="381"/>
                    </a:cubicBezTo>
                    <a:cubicBezTo>
                      <a:pt x="2801" y="269"/>
                      <a:pt x="2823" y="135"/>
                      <a:pt x="2778"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26"/>
              <p:cNvSpPr/>
              <p:nvPr/>
            </p:nvSpPr>
            <p:spPr>
              <a:xfrm>
                <a:off x="2500825" y="1862525"/>
                <a:ext cx="13450" cy="11525"/>
              </a:xfrm>
              <a:custGeom>
                <a:rect b="b" l="l" r="r" t="t"/>
                <a:pathLst>
                  <a:path extrusionOk="0" h="461" w="538">
                    <a:moveTo>
                      <a:pt x="291" y="0"/>
                    </a:moveTo>
                    <a:cubicBezTo>
                      <a:pt x="90" y="0"/>
                      <a:pt x="0" y="247"/>
                      <a:pt x="134" y="381"/>
                    </a:cubicBezTo>
                    <a:cubicBezTo>
                      <a:pt x="182" y="436"/>
                      <a:pt x="243" y="461"/>
                      <a:pt x="303" y="461"/>
                    </a:cubicBezTo>
                    <a:cubicBezTo>
                      <a:pt x="415" y="461"/>
                      <a:pt x="523" y="377"/>
                      <a:pt x="538" y="247"/>
                    </a:cubicBezTo>
                    <a:cubicBezTo>
                      <a:pt x="538" y="112"/>
                      <a:pt x="426" y="0"/>
                      <a:pt x="29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26"/>
              <p:cNvSpPr/>
              <p:nvPr/>
            </p:nvSpPr>
            <p:spPr>
              <a:xfrm>
                <a:off x="2504175" y="1872050"/>
                <a:ext cx="36425" cy="31225"/>
              </a:xfrm>
              <a:custGeom>
                <a:rect b="b" l="l" r="r" t="t"/>
                <a:pathLst>
                  <a:path extrusionOk="0" h="1249" w="1457">
                    <a:moveTo>
                      <a:pt x="829" y="0"/>
                    </a:moveTo>
                    <a:cubicBezTo>
                      <a:pt x="269" y="0"/>
                      <a:pt x="0" y="672"/>
                      <a:pt x="404" y="1075"/>
                    </a:cubicBezTo>
                    <a:cubicBezTo>
                      <a:pt x="524" y="1195"/>
                      <a:pt x="672" y="1248"/>
                      <a:pt x="820" y="1248"/>
                    </a:cubicBezTo>
                    <a:cubicBezTo>
                      <a:pt x="1141" y="1248"/>
                      <a:pt x="1457" y="996"/>
                      <a:pt x="1457" y="627"/>
                    </a:cubicBezTo>
                    <a:cubicBezTo>
                      <a:pt x="1457" y="269"/>
                      <a:pt x="1165" y="0"/>
                      <a:pt x="829"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26"/>
              <p:cNvSpPr/>
              <p:nvPr/>
            </p:nvSpPr>
            <p:spPr>
              <a:xfrm>
                <a:off x="2448725" y="1865825"/>
                <a:ext cx="31400" cy="35925"/>
              </a:xfrm>
              <a:custGeom>
                <a:rect b="b" l="l" r="r" t="t"/>
                <a:pathLst>
                  <a:path extrusionOk="0" h="1437" w="1256">
                    <a:moveTo>
                      <a:pt x="714" y="1"/>
                    </a:moveTo>
                    <a:cubicBezTo>
                      <a:pt x="708" y="1"/>
                      <a:pt x="701" y="1"/>
                      <a:pt x="695" y="3"/>
                    </a:cubicBezTo>
                    <a:cubicBezTo>
                      <a:pt x="605" y="25"/>
                      <a:pt x="561" y="70"/>
                      <a:pt x="516" y="137"/>
                    </a:cubicBezTo>
                    <a:cubicBezTo>
                      <a:pt x="202" y="294"/>
                      <a:pt x="1" y="607"/>
                      <a:pt x="45" y="966"/>
                    </a:cubicBezTo>
                    <a:cubicBezTo>
                      <a:pt x="45" y="966"/>
                      <a:pt x="102" y="1266"/>
                      <a:pt x="145" y="1266"/>
                    </a:cubicBezTo>
                    <a:cubicBezTo>
                      <a:pt x="150" y="1266"/>
                      <a:pt x="154" y="1263"/>
                      <a:pt x="157" y="1257"/>
                    </a:cubicBezTo>
                    <a:cubicBezTo>
                      <a:pt x="225" y="1168"/>
                      <a:pt x="225" y="1033"/>
                      <a:pt x="292" y="988"/>
                    </a:cubicBezTo>
                    <a:lnTo>
                      <a:pt x="381" y="988"/>
                    </a:lnTo>
                    <a:cubicBezTo>
                      <a:pt x="516" y="1033"/>
                      <a:pt x="695" y="1436"/>
                      <a:pt x="695" y="1436"/>
                    </a:cubicBezTo>
                    <a:cubicBezTo>
                      <a:pt x="807" y="1123"/>
                      <a:pt x="986" y="831"/>
                      <a:pt x="1255" y="585"/>
                    </a:cubicBezTo>
                    <a:cubicBezTo>
                      <a:pt x="1255" y="585"/>
                      <a:pt x="964" y="495"/>
                      <a:pt x="897" y="339"/>
                    </a:cubicBezTo>
                    <a:cubicBezTo>
                      <a:pt x="854" y="170"/>
                      <a:pt x="812" y="1"/>
                      <a:pt x="714" y="1"/>
                    </a:cubicBezTo>
                    <a:close/>
                  </a:path>
                </a:pathLst>
              </a:custGeom>
              <a:solidFill>
                <a:srgbClr val="504D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26"/>
              <p:cNvSpPr/>
              <p:nvPr/>
            </p:nvSpPr>
            <p:spPr>
              <a:xfrm>
                <a:off x="2456575" y="1880450"/>
                <a:ext cx="23550" cy="21300"/>
              </a:xfrm>
              <a:custGeom>
                <a:rect b="b" l="l" r="r" t="t"/>
                <a:pathLst>
                  <a:path extrusionOk="0" h="852" w="942">
                    <a:moveTo>
                      <a:pt x="941" y="0"/>
                    </a:moveTo>
                    <a:cubicBezTo>
                      <a:pt x="650" y="179"/>
                      <a:pt x="336" y="314"/>
                      <a:pt x="0" y="403"/>
                    </a:cubicBezTo>
                    <a:lnTo>
                      <a:pt x="67" y="403"/>
                    </a:lnTo>
                    <a:cubicBezTo>
                      <a:pt x="202" y="448"/>
                      <a:pt x="381" y="851"/>
                      <a:pt x="381" y="851"/>
                    </a:cubicBezTo>
                    <a:cubicBezTo>
                      <a:pt x="493" y="538"/>
                      <a:pt x="672" y="246"/>
                      <a:pt x="941" y="0"/>
                    </a:cubicBezTo>
                    <a:close/>
                  </a:path>
                </a:pathLst>
              </a:custGeom>
              <a:solidFill>
                <a:srgbClr val="434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26"/>
              <p:cNvSpPr/>
              <p:nvPr/>
            </p:nvSpPr>
            <p:spPr>
              <a:xfrm>
                <a:off x="2525450" y="2117350"/>
                <a:ext cx="21875" cy="61625"/>
              </a:xfrm>
              <a:custGeom>
                <a:rect b="b" l="l" r="r" t="t"/>
                <a:pathLst>
                  <a:path extrusionOk="0" fill="none" h="2465" w="875">
                    <a:moveTo>
                      <a:pt x="874" y="1"/>
                    </a:moveTo>
                    <a:lnTo>
                      <a:pt x="1" y="2465"/>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26"/>
              <p:cNvSpPr/>
              <p:nvPr/>
            </p:nvSpPr>
            <p:spPr>
              <a:xfrm>
                <a:off x="2508650" y="2177850"/>
                <a:ext cx="16825" cy="11225"/>
              </a:xfrm>
              <a:custGeom>
                <a:rect b="b" l="l" r="r" t="t"/>
                <a:pathLst>
                  <a:path extrusionOk="0" fill="none" h="449" w="673">
                    <a:moveTo>
                      <a:pt x="673" y="45"/>
                    </a:moveTo>
                    <a:cubicBezTo>
                      <a:pt x="628" y="22"/>
                      <a:pt x="561" y="0"/>
                      <a:pt x="494" y="0"/>
                    </a:cubicBezTo>
                    <a:cubicBezTo>
                      <a:pt x="382" y="0"/>
                      <a:pt x="270" y="45"/>
                      <a:pt x="180" y="134"/>
                    </a:cubicBezTo>
                    <a:cubicBezTo>
                      <a:pt x="90" y="224"/>
                      <a:pt x="45" y="336"/>
                      <a:pt x="1" y="44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26"/>
              <p:cNvSpPr/>
              <p:nvPr/>
            </p:nvSpPr>
            <p:spPr>
              <a:xfrm>
                <a:off x="2522650" y="2177275"/>
                <a:ext cx="15725" cy="14025"/>
              </a:xfrm>
              <a:custGeom>
                <a:rect b="b" l="l" r="r" t="t"/>
                <a:pathLst>
                  <a:path extrusionOk="0" fill="none" h="561" w="629">
                    <a:moveTo>
                      <a:pt x="628" y="45"/>
                    </a:moveTo>
                    <a:cubicBezTo>
                      <a:pt x="538" y="23"/>
                      <a:pt x="449" y="1"/>
                      <a:pt x="382" y="1"/>
                    </a:cubicBezTo>
                    <a:cubicBezTo>
                      <a:pt x="292" y="23"/>
                      <a:pt x="225" y="23"/>
                      <a:pt x="158" y="45"/>
                    </a:cubicBezTo>
                    <a:cubicBezTo>
                      <a:pt x="90" y="68"/>
                      <a:pt x="90" y="90"/>
                      <a:pt x="68" y="157"/>
                    </a:cubicBezTo>
                    <a:cubicBezTo>
                      <a:pt x="23" y="269"/>
                      <a:pt x="1" y="426"/>
                      <a:pt x="1" y="561"/>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26"/>
              <p:cNvSpPr/>
              <p:nvPr/>
            </p:nvSpPr>
            <p:spPr>
              <a:xfrm>
                <a:off x="2466100" y="2117350"/>
                <a:ext cx="41450" cy="62200"/>
              </a:xfrm>
              <a:custGeom>
                <a:rect b="b" l="l" r="r" t="t"/>
                <a:pathLst>
                  <a:path extrusionOk="0" fill="none" h="2488" w="1658">
                    <a:moveTo>
                      <a:pt x="1658" y="1"/>
                    </a:moveTo>
                    <a:lnTo>
                      <a:pt x="0" y="2487"/>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26"/>
              <p:cNvSpPr/>
              <p:nvPr/>
            </p:nvSpPr>
            <p:spPr>
              <a:xfrm>
                <a:off x="2448725" y="2178400"/>
                <a:ext cx="16825" cy="13475"/>
              </a:xfrm>
              <a:custGeom>
                <a:rect b="b" l="l" r="r" t="t"/>
                <a:pathLst>
                  <a:path extrusionOk="0" fill="none" h="539" w="673">
                    <a:moveTo>
                      <a:pt x="23" y="471"/>
                    </a:moveTo>
                    <a:lnTo>
                      <a:pt x="1" y="471"/>
                    </a:lnTo>
                    <a:cubicBezTo>
                      <a:pt x="1" y="471"/>
                      <a:pt x="1" y="471"/>
                      <a:pt x="1" y="471"/>
                    </a:cubicBezTo>
                    <a:cubicBezTo>
                      <a:pt x="45" y="314"/>
                      <a:pt x="135" y="202"/>
                      <a:pt x="269" y="135"/>
                    </a:cubicBezTo>
                    <a:cubicBezTo>
                      <a:pt x="381" y="45"/>
                      <a:pt x="538" y="0"/>
                      <a:pt x="673" y="23"/>
                    </a:cubicBezTo>
                    <a:cubicBezTo>
                      <a:pt x="650" y="45"/>
                      <a:pt x="605" y="45"/>
                      <a:pt x="583" y="90"/>
                    </a:cubicBezTo>
                    <a:cubicBezTo>
                      <a:pt x="493" y="224"/>
                      <a:pt x="449" y="381"/>
                      <a:pt x="471" y="53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26"/>
              <p:cNvSpPr/>
              <p:nvPr/>
            </p:nvSpPr>
            <p:spPr>
              <a:xfrm>
                <a:off x="2465525" y="2178400"/>
                <a:ext cx="14600" cy="1150"/>
              </a:xfrm>
              <a:custGeom>
                <a:rect b="b" l="l" r="r" t="t"/>
                <a:pathLst>
                  <a:path extrusionOk="0" fill="none" h="46" w="584">
                    <a:moveTo>
                      <a:pt x="1" y="23"/>
                    </a:moveTo>
                    <a:lnTo>
                      <a:pt x="68" y="23"/>
                    </a:lnTo>
                    <a:cubicBezTo>
                      <a:pt x="202" y="0"/>
                      <a:pt x="359" y="0"/>
                      <a:pt x="494" y="23"/>
                    </a:cubicBezTo>
                    <a:cubicBezTo>
                      <a:pt x="516" y="23"/>
                      <a:pt x="561" y="23"/>
                      <a:pt x="583" y="45"/>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26"/>
              <p:cNvSpPr/>
              <p:nvPr/>
            </p:nvSpPr>
            <p:spPr>
              <a:xfrm>
                <a:off x="2172600" y="2163275"/>
                <a:ext cx="404975" cy="34750"/>
              </a:xfrm>
              <a:custGeom>
                <a:rect b="b" l="l" r="r" t="t"/>
                <a:pathLst>
                  <a:path extrusionOk="0" h="1390" w="16199">
                    <a:moveTo>
                      <a:pt x="8111" y="1"/>
                    </a:moveTo>
                    <a:cubicBezTo>
                      <a:pt x="3630" y="1"/>
                      <a:pt x="1" y="314"/>
                      <a:pt x="1" y="695"/>
                    </a:cubicBezTo>
                    <a:cubicBezTo>
                      <a:pt x="1" y="1076"/>
                      <a:pt x="3630" y="1390"/>
                      <a:pt x="8111" y="1390"/>
                    </a:cubicBezTo>
                    <a:cubicBezTo>
                      <a:pt x="12569" y="1390"/>
                      <a:pt x="16198" y="1076"/>
                      <a:pt x="16198" y="695"/>
                    </a:cubicBezTo>
                    <a:cubicBezTo>
                      <a:pt x="16198" y="337"/>
                      <a:pt x="12569" y="1"/>
                      <a:pt x="81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26"/>
              <p:cNvSpPr/>
              <p:nvPr/>
            </p:nvSpPr>
            <p:spPr>
              <a:xfrm>
                <a:off x="2337825" y="1990225"/>
                <a:ext cx="140600" cy="199400"/>
              </a:xfrm>
              <a:custGeom>
                <a:rect b="b" l="l" r="r" t="t"/>
                <a:pathLst>
                  <a:path extrusionOk="0" h="7976" w="5624">
                    <a:moveTo>
                      <a:pt x="5086" y="0"/>
                    </a:moveTo>
                    <a:cubicBezTo>
                      <a:pt x="1995" y="179"/>
                      <a:pt x="1" y="7975"/>
                      <a:pt x="1" y="7975"/>
                    </a:cubicBezTo>
                    <a:cubicBezTo>
                      <a:pt x="1" y="7975"/>
                      <a:pt x="1345" y="7550"/>
                      <a:pt x="3473" y="5422"/>
                    </a:cubicBezTo>
                    <a:cubicBezTo>
                      <a:pt x="5624" y="3293"/>
                      <a:pt x="5086" y="0"/>
                      <a:pt x="5086"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26"/>
              <p:cNvSpPr/>
              <p:nvPr/>
            </p:nvSpPr>
            <p:spPr>
              <a:xfrm>
                <a:off x="2337825" y="1987425"/>
                <a:ext cx="127725" cy="202200"/>
              </a:xfrm>
              <a:custGeom>
                <a:rect b="b" l="l" r="r" t="t"/>
                <a:pathLst>
                  <a:path extrusionOk="0" fill="none" h="8088" w="5109">
                    <a:moveTo>
                      <a:pt x="5109" y="0"/>
                    </a:moveTo>
                    <a:lnTo>
                      <a:pt x="1" y="8087"/>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26"/>
              <p:cNvSpPr/>
              <p:nvPr/>
            </p:nvSpPr>
            <p:spPr>
              <a:xfrm>
                <a:off x="2427450" y="2007575"/>
                <a:ext cx="38675" cy="38100"/>
              </a:xfrm>
              <a:custGeom>
                <a:rect b="b" l="l" r="r" t="t"/>
                <a:pathLst>
                  <a:path extrusionOk="0" fill="none" h="1524" w="1547">
                    <a:moveTo>
                      <a:pt x="1546" y="605"/>
                    </a:moveTo>
                    <a:lnTo>
                      <a:pt x="45" y="1524"/>
                    </a:lnTo>
                    <a:lnTo>
                      <a:pt x="0"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26"/>
              <p:cNvSpPr/>
              <p:nvPr/>
            </p:nvSpPr>
            <p:spPr>
              <a:xfrm>
                <a:off x="2396075" y="2046225"/>
                <a:ext cx="60525" cy="43700"/>
              </a:xfrm>
              <a:custGeom>
                <a:rect b="b" l="l" r="r" t="t"/>
                <a:pathLst>
                  <a:path extrusionOk="0" fill="none" h="1748" w="2421">
                    <a:moveTo>
                      <a:pt x="2420" y="1120"/>
                    </a:moveTo>
                    <a:lnTo>
                      <a:pt x="180" y="1748"/>
                    </a:lnTo>
                    <a:lnTo>
                      <a:pt x="1" y="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26"/>
              <p:cNvSpPr/>
              <p:nvPr/>
            </p:nvSpPr>
            <p:spPr>
              <a:xfrm>
                <a:off x="2368625" y="2099425"/>
                <a:ext cx="58275" cy="34200"/>
              </a:xfrm>
              <a:custGeom>
                <a:rect b="b" l="l" r="r" t="t"/>
                <a:pathLst>
                  <a:path extrusionOk="0" fill="none" h="1368" w="2331">
                    <a:moveTo>
                      <a:pt x="2331" y="964"/>
                    </a:moveTo>
                    <a:lnTo>
                      <a:pt x="180" y="1367"/>
                    </a:lnTo>
                    <a:lnTo>
                      <a:pt x="1"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26"/>
              <p:cNvSpPr/>
              <p:nvPr/>
            </p:nvSpPr>
            <p:spPr>
              <a:xfrm>
                <a:off x="2350150" y="2145925"/>
                <a:ext cx="34200" cy="23525"/>
              </a:xfrm>
              <a:custGeom>
                <a:rect b="b" l="l" r="r" t="t"/>
                <a:pathLst>
                  <a:path extrusionOk="0" fill="none" h="941" w="1368">
                    <a:moveTo>
                      <a:pt x="1367" y="627"/>
                    </a:moveTo>
                    <a:lnTo>
                      <a:pt x="1" y="941"/>
                    </a:lnTo>
                    <a:lnTo>
                      <a:pt x="23" y="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26"/>
              <p:cNvSpPr/>
              <p:nvPr/>
            </p:nvSpPr>
            <p:spPr>
              <a:xfrm>
                <a:off x="2132275" y="1975650"/>
                <a:ext cx="165825" cy="231325"/>
              </a:xfrm>
              <a:custGeom>
                <a:rect b="b" l="l" r="r" t="t"/>
                <a:pathLst>
                  <a:path extrusionOk="0" h="9253" w="6633">
                    <a:moveTo>
                      <a:pt x="583" y="1"/>
                    </a:moveTo>
                    <a:cubicBezTo>
                      <a:pt x="583" y="1"/>
                      <a:pt x="1" y="3854"/>
                      <a:pt x="2532" y="6318"/>
                    </a:cubicBezTo>
                    <a:cubicBezTo>
                      <a:pt x="5042" y="8783"/>
                      <a:pt x="6632" y="9253"/>
                      <a:pt x="6632" y="9253"/>
                    </a:cubicBezTo>
                    <a:cubicBezTo>
                      <a:pt x="6632" y="9253"/>
                      <a:pt x="4235" y="157"/>
                      <a:pt x="583"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26"/>
              <p:cNvSpPr/>
              <p:nvPr/>
            </p:nvSpPr>
            <p:spPr>
              <a:xfrm>
                <a:off x="2146275" y="1971725"/>
                <a:ext cx="151825" cy="235250"/>
              </a:xfrm>
              <a:custGeom>
                <a:rect b="b" l="l" r="r" t="t"/>
                <a:pathLst>
                  <a:path extrusionOk="0" fill="none" h="9410" w="6073">
                    <a:moveTo>
                      <a:pt x="1" y="1"/>
                    </a:moveTo>
                    <a:lnTo>
                      <a:pt x="6072" y="941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26"/>
              <p:cNvSpPr/>
              <p:nvPr/>
            </p:nvSpPr>
            <p:spPr>
              <a:xfrm>
                <a:off x="2157500" y="2040050"/>
                <a:ext cx="71150" cy="51000"/>
              </a:xfrm>
              <a:custGeom>
                <a:rect b="b" l="l" r="r" t="t"/>
                <a:pathLst>
                  <a:path extrusionOk="0" fill="none" h="2040" w="2846">
                    <a:moveTo>
                      <a:pt x="0" y="1323"/>
                    </a:moveTo>
                    <a:lnTo>
                      <a:pt x="2644" y="2040"/>
                    </a:lnTo>
                    <a:lnTo>
                      <a:pt x="2845"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26"/>
              <p:cNvSpPr/>
              <p:nvPr/>
            </p:nvSpPr>
            <p:spPr>
              <a:xfrm>
                <a:off x="2192775" y="2102225"/>
                <a:ext cx="68350" cy="39800"/>
              </a:xfrm>
              <a:custGeom>
                <a:rect b="b" l="l" r="r" t="t"/>
                <a:pathLst>
                  <a:path extrusionOk="0" fill="none" h="1592" w="2734">
                    <a:moveTo>
                      <a:pt x="0" y="1143"/>
                    </a:moveTo>
                    <a:lnTo>
                      <a:pt x="2532" y="1591"/>
                    </a:lnTo>
                    <a:lnTo>
                      <a:pt x="2734"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26"/>
              <p:cNvSpPr/>
              <p:nvPr/>
            </p:nvSpPr>
            <p:spPr>
              <a:xfrm>
                <a:off x="2243175" y="2156550"/>
                <a:ext cx="39800" cy="26925"/>
              </a:xfrm>
              <a:custGeom>
                <a:rect b="b" l="l" r="r" t="t"/>
                <a:pathLst>
                  <a:path extrusionOk="0" fill="none" h="1077" w="1592">
                    <a:moveTo>
                      <a:pt x="1" y="740"/>
                    </a:moveTo>
                    <a:lnTo>
                      <a:pt x="1591" y="1076"/>
                    </a:lnTo>
                    <a:lnTo>
                      <a:pt x="1569"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26"/>
              <p:cNvSpPr/>
              <p:nvPr/>
            </p:nvSpPr>
            <p:spPr>
              <a:xfrm>
                <a:off x="2261650" y="1909575"/>
                <a:ext cx="140050" cy="273900"/>
              </a:xfrm>
              <a:custGeom>
                <a:rect b="b" l="l" r="r" t="t"/>
                <a:pathLst>
                  <a:path extrusionOk="0" h="10956" w="5602">
                    <a:moveTo>
                      <a:pt x="2958" y="0"/>
                    </a:moveTo>
                    <a:cubicBezTo>
                      <a:pt x="2958" y="0"/>
                      <a:pt x="1" y="2509"/>
                      <a:pt x="247" y="6026"/>
                    </a:cubicBezTo>
                    <a:cubicBezTo>
                      <a:pt x="516" y="9544"/>
                      <a:pt x="1412" y="10955"/>
                      <a:pt x="1412" y="10955"/>
                    </a:cubicBezTo>
                    <a:cubicBezTo>
                      <a:pt x="1412" y="10955"/>
                      <a:pt x="5602" y="2532"/>
                      <a:pt x="2958"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26"/>
              <p:cNvSpPr/>
              <p:nvPr/>
            </p:nvSpPr>
            <p:spPr>
              <a:xfrm>
                <a:off x="2296950" y="1906750"/>
                <a:ext cx="40900" cy="276725"/>
              </a:xfrm>
              <a:custGeom>
                <a:rect b="b" l="l" r="r" t="t"/>
                <a:pathLst>
                  <a:path extrusionOk="0" fill="none" h="11069" w="1636">
                    <a:moveTo>
                      <a:pt x="1636" y="1"/>
                    </a:moveTo>
                    <a:lnTo>
                      <a:pt x="0" y="11068"/>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26"/>
              <p:cNvSpPr/>
              <p:nvPr/>
            </p:nvSpPr>
            <p:spPr>
              <a:xfrm>
                <a:off x="2309825" y="1937000"/>
                <a:ext cx="46525" cy="49875"/>
              </a:xfrm>
              <a:custGeom>
                <a:rect b="b" l="l" r="r" t="t"/>
                <a:pathLst>
                  <a:path extrusionOk="0" fill="none" h="1995" w="1861">
                    <a:moveTo>
                      <a:pt x="1" y="1"/>
                    </a:moveTo>
                    <a:lnTo>
                      <a:pt x="650" y="1995"/>
                    </a:lnTo>
                    <a:lnTo>
                      <a:pt x="1860" y="673"/>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26"/>
              <p:cNvSpPr/>
              <p:nvPr/>
            </p:nvSpPr>
            <p:spPr>
              <a:xfrm>
                <a:off x="2279025" y="1990225"/>
                <a:ext cx="75625" cy="57150"/>
              </a:xfrm>
              <a:custGeom>
                <a:rect b="b" l="l" r="r" t="t"/>
                <a:pathLst>
                  <a:path extrusionOk="0" fill="none" h="2286" w="3025">
                    <a:moveTo>
                      <a:pt x="0" y="0"/>
                    </a:moveTo>
                    <a:lnTo>
                      <a:pt x="1524" y="2285"/>
                    </a:lnTo>
                    <a:lnTo>
                      <a:pt x="3025" y="874"/>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26"/>
              <p:cNvSpPr/>
              <p:nvPr/>
            </p:nvSpPr>
            <p:spPr>
              <a:xfrm>
                <a:off x="2267825" y="2056850"/>
                <a:ext cx="70025" cy="50450"/>
              </a:xfrm>
              <a:custGeom>
                <a:rect b="b" l="l" r="r" t="t"/>
                <a:pathLst>
                  <a:path extrusionOk="0" fill="none" h="2018" w="2801">
                    <a:moveTo>
                      <a:pt x="0" y="1"/>
                    </a:moveTo>
                    <a:lnTo>
                      <a:pt x="1613" y="2017"/>
                    </a:lnTo>
                    <a:lnTo>
                      <a:pt x="2801" y="942"/>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26"/>
              <p:cNvSpPr/>
              <p:nvPr/>
            </p:nvSpPr>
            <p:spPr>
              <a:xfrm>
                <a:off x="2276775" y="2123500"/>
                <a:ext cx="41475" cy="32525"/>
              </a:xfrm>
              <a:custGeom>
                <a:rect b="b" l="l" r="r" t="t"/>
                <a:pathLst>
                  <a:path extrusionOk="0" fill="none" h="1301" w="1659">
                    <a:moveTo>
                      <a:pt x="1" y="1"/>
                    </a:moveTo>
                    <a:lnTo>
                      <a:pt x="964" y="1300"/>
                    </a:lnTo>
                    <a:lnTo>
                      <a:pt x="1659" y="47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26"/>
              <p:cNvSpPr/>
              <p:nvPr/>
            </p:nvSpPr>
            <p:spPr>
              <a:xfrm>
                <a:off x="2212925" y="1905650"/>
                <a:ext cx="108125" cy="491750"/>
              </a:xfrm>
              <a:custGeom>
                <a:rect b="b" l="l" r="r" t="t"/>
                <a:pathLst>
                  <a:path extrusionOk="0" fill="none" h="19670" w="4325">
                    <a:moveTo>
                      <a:pt x="1" y="0"/>
                    </a:moveTo>
                    <a:cubicBezTo>
                      <a:pt x="1" y="0"/>
                      <a:pt x="4325" y="10395"/>
                      <a:pt x="3809" y="1967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26"/>
              <p:cNvSpPr/>
              <p:nvPr/>
            </p:nvSpPr>
            <p:spPr>
              <a:xfrm>
                <a:off x="2134525" y="1817700"/>
                <a:ext cx="128275" cy="174925"/>
              </a:xfrm>
              <a:custGeom>
                <a:rect b="b" l="l" r="r" t="t"/>
                <a:pathLst>
                  <a:path extrusionOk="0" h="6997" w="5131">
                    <a:moveTo>
                      <a:pt x="4862" y="1"/>
                    </a:moveTo>
                    <a:lnTo>
                      <a:pt x="4481" y="68"/>
                    </a:lnTo>
                    <a:lnTo>
                      <a:pt x="4414" y="91"/>
                    </a:lnTo>
                    <a:lnTo>
                      <a:pt x="0" y="1099"/>
                    </a:lnTo>
                    <a:cubicBezTo>
                      <a:pt x="0" y="1099"/>
                      <a:pt x="852" y="2891"/>
                      <a:pt x="1838" y="4482"/>
                    </a:cubicBezTo>
                    <a:lnTo>
                      <a:pt x="1905" y="4571"/>
                    </a:lnTo>
                    <a:cubicBezTo>
                      <a:pt x="1972" y="4706"/>
                      <a:pt x="2062" y="4840"/>
                      <a:pt x="2151" y="4974"/>
                    </a:cubicBezTo>
                    <a:lnTo>
                      <a:pt x="2218" y="5064"/>
                    </a:lnTo>
                    <a:cubicBezTo>
                      <a:pt x="2929" y="6141"/>
                      <a:pt x="3677" y="6996"/>
                      <a:pt x="4211" y="6996"/>
                    </a:cubicBezTo>
                    <a:cubicBezTo>
                      <a:pt x="4266" y="6996"/>
                      <a:pt x="4319" y="6987"/>
                      <a:pt x="4369" y="6968"/>
                    </a:cubicBezTo>
                    <a:lnTo>
                      <a:pt x="4414" y="6968"/>
                    </a:lnTo>
                    <a:lnTo>
                      <a:pt x="4481" y="6923"/>
                    </a:lnTo>
                    <a:cubicBezTo>
                      <a:pt x="4974" y="6565"/>
                      <a:pt x="5131" y="5333"/>
                      <a:pt x="5131" y="4011"/>
                    </a:cubicBezTo>
                    <a:lnTo>
                      <a:pt x="5131" y="3877"/>
                    </a:lnTo>
                    <a:cubicBezTo>
                      <a:pt x="5131" y="3809"/>
                      <a:pt x="5131" y="3697"/>
                      <a:pt x="5131" y="3653"/>
                    </a:cubicBezTo>
                    <a:lnTo>
                      <a:pt x="5131" y="3541"/>
                    </a:lnTo>
                    <a:cubicBezTo>
                      <a:pt x="5108" y="2353"/>
                      <a:pt x="5019" y="1166"/>
                      <a:pt x="4862" y="1"/>
                    </a:cubicBezTo>
                    <a:close/>
                  </a:path>
                </a:pathLst>
              </a:custGeom>
              <a:solidFill>
                <a:srgbClr val="A48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26"/>
              <p:cNvSpPr/>
              <p:nvPr/>
            </p:nvSpPr>
            <p:spPr>
              <a:xfrm>
                <a:off x="2180450" y="1906750"/>
                <a:ext cx="82350" cy="26775"/>
              </a:xfrm>
              <a:custGeom>
                <a:rect b="b" l="l" r="r" t="t"/>
                <a:pathLst>
                  <a:path extrusionOk="0" h="1071" w="3294">
                    <a:moveTo>
                      <a:pt x="3294" y="1"/>
                    </a:moveTo>
                    <a:cubicBezTo>
                      <a:pt x="3182" y="113"/>
                      <a:pt x="3047" y="225"/>
                      <a:pt x="2891" y="315"/>
                    </a:cubicBezTo>
                    <a:lnTo>
                      <a:pt x="2801" y="382"/>
                    </a:lnTo>
                    <a:cubicBezTo>
                      <a:pt x="2644" y="471"/>
                      <a:pt x="2465" y="561"/>
                      <a:pt x="2308" y="651"/>
                    </a:cubicBezTo>
                    <a:lnTo>
                      <a:pt x="2218" y="673"/>
                    </a:lnTo>
                    <a:cubicBezTo>
                      <a:pt x="2062" y="763"/>
                      <a:pt x="1882" y="807"/>
                      <a:pt x="1703" y="852"/>
                    </a:cubicBezTo>
                    <a:lnTo>
                      <a:pt x="1636" y="875"/>
                    </a:lnTo>
                    <a:cubicBezTo>
                      <a:pt x="1412" y="942"/>
                      <a:pt x="1188" y="964"/>
                      <a:pt x="964" y="987"/>
                    </a:cubicBezTo>
                    <a:lnTo>
                      <a:pt x="292" y="987"/>
                    </a:lnTo>
                    <a:cubicBezTo>
                      <a:pt x="202" y="987"/>
                      <a:pt x="113" y="964"/>
                      <a:pt x="1" y="964"/>
                    </a:cubicBezTo>
                    <a:lnTo>
                      <a:pt x="68" y="1032"/>
                    </a:lnTo>
                    <a:cubicBezTo>
                      <a:pt x="260" y="1058"/>
                      <a:pt x="452" y="1071"/>
                      <a:pt x="642" y="1071"/>
                    </a:cubicBezTo>
                    <a:cubicBezTo>
                      <a:pt x="1587" y="1071"/>
                      <a:pt x="2503" y="750"/>
                      <a:pt x="3249" y="135"/>
                    </a:cubicBezTo>
                    <a:cubicBezTo>
                      <a:pt x="3271" y="135"/>
                      <a:pt x="3294" y="113"/>
                      <a:pt x="3294" y="113"/>
                    </a:cubicBezTo>
                    <a:lnTo>
                      <a:pt x="3294"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26"/>
              <p:cNvSpPr/>
              <p:nvPr/>
            </p:nvSpPr>
            <p:spPr>
              <a:xfrm>
                <a:off x="2244300" y="1817700"/>
                <a:ext cx="13475" cy="99175"/>
              </a:xfrm>
              <a:custGeom>
                <a:rect b="b" l="l" r="r" t="t"/>
                <a:pathLst>
                  <a:path extrusionOk="0" h="3967" w="539">
                    <a:moveTo>
                      <a:pt x="0" y="1"/>
                    </a:moveTo>
                    <a:cubicBezTo>
                      <a:pt x="0" y="23"/>
                      <a:pt x="449" y="2846"/>
                      <a:pt x="247" y="3944"/>
                    </a:cubicBezTo>
                    <a:lnTo>
                      <a:pt x="314" y="3966"/>
                    </a:lnTo>
                    <a:cubicBezTo>
                      <a:pt x="538" y="2868"/>
                      <a:pt x="90" y="113"/>
                      <a:pt x="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26"/>
              <p:cNvSpPr/>
              <p:nvPr/>
            </p:nvSpPr>
            <p:spPr>
              <a:xfrm>
                <a:off x="2221900" y="1828350"/>
                <a:ext cx="17375" cy="96350"/>
              </a:xfrm>
              <a:custGeom>
                <a:rect b="b" l="l" r="r" t="t"/>
                <a:pathLst>
                  <a:path extrusionOk="0" h="3854" w="695">
                    <a:moveTo>
                      <a:pt x="0" y="1"/>
                    </a:moveTo>
                    <a:cubicBezTo>
                      <a:pt x="0" y="23"/>
                      <a:pt x="605" y="2622"/>
                      <a:pt x="560" y="3831"/>
                    </a:cubicBezTo>
                    <a:lnTo>
                      <a:pt x="650" y="3854"/>
                    </a:lnTo>
                    <a:cubicBezTo>
                      <a:pt x="695" y="2622"/>
                      <a:pt x="90" y="23"/>
                      <a:pt x="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26"/>
              <p:cNvSpPr/>
              <p:nvPr/>
            </p:nvSpPr>
            <p:spPr>
              <a:xfrm>
                <a:off x="2192775" y="1836750"/>
                <a:ext cx="30825" cy="93000"/>
              </a:xfrm>
              <a:custGeom>
                <a:rect b="b" l="l" r="r" t="t"/>
                <a:pathLst>
                  <a:path extrusionOk="0" h="3720" w="1233">
                    <a:moveTo>
                      <a:pt x="90" y="1"/>
                    </a:moveTo>
                    <a:lnTo>
                      <a:pt x="0" y="23"/>
                    </a:lnTo>
                    <a:lnTo>
                      <a:pt x="1143" y="3720"/>
                    </a:lnTo>
                    <a:lnTo>
                      <a:pt x="1233" y="3697"/>
                    </a:lnTo>
                    <a:lnTo>
                      <a:pt x="90"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26"/>
              <p:cNvSpPr/>
              <p:nvPr/>
            </p:nvSpPr>
            <p:spPr>
              <a:xfrm>
                <a:off x="2163650" y="1841800"/>
                <a:ext cx="40900" cy="90750"/>
              </a:xfrm>
              <a:custGeom>
                <a:rect b="b" l="l" r="r" t="t"/>
                <a:pathLst>
                  <a:path extrusionOk="0" h="3630" w="1636">
                    <a:moveTo>
                      <a:pt x="68" y="0"/>
                    </a:moveTo>
                    <a:lnTo>
                      <a:pt x="0" y="23"/>
                    </a:lnTo>
                    <a:cubicBezTo>
                      <a:pt x="0" y="45"/>
                      <a:pt x="919" y="2509"/>
                      <a:pt x="1569" y="3630"/>
                    </a:cubicBezTo>
                    <a:lnTo>
                      <a:pt x="1636" y="3585"/>
                    </a:lnTo>
                    <a:cubicBezTo>
                      <a:pt x="986" y="2465"/>
                      <a:pt x="90" y="23"/>
                      <a:pt x="68"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26"/>
              <p:cNvSpPr/>
              <p:nvPr/>
            </p:nvSpPr>
            <p:spPr>
              <a:xfrm>
                <a:off x="2133400" y="1814550"/>
                <a:ext cx="123250" cy="34000"/>
              </a:xfrm>
              <a:custGeom>
                <a:rect b="b" l="l" r="r" t="t"/>
                <a:pathLst>
                  <a:path extrusionOk="0" h="1360" w="4930">
                    <a:moveTo>
                      <a:pt x="4491" y="1"/>
                    </a:moveTo>
                    <a:cubicBezTo>
                      <a:pt x="4280" y="1"/>
                      <a:pt x="3994" y="29"/>
                      <a:pt x="3652" y="82"/>
                    </a:cubicBezTo>
                    <a:lnTo>
                      <a:pt x="3540" y="105"/>
                    </a:lnTo>
                    <a:cubicBezTo>
                      <a:pt x="3204" y="172"/>
                      <a:pt x="2846" y="239"/>
                      <a:pt x="2443" y="351"/>
                    </a:cubicBezTo>
                    <a:lnTo>
                      <a:pt x="2331" y="373"/>
                    </a:lnTo>
                    <a:lnTo>
                      <a:pt x="2219" y="396"/>
                    </a:lnTo>
                    <a:cubicBezTo>
                      <a:pt x="1883" y="485"/>
                      <a:pt x="1569" y="575"/>
                      <a:pt x="1278" y="665"/>
                    </a:cubicBezTo>
                    <a:lnTo>
                      <a:pt x="1166" y="709"/>
                    </a:lnTo>
                    <a:cubicBezTo>
                      <a:pt x="471" y="911"/>
                      <a:pt x="1" y="1113"/>
                      <a:pt x="45" y="1247"/>
                    </a:cubicBezTo>
                    <a:cubicBezTo>
                      <a:pt x="58" y="1320"/>
                      <a:pt x="247" y="1360"/>
                      <a:pt x="553" y="1360"/>
                    </a:cubicBezTo>
                    <a:cubicBezTo>
                      <a:pt x="813" y="1360"/>
                      <a:pt x="1156" y="1331"/>
                      <a:pt x="1546" y="1269"/>
                    </a:cubicBezTo>
                    <a:lnTo>
                      <a:pt x="1659" y="1247"/>
                    </a:lnTo>
                    <a:cubicBezTo>
                      <a:pt x="1927" y="1202"/>
                      <a:pt x="2196" y="1157"/>
                      <a:pt x="2465" y="1090"/>
                    </a:cubicBezTo>
                    <a:lnTo>
                      <a:pt x="2577" y="1068"/>
                    </a:lnTo>
                    <a:lnTo>
                      <a:pt x="2622" y="1068"/>
                    </a:lnTo>
                    <a:cubicBezTo>
                      <a:pt x="2958" y="978"/>
                      <a:pt x="3249" y="889"/>
                      <a:pt x="3518" y="799"/>
                    </a:cubicBezTo>
                    <a:lnTo>
                      <a:pt x="3652" y="754"/>
                    </a:lnTo>
                    <a:cubicBezTo>
                      <a:pt x="4414" y="508"/>
                      <a:pt x="4929" y="261"/>
                      <a:pt x="4885" y="105"/>
                    </a:cubicBezTo>
                    <a:cubicBezTo>
                      <a:pt x="4861" y="34"/>
                      <a:pt x="4721" y="1"/>
                      <a:pt x="4491" y="1"/>
                    </a:cubicBezTo>
                    <a:close/>
                  </a:path>
                </a:pathLst>
              </a:custGeom>
              <a:solidFill>
                <a:srgbClr val="FCF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26"/>
              <p:cNvSpPr/>
              <p:nvPr/>
            </p:nvSpPr>
            <p:spPr>
              <a:xfrm>
                <a:off x="2221325" y="1782825"/>
                <a:ext cx="3950" cy="51725"/>
              </a:xfrm>
              <a:custGeom>
                <a:rect b="b" l="l" r="r" t="t"/>
                <a:pathLst>
                  <a:path extrusionOk="0" h="2069" w="158">
                    <a:moveTo>
                      <a:pt x="90" y="1"/>
                    </a:moveTo>
                    <a:cubicBezTo>
                      <a:pt x="60" y="1"/>
                      <a:pt x="46" y="34"/>
                      <a:pt x="46" y="52"/>
                    </a:cubicBezTo>
                    <a:lnTo>
                      <a:pt x="23" y="1374"/>
                    </a:lnTo>
                    <a:lnTo>
                      <a:pt x="1" y="2068"/>
                    </a:lnTo>
                    <a:lnTo>
                      <a:pt x="135" y="2023"/>
                    </a:lnTo>
                    <a:lnTo>
                      <a:pt x="135" y="1351"/>
                    </a:lnTo>
                    <a:lnTo>
                      <a:pt x="158" y="52"/>
                    </a:lnTo>
                    <a:cubicBezTo>
                      <a:pt x="158" y="34"/>
                      <a:pt x="143" y="1"/>
                      <a:pt x="126" y="1"/>
                    </a:cubicBezTo>
                    <a:cubicBezTo>
                      <a:pt x="122" y="1"/>
                      <a:pt x="117" y="3"/>
                      <a:pt x="113" y="7"/>
                    </a:cubicBezTo>
                    <a:cubicBezTo>
                      <a:pt x="104" y="3"/>
                      <a:pt x="97" y="1"/>
                      <a:pt x="90"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26"/>
              <p:cNvSpPr/>
              <p:nvPr/>
            </p:nvSpPr>
            <p:spPr>
              <a:xfrm>
                <a:off x="2177650" y="1792275"/>
                <a:ext cx="20200" cy="49550"/>
              </a:xfrm>
              <a:custGeom>
                <a:rect b="b" l="l" r="r" t="t"/>
                <a:pathLst>
                  <a:path extrusionOk="0" h="1982" w="808">
                    <a:moveTo>
                      <a:pt x="67" y="1"/>
                    </a:moveTo>
                    <a:cubicBezTo>
                      <a:pt x="59" y="1"/>
                      <a:pt x="51" y="4"/>
                      <a:pt x="45" y="10"/>
                    </a:cubicBezTo>
                    <a:cubicBezTo>
                      <a:pt x="23" y="10"/>
                      <a:pt x="1" y="55"/>
                      <a:pt x="1" y="77"/>
                    </a:cubicBezTo>
                    <a:lnTo>
                      <a:pt x="449" y="1287"/>
                    </a:lnTo>
                    <a:lnTo>
                      <a:pt x="695" y="1981"/>
                    </a:lnTo>
                    <a:lnTo>
                      <a:pt x="807" y="1959"/>
                    </a:lnTo>
                    <a:lnTo>
                      <a:pt x="561" y="1264"/>
                    </a:lnTo>
                    <a:lnTo>
                      <a:pt x="135" y="55"/>
                    </a:lnTo>
                    <a:cubicBezTo>
                      <a:pt x="119" y="22"/>
                      <a:pt x="90" y="1"/>
                      <a:pt x="67"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26"/>
              <p:cNvSpPr/>
              <p:nvPr/>
            </p:nvSpPr>
            <p:spPr>
              <a:xfrm>
                <a:off x="2188300" y="1914600"/>
                <a:ext cx="74500" cy="82925"/>
              </a:xfrm>
              <a:custGeom>
                <a:rect b="b" l="l" r="r" t="t"/>
                <a:pathLst>
                  <a:path extrusionOk="0" h="3317" w="2980">
                    <a:moveTo>
                      <a:pt x="2980" y="1"/>
                    </a:moveTo>
                    <a:cubicBezTo>
                      <a:pt x="2868" y="180"/>
                      <a:pt x="2756" y="359"/>
                      <a:pt x="2666" y="561"/>
                    </a:cubicBezTo>
                    <a:cubicBezTo>
                      <a:pt x="2487" y="942"/>
                      <a:pt x="2352" y="1367"/>
                      <a:pt x="2263" y="1770"/>
                    </a:cubicBezTo>
                    <a:cubicBezTo>
                      <a:pt x="2196" y="2039"/>
                      <a:pt x="2173" y="2308"/>
                      <a:pt x="2173" y="2577"/>
                    </a:cubicBezTo>
                    <a:cubicBezTo>
                      <a:pt x="2173" y="2734"/>
                      <a:pt x="2218" y="2868"/>
                      <a:pt x="2240" y="3003"/>
                    </a:cubicBezTo>
                    <a:cubicBezTo>
                      <a:pt x="1972" y="2532"/>
                      <a:pt x="1636" y="2129"/>
                      <a:pt x="1232" y="1770"/>
                    </a:cubicBezTo>
                    <a:cubicBezTo>
                      <a:pt x="874" y="1479"/>
                      <a:pt x="448" y="1233"/>
                      <a:pt x="0" y="1098"/>
                    </a:cubicBezTo>
                    <a:lnTo>
                      <a:pt x="0" y="1098"/>
                    </a:lnTo>
                    <a:lnTo>
                      <a:pt x="67" y="1188"/>
                    </a:lnTo>
                    <a:cubicBezTo>
                      <a:pt x="471" y="1345"/>
                      <a:pt x="851" y="1546"/>
                      <a:pt x="1188" y="1838"/>
                    </a:cubicBezTo>
                    <a:cubicBezTo>
                      <a:pt x="1591" y="2196"/>
                      <a:pt x="1949" y="2622"/>
                      <a:pt x="2218" y="3092"/>
                    </a:cubicBezTo>
                    <a:cubicBezTo>
                      <a:pt x="2263" y="3159"/>
                      <a:pt x="2308" y="3227"/>
                      <a:pt x="2330" y="3316"/>
                    </a:cubicBezTo>
                    <a:lnTo>
                      <a:pt x="2397" y="3271"/>
                    </a:lnTo>
                    <a:cubicBezTo>
                      <a:pt x="2375" y="3204"/>
                      <a:pt x="2352" y="3115"/>
                      <a:pt x="2330" y="3047"/>
                    </a:cubicBezTo>
                    <a:cubicBezTo>
                      <a:pt x="2285" y="2891"/>
                      <a:pt x="2263" y="2734"/>
                      <a:pt x="2240" y="2577"/>
                    </a:cubicBezTo>
                    <a:cubicBezTo>
                      <a:pt x="2240" y="2308"/>
                      <a:pt x="2263" y="2062"/>
                      <a:pt x="2352" y="1793"/>
                    </a:cubicBezTo>
                    <a:cubicBezTo>
                      <a:pt x="2420" y="1390"/>
                      <a:pt x="2554" y="964"/>
                      <a:pt x="2733" y="583"/>
                    </a:cubicBezTo>
                    <a:cubicBezTo>
                      <a:pt x="2801" y="426"/>
                      <a:pt x="2890" y="269"/>
                      <a:pt x="2980" y="135"/>
                    </a:cubicBezTo>
                    <a:lnTo>
                      <a:pt x="2980"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26"/>
              <p:cNvSpPr/>
              <p:nvPr/>
            </p:nvSpPr>
            <p:spPr>
              <a:xfrm>
                <a:off x="2305350" y="1887725"/>
                <a:ext cx="51550" cy="439675"/>
              </a:xfrm>
              <a:custGeom>
                <a:rect b="b" l="l" r="r" t="t"/>
                <a:pathLst>
                  <a:path extrusionOk="0" fill="none" h="17587" w="2062">
                    <a:moveTo>
                      <a:pt x="2061" y="0"/>
                    </a:moveTo>
                    <a:cubicBezTo>
                      <a:pt x="2061" y="0"/>
                      <a:pt x="0" y="9678"/>
                      <a:pt x="1927" y="17587"/>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26"/>
              <p:cNvSpPr/>
              <p:nvPr/>
            </p:nvSpPr>
            <p:spPr>
              <a:xfrm>
                <a:off x="2305900" y="1819400"/>
                <a:ext cx="109800" cy="148425"/>
              </a:xfrm>
              <a:custGeom>
                <a:rect b="b" l="l" r="r" t="t"/>
                <a:pathLst>
                  <a:path extrusionOk="0" h="5937" w="4392">
                    <a:moveTo>
                      <a:pt x="1" y="0"/>
                    </a:moveTo>
                    <a:cubicBezTo>
                      <a:pt x="68" y="1031"/>
                      <a:pt x="180" y="2084"/>
                      <a:pt x="337" y="3114"/>
                    </a:cubicBezTo>
                    <a:cubicBezTo>
                      <a:pt x="359" y="3137"/>
                      <a:pt x="359" y="3159"/>
                      <a:pt x="359" y="3204"/>
                    </a:cubicBezTo>
                    <a:cubicBezTo>
                      <a:pt x="382" y="3383"/>
                      <a:pt x="426" y="3562"/>
                      <a:pt x="449" y="3741"/>
                    </a:cubicBezTo>
                    <a:cubicBezTo>
                      <a:pt x="471" y="3764"/>
                      <a:pt x="471" y="3786"/>
                      <a:pt x="471" y="3809"/>
                    </a:cubicBezTo>
                    <a:cubicBezTo>
                      <a:pt x="695" y="4884"/>
                      <a:pt x="1031" y="5802"/>
                      <a:pt x="1502" y="5937"/>
                    </a:cubicBezTo>
                    <a:lnTo>
                      <a:pt x="1614" y="5937"/>
                    </a:lnTo>
                    <a:cubicBezTo>
                      <a:pt x="2107" y="5915"/>
                      <a:pt x="2644" y="5018"/>
                      <a:pt x="3115" y="3898"/>
                    </a:cubicBezTo>
                    <a:lnTo>
                      <a:pt x="3160" y="3786"/>
                    </a:lnTo>
                    <a:lnTo>
                      <a:pt x="3294" y="3473"/>
                    </a:lnTo>
                    <a:cubicBezTo>
                      <a:pt x="3294" y="3450"/>
                      <a:pt x="3316" y="3405"/>
                      <a:pt x="3316" y="3383"/>
                    </a:cubicBezTo>
                    <a:cubicBezTo>
                      <a:pt x="3899" y="1927"/>
                      <a:pt x="4325" y="359"/>
                      <a:pt x="4392" y="179"/>
                    </a:cubicBezTo>
                    <a:cubicBezTo>
                      <a:pt x="4392" y="157"/>
                      <a:pt x="4392" y="157"/>
                      <a:pt x="4392" y="157"/>
                    </a:cubicBezTo>
                    <a:lnTo>
                      <a:pt x="3227" y="90"/>
                    </a:lnTo>
                    <a:lnTo>
                      <a:pt x="3115" y="90"/>
                    </a:lnTo>
                    <a:lnTo>
                      <a:pt x="2331" y="67"/>
                    </a:lnTo>
                    <a:lnTo>
                      <a:pt x="2219" y="67"/>
                    </a:lnTo>
                    <a:lnTo>
                      <a:pt x="1233" y="23"/>
                    </a:lnTo>
                    <a:lnTo>
                      <a:pt x="1121" y="23"/>
                    </a:lnTo>
                    <a:lnTo>
                      <a:pt x="404" y="0"/>
                    </a:lnTo>
                    <a:close/>
                  </a:path>
                </a:pathLst>
              </a:custGeom>
              <a:solidFill>
                <a:srgbClr val="A48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26"/>
              <p:cNvSpPr/>
              <p:nvPr/>
            </p:nvSpPr>
            <p:spPr>
              <a:xfrm>
                <a:off x="2313750" y="1896675"/>
                <a:ext cx="75075" cy="14125"/>
              </a:xfrm>
              <a:custGeom>
                <a:rect b="b" l="l" r="r" t="t"/>
                <a:pathLst>
                  <a:path extrusionOk="0" h="565" w="3003">
                    <a:moveTo>
                      <a:pt x="0" y="1"/>
                    </a:moveTo>
                    <a:lnTo>
                      <a:pt x="0" y="1"/>
                    </a:lnTo>
                    <a:cubicBezTo>
                      <a:pt x="23" y="23"/>
                      <a:pt x="23" y="68"/>
                      <a:pt x="23" y="90"/>
                    </a:cubicBezTo>
                    <a:lnTo>
                      <a:pt x="68" y="113"/>
                    </a:lnTo>
                    <a:cubicBezTo>
                      <a:pt x="615" y="414"/>
                      <a:pt x="1221" y="565"/>
                      <a:pt x="1830" y="565"/>
                    </a:cubicBezTo>
                    <a:cubicBezTo>
                      <a:pt x="2217" y="565"/>
                      <a:pt x="2605" y="504"/>
                      <a:pt x="2980" y="382"/>
                    </a:cubicBezTo>
                    <a:cubicBezTo>
                      <a:pt x="2980" y="359"/>
                      <a:pt x="3002" y="314"/>
                      <a:pt x="3002" y="292"/>
                    </a:cubicBezTo>
                    <a:lnTo>
                      <a:pt x="3002" y="292"/>
                    </a:lnTo>
                    <a:lnTo>
                      <a:pt x="2778" y="359"/>
                    </a:lnTo>
                    <a:lnTo>
                      <a:pt x="2689" y="382"/>
                    </a:lnTo>
                    <a:cubicBezTo>
                      <a:pt x="2554" y="426"/>
                      <a:pt x="2398" y="449"/>
                      <a:pt x="2263" y="471"/>
                    </a:cubicBezTo>
                    <a:lnTo>
                      <a:pt x="2174" y="471"/>
                    </a:lnTo>
                    <a:cubicBezTo>
                      <a:pt x="1994" y="494"/>
                      <a:pt x="1793" y="494"/>
                      <a:pt x="1591" y="494"/>
                    </a:cubicBezTo>
                    <a:lnTo>
                      <a:pt x="1524" y="494"/>
                    </a:lnTo>
                    <a:cubicBezTo>
                      <a:pt x="1367" y="471"/>
                      <a:pt x="1210" y="449"/>
                      <a:pt x="1053" y="426"/>
                    </a:cubicBezTo>
                    <a:lnTo>
                      <a:pt x="964" y="404"/>
                    </a:lnTo>
                    <a:cubicBezTo>
                      <a:pt x="807" y="359"/>
                      <a:pt x="650" y="314"/>
                      <a:pt x="493" y="247"/>
                    </a:cubicBezTo>
                    <a:lnTo>
                      <a:pt x="404" y="202"/>
                    </a:lnTo>
                    <a:cubicBezTo>
                      <a:pt x="269" y="158"/>
                      <a:pt x="135" y="90"/>
                      <a:pt x="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26"/>
              <p:cNvSpPr/>
              <p:nvPr/>
            </p:nvSpPr>
            <p:spPr>
              <a:xfrm>
                <a:off x="2314300" y="1817150"/>
                <a:ext cx="12350" cy="86825"/>
              </a:xfrm>
              <a:custGeom>
                <a:rect b="b" l="l" r="r" t="t"/>
                <a:pathLst>
                  <a:path extrusionOk="0" h="3473" w="494">
                    <a:moveTo>
                      <a:pt x="1" y="1"/>
                    </a:moveTo>
                    <a:cubicBezTo>
                      <a:pt x="1" y="113"/>
                      <a:pt x="68" y="2554"/>
                      <a:pt x="427" y="3473"/>
                    </a:cubicBezTo>
                    <a:lnTo>
                      <a:pt x="494" y="3451"/>
                    </a:lnTo>
                    <a:cubicBezTo>
                      <a:pt x="135" y="2532"/>
                      <a:pt x="68" y="45"/>
                      <a:pt x="6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26"/>
              <p:cNvSpPr/>
              <p:nvPr/>
            </p:nvSpPr>
            <p:spPr>
              <a:xfrm>
                <a:off x="2332225" y="1822750"/>
                <a:ext cx="7875" cy="85150"/>
              </a:xfrm>
              <a:custGeom>
                <a:rect b="b" l="l" r="r" t="t"/>
                <a:pathLst>
                  <a:path extrusionOk="0" h="3406" w="315">
                    <a:moveTo>
                      <a:pt x="113" y="1"/>
                    </a:moveTo>
                    <a:cubicBezTo>
                      <a:pt x="113" y="23"/>
                      <a:pt x="1" y="2353"/>
                      <a:pt x="247" y="3406"/>
                    </a:cubicBezTo>
                    <a:lnTo>
                      <a:pt x="314" y="3406"/>
                    </a:lnTo>
                    <a:cubicBezTo>
                      <a:pt x="68" y="2353"/>
                      <a:pt x="180" y="23"/>
                      <a:pt x="18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26"/>
              <p:cNvSpPr/>
              <p:nvPr/>
            </p:nvSpPr>
            <p:spPr>
              <a:xfrm>
                <a:off x="2351825" y="1825550"/>
                <a:ext cx="11225" cy="84025"/>
              </a:xfrm>
              <a:custGeom>
                <a:rect b="b" l="l" r="r" t="t"/>
                <a:pathLst>
                  <a:path extrusionOk="0" h="3361" w="449">
                    <a:moveTo>
                      <a:pt x="382" y="1"/>
                    </a:moveTo>
                    <a:lnTo>
                      <a:pt x="1" y="3361"/>
                    </a:lnTo>
                    <a:lnTo>
                      <a:pt x="68" y="3361"/>
                    </a:lnTo>
                    <a:lnTo>
                      <a:pt x="449" y="23"/>
                    </a:lnTo>
                    <a:lnTo>
                      <a:pt x="382"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26"/>
              <p:cNvSpPr/>
              <p:nvPr/>
            </p:nvSpPr>
            <p:spPr>
              <a:xfrm>
                <a:off x="2368075" y="1825000"/>
                <a:ext cx="21300" cy="84025"/>
              </a:xfrm>
              <a:custGeom>
                <a:rect b="b" l="l" r="r" t="t"/>
                <a:pathLst>
                  <a:path extrusionOk="0" h="3361" w="852">
                    <a:moveTo>
                      <a:pt x="785" y="0"/>
                    </a:moveTo>
                    <a:cubicBezTo>
                      <a:pt x="605" y="1143"/>
                      <a:pt x="337" y="2263"/>
                      <a:pt x="1" y="3361"/>
                    </a:cubicBezTo>
                    <a:lnTo>
                      <a:pt x="68" y="3361"/>
                    </a:lnTo>
                    <a:cubicBezTo>
                      <a:pt x="404" y="2263"/>
                      <a:pt x="673" y="1143"/>
                      <a:pt x="85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26"/>
              <p:cNvSpPr/>
              <p:nvPr/>
            </p:nvSpPr>
            <p:spPr>
              <a:xfrm>
                <a:off x="2380400" y="1824425"/>
                <a:ext cx="25775" cy="82350"/>
              </a:xfrm>
              <a:custGeom>
                <a:rect b="b" l="l" r="r" t="t"/>
                <a:pathLst>
                  <a:path extrusionOk="0" h="3294" w="1031">
                    <a:moveTo>
                      <a:pt x="964" y="1"/>
                    </a:moveTo>
                    <a:cubicBezTo>
                      <a:pt x="717" y="1121"/>
                      <a:pt x="381" y="2219"/>
                      <a:pt x="0" y="3294"/>
                    </a:cubicBezTo>
                    <a:lnTo>
                      <a:pt x="68" y="3294"/>
                    </a:lnTo>
                    <a:cubicBezTo>
                      <a:pt x="448" y="2219"/>
                      <a:pt x="785" y="1121"/>
                      <a:pt x="103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26"/>
              <p:cNvSpPr/>
              <p:nvPr/>
            </p:nvSpPr>
            <p:spPr>
              <a:xfrm>
                <a:off x="2306475" y="1813225"/>
                <a:ext cx="109225" cy="16825"/>
              </a:xfrm>
              <a:custGeom>
                <a:rect b="b" l="l" r="r" t="t"/>
                <a:pathLst>
                  <a:path extrusionOk="0" h="673" w="4369">
                    <a:moveTo>
                      <a:pt x="1053" y="1"/>
                    </a:moveTo>
                    <a:cubicBezTo>
                      <a:pt x="426" y="23"/>
                      <a:pt x="0" y="90"/>
                      <a:pt x="0" y="202"/>
                    </a:cubicBezTo>
                    <a:cubicBezTo>
                      <a:pt x="0" y="337"/>
                      <a:pt x="471" y="471"/>
                      <a:pt x="1165" y="583"/>
                    </a:cubicBezTo>
                    <a:lnTo>
                      <a:pt x="1277" y="583"/>
                    </a:lnTo>
                    <a:cubicBezTo>
                      <a:pt x="1546" y="628"/>
                      <a:pt x="1815" y="650"/>
                      <a:pt x="2106" y="673"/>
                    </a:cubicBezTo>
                    <a:lnTo>
                      <a:pt x="3069" y="673"/>
                    </a:lnTo>
                    <a:cubicBezTo>
                      <a:pt x="3809" y="650"/>
                      <a:pt x="4346" y="494"/>
                      <a:pt x="4346" y="382"/>
                    </a:cubicBezTo>
                    <a:cubicBezTo>
                      <a:pt x="4369" y="270"/>
                      <a:pt x="3921" y="180"/>
                      <a:pt x="3293" y="113"/>
                    </a:cubicBezTo>
                    <a:lnTo>
                      <a:pt x="3181" y="113"/>
                    </a:lnTo>
                    <a:cubicBezTo>
                      <a:pt x="2935" y="68"/>
                      <a:pt x="2644" y="46"/>
                      <a:pt x="2353" y="23"/>
                    </a:cubicBezTo>
                    <a:lnTo>
                      <a:pt x="2151" y="23"/>
                    </a:lnTo>
                    <a:cubicBezTo>
                      <a:pt x="1792" y="1"/>
                      <a:pt x="1456" y="1"/>
                      <a:pt x="1165" y="1"/>
                    </a:cubicBezTo>
                    <a:close/>
                  </a:path>
                </a:pathLst>
              </a:custGeom>
              <a:solidFill>
                <a:srgbClr val="FCF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26"/>
              <p:cNvSpPr/>
              <p:nvPr/>
            </p:nvSpPr>
            <p:spPr>
              <a:xfrm>
                <a:off x="2326625" y="1783325"/>
                <a:ext cx="11800" cy="44500"/>
              </a:xfrm>
              <a:custGeom>
                <a:rect b="b" l="l" r="r" t="t"/>
                <a:pathLst>
                  <a:path extrusionOk="0" h="1780" w="472">
                    <a:moveTo>
                      <a:pt x="87" y="0"/>
                    </a:moveTo>
                    <a:cubicBezTo>
                      <a:pt x="81" y="0"/>
                      <a:pt x="74" y="3"/>
                      <a:pt x="68" y="9"/>
                    </a:cubicBezTo>
                    <a:cubicBezTo>
                      <a:pt x="23" y="9"/>
                      <a:pt x="1" y="32"/>
                      <a:pt x="23" y="54"/>
                    </a:cubicBezTo>
                    <a:lnTo>
                      <a:pt x="247" y="1174"/>
                    </a:lnTo>
                    <a:lnTo>
                      <a:pt x="359" y="1757"/>
                    </a:lnTo>
                    <a:lnTo>
                      <a:pt x="471" y="1779"/>
                    </a:lnTo>
                    <a:lnTo>
                      <a:pt x="359" y="1152"/>
                    </a:lnTo>
                    <a:lnTo>
                      <a:pt x="113" y="32"/>
                    </a:lnTo>
                    <a:cubicBezTo>
                      <a:pt x="113" y="16"/>
                      <a:pt x="102" y="0"/>
                      <a:pt x="87"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6"/>
              <p:cNvSpPr/>
              <p:nvPr/>
            </p:nvSpPr>
            <p:spPr>
              <a:xfrm>
                <a:off x="2359675" y="1784675"/>
                <a:ext cx="10100" cy="45375"/>
              </a:xfrm>
              <a:custGeom>
                <a:rect b="b" l="l" r="r" t="t"/>
                <a:pathLst>
                  <a:path extrusionOk="0" h="1815" w="404">
                    <a:moveTo>
                      <a:pt x="359" y="0"/>
                    </a:moveTo>
                    <a:cubicBezTo>
                      <a:pt x="314" y="0"/>
                      <a:pt x="292" y="23"/>
                      <a:pt x="292" y="45"/>
                    </a:cubicBezTo>
                    <a:lnTo>
                      <a:pt x="113" y="1165"/>
                    </a:lnTo>
                    <a:lnTo>
                      <a:pt x="0" y="1815"/>
                    </a:lnTo>
                    <a:lnTo>
                      <a:pt x="113" y="1815"/>
                    </a:lnTo>
                    <a:lnTo>
                      <a:pt x="202" y="1165"/>
                    </a:lnTo>
                    <a:lnTo>
                      <a:pt x="404" y="67"/>
                    </a:lnTo>
                    <a:cubicBezTo>
                      <a:pt x="404" y="23"/>
                      <a:pt x="381" y="0"/>
                      <a:pt x="359"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6"/>
              <p:cNvSpPr/>
              <p:nvPr/>
            </p:nvSpPr>
            <p:spPr>
              <a:xfrm>
                <a:off x="2380400" y="1790550"/>
                <a:ext cx="19425" cy="39500"/>
              </a:xfrm>
              <a:custGeom>
                <a:rect b="b" l="l" r="r" t="t"/>
                <a:pathLst>
                  <a:path extrusionOk="0" h="1580" w="777">
                    <a:moveTo>
                      <a:pt x="697" y="1"/>
                    </a:moveTo>
                    <a:cubicBezTo>
                      <a:pt x="677" y="1"/>
                      <a:pt x="658" y="11"/>
                      <a:pt x="650" y="34"/>
                    </a:cubicBezTo>
                    <a:lnTo>
                      <a:pt x="247" y="1020"/>
                    </a:lnTo>
                    <a:lnTo>
                      <a:pt x="0" y="1580"/>
                    </a:lnTo>
                    <a:lnTo>
                      <a:pt x="112" y="1580"/>
                    </a:lnTo>
                    <a:lnTo>
                      <a:pt x="359" y="1020"/>
                    </a:lnTo>
                    <a:lnTo>
                      <a:pt x="762" y="79"/>
                    </a:lnTo>
                    <a:cubicBezTo>
                      <a:pt x="777" y="35"/>
                      <a:pt x="734" y="1"/>
                      <a:pt x="697"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6"/>
              <p:cNvSpPr/>
              <p:nvPr/>
            </p:nvSpPr>
            <p:spPr>
              <a:xfrm>
                <a:off x="2317100" y="1912925"/>
                <a:ext cx="67800" cy="54900"/>
              </a:xfrm>
              <a:custGeom>
                <a:rect b="b" l="l" r="r" t="t"/>
                <a:pathLst>
                  <a:path extrusionOk="0" h="2196" w="2712">
                    <a:moveTo>
                      <a:pt x="1" y="0"/>
                    </a:moveTo>
                    <a:cubicBezTo>
                      <a:pt x="1" y="23"/>
                      <a:pt x="1" y="45"/>
                      <a:pt x="1" y="68"/>
                    </a:cubicBezTo>
                    <a:cubicBezTo>
                      <a:pt x="247" y="112"/>
                      <a:pt x="471" y="247"/>
                      <a:pt x="651" y="426"/>
                    </a:cubicBezTo>
                    <a:cubicBezTo>
                      <a:pt x="875" y="695"/>
                      <a:pt x="1031" y="1031"/>
                      <a:pt x="1054" y="1389"/>
                    </a:cubicBezTo>
                    <a:cubicBezTo>
                      <a:pt x="1099" y="1658"/>
                      <a:pt x="1099" y="1927"/>
                      <a:pt x="1076" y="2196"/>
                    </a:cubicBezTo>
                    <a:lnTo>
                      <a:pt x="1166" y="2196"/>
                    </a:lnTo>
                    <a:cubicBezTo>
                      <a:pt x="1345" y="1322"/>
                      <a:pt x="1883" y="583"/>
                      <a:pt x="2667" y="157"/>
                    </a:cubicBezTo>
                    <a:lnTo>
                      <a:pt x="2712" y="45"/>
                    </a:lnTo>
                    <a:lnTo>
                      <a:pt x="2712" y="45"/>
                    </a:lnTo>
                    <a:cubicBezTo>
                      <a:pt x="1950" y="448"/>
                      <a:pt x="1390" y="1143"/>
                      <a:pt x="1166" y="1949"/>
                    </a:cubicBezTo>
                    <a:cubicBezTo>
                      <a:pt x="1166" y="1770"/>
                      <a:pt x="1166" y="1569"/>
                      <a:pt x="1143" y="1389"/>
                    </a:cubicBezTo>
                    <a:cubicBezTo>
                      <a:pt x="1099" y="1009"/>
                      <a:pt x="919" y="650"/>
                      <a:pt x="673" y="381"/>
                    </a:cubicBezTo>
                    <a:cubicBezTo>
                      <a:pt x="494" y="180"/>
                      <a:pt x="270" y="45"/>
                      <a:pt x="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6"/>
              <p:cNvSpPr/>
              <p:nvPr/>
            </p:nvSpPr>
            <p:spPr>
              <a:xfrm>
                <a:off x="2253250" y="2474125"/>
                <a:ext cx="230775" cy="11225"/>
              </a:xfrm>
              <a:custGeom>
                <a:rect b="b" l="l" r="r" t="t"/>
                <a:pathLst>
                  <a:path extrusionOk="0" h="449" w="9231">
                    <a:moveTo>
                      <a:pt x="1" y="0"/>
                    </a:moveTo>
                    <a:lnTo>
                      <a:pt x="1" y="448"/>
                    </a:lnTo>
                    <a:lnTo>
                      <a:pt x="9231" y="448"/>
                    </a:lnTo>
                    <a:lnTo>
                      <a:pt x="9231" y="0"/>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26"/>
              <p:cNvSpPr/>
              <p:nvPr/>
            </p:nvSpPr>
            <p:spPr>
              <a:xfrm>
                <a:off x="2172600" y="2180650"/>
                <a:ext cx="404975" cy="293500"/>
              </a:xfrm>
              <a:custGeom>
                <a:rect b="b" l="l" r="r" t="t"/>
                <a:pathLst>
                  <a:path extrusionOk="0" h="11740" w="16199">
                    <a:moveTo>
                      <a:pt x="1" y="0"/>
                    </a:moveTo>
                    <a:lnTo>
                      <a:pt x="315" y="1165"/>
                    </a:lnTo>
                    <a:lnTo>
                      <a:pt x="337" y="1210"/>
                    </a:lnTo>
                    <a:lnTo>
                      <a:pt x="404" y="1546"/>
                    </a:lnTo>
                    <a:lnTo>
                      <a:pt x="606" y="2263"/>
                    </a:lnTo>
                    <a:lnTo>
                      <a:pt x="628" y="2330"/>
                    </a:lnTo>
                    <a:lnTo>
                      <a:pt x="1748" y="6676"/>
                    </a:lnTo>
                    <a:lnTo>
                      <a:pt x="2152" y="8244"/>
                    </a:lnTo>
                    <a:lnTo>
                      <a:pt x="2174" y="8312"/>
                    </a:lnTo>
                    <a:lnTo>
                      <a:pt x="2420" y="9208"/>
                    </a:lnTo>
                    <a:lnTo>
                      <a:pt x="3003" y="11448"/>
                    </a:lnTo>
                    <a:lnTo>
                      <a:pt x="3070" y="11717"/>
                    </a:lnTo>
                    <a:lnTo>
                      <a:pt x="3070" y="11739"/>
                    </a:lnTo>
                    <a:lnTo>
                      <a:pt x="12502" y="11739"/>
                    </a:lnTo>
                    <a:lnTo>
                      <a:pt x="12524" y="11717"/>
                    </a:lnTo>
                    <a:lnTo>
                      <a:pt x="13510" y="8580"/>
                    </a:lnTo>
                    <a:lnTo>
                      <a:pt x="13532" y="8513"/>
                    </a:lnTo>
                    <a:lnTo>
                      <a:pt x="13622" y="8177"/>
                    </a:lnTo>
                    <a:lnTo>
                      <a:pt x="15459" y="2330"/>
                    </a:lnTo>
                    <a:lnTo>
                      <a:pt x="15481" y="2263"/>
                    </a:lnTo>
                    <a:lnTo>
                      <a:pt x="15728" y="1456"/>
                    </a:lnTo>
                    <a:lnTo>
                      <a:pt x="15817" y="1210"/>
                    </a:lnTo>
                    <a:lnTo>
                      <a:pt x="15840" y="1165"/>
                    </a:lnTo>
                    <a:lnTo>
                      <a:pt x="16198" y="0"/>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26"/>
              <p:cNvSpPr/>
              <p:nvPr/>
            </p:nvSpPr>
            <p:spPr>
              <a:xfrm>
                <a:off x="2180450" y="2209750"/>
                <a:ext cx="388150" cy="1150"/>
              </a:xfrm>
              <a:custGeom>
                <a:rect b="b" l="l" r="r" t="t"/>
                <a:pathLst>
                  <a:path extrusionOk="0" h="46" w="15526">
                    <a:moveTo>
                      <a:pt x="1" y="1"/>
                    </a:moveTo>
                    <a:lnTo>
                      <a:pt x="23" y="46"/>
                    </a:lnTo>
                    <a:lnTo>
                      <a:pt x="15503" y="46"/>
                    </a:lnTo>
                    <a:lnTo>
                      <a:pt x="15526"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6"/>
              <p:cNvSpPr/>
              <p:nvPr/>
            </p:nvSpPr>
            <p:spPr>
              <a:xfrm>
                <a:off x="2249350" y="2473550"/>
                <a:ext cx="236375" cy="600"/>
              </a:xfrm>
              <a:custGeom>
                <a:rect b="b" l="l" r="r" t="t"/>
                <a:pathLst>
                  <a:path extrusionOk="0" h="24" w="9455">
                    <a:moveTo>
                      <a:pt x="0" y="1"/>
                    </a:moveTo>
                    <a:lnTo>
                      <a:pt x="0" y="23"/>
                    </a:lnTo>
                    <a:lnTo>
                      <a:pt x="9432" y="23"/>
                    </a:lnTo>
                    <a:lnTo>
                      <a:pt x="9454"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26"/>
              <p:cNvSpPr/>
              <p:nvPr/>
            </p:nvSpPr>
            <p:spPr>
              <a:xfrm>
                <a:off x="2187725" y="2237200"/>
                <a:ext cx="371925" cy="1700"/>
              </a:xfrm>
              <a:custGeom>
                <a:rect b="b" l="l" r="r" t="t"/>
                <a:pathLst>
                  <a:path extrusionOk="0" h="68" w="14877">
                    <a:moveTo>
                      <a:pt x="1" y="1"/>
                    </a:moveTo>
                    <a:lnTo>
                      <a:pt x="23" y="68"/>
                    </a:lnTo>
                    <a:lnTo>
                      <a:pt x="14854" y="68"/>
                    </a:lnTo>
                    <a:lnTo>
                      <a:pt x="14876"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26"/>
              <p:cNvSpPr/>
              <p:nvPr/>
            </p:nvSpPr>
            <p:spPr>
              <a:xfrm>
                <a:off x="2226375" y="2261850"/>
                <a:ext cx="283975" cy="140600"/>
              </a:xfrm>
              <a:custGeom>
                <a:rect b="b" l="l" r="r" t="t"/>
                <a:pathLst>
                  <a:path extrusionOk="0" h="5624" w="11359">
                    <a:moveTo>
                      <a:pt x="2756" y="538"/>
                    </a:moveTo>
                    <a:cubicBezTo>
                      <a:pt x="2801" y="538"/>
                      <a:pt x="2868" y="538"/>
                      <a:pt x="2913" y="561"/>
                    </a:cubicBezTo>
                    <a:cubicBezTo>
                      <a:pt x="3047" y="650"/>
                      <a:pt x="3159" y="785"/>
                      <a:pt x="3182" y="964"/>
                    </a:cubicBezTo>
                    <a:cubicBezTo>
                      <a:pt x="3339" y="1569"/>
                      <a:pt x="3271" y="2196"/>
                      <a:pt x="2980" y="2756"/>
                    </a:cubicBezTo>
                    <a:cubicBezTo>
                      <a:pt x="2756" y="3204"/>
                      <a:pt x="2443" y="3607"/>
                      <a:pt x="2062" y="3943"/>
                    </a:cubicBezTo>
                    <a:cubicBezTo>
                      <a:pt x="1569" y="2913"/>
                      <a:pt x="1614" y="1725"/>
                      <a:pt x="2196" y="897"/>
                    </a:cubicBezTo>
                    <a:cubicBezTo>
                      <a:pt x="2330" y="695"/>
                      <a:pt x="2532" y="561"/>
                      <a:pt x="2756" y="538"/>
                    </a:cubicBezTo>
                    <a:close/>
                    <a:moveTo>
                      <a:pt x="9903" y="68"/>
                    </a:moveTo>
                    <a:cubicBezTo>
                      <a:pt x="10216" y="68"/>
                      <a:pt x="10418" y="426"/>
                      <a:pt x="10485" y="762"/>
                    </a:cubicBezTo>
                    <a:cubicBezTo>
                      <a:pt x="10732" y="1815"/>
                      <a:pt x="10575" y="2958"/>
                      <a:pt x="10037" y="3921"/>
                    </a:cubicBezTo>
                    <a:lnTo>
                      <a:pt x="9925" y="4078"/>
                    </a:lnTo>
                    <a:cubicBezTo>
                      <a:pt x="9141" y="3025"/>
                      <a:pt x="8895" y="1681"/>
                      <a:pt x="9343" y="583"/>
                    </a:cubicBezTo>
                    <a:cubicBezTo>
                      <a:pt x="9432" y="404"/>
                      <a:pt x="9611" y="90"/>
                      <a:pt x="9903" y="68"/>
                    </a:cubicBezTo>
                    <a:close/>
                    <a:moveTo>
                      <a:pt x="6117" y="292"/>
                    </a:moveTo>
                    <a:cubicBezTo>
                      <a:pt x="6296" y="292"/>
                      <a:pt x="6453" y="404"/>
                      <a:pt x="6520" y="561"/>
                    </a:cubicBezTo>
                    <a:cubicBezTo>
                      <a:pt x="6609" y="740"/>
                      <a:pt x="6654" y="919"/>
                      <a:pt x="6654" y="1121"/>
                    </a:cubicBezTo>
                    <a:cubicBezTo>
                      <a:pt x="6699" y="2151"/>
                      <a:pt x="6453" y="3159"/>
                      <a:pt x="5960" y="4078"/>
                    </a:cubicBezTo>
                    <a:cubicBezTo>
                      <a:pt x="5893" y="4212"/>
                      <a:pt x="5803" y="4347"/>
                      <a:pt x="5713" y="4481"/>
                    </a:cubicBezTo>
                    <a:cubicBezTo>
                      <a:pt x="5624" y="4347"/>
                      <a:pt x="5534" y="4212"/>
                      <a:pt x="5467" y="4078"/>
                    </a:cubicBezTo>
                    <a:cubicBezTo>
                      <a:pt x="5108" y="3339"/>
                      <a:pt x="4996" y="2510"/>
                      <a:pt x="5153" y="1703"/>
                    </a:cubicBezTo>
                    <a:cubicBezTo>
                      <a:pt x="5220" y="1233"/>
                      <a:pt x="5422" y="807"/>
                      <a:pt x="5736" y="471"/>
                    </a:cubicBezTo>
                    <a:cubicBezTo>
                      <a:pt x="5825" y="381"/>
                      <a:pt x="5937" y="314"/>
                      <a:pt x="6072" y="292"/>
                    </a:cubicBezTo>
                    <a:close/>
                    <a:moveTo>
                      <a:pt x="9903" y="0"/>
                    </a:moveTo>
                    <a:cubicBezTo>
                      <a:pt x="9567" y="0"/>
                      <a:pt x="9365" y="359"/>
                      <a:pt x="9298" y="561"/>
                    </a:cubicBezTo>
                    <a:cubicBezTo>
                      <a:pt x="8827" y="1681"/>
                      <a:pt x="9074" y="3070"/>
                      <a:pt x="9880" y="4145"/>
                    </a:cubicBezTo>
                    <a:cubicBezTo>
                      <a:pt x="9589" y="4593"/>
                      <a:pt x="9186" y="4974"/>
                      <a:pt x="8738" y="5243"/>
                    </a:cubicBezTo>
                    <a:cubicBezTo>
                      <a:pt x="8381" y="5442"/>
                      <a:pt x="7989" y="5542"/>
                      <a:pt x="7594" y="5542"/>
                    </a:cubicBezTo>
                    <a:cubicBezTo>
                      <a:pt x="7369" y="5542"/>
                      <a:pt x="7143" y="5510"/>
                      <a:pt x="6923" y="5444"/>
                    </a:cubicBezTo>
                    <a:cubicBezTo>
                      <a:pt x="6430" y="5265"/>
                      <a:pt x="6027" y="4952"/>
                      <a:pt x="5758" y="4526"/>
                    </a:cubicBezTo>
                    <a:cubicBezTo>
                      <a:pt x="5848" y="4391"/>
                      <a:pt x="5937" y="4257"/>
                      <a:pt x="6027" y="4100"/>
                    </a:cubicBezTo>
                    <a:cubicBezTo>
                      <a:pt x="6520" y="3182"/>
                      <a:pt x="6766" y="2151"/>
                      <a:pt x="6721" y="1121"/>
                    </a:cubicBezTo>
                    <a:cubicBezTo>
                      <a:pt x="6721" y="919"/>
                      <a:pt x="6677" y="695"/>
                      <a:pt x="6587" y="516"/>
                    </a:cubicBezTo>
                    <a:cubicBezTo>
                      <a:pt x="6497" y="314"/>
                      <a:pt x="6273" y="202"/>
                      <a:pt x="6049" y="202"/>
                    </a:cubicBezTo>
                    <a:cubicBezTo>
                      <a:pt x="5915" y="247"/>
                      <a:pt x="5781" y="314"/>
                      <a:pt x="5691" y="426"/>
                    </a:cubicBezTo>
                    <a:cubicBezTo>
                      <a:pt x="5355" y="785"/>
                      <a:pt x="5153" y="1210"/>
                      <a:pt x="5086" y="1681"/>
                    </a:cubicBezTo>
                    <a:cubicBezTo>
                      <a:pt x="4929" y="2510"/>
                      <a:pt x="5041" y="3361"/>
                      <a:pt x="5422" y="4100"/>
                    </a:cubicBezTo>
                    <a:cubicBezTo>
                      <a:pt x="5489" y="4257"/>
                      <a:pt x="5557" y="4391"/>
                      <a:pt x="5669" y="4526"/>
                    </a:cubicBezTo>
                    <a:cubicBezTo>
                      <a:pt x="5198" y="5176"/>
                      <a:pt x="4593" y="5512"/>
                      <a:pt x="3988" y="5512"/>
                    </a:cubicBezTo>
                    <a:cubicBezTo>
                      <a:pt x="3406" y="5489"/>
                      <a:pt x="2823" y="5108"/>
                      <a:pt x="2353" y="4459"/>
                    </a:cubicBezTo>
                    <a:cubicBezTo>
                      <a:pt x="2263" y="4324"/>
                      <a:pt x="2174" y="4167"/>
                      <a:pt x="2084" y="4011"/>
                    </a:cubicBezTo>
                    <a:cubicBezTo>
                      <a:pt x="2487" y="3652"/>
                      <a:pt x="2801" y="3249"/>
                      <a:pt x="3047" y="2778"/>
                    </a:cubicBezTo>
                    <a:cubicBezTo>
                      <a:pt x="3339" y="2218"/>
                      <a:pt x="3406" y="1546"/>
                      <a:pt x="3249" y="941"/>
                    </a:cubicBezTo>
                    <a:cubicBezTo>
                      <a:pt x="3204" y="762"/>
                      <a:pt x="3092" y="605"/>
                      <a:pt x="2935" y="493"/>
                    </a:cubicBezTo>
                    <a:cubicBezTo>
                      <a:pt x="2878" y="467"/>
                      <a:pt x="2821" y="455"/>
                      <a:pt x="2763" y="455"/>
                    </a:cubicBezTo>
                    <a:cubicBezTo>
                      <a:pt x="2527" y="455"/>
                      <a:pt x="2295" y="654"/>
                      <a:pt x="2151" y="852"/>
                    </a:cubicBezTo>
                    <a:cubicBezTo>
                      <a:pt x="1546" y="1703"/>
                      <a:pt x="1502" y="2935"/>
                      <a:pt x="2017" y="3988"/>
                    </a:cubicBezTo>
                    <a:lnTo>
                      <a:pt x="1815" y="4167"/>
                    </a:lnTo>
                    <a:cubicBezTo>
                      <a:pt x="1434" y="4503"/>
                      <a:pt x="986" y="4750"/>
                      <a:pt x="516" y="4907"/>
                    </a:cubicBezTo>
                    <a:cubicBezTo>
                      <a:pt x="359" y="4952"/>
                      <a:pt x="180" y="4996"/>
                      <a:pt x="1" y="4996"/>
                    </a:cubicBezTo>
                    <a:lnTo>
                      <a:pt x="23" y="5064"/>
                    </a:lnTo>
                    <a:cubicBezTo>
                      <a:pt x="202" y="5064"/>
                      <a:pt x="359" y="5019"/>
                      <a:pt x="538" y="4974"/>
                    </a:cubicBezTo>
                    <a:cubicBezTo>
                      <a:pt x="1031" y="4817"/>
                      <a:pt x="1479" y="4571"/>
                      <a:pt x="1860" y="4212"/>
                    </a:cubicBezTo>
                    <a:cubicBezTo>
                      <a:pt x="1927" y="4167"/>
                      <a:pt x="1972" y="4100"/>
                      <a:pt x="2039" y="4055"/>
                    </a:cubicBezTo>
                    <a:cubicBezTo>
                      <a:pt x="2129" y="4212"/>
                      <a:pt x="2218" y="4347"/>
                      <a:pt x="2308" y="4503"/>
                    </a:cubicBezTo>
                    <a:cubicBezTo>
                      <a:pt x="2779" y="5153"/>
                      <a:pt x="3406" y="5556"/>
                      <a:pt x="3988" y="5579"/>
                    </a:cubicBezTo>
                    <a:cubicBezTo>
                      <a:pt x="4593" y="5579"/>
                      <a:pt x="5220" y="5220"/>
                      <a:pt x="5713" y="4593"/>
                    </a:cubicBezTo>
                    <a:cubicBezTo>
                      <a:pt x="6005" y="5019"/>
                      <a:pt x="6408" y="5332"/>
                      <a:pt x="6901" y="5512"/>
                    </a:cubicBezTo>
                    <a:cubicBezTo>
                      <a:pt x="7102" y="5579"/>
                      <a:pt x="7326" y="5624"/>
                      <a:pt x="7573" y="5624"/>
                    </a:cubicBezTo>
                    <a:cubicBezTo>
                      <a:pt x="7976" y="5624"/>
                      <a:pt x="8402" y="5512"/>
                      <a:pt x="8760" y="5310"/>
                    </a:cubicBezTo>
                    <a:cubicBezTo>
                      <a:pt x="9231" y="5041"/>
                      <a:pt x="9634" y="4660"/>
                      <a:pt x="9925" y="4212"/>
                    </a:cubicBezTo>
                    <a:cubicBezTo>
                      <a:pt x="10082" y="4391"/>
                      <a:pt x="10239" y="4548"/>
                      <a:pt x="10396" y="4727"/>
                    </a:cubicBezTo>
                    <a:cubicBezTo>
                      <a:pt x="10687" y="4974"/>
                      <a:pt x="11000" y="5198"/>
                      <a:pt x="11359" y="5355"/>
                    </a:cubicBezTo>
                    <a:lnTo>
                      <a:pt x="11359" y="5288"/>
                    </a:lnTo>
                    <a:cubicBezTo>
                      <a:pt x="11023" y="5131"/>
                      <a:pt x="10709" y="4907"/>
                      <a:pt x="10440" y="4660"/>
                    </a:cubicBezTo>
                    <a:cubicBezTo>
                      <a:pt x="10284" y="4503"/>
                      <a:pt x="10104" y="4324"/>
                      <a:pt x="9970" y="4123"/>
                    </a:cubicBezTo>
                    <a:cubicBezTo>
                      <a:pt x="10015" y="4078"/>
                      <a:pt x="10060" y="4011"/>
                      <a:pt x="10082" y="3943"/>
                    </a:cubicBezTo>
                    <a:cubicBezTo>
                      <a:pt x="10642" y="2958"/>
                      <a:pt x="10821" y="1815"/>
                      <a:pt x="10552" y="717"/>
                    </a:cubicBezTo>
                    <a:cubicBezTo>
                      <a:pt x="10463" y="381"/>
                      <a:pt x="10261" y="0"/>
                      <a:pt x="9903"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26"/>
              <p:cNvSpPr/>
              <p:nvPr/>
            </p:nvSpPr>
            <p:spPr>
              <a:xfrm>
                <a:off x="2269500" y="2417000"/>
                <a:ext cx="7300" cy="28025"/>
              </a:xfrm>
              <a:custGeom>
                <a:rect b="b" l="l" r="r" t="t"/>
                <a:pathLst>
                  <a:path extrusionOk="0" h="1121" w="292">
                    <a:moveTo>
                      <a:pt x="135" y="0"/>
                    </a:moveTo>
                    <a:cubicBezTo>
                      <a:pt x="68" y="0"/>
                      <a:pt x="1" y="247"/>
                      <a:pt x="1" y="560"/>
                    </a:cubicBezTo>
                    <a:cubicBezTo>
                      <a:pt x="1" y="874"/>
                      <a:pt x="68" y="1120"/>
                      <a:pt x="135" y="1120"/>
                    </a:cubicBezTo>
                    <a:cubicBezTo>
                      <a:pt x="225" y="1120"/>
                      <a:pt x="292" y="874"/>
                      <a:pt x="292" y="560"/>
                    </a:cubicBezTo>
                    <a:cubicBezTo>
                      <a:pt x="292" y="269"/>
                      <a:pt x="225"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26"/>
              <p:cNvSpPr/>
              <p:nvPr/>
            </p:nvSpPr>
            <p:spPr>
              <a:xfrm>
                <a:off x="2313750" y="2417000"/>
                <a:ext cx="7300" cy="28025"/>
              </a:xfrm>
              <a:custGeom>
                <a:rect b="b" l="l" r="r" t="t"/>
                <a:pathLst>
                  <a:path extrusionOk="0" h="1121" w="292">
                    <a:moveTo>
                      <a:pt x="135" y="0"/>
                    </a:moveTo>
                    <a:cubicBezTo>
                      <a:pt x="68" y="0"/>
                      <a:pt x="0" y="247"/>
                      <a:pt x="0" y="560"/>
                    </a:cubicBezTo>
                    <a:cubicBezTo>
                      <a:pt x="0" y="874"/>
                      <a:pt x="68" y="1120"/>
                      <a:pt x="135" y="1120"/>
                    </a:cubicBezTo>
                    <a:cubicBezTo>
                      <a:pt x="224" y="1120"/>
                      <a:pt x="292" y="874"/>
                      <a:pt x="292" y="560"/>
                    </a:cubicBezTo>
                    <a:cubicBezTo>
                      <a:pt x="292" y="269"/>
                      <a:pt x="224"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6"/>
              <p:cNvSpPr/>
              <p:nvPr/>
            </p:nvSpPr>
            <p:spPr>
              <a:xfrm>
                <a:off x="2358000" y="2417000"/>
                <a:ext cx="7300" cy="28025"/>
              </a:xfrm>
              <a:custGeom>
                <a:rect b="b" l="l" r="r" t="t"/>
                <a:pathLst>
                  <a:path extrusionOk="0" h="1121" w="292">
                    <a:moveTo>
                      <a:pt x="135" y="0"/>
                    </a:moveTo>
                    <a:cubicBezTo>
                      <a:pt x="67" y="0"/>
                      <a:pt x="0" y="247"/>
                      <a:pt x="0" y="560"/>
                    </a:cubicBezTo>
                    <a:cubicBezTo>
                      <a:pt x="0" y="874"/>
                      <a:pt x="67" y="1120"/>
                      <a:pt x="135" y="1120"/>
                    </a:cubicBezTo>
                    <a:cubicBezTo>
                      <a:pt x="224" y="1120"/>
                      <a:pt x="292" y="874"/>
                      <a:pt x="292" y="560"/>
                    </a:cubicBezTo>
                    <a:cubicBezTo>
                      <a:pt x="292" y="269"/>
                      <a:pt x="224"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26"/>
              <p:cNvSpPr/>
              <p:nvPr/>
            </p:nvSpPr>
            <p:spPr>
              <a:xfrm>
                <a:off x="2402250" y="2417000"/>
                <a:ext cx="7300" cy="28025"/>
              </a:xfrm>
              <a:custGeom>
                <a:rect b="b" l="l" r="r" t="t"/>
                <a:pathLst>
                  <a:path extrusionOk="0" h="1121" w="292">
                    <a:moveTo>
                      <a:pt x="135" y="0"/>
                    </a:moveTo>
                    <a:cubicBezTo>
                      <a:pt x="67" y="0"/>
                      <a:pt x="0" y="247"/>
                      <a:pt x="0" y="560"/>
                    </a:cubicBezTo>
                    <a:cubicBezTo>
                      <a:pt x="0" y="874"/>
                      <a:pt x="67" y="1120"/>
                      <a:pt x="135" y="1120"/>
                    </a:cubicBezTo>
                    <a:cubicBezTo>
                      <a:pt x="224" y="1120"/>
                      <a:pt x="291" y="874"/>
                      <a:pt x="291" y="560"/>
                    </a:cubicBezTo>
                    <a:cubicBezTo>
                      <a:pt x="291" y="269"/>
                      <a:pt x="224"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26"/>
              <p:cNvSpPr/>
              <p:nvPr/>
            </p:nvSpPr>
            <p:spPr>
              <a:xfrm>
                <a:off x="2446475" y="2417000"/>
                <a:ext cx="7325" cy="28025"/>
              </a:xfrm>
              <a:custGeom>
                <a:rect b="b" l="l" r="r" t="t"/>
                <a:pathLst>
                  <a:path extrusionOk="0" h="1121" w="293">
                    <a:moveTo>
                      <a:pt x="135" y="0"/>
                    </a:moveTo>
                    <a:cubicBezTo>
                      <a:pt x="68" y="0"/>
                      <a:pt x="1" y="247"/>
                      <a:pt x="1" y="560"/>
                    </a:cubicBezTo>
                    <a:cubicBezTo>
                      <a:pt x="1" y="874"/>
                      <a:pt x="68" y="1120"/>
                      <a:pt x="135" y="1120"/>
                    </a:cubicBezTo>
                    <a:cubicBezTo>
                      <a:pt x="225" y="1120"/>
                      <a:pt x="292" y="874"/>
                      <a:pt x="292" y="560"/>
                    </a:cubicBezTo>
                    <a:cubicBezTo>
                      <a:pt x="292" y="269"/>
                      <a:pt x="225"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26"/>
              <p:cNvSpPr/>
              <p:nvPr/>
            </p:nvSpPr>
            <p:spPr>
              <a:xfrm>
                <a:off x="2417350" y="1822550"/>
                <a:ext cx="197175" cy="320250"/>
              </a:xfrm>
              <a:custGeom>
                <a:rect b="b" l="l" r="r" t="t"/>
                <a:pathLst>
                  <a:path extrusionOk="0" h="12810" w="7887">
                    <a:moveTo>
                      <a:pt x="4293" y="0"/>
                    </a:moveTo>
                    <a:cubicBezTo>
                      <a:pt x="3869" y="0"/>
                      <a:pt x="3464" y="130"/>
                      <a:pt x="3093" y="345"/>
                    </a:cubicBezTo>
                    <a:cubicBezTo>
                      <a:pt x="3003" y="412"/>
                      <a:pt x="2913" y="479"/>
                      <a:pt x="2824" y="546"/>
                    </a:cubicBezTo>
                    <a:cubicBezTo>
                      <a:pt x="2600" y="703"/>
                      <a:pt x="2421" y="905"/>
                      <a:pt x="2264" y="1129"/>
                    </a:cubicBezTo>
                    <a:cubicBezTo>
                      <a:pt x="1793" y="1823"/>
                      <a:pt x="1592" y="2674"/>
                      <a:pt x="1704" y="3526"/>
                    </a:cubicBezTo>
                    <a:cubicBezTo>
                      <a:pt x="1704" y="3526"/>
                      <a:pt x="1704" y="3548"/>
                      <a:pt x="1704" y="3571"/>
                    </a:cubicBezTo>
                    <a:cubicBezTo>
                      <a:pt x="1076" y="4019"/>
                      <a:pt x="852" y="4915"/>
                      <a:pt x="628" y="5609"/>
                    </a:cubicBezTo>
                    <a:cubicBezTo>
                      <a:pt x="1" y="7536"/>
                      <a:pt x="785" y="9507"/>
                      <a:pt x="2152" y="10784"/>
                    </a:cubicBezTo>
                    <a:cubicBezTo>
                      <a:pt x="2510" y="11143"/>
                      <a:pt x="2958" y="11434"/>
                      <a:pt x="3406" y="11680"/>
                    </a:cubicBezTo>
                    <a:cubicBezTo>
                      <a:pt x="4190" y="12039"/>
                      <a:pt x="5019" y="12308"/>
                      <a:pt x="5871" y="12487"/>
                    </a:cubicBezTo>
                    <a:lnTo>
                      <a:pt x="5893" y="12487"/>
                    </a:lnTo>
                    <a:cubicBezTo>
                      <a:pt x="5995" y="12507"/>
                      <a:pt x="7241" y="12809"/>
                      <a:pt x="7470" y="12809"/>
                    </a:cubicBezTo>
                    <a:cubicBezTo>
                      <a:pt x="7492" y="12809"/>
                      <a:pt x="7504" y="12806"/>
                      <a:pt x="7506" y="12801"/>
                    </a:cubicBezTo>
                    <a:cubicBezTo>
                      <a:pt x="7573" y="12532"/>
                      <a:pt x="7640" y="12285"/>
                      <a:pt x="7685" y="12039"/>
                    </a:cubicBezTo>
                    <a:lnTo>
                      <a:pt x="7685" y="12017"/>
                    </a:lnTo>
                    <a:lnTo>
                      <a:pt x="7685" y="11949"/>
                    </a:lnTo>
                    <a:lnTo>
                      <a:pt x="7685" y="11905"/>
                    </a:lnTo>
                    <a:cubicBezTo>
                      <a:pt x="7730" y="11703"/>
                      <a:pt x="7775" y="11479"/>
                      <a:pt x="7797" y="11188"/>
                    </a:cubicBezTo>
                    <a:lnTo>
                      <a:pt x="7797" y="11143"/>
                    </a:lnTo>
                    <a:cubicBezTo>
                      <a:pt x="7842" y="10829"/>
                      <a:pt x="7864" y="10493"/>
                      <a:pt x="7887" y="10112"/>
                    </a:cubicBezTo>
                    <a:lnTo>
                      <a:pt x="7887" y="10067"/>
                    </a:lnTo>
                    <a:lnTo>
                      <a:pt x="7887" y="9821"/>
                    </a:lnTo>
                    <a:lnTo>
                      <a:pt x="7887" y="9799"/>
                    </a:lnTo>
                    <a:cubicBezTo>
                      <a:pt x="7887" y="9664"/>
                      <a:pt x="7887" y="9530"/>
                      <a:pt x="7864" y="9418"/>
                    </a:cubicBezTo>
                    <a:cubicBezTo>
                      <a:pt x="7864" y="9171"/>
                      <a:pt x="7842" y="8925"/>
                      <a:pt x="7820" y="8656"/>
                    </a:cubicBezTo>
                    <a:cubicBezTo>
                      <a:pt x="7820" y="8656"/>
                      <a:pt x="7820" y="8634"/>
                      <a:pt x="7820" y="8634"/>
                    </a:cubicBezTo>
                    <a:cubicBezTo>
                      <a:pt x="7775" y="8186"/>
                      <a:pt x="7708" y="7738"/>
                      <a:pt x="7618" y="7312"/>
                    </a:cubicBezTo>
                    <a:lnTo>
                      <a:pt x="7618" y="7290"/>
                    </a:lnTo>
                    <a:cubicBezTo>
                      <a:pt x="7596" y="7177"/>
                      <a:pt x="7551" y="7088"/>
                      <a:pt x="7528" y="6976"/>
                    </a:cubicBezTo>
                    <a:cubicBezTo>
                      <a:pt x="7416" y="6617"/>
                      <a:pt x="7327" y="6281"/>
                      <a:pt x="7260" y="5990"/>
                    </a:cubicBezTo>
                    <a:lnTo>
                      <a:pt x="7260" y="5945"/>
                    </a:lnTo>
                    <a:lnTo>
                      <a:pt x="7125" y="5564"/>
                    </a:lnTo>
                    <a:cubicBezTo>
                      <a:pt x="7125" y="5542"/>
                      <a:pt x="7125" y="5520"/>
                      <a:pt x="7125" y="5497"/>
                    </a:cubicBezTo>
                    <a:cubicBezTo>
                      <a:pt x="7080" y="5385"/>
                      <a:pt x="7058" y="5296"/>
                      <a:pt x="7036" y="5184"/>
                    </a:cubicBezTo>
                    <a:cubicBezTo>
                      <a:pt x="7013" y="5161"/>
                      <a:pt x="6991" y="5139"/>
                      <a:pt x="6991" y="5094"/>
                    </a:cubicBezTo>
                    <a:cubicBezTo>
                      <a:pt x="6991" y="5094"/>
                      <a:pt x="6991" y="5072"/>
                      <a:pt x="6991" y="5072"/>
                    </a:cubicBezTo>
                    <a:cubicBezTo>
                      <a:pt x="6968" y="4960"/>
                      <a:pt x="6946" y="4870"/>
                      <a:pt x="6924" y="4780"/>
                    </a:cubicBezTo>
                    <a:lnTo>
                      <a:pt x="6924" y="4758"/>
                    </a:lnTo>
                    <a:lnTo>
                      <a:pt x="6924" y="4736"/>
                    </a:lnTo>
                    <a:cubicBezTo>
                      <a:pt x="6901" y="4668"/>
                      <a:pt x="6879" y="4624"/>
                      <a:pt x="6879" y="4579"/>
                    </a:cubicBezTo>
                    <a:cubicBezTo>
                      <a:pt x="6789" y="4288"/>
                      <a:pt x="6677" y="3974"/>
                      <a:pt x="6543" y="3683"/>
                    </a:cubicBezTo>
                    <a:cubicBezTo>
                      <a:pt x="6498" y="3593"/>
                      <a:pt x="6543" y="3391"/>
                      <a:pt x="6543" y="3279"/>
                    </a:cubicBezTo>
                    <a:cubicBezTo>
                      <a:pt x="6543" y="3055"/>
                      <a:pt x="6543" y="2854"/>
                      <a:pt x="6520" y="2652"/>
                    </a:cubicBezTo>
                    <a:cubicBezTo>
                      <a:pt x="6453" y="2204"/>
                      <a:pt x="6341" y="1734"/>
                      <a:pt x="6162" y="1330"/>
                    </a:cubicBezTo>
                    <a:cubicBezTo>
                      <a:pt x="6139" y="1286"/>
                      <a:pt x="6095" y="1218"/>
                      <a:pt x="6072" y="1174"/>
                    </a:cubicBezTo>
                    <a:cubicBezTo>
                      <a:pt x="6027" y="1061"/>
                      <a:pt x="5938" y="949"/>
                      <a:pt x="5871" y="860"/>
                    </a:cubicBezTo>
                    <a:cubicBezTo>
                      <a:pt x="5803" y="770"/>
                      <a:pt x="5736" y="703"/>
                      <a:pt x="5669" y="636"/>
                    </a:cubicBezTo>
                    <a:cubicBezTo>
                      <a:pt x="5355" y="300"/>
                      <a:pt x="4930" y="76"/>
                      <a:pt x="4482" y="9"/>
                    </a:cubicBezTo>
                    <a:cubicBezTo>
                      <a:pt x="4418" y="3"/>
                      <a:pt x="4356" y="0"/>
                      <a:pt x="4293"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26"/>
              <p:cNvSpPr/>
              <p:nvPr/>
            </p:nvSpPr>
            <p:spPr>
              <a:xfrm>
                <a:off x="2517625" y="1931975"/>
                <a:ext cx="147875" cy="210600"/>
              </a:xfrm>
              <a:custGeom>
                <a:rect b="b" l="l" r="r" t="t"/>
                <a:pathLst>
                  <a:path extrusionOk="0" h="8424" w="5915">
                    <a:moveTo>
                      <a:pt x="1815" y="0"/>
                    </a:moveTo>
                    <a:cubicBezTo>
                      <a:pt x="1389" y="45"/>
                      <a:pt x="986" y="224"/>
                      <a:pt x="695" y="538"/>
                    </a:cubicBezTo>
                    <a:cubicBezTo>
                      <a:pt x="0" y="1255"/>
                      <a:pt x="45" y="2487"/>
                      <a:pt x="247" y="3405"/>
                    </a:cubicBezTo>
                    <a:cubicBezTo>
                      <a:pt x="538" y="5018"/>
                      <a:pt x="1501" y="6430"/>
                      <a:pt x="2890" y="7281"/>
                    </a:cubicBezTo>
                    <a:cubicBezTo>
                      <a:pt x="3137" y="7438"/>
                      <a:pt x="3383" y="7572"/>
                      <a:pt x="3652" y="7684"/>
                    </a:cubicBezTo>
                    <a:cubicBezTo>
                      <a:pt x="3786" y="7752"/>
                      <a:pt x="3943" y="7819"/>
                      <a:pt x="4100" y="7864"/>
                    </a:cubicBezTo>
                    <a:lnTo>
                      <a:pt x="4324" y="7953"/>
                    </a:lnTo>
                    <a:lnTo>
                      <a:pt x="4414" y="7998"/>
                    </a:lnTo>
                    <a:cubicBezTo>
                      <a:pt x="4660" y="8088"/>
                      <a:pt x="4906" y="8200"/>
                      <a:pt x="5175" y="8289"/>
                    </a:cubicBezTo>
                    <a:cubicBezTo>
                      <a:pt x="5242" y="8312"/>
                      <a:pt x="5489" y="8379"/>
                      <a:pt x="5713" y="8424"/>
                    </a:cubicBezTo>
                    <a:lnTo>
                      <a:pt x="5803" y="8424"/>
                    </a:lnTo>
                    <a:cubicBezTo>
                      <a:pt x="5870" y="8424"/>
                      <a:pt x="5892" y="8379"/>
                      <a:pt x="5915" y="8334"/>
                    </a:cubicBezTo>
                    <a:cubicBezTo>
                      <a:pt x="5915" y="8312"/>
                      <a:pt x="5915" y="8312"/>
                      <a:pt x="5915" y="8312"/>
                    </a:cubicBezTo>
                    <a:cubicBezTo>
                      <a:pt x="5915" y="8289"/>
                      <a:pt x="5915" y="8289"/>
                      <a:pt x="5915" y="8289"/>
                    </a:cubicBezTo>
                    <a:lnTo>
                      <a:pt x="5623" y="7528"/>
                    </a:lnTo>
                    <a:lnTo>
                      <a:pt x="5534" y="7326"/>
                    </a:lnTo>
                    <a:lnTo>
                      <a:pt x="5511" y="7259"/>
                    </a:lnTo>
                    <a:lnTo>
                      <a:pt x="4705" y="5175"/>
                    </a:lnTo>
                    <a:lnTo>
                      <a:pt x="3025" y="829"/>
                    </a:lnTo>
                    <a:cubicBezTo>
                      <a:pt x="3002" y="739"/>
                      <a:pt x="2957" y="650"/>
                      <a:pt x="2935" y="560"/>
                    </a:cubicBezTo>
                    <a:cubicBezTo>
                      <a:pt x="2913" y="538"/>
                      <a:pt x="2913" y="493"/>
                      <a:pt x="2890" y="448"/>
                    </a:cubicBezTo>
                    <a:cubicBezTo>
                      <a:pt x="2868" y="359"/>
                      <a:pt x="2823" y="269"/>
                      <a:pt x="2778" y="202"/>
                    </a:cubicBezTo>
                    <a:cubicBezTo>
                      <a:pt x="2756" y="179"/>
                      <a:pt x="2733" y="157"/>
                      <a:pt x="2711" y="135"/>
                    </a:cubicBezTo>
                    <a:cubicBezTo>
                      <a:pt x="2621" y="90"/>
                      <a:pt x="2554" y="67"/>
                      <a:pt x="2464" y="67"/>
                    </a:cubicBezTo>
                    <a:cubicBezTo>
                      <a:pt x="2240" y="23"/>
                      <a:pt x="2039" y="0"/>
                      <a:pt x="1815"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26"/>
              <p:cNvSpPr/>
              <p:nvPr/>
            </p:nvSpPr>
            <p:spPr>
              <a:xfrm>
                <a:off x="2461600" y="2056225"/>
                <a:ext cx="101975" cy="78500"/>
              </a:xfrm>
              <a:custGeom>
                <a:rect b="b" l="l" r="r" t="t"/>
                <a:pathLst>
                  <a:path extrusionOk="0" h="3140" w="4079">
                    <a:moveTo>
                      <a:pt x="893" y="1"/>
                    </a:moveTo>
                    <a:cubicBezTo>
                      <a:pt x="647" y="1"/>
                      <a:pt x="407" y="97"/>
                      <a:pt x="247" y="272"/>
                    </a:cubicBezTo>
                    <a:cubicBezTo>
                      <a:pt x="1" y="608"/>
                      <a:pt x="113" y="1079"/>
                      <a:pt x="337" y="1437"/>
                    </a:cubicBezTo>
                    <a:cubicBezTo>
                      <a:pt x="718" y="1796"/>
                      <a:pt x="1143" y="2087"/>
                      <a:pt x="1591" y="2333"/>
                    </a:cubicBezTo>
                    <a:cubicBezTo>
                      <a:pt x="2376" y="2692"/>
                      <a:pt x="3204" y="2961"/>
                      <a:pt x="4056" y="3140"/>
                    </a:cubicBezTo>
                    <a:cubicBezTo>
                      <a:pt x="4078" y="3095"/>
                      <a:pt x="4078" y="3028"/>
                      <a:pt x="4056" y="2961"/>
                    </a:cubicBezTo>
                    <a:cubicBezTo>
                      <a:pt x="3966" y="2625"/>
                      <a:pt x="3787" y="2333"/>
                      <a:pt x="3518" y="2109"/>
                    </a:cubicBezTo>
                    <a:cubicBezTo>
                      <a:pt x="3025" y="1594"/>
                      <a:pt x="2532" y="1079"/>
                      <a:pt x="2017" y="608"/>
                    </a:cubicBezTo>
                    <a:cubicBezTo>
                      <a:pt x="1771" y="362"/>
                      <a:pt x="1502" y="183"/>
                      <a:pt x="1188" y="48"/>
                    </a:cubicBezTo>
                    <a:cubicBezTo>
                      <a:pt x="1092" y="16"/>
                      <a:pt x="992" y="1"/>
                      <a:pt x="8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26"/>
              <p:cNvSpPr/>
              <p:nvPr/>
            </p:nvSpPr>
            <p:spPr>
              <a:xfrm>
                <a:off x="2433050" y="1976775"/>
                <a:ext cx="575" cy="8425"/>
              </a:xfrm>
              <a:custGeom>
                <a:rect b="b" l="l" r="r" t="t"/>
                <a:pathLst>
                  <a:path extrusionOk="0" fill="none" h="337" w="23">
                    <a:moveTo>
                      <a:pt x="23" y="0"/>
                    </a:moveTo>
                    <a:cubicBezTo>
                      <a:pt x="0" y="112"/>
                      <a:pt x="0" y="224"/>
                      <a:pt x="23" y="336"/>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26"/>
              <p:cNvSpPr/>
              <p:nvPr/>
            </p:nvSpPr>
            <p:spPr>
              <a:xfrm>
                <a:off x="2441450" y="1984050"/>
                <a:ext cx="1150" cy="8425"/>
              </a:xfrm>
              <a:custGeom>
                <a:rect b="b" l="l" r="r" t="t"/>
                <a:pathLst>
                  <a:path extrusionOk="0" fill="none" h="337" w="46">
                    <a:moveTo>
                      <a:pt x="0" y="1"/>
                    </a:moveTo>
                    <a:cubicBezTo>
                      <a:pt x="0" y="113"/>
                      <a:pt x="23" y="225"/>
                      <a:pt x="45" y="337"/>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26"/>
              <p:cNvSpPr/>
              <p:nvPr/>
            </p:nvSpPr>
            <p:spPr>
              <a:xfrm>
                <a:off x="2446475" y="1976775"/>
                <a:ext cx="600" cy="7850"/>
              </a:xfrm>
              <a:custGeom>
                <a:rect b="b" l="l" r="r" t="t"/>
                <a:pathLst>
                  <a:path extrusionOk="0" fill="none" h="314" w="24">
                    <a:moveTo>
                      <a:pt x="1" y="0"/>
                    </a:moveTo>
                    <a:cubicBezTo>
                      <a:pt x="1" y="90"/>
                      <a:pt x="1" y="202"/>
                      <a:pt x="23" y="31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26"/>
              <p:cNvSpPr/>
              <p:nvPr/>
            </p:nvSpPr>
            <p:spPr>
              <a:xfrm>
                <a:off x="2454325" y="1985175"/>
                <a:ext cx="2275" cy="7300"/>
              </a:xfrm>
              <a:custGeom>
                <a:rect b="b" l="l" r="r" t="t"/>
                <a:pathLst>
                  <a:path extrusionOk="0" fill="none" h="292" w="91">
                    <a:moveTo>
                      <a:pt x="1" y="0"/>
                    </a:moveTo>
                    <a:cubicBezTo>
                      <a:pt x="1" y="90"/>
                      <a:pt x="45" y="202"/>
                      <a:pt x="90" y="292"/>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26"/>
              <p:cNvSpPr/>
              <p:nvPr/>
            </p:nvSpPr>
            <p:spPr>
              <a:xfrm>
                <a:off x="2435275" y="2000300"/>
                <a:ext cx="1150" cy="5625"/>
              </a:xfrm>
              <a:custGeom>
                <a:rect b="b" l="l" r="r" t="t"/>
                <a:pathLst>
                  <a:path extrusionOk="0" fill="none" h="225" w="46">
                    <a:moveTo>
                      <a:pt x="1" y="0"/>
                    </a:moveTo>
                    <a:cubicBezTo>
                      <a:pt x="23" y="67"/>
                      <a:pt x="23" y="157"/>
                      <a:pt x="46" y="22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26"/>
              <p:cNvSpPr/>
              <p:nvPr/>
            </p:nvSpPr>
            <p:spPr>
              <a:xfrm>
                <a:off x="2443675" y="2001975"/>
                <a:ext cx="1725" cy="6750"/>
              </a:xfrm>
              <a:custGeom>
                <a:rect b="b" l="l" r="r" t="t"/>
                <a:pathLst>
                  <a:path extrusionOk="0" fill="none" h="270" w="69">
                    <a:moveTo>
                      <a:pt x="1" y="0"/>
                    </a:moveTo>
                    <a:cubicBezTo>
                      <a:pt x="1" y="90"/>
                      <a:pt x="23" y="180"/>
                      <a:pt x="68"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26"/>
              <p:cNvSpPr/>
              <p:nvPr/>
            </p:nvSpPr>
            <p:spPr>
              <a:xfrm>
                <a:off x="2454325" y="1999725"/>
                <a:ext cx="1150" cy="4525"/>
              </a:xfrm>
              <a:custGeom>
                <a:rect b="b" l="l" r="r" t="t"/>
                <a:pathLst>
                  <a:path extrusionOk="0" fill="none" h="181" w="46">
                    <a:moveTo>
                      <a:pt x="1" y="1"/>
                    </a:moveTo>
                    <a:lnTo>
                      <a:pt x="45"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26"/>
              <p:cNvSpPr/>
              <p:nvPr/>
            </p:nvSpPr>
            <p:spPr>
              <a:xfrm>
                <a:off x="2492400" y="2082625"/>
                <a:ext cx="6750" cy="6750"/>
              </a:xfrm>
              <a:custGeom>
                <a:rect b="b" l="l" r="r" t="t"/>
                <a:pathLst>
                  <a:path extrusionOk="0" fill="none" h="270" w="270">
                    <a:moveTo>
                      <a:pt x="1" y="1"/>
                    </a:moveTo>
                    <a:cubicBezTo>
                      <a:pt x="91" y="90"/>
                      <a:pt x="180" y="180"/>
                      <a:pt x="270"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26"/>
              <p:cNvSpPr/>
              <p:nvPr/>
            </p:nvSpPr>
            <p:spPr>
              <a:xfrm>
                <a:off x="2504725" y="2083750"/>
                <a:ext cx="4525" cy="4500"/>
              </a:xfrm>
              <a:custGeom>
                <a:rect b="b" l="l" r="r" t="t"/>
                <a:pathLst>
                  <a:path extrusionOk="0" fill="none" h="180" w="181">
                    <a:moveTo>
                      <a:pt x="1" y="0"/>
                    </a:moveTo>
                    <a:cubicBezTo>
                      <a:pt x="46" y="68"/>
                      <a:pt x="113" y="135"/>
                      <a:pt x="180" y="18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26"/>
              <p:cNvSpPr/>
              <p:nvPr/>
            </p:nvSpPr>
            <p:spPr>
              <a:xfrm>
                <a:off x="2505300" y="2074225"/>
                <a:ext cx="4500" cy="4500"/>
              </a:xfrm>
              <a:custGeom>
                <a:rect b="b" l="l" r="r" t="t"/>
                <a:pathLst>
                  <a:path extrusionOk="0" fill="none" h="180" w="180">
                    <a:moveTo>
                      <a:pt x="0" y="0"/>
                    </a:moveTo>
                    <a:lnTo>
                      <a:pt x="179"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26"/>
              <p:cNvSpPr/>
              <p:nvPr/>
            </p:nvSpPr>
            <p:spPr>
              <a:xfrm>
                <a:off x="2562975" y="2044125"/>
                <a:ext cx="92450" cy="221100"/>
              </a:xfrm>
              <a:custGeom>
                <a:rect b="b" l="l" r="r" t="t"/>
                <a:pathLst>
                  <a:path extrusionOk="0" h="8844" w="3698">
                    <a:moveTo>
                      <a:pt x="624" y="0"/>
                    </a:moveTo>
                    <a:cubicBezTo>
                      <a:pt x="549" y="0"/>
                      <a:pt x="475" y="13"/>
                      <a:pt x="404" y="40"/>
                    </a:cubicBezTo>
                    <a:cubicBezTo>
                      <a:pt x="180" y="174"/>
                      <a:pt x="23" y="398"/>
                      <a:pt x="1" y="644"/>
                    </a:cubicBezTo>
                    <a:cubicBezTo>
                      <a:pt x="1" y="913"/>
                      <a:pt x="23" y="1182"/>
                      <a:pt x="90" y="1429"/>
                    </a:cubicBezTo>
                    <a:lnTo>
                      <a:pt x="292" y="1787"/>
                    </a:lnTo>
                    <a:cubicBezTo>
                      <a:pt x="762" y="3579"/>
                      <a:pt x="606" y="5483"/>
                      <a:pt x="762" y="7365"/>
                    </a:cubicBezTo>
                    <a:cubicBezTo>
                      <a:pt x="740" y="7477"/>
                      <a:pt x="785" y="7567"/>
                      <a:pt x="852" y="7657"/>
                    </a:cubicBezTo>
                    <a:lnTo>
                      <a:pt x="874" y="7657"/>
                    </a:lnTo>
                    <a:cubicBezTo>
                      <a:pt x="900" y="7674"/>
                      <a:pt x="929" y="7681"/>
                      <a:pt x="959" y="7681"/>
                    </a:cubicBezTo>
                    <a:cubicBezTo>
                      <a:pt x="1007" y="7681"/>
                      <a:pt x="1057" y="7662"/>
                      <a:pt x="1099" y="7634"/>
                    </a:cubicBezTo>
                    <a:lnTo>
                      <a:pt x="1121" y="7612"/>
                    </a:lnTo>
                    <a:cubicBezTo>
                      <a:pt x="1188" y="7567"/>
                      <a:pt x="1233" y="7500"/>
                      <a:pt x="1255" y="7432"/>
                    </a:cubicBezTo>
                    <a:cubicBezTo>
                      <a:pt x="1300" y="7320"/>
                      <a:pt x="1323" y="7208"/>
                      <a:pt x="1345" y="7074"/>
                    </a:cubicBezTo>
                    <a:cubicBezTo>
                      <a:pt x="1345" y="7052"/>
                      <a:pt x="1367" y="7007"/>
                      <a:pt x="1367" y="6984"/>
                    </a:cubicBezTo>
                    <a:cubicBezTo>
                      <a:pt x="1367" y="6962"/>
                      <a:pt x="1390" y="6917"/>
                      <a:pt x="1390" y="6895"/>
                    </a:cubicBezTo>
                    <a:cubicBezTo>
                      <a:pt x="1479" y="7455"/>
                      <a:pt x="1614" y="7993"/>
                      <a:pt x="1771" y="8530"/>
                    </a:cubicBezTo>
                    <a:cubicBezTo>
                      <a:pt x="1793" y="8642"/>
                      <a:pt x="1838" y="8732"/>
                      <a:pt x="1927" y="8821"/>
                    </a:cubicBezTo>
                    <a:cubicBezTo>
                      <a:pt x="1950" y="8821"/>
                      <a:pt x="1995" y="8844"/>
                      <a:pt x="2039" y="8844"/>
                    </a:cubicBezTo>
                    <a:lnTo>
                      <a:pt x="2062" y="8844"/>
                    </a:lnTo>
                    <a:cubicBezTo>
                      <a:pt x="2151" y="8821"/>
                      <a:pt x="2241" y="8777"/>
                      <a:pt x="2286" y="8687"/>
                    </a:cubicBezTo>
                    <a:cubicBezTo>
                      <a:pt x="2353" y="8575"/>
                      <a:pt x="2398" y="8463"/>
                      <a:pt x="2398" y="8329"/>
                    </a:cubicBezTo>
                    <a:cubicBezTo>
                      <a:pt x="2398" y="8306"/>
                      <a:pt x="2398" y="8284"/>
                      <a:pt x="2398" y="8284"/>
                    </a:cubicBezTo>
                    <a:cubicBezTo>
                      <a:pt x="2398" y="8261"/>
                      <a:pt x="2398" y="8217"/>
                      <a:pt x="2398" y="8194"/>
                    </a:cubicBezTo>
                    <a:cubicBezTo>
                      <a:pt x="2420" y="7769"/>
                      <a:pt x="2420" y="7343"/>
                      <a:pt x="2398" y="6895"/>
                    </a:cubicBezTo>
                    <a:lnTo>
                      <a:pt x="2398" y="6895"/>
                    </a:lnTo>
                    <a:cubicBezTo>
                      <a:pt x="2465" y="7096"/>
                      <a:pt x="2577" y="7276"/>
                      <a:pt x="2667" y="7455"/>
                    </a:cubicBezTo>
                    <a:lnTo>
                      <a:pt x="2712" y="7545"/>
                    </a:lnTo>
                    <a:cubicBezTo>
                      <a:pt x="2801" y="7657"/>
                      <a:pt x="2868" y="7769"/>
                      <a:pt x="2958" y="7881"/>
                    </a:cubicBezTo>
                    <a:cubicBezTo>
                      <a:pt x="2980" y="7925"/>
                      <a:pt x="3025" y="7948"/>
                      <a:pt x="3070" y="7993"/>
                    </a:cubicBezTo>
                    <a:lnTo>
                      <a:pt x="3182" y="7993"/>
                    </a:lnTo>
                    <a:cubicBezTo>
                      <a:pt x="3272" y="7993"/>
                      <a:pt x="3339" y="7925"/>
                      <a:pt x="3406" y="7858"/>
                    </a:cubicBezTo>
                    <a:cubicBezTo>
                      <a:pt x="3428" y="7813"/>
                      <a:pt x="3451" y="7791"/>
                      <a:pt x="3473" y="7769"/>
                    </a:cubicBezTo>
                    <a:cubicBezTo>
                      <a:pt x="3473" y="7746"/>
                      <a:pt x="3473" y="7724"/>
                      <a:pt x="3496" y="7724"/>
                    </a:cubicBezTo>
                    <a:cubicBezTo>
                      <a:pt x="3630" y="7388"/>
                      <a:pt x="3697" y="7007"/>
                      <a:pt x="3630" y="6648"/>
                    </a:cubicBezTo>
                    <a:lnTo>
                      <a:pt x="3630" y="6559"/>
                    </a:lnTo>
                    <a:cubicBezTo>
                      <a:pt x="3630" y="6514"/>
                      <a:pt x="3608" y="6447"/>
                      <a:pt x="3608" y="6380"/>
                    </a:cubicBezTo>
                    <a:cubicBezTo>
                      <a:pt x="3473" y="4923"/>
                      <a:pt x="3137" y="3490"/>
                      <a:pt x="2644" y="2123"/>
                    </a:cubicBezTo>
                    <a:cubicBezTo>
                      <a:pt x="2510" y="1742"/>
                      <a:pt x="2308" y="1384"/>
                      <a:pt x="2084" y="1048"/>
                    </a:cubicBezTo>
                    <a:cubicBezTo>
                      <a:pt x="1883" y="824"/>
                      <a:pt x="1659" y="600"/>
                      <a:pt x="1435" y="398"/>
                    </a:cubicBezTo>
                    <a:cubicBezTo>
                      <a:pt x="1278" y="286"/>
                      <a:pt x="1121" y="174"/>
                      <a:pt x="964" y="84"/>
                    </a:cubicBezTo>
                    <a:cubicBezTo>
                      <a:pt x="856" y="30"/>
                      <a:pt x="739" y="0"/>
                      <a:pt x="624"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26"/>
              <p:cNvSpPr/>
              <p:nvPr/>
            </p:nvSpPr>
            <p:spPr>
              <a:xfrm>
                <a:off x="2574750" y="2131900"/>
                <a:ext cx="48175" cy="5075"/>
              </a:xfrm>
              <a:custGeom>
                <a:rect b="b" l="l" r="r" t="t"/>
                <a:pathLst>
                  <a:path extrusionOk="0" fill="none" h="203" w="1927">
                    <a:moveTo>
                      <a:pt x="0" y="203"/>
                    </a:moveTo>
                    <a:cubicBezTo>
                      <a:pt x="650" y="203"/>
                      <a:pt x="1300" y="135"/>
                      <a:pt x="1927" y="1"/>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26"/>
              <p:cNvSpPr/>
              <p:nvPr/>
            </p:nvSpPr>
            <p:spPr>
              <a:xfrm>
                <a:off x="2580350" y="2137275"/>
                <a:ext cx="3950" cy="99400"/>
              </a:xfrm>
              <a:custGeom>
                <a:rect b="b" l="l" r="r" t="t"/>
                <a:pathLst>
                  <a:path extrusionOk="0" h="3976" w="158">
                    <a:moveTo>
                      <a:pt x="16" y="0"/>
                    </a:moveTo>
                    <a:cubicBezTo>
                      <a:pt x="13" y="0"/>
                      <a:pt x="8" y="3"/>
                      <a:pt x="0" y="10"/>
                    </a:cubicBezTo>
                    <a:cubicBezTo>
                      <a:pt x="90" y="1332"/>
                      <a:pt x="135" y="2654"/>
                      <a:pt x="135" y="3975"/>
                    </a:cubicBezTo>
                    <a:lnTo>
                      <a:pt x="157" y="3975"/>
                    </a:lnTo>
                    <a:cubicBezTo>
                      <a:pt x="157" y="2654"/>
                      <a:pt x="112" y="1309"/>
                      <a:pt x="23" y="10"/>
                    </a:cubicBezTo>
                    <a:cubicBezTo>
                      <a:pt x="23" y="10"/>
                      <a:pt x="23" y="0"/>
                      <a:pt x="1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26"/>
              <p:cNvSpPr/>
              <p:nvPr/>
            </p:nvSpPr>
            <p:spPr>
              <a:xfrm>
                <a:off x="2584825" y="2136400"/>
                <a:ext cx="5625" cy="99700"/>
              </a:xfrm>
              <a:custGeom>
                <a:rect b="b" l="l" r="r" t="t"/>
                <a:pathLst>
                  <a:path extrusionOk="0" h="3988" w="225">
                    <a:moveTo>
                      <a:pt x="0" y="0"/>
                    </a:moveTo>
                    <a:cubicBezTo>
                      <a:pt x="0" y="0"/>
                      <a:pt x="0" y="0"/>
                      <a:pt x="0" y="23"/>
                    </a:cubicBezTo>
                    <a:cubicBezTo>
                      <a:pt x="23" y="1344"/>
                      <a:pt x="90" y="2666"/>
                      <a:pt x="202" y="3988"/>
                    </a:cubicBezTo>
                    <a:lnTo>
                      <a:pt x="225" y="3966"/>
                    </a:lnTo>
                    <a:cubicBezTo>
                      <a:pt x="113" y="2644"/>
                      <a:pt x="45" y="1344"/>
                      <a:pt x="23" y="23"/>
                    </a:cubicBezTo>
                    <a:cubicBezTo>
                      <a:pt x="23" y="0"/>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26"/>
              <p:cNvSpPr/>
              <p:nvPr/>
            </p:nvSpPr>
            <p:spPr>
              <a:xfrm>
                <a:off x="2589875" y="2136400"/>
                <a:ext cx="6725" cy="85700"/>
              </a:xfrm>
              <a:custGeom>
                <a:rect b="b" l="l" r="r" t="t"/>
                <a:pathLst>
                  <a:path extrusionOk="0" h="3428" w="269">
                    <a:moveTo>
                      <a:pt x="0" y="0"/>
                    </a:moveTo>
                    <a:cubicBezTo>
                      <a:pt x="90" y="1165"/>
                      <a:pt x="157" y="2285"/>
                      <a:pt x="247" y="3428"/>
                    </a:cubicBezTo>
                    <a:cubicBezTo>
                      <a:pt x="247" y="3383"/>
                      <a:pt x="269" y="3361"/>
                      <a:pt x="269" y="3316"/>
                    </a:cubicBezTo>
                    <a:cubicBezTo>
                      <a:pt x="179" y="2218"/>
                      <a:pt x="112" y="112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26"/>
              <p:cNvSpPr/>
              <p:nvPr/>
            </p:nvSpPr>
            <p:spPr>
              <a:xfrm>
                <a:off x="2597700" y="2135825"/>
                <a:ext cx="16275" cy="129975"/>
              </a:xfrm>
              <a:custGeom>
                <a:rect b="b" l="l" r="r" t="t"/>
                <a:pathLst>
                  <a:path extrusionOk="0" h="5199" w="651">
                    <a:moveTo>
                      <a:pt x="23" y="1"/>
                    </a:moveTo>
                    <a:cubicBezTo>
                      <a:pt x="23" y="1"/>
                      <a:pt x="1" y="23"/>
                      <a:pt x="1" y="23"/>
                    </a:cubicBezTo>
                    <a:cubicBezTo>
                      <a:pt x="113" y="1748"/>
                      <a:pt x="314" y="3473"/>
                      <a:pt x="628" y="5198"/>
                    </a:cubicBezTo>
                    <a:lnTo>
                      <a:pt x="650" y="5198"/>
                    </a:lnTo>
                    <a:cubicBezTo>
                      <a:pt x="337" y="3473"/>
                      <a:pt x="135" y="1748"/>
                      <a:pt x="46" y="23"/>
                    </a:cubicBezTo>
                    <a:cubicBezTo>
                      <a:pt x="46" y="23"/>
                      <a:pt x="23" y="1"/>
                      <a:pt x="23"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26"/>
              <p:cNvSpPr/>
              <p:nvPr/>
            </p:nvSpPr>
            <p:spPr>
              <a:xfrm>
                <a:off x="2604975" y="2134700"/>
                <a:ext cx="17400" cy="117650"/>
              </a:xfrm>
              <a:custGeom>
                <a:rect b="b" l="l" r="r" t="t"/>
                <a:pathLst>
                  <a:path extrusionOk="0" h="4706" w="696">
                    <a:moveTo>
                      <a:pt x="1" y="1"/>
                    </a:moveTo>
                    <a:lnTo>
                      <a:pt x="1" y="23"/>
                    </a:lnTo>
                    <a:cubicBezTo>
                      <a:pt x="203" y="1614"/>
                      <a:pt x="427" y="3137"/>
                      <a:pt x="695" y="4706"/>
                    </a:cubicBezTo>
                    <a:cubicBezTo>
                      <a:pt x="695" y="4706"/>
                      <a:pt x="695" y="4683"/>
                      <a:pt x="695" y="4661"/>
                    </a:cubicBezTo>
                    <a:cubicBezTo>
                      <a:pt x="695" y="4638"/>
                      <a:pt x="695" y="4616"/>
                      <a:pt x="695" y="4594"/>
                    </a:cubicBezTo>
                    <a:cubicBezTo>
                      <a:pt x="449" y="3070"/>
                      <a:pt x="225" y="1569"/>
                      <a:pt x="23" y="23"/>
                    </a:cubicBez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26"/>
              <p:cNvSpPr/>
              <p:nvPr/>
            </p:nvSpPr>
            <p:spPr>
              <a:xfrm>
                <a:off x="2611150" y="2133600"/>
                <a:ext cx="19625" cy="99150"/>
              </a:xfrm>
              <a:custGeom>
                <a:rect b="b" l="l" r="r" t="t"/>
                <a:pathLst>
                  <a:path extrusionOk="0" h="3966" w="785">
                    <a:moveTo>
                      <a:pt x="0" y="0"/>
                    </a:moveTo>
                    <a:cubicBezTo>
                      <a:pt x="0" y="23"/>
                      <a:pt x="0" y="23"/>
                      <a:pt x="0" y="23"/>
                    </a:cubicBezTo>
                    <a:cubicBezTo>
                      <a:pt x="202" y="1322"/>
                      <a:pt x="471" y="2599"/>
                      <a:pt x="740" y="3876"/>
                    </a:cubicBezTo>
                    <a:lnTo>
                      <a:pt x="785" y="3966"/>
                    </a:lnTo>
                    <a:cubicBezTo>
                      <a:pt x="493" y="2666"/>
                      <a:pt x="247" y="1344"/>
                      <a:pt x="23" y="23"/>
                    </a:cubicBezTo>
                    <a:cubicBezTo>
                      <a:pt x="23" y="23"/>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26"/>
              <p:cNvSpPr/>
              <p:nvPr/>
            </p:nvSpPr>
            <p:spPr>
              <a:xfrm>
                <a:off x="2619000" y="2131900"/>
                <a:ext cx="23525" cy="112050"/>
              </a:xfrm>
              <a:custGeom>
                <a:rect b="b" l="l" r="r" t="t"/>
                <a:pathLst>
                  <a:path extrusionOk="0" h="4482" w="941">
                    <a:moveTo>
                      <a:pt x="22" y="1"/>
                    </a:moveTo>
                    <a:cubicBezTo>
                      <a:pt x="0" y="1"/>
                      <a:pt x="0" y="23"/>
                      <a:pt x="0" y="23"/>
                    </a:cubicBezTo>
                    <a:cubicBezTo>
                      <a:pt x="134" y="583"/>
                      <a:pt x="224" y="1166"/>
                      <a:pt x="314" y="1726"/>
                    </a:cubicBezTo>
                    <a:cubicBezTo>
                      <a:pt x="426" y="2667"/>
                      <a:pt x="627" y="3585"/>
                      <a:pt x="896" y="4482"/>
                    </a:cubicBezTo>
                    <a:lnTo>
                      <a:pt x="941" y="4482"/>
                    </a:lnTo>
                    <a:cubicBezTo>
                      <a:pt x="650" y="3585"/>
                      <a:pt x="471" y="2667"/>
                      <a:pt x="336" y="1726"/>
                    </a:cubicBezTo>
                    <a:cubicBezTo>
                      <a:pt x="247" y="1166"/>
                      <a:pt x="157" y="561"/>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26"/>
              <p:cNvSpPr/>
              <p:nvPr/>
            </p:nvSpPr>
            <p:spPr>
              <a:xfrm>
                <a:off x="2629075" y="2134150"/>
                <a:ext cx="21300" cy="104200"/>
              </a:xfrm>
              <a:custGeom>
                <a:rect b="b" l="l" r="r" t="t"/>
                <a:pathLst>
                  <a:path extrusionOk="0" h="4168" w="852">
                    <a:moveTo>
                      <a:pt x="23" y="1"/>
                    </a:moveTo>
                    <a:cubicBezTo>
                      <a:pt x="0" y="1"/>
                      <a:pt x="0" y="23"/>
                      <a:pt x="23" y="23"/>
                    </a:cubicBezTo>
                    <a:cubicBezTo>
                      <a:pt x="269" y="1457"/>
                      <a:pt x="516" y="2756"/>
                      <a:pt x="829" y="4168"/>
                    </a:cubicBezTo>
                    <a:cubicBezTo>
                      <a:pt x="829" y="4145"/>
                      <a:pt x="829" y="4123"/>
                      <a:pt x="852" y="4123"/>
                    </a:cubicBezTo>
                    <a:cubicBezTo>
                      <a:pt x="538" y="2734"/>
                      <a:pt x="292" y="1434"/>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26"/>
              <p:cNvSpPr/>
              <p:nvPr/>
            </p:nvSpPr>
            <p:spPr>
              <a:xfrm>
                <a:off x="2635225" y="2135275"/>
                <a:ext cx="17950" cy="75075"/>
              </a:xfrm>
              <a:custGeom>
                <a:rect b="b" l="l" r="r" t="t"/>
                <a:pathLst>
                  <a:path extrusionOk="0" h="3003" w="718">
                    <a:moveTo>
                      <a:pt x="1" y="0"/>
                    </a:moveTo>
                    <a:cubicBezTo>
                      <a:pt x="1" y="23"/>
                      <a:pt x="1" y="23"/>
                      <a:pt x="1" y="23"/>
                    </a:cubicBezTo>
                    <a:lnTo>
                      <a:pt x="675" y="2826"/>
                    </a:lnTo>
                    <a:lnTo>
                      <a:pt x="675" y="2826"/>
                    </a:lnTo>
                    <a:cubicBezTo>
                      <a:pt x="673" y="2797"/>
                      <a:pt x="673" y="2765"/>
                      <a:pt x="673" y="2734"/>
                    </a:cubicBezTo>
                    <a:lnTo>
                      <a:pt x="23" y="0"/>
                    </a:lnTo>
                    <a:close/>
                    <a:moveTo>
                      <a:pt x="675" y="2826"/>
                    </a:moveTo>
                    <a:cubicBezTo>
                      <a:pt x="678" y="2859"/>
                      <a:pt x="683" y="2889"/>
                      <a:pt x="695" y="2913"/>
                    </a:cubicBezTo>
                    <a:lnTo>
                      <a:pt x="718" y="3002"/>
                    </a:lnTo>
                    <a:lnTo>
                      <a:pt x="675" y="2826"/>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26"/>
              <p:cNvSpPr/>
              <p:nvPr/>
            </p:nvSpPr>
            <p:spPr>
              <a:xfrm>
                <a:off x="2577550" y="1942050"/>
                <a:ext cx="77875" cy="171400"/>
              </a:xfrm>
              <a:custGeom>
                <a:rect b="b" l="l" r="r" t="t"/>
                <a:pathLst>
                  <a:path extrusionOk="0" h="6856" w="3115">
                    <a:moveTo>
                      <a:pt x="516" y="0"/>
                    </a:moveTo>
                    <a:lnTo>
                      <a:pt x="493" y="23"/>
                    </a:lnTo>
                    <a:cubicBezTo>
                      <a:pt x="448" y="45"/>
                      <a:pt x="426" y="68"/>
                      <a:pt x="404" y="90"/>
                    </a:cubicBezTo>
                    <a:cubicBezTo>
                      <a:pt x="179" y="314"/>
                      <a:pt x="23" y="628"/>
                      <a:pt x="0" y="964"/>
                    </a:cubicBezTo>
                    <a:cubicBezTo>
                      <a:pt x="0" y="964"/>
                      <a:pt x="0" y="986"/>
                      <a:pt x="0" y="986"/>
                    </a:cubicBezTo>
                    <a:cubicBezTo>
                      <a:pt x="0" y="986"/>
                      <a:pt x="0" y="1009"/>
                      <a:pt x="0" y="1031"/>
                    </a:cubicBezTo>
                    <a:cubicBezTo>
                      <a:pt x="0" y="1031"/>
                      <a:pt x="0" y="1053"/>
                      <a:pt x="0" y="1053"/>
                    </a:cubicBezTo>
                    <a:cubicBezTo>
                      <a:pt x="0" y="1098"/>
                      <a:pt x="0" y="1165"/>
                      <a:pt x="0" y="1210"/>
                    </a:cubicBezTo>
                    <a:lnTo>
                      <a:pt x="0" y="1255"/>
                    </a:lnTo>
                    <a:cubicBezTo>
                      <a:pt x="45" y="1613"/>
                      <a:pt x="157" y="1949"/>
                      <a:pt x="314" y="2285"/>
                    </a:cubicBezTo>
                    <a:cubicBezTo>
                      <a:pt x="404" y="2510"/>
                      <a:pt x="516" y="2734"/>
                      <a:pt x="605" y="2958"/>
                    </a:cubicBezTo>
                    <a:lnTo>
                      <a:pt x="605" y="2980"/>
                    </a:lnTo>
                    <a:cubicBezTo>
                      <a:pt x="807" y="3383"/>
                      <a:pt x="1008" y="3786"/>
                      <a:pt x="1210" y="4167"/>
                    </a:cubicBezTo>
                    <a:cubicBezTo>
                      <a:pt x="1210" y="4167"/>
                      <a:pt x="1232" y="4190"/>
                      <a:pt x="1232" y="4190"/>
                    </a:cubicBezTo>
                    <a:cubicBezTo>
                      <a:pt x="1300" y="4347"/>
                      <a:pt x="1389" y="4481"/>
                      <a:pt x="1479" y="4615"/>
                    </a:cubicBezTo>
                    <a:cubicBezTo>
                      <a:pt x="1546" y="4750"/>
                      <a:pt x="1636" y="4884"/>
                      <a:pt x="1703" y="4996"/>
                    </a:cubicBezTo>
                    <a:lnTo>
                      <a:pt x="1725" y="5041"/>
                    </a:lnTo>
                    <a:cubicBezTo>
                      <a:pt x="2039" y="5512"/>
                      <a:pt x="2353" y="5982"/>
                      <a:pt x="2711" y="6430"/>
                    </a:cubicBezTo>
                    <a:cubicBezTo>
                      <a:pt x="2801" y="6542"/>
                      <a:pt x="2913" y="6676"/>
                      <a:pt x="3025" y="6766"/>
                    </a:cubicBezTo>
                    <a:lnTo>
                      <a:pt x="3092" y="6833"/>
                    </a:lnTo>
                    <a:lnTo>
                      <a:pt x="3114" y="6856"/>
                    </a:lnTo>
                    <a:lnTo>
                      <a:pt x="2263" y="4750"/>
                    </a:lnTo>
                    <a:lnTo>
                      <a:pt x="2263" y="4727"/>
                    </a:lnTo>
                    <a:cubicBezTo>
                      <a:pt x="2263" y="4727"/>
                      <a:pt x="2263" y="4705"/>
                      <a:pt x="2263" y="4705"/>
                    </a:cubicBezTo>
                    <a:cubicBezTo>
                      <a:pt x="2151" y="4391"/>
                      <a:pt x="2039" y="4123"/>
                      <a:pt x="1927" y="3831"/>
                    </a:cubicBezTo>
                    <a:cubicBezTo>
                      <a:pt x="1927" y="3831"/>
                      <a:pt x="1927" y="3831"/>
                      <a:pt x="1927" y="3809"/>
                    </a:cubicBezTo>
                    <a:cubicBezTo>
                      <a:pt x="1748" y="3383"/>
                      <a:pt x="1591" y="2935"/>
                      <a:pt x="1412" y="2510"/>
                    </a:cubicBezTo>
                    <a:cubicBezTo>
                      <a:pt x="1412" y="2487"/>
                      <a:pt x="1412" y="2487"/>
                      <a:pt x="1412" y="2465"/>
                    </a:cubicBezTo>
                    <a:lnTo>
                      <a:pt x="896" y="1121"/>
                    </a:lnTo>
                    <a:lnTo>
                      <a:pt x="874" y="1053"/>
                    </a:lnTo>
                    <a:cubicBezTo>
                      <a:pt x="852" y="986"/>
                      <a:pt x="807" y="896"/>
                      <a:pt x="762" y="807"/>
                    </a:cubicBezTo>
                    <a:cubicBezTo>
                      <a:pt x="762" y="784"/>
                      <a:pt x="762" y="762"/>
                      <a:pt x="762" y="740"/>
                    </a:cubicBezTo>
                    <a:lnTo>
                      <a:pt x="628" y="404"/>
                    </a:lnTo>
                    <a:cubicBezTo>
                      <a:pt x="605" y="381"/>
                      <a:pt x="583" y="336"/>
                      <a:pt x="583" y="314"/>
                    </a:cubicBezTo>
                    <a:cubicBezTo>
                      <a:pt x="583" y="314"/>
                      <a:pt x="583" y="292"/>
                      <a:pt x="583" y="292"/>
                    </a:cubicBezTo>
                    <a:cubicBezTo>
                      <a:pt x="560" y="180"/>
                      <a:pt x="538" y="90"/>
                      <a:pt x="516" y="0"/>
                    </a:cubicBezTo>
                    <a:close/>
                  </a:path>
                </a:pathLst>
              </a:custGeom>
              <a:solidFill>
                <a:srgbClr val="E3E0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26"/>
              <p:cNvSpPr/>
              <p:nvPr/>
            </p:nvSpPr>
            <p:spPr>
              <a:xfrm>
                <a:off x="2504725" y="1917400"/>
                <a:ext cx="135575" cy="220125"/>
              </a:xfrm>
              <a:custGeom>
                <a:rect b="b" l="l" r="r" t="t"/>
                <a:pathLst>
                  <a:path extrusionOk="0" fill="none" h="8805" w="5423">
                    <a:moveTo>
                      <a:pt x="2465" y="1"/>
                    </a:moveTo>
                    <a:cubicBezTo>
                      <a:pt x="2465" y="1"/>
                      <a:pt x="1" y="314"/>
                      <a:pt x="449" y="3451"/>
                    </a:cubicBezTo>
                    <a:cubicBezTo>
                      <a:pt x="897" y="6587"/>
                      <a:pt x="3451" y="8290"/>
                      <a:pt x="5422" y="8805"/>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26"/>
              <p:cNvSpPr/>
              <p:nvPr/>
            </p:nvSpPr>
            <p:spPr>
              <a:xfrm>
                <a:off x="2522100" y="1926925"/>
                <a:ext cx="15150" cy="23550"/>
              </a:xfrm>
              <a:custGeom>
                <a:rect b="b" l="l" r="r" t="t"/>
                <a:pathLst>
                  <a:path extrusionOk="0" fill="none" h="942" w="606">
                    <a:moveTo>
                      <a:pt x="0" y="941"/>
                    </a:moveTo>
                    <a:cubicBezTo>
                      <a:pt x="112" y="583"/>
                      <a:pt x="314" y="269"/>
                      <a:pt x="605" y="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26"/>
              <p:cNvSpPr/>
              <p:nvPr/>
            </p:nvSpPr>
            <p:spPr>
              <a:xfrm>
                <a:off x="2526575" y="2022975"/>
                <a:ext cx="99150" cy="39525"/>
              </a:xfrm>
              <a:custGeom>
                <a:rect b="b" l="l" r="r" t="t"/>
                <a:pathLst>
                  <a:path extrusionOk="0" h="1581" w="3966">
                    <a:moveTo>
                      <a:pt x="919" y="505"/>
                    </a:moveTo>
                    <a:cubicBezTo>
                      <a:pt x="914" y="505"/>
                      <a:pt x="910" y="506"/>
                      <a:pt x="905" y="507"/>
                    </a:cubicBezTo>
                    <a:lnTo>
                      <a:pt x="905" y="507"/>
                    </a:lnTo>
                    <a:cubicBezTo>
                      <a:pt x="907" y="507"/>
                      <a:pt x="909" y="507"/>
                      <a:pt x="911" y="507"/>
                    </a:cubicBezTo>
                    <a:cubicBezTo>
                      <a:pt x="951" y="507"/>
                      <a:pt x="994" y="525"/>
                      <a:pt x="1031" y="549"/>
                    </a:cubicBezTo>
                    <a:cubicBezTo>
                      <a:pt x="1009" y="527"/>
                      <a:pt x="964" y="505"/>
                      <a:pt x="919" y="505"/>
                    </a:cubicBezTo>
                    <a:close/>
                    <a:moveTo>
                      <a:pt x="3047" y="34"/>
                    </a:moveTo>
                    <a:cubicBezTo>
                      <a:pt x="3070" y="34"/>
                      <a:pt x="3115" y="57"/>
                      <a:pt x="3137" y="57"/>
                    </a:cubicBezTo>
                    <a:cubicBezTo>
                      <a:pt x="3182" y="101"/>
                      <a:pt x="3227" y="169"/>
                      <a:pt x="3249" y="258"/>
                    </a:cubicBezTo>
                    <a:cubicBezTo>
                      <a:pt x="3294" y="348"/>
                      <a:pt x="3316" y="460"/>
                      <a:pt x="3339" y="572"/>
                    </a:cubicBezTo>
                    <a:cubicBezTo>
                      <a:pt x="3182" y="482"/>
                      <a:pt x="3047" y="370"/>
                      <a:pt x="2980" y="213"/>
                    </a:cubicBezTo>
                    <a:cubicBezTo>
                      <a:pt x="2958" y="169"/>
                      <a:pt x="2935" y="146"/>
                      <a:pt x="2958" y="101"/>
                    </a:cubicBezTo>
                    <a:cubicBezTo>
                      <a:pt x="2958" y="79"/>
                      <a:pt x="2980" y="57"/>
                      <a:pt x="3003" y="34"/>
                    </a:cubicBezTo>
                    <a:close/>
                    <a:moveTo>
                      <a:pt x="3067" y="1"/>
                    </a:moveTo>
                    <a:cubicBezTo>
                      <a:pt x="3042" y="1"/>
                      <a:pt x="3014" y="12"/>
                      <a:pt x="2980" y="34"/>
                    </a:cubicBezTo>
                    <a:cubicBezTo>
                      <a:pt x="2958" y="34"/>
                      <a:pt x="2935" y="57"/>
                      <a:pt x="2913" y="101"/>
                    </a:cubicBezTo>
                    <a:cubicBezTo>
                      <a:pt x="2913" y="146"/>
                      <a:pt x="2913" y="191"/>
                      <a:pt x="2935" y="236"/>
                    </a:cubicBezTo>
                    <a:cubicBezTo>
                      <a:pt x="3025" y="393"/>
                      <a:pt x="3159" y="527"/>
                      <a:pt x="3339" y="594"/>
                    </a:cubicBezTo>
                    <a:cubicBezTo>
                      <a:pt x="3339" y="602"/>
                      <a:pt x="3339" y="609"/>
                      <a:pt x="3339" y="617"/>
                    </a:cubicBezTo>
                    <a:cubicBezTo>
                      <a:pt x="3361" y="639"/>
                      <a:pt x="3406" y="639"/>
                      <a:pt x="3428" y="661"/>
                    </a:cubicBezTo>
                    <a:cubicBezTo>
                      <a:pt x="3540" y="684"/>
                      <a:pt x="3675" y="684"/>
                      <a:pt x="3787" y="684"/>
                    </a:cubicBezTo>
                    <a:cubicBezTo>
                      <a:pt x="3831" y="661"/>
                      <a:pt x="3899" y="661"/>
                      <a:pt x="3966" y="617"/>
                    </a:cubicBezTo>
                    <a:cubicBezTo>
                      <a:pt x="3966" y="617"/>
                      <a:pt x="3966" y="594"/>
                      <a:pt x="3966" y="572"/>
                    </a:cubicBezTo>
                    <a:cubicBezTo>
                      <a:pt x="3921" y="594"/>
                      <a:pt x="3854" y="617"/>
                      <a:pt x="3809" y="639"/>
                    </a:cubicBezTo>
                    <a:cubicBezTo>
                      <a:pt x="3697" y="639"/>
                      <a:pt x="3563" y="639"/>
                      <a:pt x="3451" y="594"/>
                    </a:cubicBezTo>
                    <a:cubicBezTo>
                      <a:pt x="3428" y="594"/>
                      <a:pt x="3383" y="594"/>
                      <a:pt x="3361" y="572"/>
                    </a:cubicBezTo>
                    <a:cubicBezTo>
                      <a:pt x="3339" y="460"/>
                      <a:pt x="3316" y="348"/>
                      <a:pt x="3271" y="236"/>
                    </a:cubicBezTo>
                    <a:cubicBezTo>
                      <a:pt x="3249" y="146"/>
                      <a:pt x="3204" y="79"/>
                      <a:pt x="3137" y="34"/>
                    </a:cubicBezTo>
                    <a:cubicBezTo>
                      <a:pt x="3115" y="12"/>
                      <a:pt x="3092" y="1"/>
                      <a:pt x="3067" y="1"/>
                    </a:cubicBezTo>
                    <a:close/>
                    <a:moveTo>
                      <a:pt x="3339" y="617"/>
                    </a:moveTo>
                    <a:cubicBezTo>
                      <a:pt x="3339" y="654"/>
                      <a:pt x="3337" y="692"/>
                      <a:pt x="3333" y="729"/>
                    </a:cubicBezTo>
                    <a:lnTo>
                      <a:pt x="3333" y="729"/>
                    </a:lnTo>
                    <a:cubicBezTo>
                      <a:pt x="3335" y="722"/>
                      <a:pt x="3337" y="714"/>
                      <a:pt x="3339" y="706"/>
                    </a:cubicBezTo>
                    <a:cubicBezTo>
                      <a:pt x="3339" y="688"/>
                      <a:pt x="3339" y="653"/>
                      <a:pt x="3339" y="617"/>
                    </a:cubicBezTo>
                    <a:close/>
                    <a:moveTo>
                      <a:pt x="2174" y="258"/>
                    </a:moveTo>
                    <a:cubicBezTo>
                      <a:pt x="2375" y="393"/>
                      <a:pt x="2465" y="639"/>
                      <a:pt x="2375" y="863"/>
                    </a:cubicBezTo>
                    <a:lnTo>
                      <a:pt x="2375" y="886"/>
                    </a:lnTo>
                    <a:cubicBezTo>
                      <a:pt x="2218" y="729"/>
                      <a:pt x="2129" y="549"/>
                      <a:pt x="2084" y="348"/>
                    </a:cubicBezTo>
                    <a:cubicBezTo>
                      <a:pt x="2084" y="325"/>
                      <a:pt x="2084" y="281"/>
                      <a:pt x="2106" y="258"/>
                    </a:cubicBezTo>
                    <a:close/>
                    <a:moveTo>
                      <a:pt x="2101" y="227"/>
                    </a:moveTo>
                    <a:cubicBezTo>
                      <a:pt x="2093" y="227"/>
                      <a:pt x="2077" y="242"/>
                      <a:pt x="2062" y="258"/>
                    </a:cubicBezTo>
                    <a:cubicBezTo>
                      <a:pt x="2039" y="281"/>
                      <a:pt x="2039" y="325"/>
                      <a:pt x="2039" y="370"/>
                    </a:cubicBezTo>
                    <a:cubicBezTo>
                      <a:pt x="2084" y="594"/>
                      <a:pt x="2196" y="774"/>
                      <a:pt x="2330" y="930"/>
                    </a:cubicBezTo>
                    <a:cubicBezTo>
                      <a:pt x="2241" y="1132"/>
                      <a:pt x="2039" y="1266"/>
                      <a:pt x="1815" y="1289"/>
                    </a:cubicBezTo>
                    <a:cubicBezTo>
                      <a:pt x="1783" y="1293"/>
                      <a:pt x="1752" y="1295"/>
                      <a:pt x="1720" y="1295"/>
                    </a:cubicBezTo>
                    <a:cubicBezTo>
                      <a:pt x="1573" y="1295"/>
                      <a:pt x="1429" y="1254"/>
                      <a:pt x="1300" y="1199"/>
                    </a:cubicBezTo>
                    <a:cubicBezTo>
                      <a:pt x="1345" y="930"/>
                      <a:pt x="1233" y="684"/>
                      <a:pt x="1031" y="550"/>
                    </a:cubicBezTo>
                    <a:lnTo>
                      <a:pt x="1031" y="550"/>
                    </a:lnTo>
                    <a:cubicBezTo>
                      <a:pt x="1233" y="684"/>
                      <a:pt x="1322" y="930"/>
                      <a:pt x="1300" y="1154"/>
                    </a:cubicBezTo>
                    <a:cubicBezTo>
                      <a:pt x="1255" y="1132"/>
                      <a:pt x="1210" y="1110"/>
                      <a:pt x="1166" y="1087"/>
                    </a:cubicBezTo>
                    <a:cubicBezTo>
                      <a:pt x="1009" y="975"/>
                      <a:pt x="897" y="818"/>
                      <a:pt x="852" y="639"/>
                    </a:cubicBezTo>
                    <a:cubicBezTo>
                      <a:pt x="852" y="594"/>
                      <a:pt x="852" y="572"/>
                      <a:pt x="874" y="527"/>
                    </a:cubicBezTo>
                    <a:cubicBezTo>
                      <a:pt x="874" y="527"/>
                      <a:pt x="888" y="513"/>
                      <a:pt x="905" y="507"/>
                    </a:cubicBezTo>
                    <a:lnTo>
                      <a:pt x="905" y="507"/>
                    </a:lnTo>
                    <a:cubicBezTo>
                      <a:pt x="875" y="509"/>
                      <a:pt x="848" y="521"/>
                      <a:pt x="829" y="549"/>
                    </a:cubicBezTo>
                    <a:cubicBezTo>
                      <a:pt x="807" y="572"/>
                      <a:pt x="785" y="617"/>
                      <a:pt x="807" y="661"/>
                    </a:cubicBezTo>
                    <a:cubicBezTo>
                      <a:pt x="852" y="863"/>
                      <a:pt x="964" y="1020"/>
                      <a:pt x="1121" y="1132"/>
                    </a:cubicBezTo>
                    <a:cubicBezTo>
                      <a:pt x="1166" y="1177"/>
                      <a:pt x="1210" y="1199"/>
                      <a:pt x="1255" y="1222"/>
                    </a:cubicBezTo>
                    <a:cubicBezTo>
                      <a:pt x="1255" y="1244"/>
                      <a:pt x="1255" y="1266"/>
                      <a:pt x="1233" y="1311"/>
                    </a:cubicBezTo>
                    <a:cubicBezTo>
                      <a:pt x="1210" y="1401"/>
                      <a:pt x="1143" y="1490"/>
                      <a:pt x="1031" y="1535"/>
                    </a:cubicBezTo>
                    <a:cubicBezTo>
                      <a:pt x="992" y="1561"/>
                      <a:pt x="945" y="1572"/>
                      <a:pt x="894" y="1572"/>
                    </a:cubicBezTo>
                    <a:cubicBezTo>
                      <a:pt x="859" y="1572"/>
                      <a:pt x="822" y="1567"/>
                      <a:pt x="785" y="1558"/>
                    </a:cubicBezTo>
                    <a:cubicBezTo>
                      <a:pt x="404" y="1490"/>
                      <a:pt x="113" y="1177"/>
                      <a:pt x="23" y="796"/>
                    </a:cubicBezTo>
                    <a:cubicBezTo>
                      <a:pt x="23" y="796"/>
                      <a:pt x="23" y="774"/>
                      <a:pt x="1" y="774"/>
                    </a:cubicBezTo>
                    <a:cubicBezTo>
                      <a:pt x="1" y="774"/>
                      <a:pt x="1" y="796"/>
                      <a:pt x="1" y="796"/>
                    </a:cubicBezTo>
                    <a:cubicBezTo>
                      <a:pt x="68" y="1199"/>
                      <a:pt x="381" y="1513"/>
                      <a:pt x="785" y="1580"/>
                    </a:cubicBezTo>
                    <a:lnTo>
                      <a:pt x="897" y="1580"/>
                    </a:lnTo>
                    <a:cubicBezTo>
                      <a:pt x="942" y="1580"/>
                      <a:pt x="1009" y="1580"/>
                      <a:pt x="1054" y="1558"/>
                    </a:cubicBezTo>
                    <a:cubicBezTo>
                      <a:pt x="1143" y="1513"/>
                      <a:pt x="1233" y="1423"/>
                      <a:pt x="1278" y="1311"/>
                    </a:cubicBezTo>
                    <a:cubicBezTo>
                      <a:pt x="1278" y="1266"/>
                      <a:pt x="1278" y="1244"/>
                      <a:pt x="1300" y="1222"/>
                    </a:cubicBezTo>
                    <a:cubicBezTo>
                      <a:pt x="1457" y="1311"/>
                      <a:pt x="1636" y="1334"/>
                      <a:pt x="1815" y="1334"/>
                    </a:cubicBezTo>
                    <a:cubicBezTo>
                      <a:pt x="2039" y="1289"/>
                      <a:pt x="2241" y="1154"/>
                      <a:pt x="2353" y="953"/>
                    </a:cubicBezTo>
                    <a:cubicBezTo>
                      <a:pt x="2420" y="998"/>
                      <a:pt x="2465" y="1042"/>
                      <a:pt x="2532" y="1087"/>
                    </a:cubicBezTo>
                    <a:cubicBezTo>
                      <a:pt x="2637" y="1152"/>
                      <a:pt x="2749" y="1187"/>
                      <a:pt x="2859" y="1187"/>
                    </a:cubicBezTo>
                    <a:cubicBezTo>
                      <a:pt x="2939" y="1187"/>
                      <a:pt x="3017" y="1169"/>
                      <a:pt x="3092" y="1132"/>
                    </a:cubicBezTo>
                    <a:cubicBezTo>
                      <a:pt x="3159" y="1087"/>
                      <a:pt x="3204" y="1042"/>
                      <a:pt x="3249" y="998"/>
                    </a:cubicBezTo>
                    <a:cubicBezTo>
                      <a:pt x="3297" y="917"/>
                      <a:pt x="3323" y="825"/>
                      <a:pt x="3333" y="729"/>
                    </a:cubicBezTo>
                    <a:lnTo>
                      <a:pt x="3333" y="729"/>
                    </a:lnTo>
                    <a:cubicBezTo>
                      <a:pt x="3312" y="811"/>
                      <a:pt x="3290" y="891"/>
                      <a:pt x="3249" y="953"/>
                    </a:cubicBezTo>
                    <a:cubicBezTo>
                      <a:pt x="3227" y="1020"/>
                      <a:pt x="3159" y="1065"/>
                      <a:pt x="3115" y="1087"/>
                    </a:cubicBezTo>
                    <a:cubicBezTo>
                      <a:pt x="3036" y="1126"/>
                      <a:pt x="2953" y="1144"/>
                      <a:pt x="2872" y="1144"/>
                    </a:cubicBezTo>
                    <a:cubicBezTo>
                      <a:pt x="2767" y="1144"/>
                      <a:pt x="2665" y="1115"/>
                      <a:pt x="2577" y="1065"/>
                    </a:cubicBezTo>
                    <a:cubicBezTo>
                      <a:pt x="2510" y="1020"/>
                      <a:pt x="2443" y="975"/>
                      <a:pt x="2398" y="930"/>
                    </a:cubicBezTo>
                    <a:cubicBezTo>
                      <a:pt x="2398" y="908"/>
                      <a:pt x="2398" y="908"/>
                      <a:pt x="2398" y="886"/>
                    </a:cubicBezTo>
                    <a:cubicBezTo>
                      <a:pt x="2487" y="639"/>
                      <a:pt x="2398" y="370"/>
                      <a:pt x="2174" y="236"/>
                    </a:cubicBezTo>
                    <a:lnTo>
                      <a:pt x="2106" y="236"/>
                    </a:lnTo>
                    <a:cubicBezTo>
                      <a:pt x="2106" y="229"/>
                      <a:pt x="2105" y="227"/>
                      <a:pt x="2101" y="227"/>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26"/>
              <p:cNvSpPr/>
              <p:nvPr/>
            </p:nvSpPr>
            <p:spPr>
              <a:xfrm>
                <a:off x="2516500" y="1988675"/>
                <a:ext cx="96350" cy="39100"/>
              </a:xfrm>
              <a:custGeom>
                <a:rect b="b" l="l" r="r" t="t"/>
                <a:pathLst>
                  <a:path extrusionOk="0" h="1564" w="3854">
                    <a:moveTo>
                      <a:pt x="3047" y="40"/>
                    </a:moveTo>
                    <a:cubicBezTo>
                      <a:pt x="3070" y="40"/>
                      <a:pt x="3092" y="40"/>
                      <a:pt x="3114" y="62"/>
                    </a:cubicBezTo>
                    <a:cubicBezTo>
                      <a:pt x="3182" y="107"/>
                      <a:pt x="3226" y="174"/>
                      <a:pt x="3226" y="241"/>
                    </a:cubicBezTo>
                    <a:cubicBezTo>
                      <a:pt x="3271" y="353"/>
                      <a:pt x="3294" y="443"/>
                      <a:pt x="3316" y="555"/>
                    </a:cubicBezTo>
                    <a:cubicBezTo>
                      <a:pt x="3159" y="488"/>
                      <a:pt x="3025" y="353"/>
                      <a:pt x="2958" y="196"/>
                    </a:cubicBezTo>
                    <a:cubicBezTo>
                      <a:pt x="2935" y="174"/>
                      <a:pt x="2935" y="129"/>
                      <a:pt x="2935" y="84"/>
                    </a:cubicBezTo>
                    <a:cubicBezTo>
                      <a:pt x="2935" y="62"/>
                      <a:pt x="2958" y="40"/>
                      <a:pt x="2980" y="40"/>
                    </a:cubicBezTo>
                    <a:close/>
                    <a:moveTo>
                      <a:pt x="2151" y="264"/>
                    </a:moveTo>
                    <a:cubicBezTo>
                      <a:pt x="2353" y="398"/>
                      <a:pt x="2442" y="645"/>
                      <a:pt x="2375" y="869"/>
                    </a:cubicBezTo>
                    <a:lnTo>
                      <a:pt x="2353" y="869"/>
                    </a:lnTo>
                    <a:lnTo>
                      <a:pt x="2353" y="891"/>
                    </a:lnTo>
                    <a:cubicBezTo>
                      <a:pt x="2218" y="734"/>
                      <a:pt x="2106" y="555"/>
                      <a:pt x="2084" y="353"/>
                    </a:cubicBezTo>
                    <a:cubicBezTo>
                      <a:pt x="2061" y="331"/>
                      <a:pt x="2084" y="286"/>
                      <a:pt x="2084" y="264"/>
                    </a:cubicBezTo>
                    <a:close/>
                    <a:moveTo>
                      <a:pt x="3067" y="0"/>
                    </a:moveTo>
                    <a:cubicBezTo>
                      <a:pt x="3042" y="0"/>
                      <a:pt x="3014" y="6"/>
                      <a:pt x="2980" y="17"/>
                    </a:cubicBezTo>
                    <a:cubicBezTo>
                      <a:pt x="2958" y="17"/>
                      <a:pt x="2935" y="62"/>
                      <a:pt x="2913" y="84"/>
                    </a:cubicBezTo>
                    <a:cubicBezTo>
                      <a:pt x="2913" y="129"/>
                      <a:pt x="2913" y="174"/>
                      <a:pt x="2958" y="219"/>
                    </a:cubicBezTo>
                    <a:cubicBezTo>
                      <a:pt x="3025" y="376"/>
                      <a:pt x="3159" y="510"/>
                      <a:pt x="3338" y="600"/>
                    </a:cubicBezTo>
                    <a:cubicBezTo>
                      <a:pt x="3338" y="622"/>
                      <a:pt x="3338" y="667"/>
                      <a:pt x="3338" y="689"/>
                    </a:cubicBezTo>
                    <a:cubicBezTo>
                      <a:pt x="3316" y="846"/>
                      <a:pt x="3249" y="1003"/>
                      <a:pt x="3114" y="1093"/>
                    </a:cubicBezTo>
                    <a:cubicBezTo>
                      <a:pt x="3249" y="1003"/>
                      <a:pt x="3338" y="869"/>
                      <a:pt x="3361" y="689"/>
                    </a:cubicBezTo>
                    <a:lnTo>
                      <a:pt x="3361" y="600"/>
                    </a:lnTo>
                    <a:cubicBezTo>
                      <a:pt x="3450" y="622"/>
                      <a:pt x="3540" y="645"/>
                      <a:pt x="3630" y="667"/>
                    </a:cubicBezTo>
                    <a:lnTo>
                      <a:pt x="3786" y="667"/>
                    </a:lnTo>
                    <a:lnTo>
                      <a:pt x="3854" y="645"/>
                    </a:lnTo>
                    <a:cubicBezTo>
                      <a:pt x="3854" y="622"/>
                      <a:pt x="3854" y="622"/>
                      <a:pt x="3854" y="600"/>
                    </a:cubicBezTo>
                    <a:lnTo>
                      <a:pt x="3786" y="622"/>
                    </a:lnTo>
                    <a:lnTo>
                      <a:pt x="3652" y="622"/>
                    </a:lnTo>
                    <a:cubicBezTo>
                      <a:pt x="3540" y="622"/>
                      <a:pt x="3450" y="600"/>
                      <a:pt x="3361" y="555"/>
                    </a:cubicBezTo>
                    <a:cubicBezTo>
                      <a:pt x="3338" y="443"/>
                      <a:pt x="3316" y="331"/>
                      <a:pt x="3271" y="219"/>
                    </a:cubicBezTo>
                    <a:cubicBezTo>
                      <a:pt x="3249" y="129"/>
                      <a:pt x="3204" y="62"/>
                      <a:pt x="3137" y="17"/>
                    </a:cubicBezTo>
                    <a:cubicBezTo>
                      <a:pt x="3114" y="6"/>
                      <a:pt x="3092" y="0"/>
                      <a:pt x="3067" y="0"/>
                    </a:cubicBezTo>
                    <a:close/>
                    <a:moveTo>
                      <a:pt x="919" y="510"/>
                    </a:moveTo>
                    <a:cubicBezTo>
                      <a:pt x="941" y="510"/>
                      <a:pt x="986" y="510"/>
                      <a:pt x="1008" y="532"/>
                    </a:cubicBezTo>
                    <a:cubicBezTo>
                      <a:pt x="1210" y="689"/>
                      <a:pt x="1300" y="913"/>
                      <a:pt x="1277" y="1160"/>
                    </a:cubicBezTo>
                    <a:cubicBezTo>
                      <a:pt x="1232" y="1137"/>
                      <a:pt x="1188" y="1115"/>
                      <a:pt x="1143" y="1070"/>
                    </a:cubicBezTo>
                    <a:cubicBezTo>
                      <a:pt x="986" y="981"/>
                      <a:pt x="874" y="801"/>
                      <a:pt x="852" y="622"/>
                    </a:cubicBezTo>
                    <a:cubicBezTo>
                      <a:pt x="852" y="577"/>
                      <a:pt x="852" y="555"/>
                      <a:pt x="852" y="532"/>
                    </a:cubicBezTo>
                    <a:cubicBezTo>
                      <a:pt x="874" y="510"/>
                      <a:pt x="896" y="510"/>
                      <a:pt x="919" y="510"/>
                    </a:cubicBezTo>
                    <a:close/>
                    <a:moveTo>
                      <a:pt x="2106" y="219"/>
                    </a:moveTo>
                    <a:cubicBezTo>
                      <a:pt x="2084" y="219"/>
                      <a:pt x="2084" y="219"/>
                      <a:pt x="2061" y="241"/>
                    </a:cubicBezTo>
                    <a:cubicBezTo>
                      <a:pt x="2039" y="264"/>
                      <a:pt x="2039" y="308"/>
                      <a:pt x="2039" y="353"/>
                    </a:cubicBezTo>
                    <a:cubicBezTo>
                      <a:pt x="2084" y="577"/>
                      <a:pt x="2196" y="779"/>
                      <a:pt x="2330" y="913"/>
                    </a:cubicBezTo>
                    <a:cubicBezTo>
                      <a:pt x="2241" y="1115"/>
                      <a:pt x="2039" y="1249"/>
                      <a:pt x="1815" y="1272"/>
                    </a:cubicBezTo>
                    <a:cubicBezTo>
                      <a:pt x="1773" y="1277"/>
                      <a:pt x="1730" y="1280"/>
                      <a:pt x="1688" y="1280"/>
                    </a:cubicBezTo>
                    <a:cubicBezTo>
                      <a:pt x="1552" y="1280"/>
                      <a:pt x="1419" y="1251"/>
                      <a:pt x="1300" y="1182"/>
                    </a:cubicBezTo>
                    <a:cubicBezTo>
                      <a:pt x="1345" y="936"/>
                      <a:pt x="1232" y="667"/>
                      <a:pt x="1031" y="532"/>
                    </a:cubicBezTo>
                    <a:cubicBezTo>
                      <a:pt x="989" y="505"/>
                      <a:pt x="939" y="486"/>
                      <a:pt x="896" y="486"/>
                    </a:cubicBezTo>
                    <a:cubicBezTo>
                      <a:pt x="870" y="486"/>
                      <a:pt x="846" y="493"/>
                      <a:pt x="829" y="510"/>
                    </a:cubicBezTo>
                    <a:cubicBezTo>
                      <a:pt x="807" y="555"/>
                      <a:pt x="784" y="600"/>
                      <a:pt x="807" y="645"/>
                    </a:cubicBezTo>
                    <a:cubicBezTo>
                      <a:pt x="852" y="846"/>
                      <a:pt x="964" y="1003"/>
                      <a:pt x="1120" y="1115"/>
                    </a:cubicBezTo>
                    <a:cubicBezTo>
                      <a:pt x="1165" y="1137"/>
                      <a:pt x="1210" y="1182"/>
                      <a:pt x="1255" y="1205"/>
                    </a:cubicBezTo>
                    <a:cubicBezTo>
                      <a:pt x="1255" y="1227"/>
                      <a:pt x="1255" y="1249"/>
                      <a:pt x="1232" y="1272"/>
                    </a:cubicBezTo>
                    <a:cubicBezTo>
                      <a:pt x="1210" y="1384"/>
                      <a:pt x="1143" y="1473"/>
                      <a:pt x="1031" y="1518"/>
                    </a:cubicBezTo>
                    <a:cubicBezTo>
                      <a:pt x="964" y="1541"/>
                      <a:pt x="874" y="1541"/>
                      <a:pt x="784" y="1541"/>
                    </a:cubicBezTo>
                    <a:cubicBezTo>
                      <a:pt x="404" y="1451"/>
                      <a:pt x="112" y="1160"/>
                      <a:pt x="23" y="779"/>
                    </a:cubicBezTo>
                    <a:cubicBezTo>
                      <a:pt x="23" y="757"/>
                      <a:pt x="23" y="757"/>
                      <a:pt x="0" y="757"/>
                    </a:cubicBezTo>
                    <a:cubicBezTo>
                      <a:pt x="0" y="757"/>
                      <a:pt x="0" y="757"/>
                      <a:pt x="0" y="779"/>
                    </a:cubicBezTo>
                    <a:cubicBezTo>
                      <a:pt x="90" y="1182"/>
                      <a:pt x="404" y="1473"/>
                      <a:pt x="807" y="1563"/>
                    </a:cubicBezTo>
                    <a:lnTo>
                      <a:pt x="919" y="1563"/>
                    </a:lnTo>
                    <a:cubicBezTo>
                      <a:pt x="964" y="1563"/>
                      <a:pt x="1008" y="1563"/>
                      <a:pt x="1053" y="1541"/>
                    </a:cubicBezTo>
                    <a:cubicBezTo>
                      <a:pt x="1165" y="1473"/>
                      <a:pt x="1255" y="1384"/>
                      <a:pt x="1277" y="1272"/>
                    </a:cubicBezTo>
                    <a:cubicBezTo>
                      <a:pt x="1300" y="1249"/>
                      <a:pt x="1300" y="1227"/>
                      <a:pt x="1300" y="1205"/>
                    </a:cubicBezTo>
                    <a:cubicBezTo>
                      <a:pt x="1429" y="1260"/>
                      <a:pt x="1573" y="1300"/>
                      <a:pt x="1720" y="1300"/>
                    </a:cubicBezTo>
                    <a:cubicBezTo>
                      <a:pt x="1751" y="1300"/>
                      <a:pt x="1783" y="1298"/>
                      <a:pt x="1815" y="1294"/>
                    </a:cubicBezTo>
                    <a:cubicBezTo>
                      <a:pt x="2061" y="1272"/>
                      <a:pt x="2263" y="1137"/>
                      <a:pt x="2375" y="936"/>
                    </a:cubicBezTo>
                    <a:cubicBezTo>
                      <a:pt x="2420" y="981"/>
                      <a:pt x="2487" y="1025"/>
                      <a:pt x="2554" y="1070"/>
                    </a:cubicBezTo>
                    <a:cubicBezTo>
                      <a:pt x="2644" y="1130"/>
                      <a:pt x="2763" y="1160"/>
                      <a:pt x="2880" y="1160"/>
                    </a:cubicBezTo>
                    <a:cubicBezTo>
                      <a:pt x="2938" y="1160"/>
                      <a:pt x="2995" y="1152"/>
                      <a:pt x="3047" y="1137"/>
                    </a:cubicBezTo>
                    <a:cubicBezTo>
                      <a:pt x="3070" y="1137"/>
                      <a:pt x="3092" y="1115"/>
                      <a:pt x="3114" y="1093"/>
                    </a:cubicBezTo>
                    <a:cubicBezTo>
                      <a:pt x="3092" y="1093"/>
                      <a:pt x="3070" y="1115"/>
                      <a:pt x="3047" y="1115"/>
                    </a:cubicBezTo>
                    <a:cubicBezTo>
                      <a:pt x="2995" y="1130"/>
                      <a:pt x="2940" y="1137"/>
                      <a:pt x="2885" y="1137"/>
                    </a:cubicBezTo>
                    <a:cubicBezTo>
                      <a:pt x="2776" y="1137"/>
                      <a:pt x="2666" y="1108"/>
                      <a:pt x="2577" y="1048"/>
                    </a:cubicBezTo>
                    <a:cubicBezTo>
                      <a:pt x="2509" y="1003"/>
                      <a:pt x="2442" y="958"/>
                      <a:pt x="2397" y="913"/>
                    </a:cubicBezTo>
                    <a:cubicBezTo>
                      <a:pt x="2397" y="891"/>
                      <a:pt x="2397" y="891"/>
                      <a:pt x="2397" y="869"/>
                    </a:cubicBezTo>
                    <a:cubicBezTo>
                      <a:pt x="2487" y="645"/>
                      <a:pt x="2397" y="376"/>
                      <a:pt x="2173" y="219"/>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26"/>
              <p:cNvSpPr/>
              <p:nvPr/>
            </p:nvSpPr>
            <p:spPr>
              <a:xfrm>
                <a:off x="2516500" y="1949325"/>
                <a:ext cx="82900" cy="39800"/>
              </a:xfrm>
              <a:custGeom>
                <a:rect b="b" l="l" r="r" t="t"/>
                <a:pathLst>
                  <a:path extrusionOk="0" h="1592" w="3316">
                    <a:moveTo>
                      <a:pt x="3002" y="1"/>
                    </a:moveTo>
                    <a:cubicBezTo>
                      <a:pt x="2958" y="1"/>
                      <a:pt x="2935" y="45"/>
                      <a:pt x="2913" y="68"/>
                    </a:cubicBezTo>
                    <a:cubicBezTo>
                      <a:pt x="2913" y="113"/>
                      <a:pt x="2935" y="180"/>
                      <a:pt x="2958" y="202"/>
                    </a:cubicBezTo>
                    <a:cubicBezTo>
                      <a:pt x="2935" y="157"/>
                      <a:pt x="2935" y="135"/>
                      <a:pt x="2935" y="90"/>
                    </a:cubicBezTo>
                    <a:cubicBezTo>
                      <a:pt x="2958" y="68"/>
                      <a:pt x="2980" y="45"/>
                      <a:pt x="3002" y="23"/>
                    </a:cubicBezTo>
                    <a:lnTo>
                      <a:pt x="3025" y="23"/>
                    </a:lnTo>
                    <a:cubicBezTo>
                      <a:pt x="3025" y="23"/>
                      <a:pt x="3025" y="1"/>
                      <a:pt x="3025" y="1"/>
                    </a:cubicBezTo>
                    <a:close/>
                    <a:moveTo>
                      <a:pt x="2958" y="202"/>
                    </a:moveTo>
                    <a:cubicBezTo>
                      <a:pt x="3002" y="314"/>
                      <a:pt x="3070" y="404"/>
                      <a:pt x="3159" y="471"/>
                    </a:cubicBezTo>
                    <a:lnTo>
                      <a:pt x="3226" y="516"/>
                    </a:lnTo>
                    <a:cubicBezTo>
                      <a:pt x="3204" y="493"/>
                      <a:pt x="3204" y="471"/>
                      <a:pt x="3182" y="449"/>
                    </a:cubicBezTo>
                    <a:cubicBezTo>
                      <a:pt x="3182" y="449"/>
                      <a:pt x="3159" y="426"/>
                      <a:pt x="3137" y="426"/>
                    </a:cubicBezTo>
                    <a:cubicBezTo>
                      <a:pt x="3070" y="359"/>
                      <a:pt x="3002" y="292"/>
                      <a:pt x="2958" y="202"/>
                    </a:cubicBezTo>
                    <a:close/>
                    <a:moveTo>
                      <a:pt x="919" y="493"/>
                    </a:moveTo>
                    <a:cubicBezTo>
                      <a:pt x="914" y="493"/>
                      <a:pt x="908" y="495"/>
                      <a:pt x="903" y="497"/>
                    </a:cubicBezTo>
                    <a:lnTo>
                      <a:pt x="903" y="497"/>
                    </a:lnTo>
                    <a:cubicBezTo>
                      <a:pt x="938" y="500"/>
                      <a:pt x="976" y="517"/>
                      <a:pt x="1008" y="538"/>
                    </a:cubicBezTo>
                    <a:cubicBezTo>
                      <a:pt x="986" y="516"/>
                      <a:pt x="941" y="493"/>
                      <a:pt x="919" y="493"/>
                    </a:cubicBezTo>
                    <a:close/>
                    <a:moveTo>
                      <a:pt x="2140" y="253"/>
                    </a:moveTo>
                    <a:cubicBezTo>
                      <a:pt x="2145" y="253"/>
                      <a:pt x="2151" y="258"/>
                      <a:pt x="2151" y="269"/>
                    </a:cubicBezTo>
                    <a:cubicBezTo>
                      <a:pt x="2353" y="381"/>
                      <a:pt x="2442" y="628"/>
                      <a:pt x="2375" y="852"/>
                    </a:cubicBezTo>
                    <a:lnTo>
                      <a:pt x="2353" y="874"/>
                    </a:lnTo>
                    <a:lnTo>
                      <a:pt x="2353" y="897"/>
                    </a:lnTo>
                    <a:cubicBezTo>
                      <a:pt x="2218" y="740"/>
                      <a:pt x="2106" y="561"/>
                      <a:pt x="2084" y="359"/>
                    </a:cubicBezTo>
                    <a:cubicBezTo>
                      <a:pt x="2061" y="314"/>
                      <a:pt x="2084" y="292"/>
                      <a:pt x="2084" y="269"/>
                    </a:cubicBezTo>
                    <a:cubicBezTo>
                      <a:pt x="2095" y="258"/>
                      <a:pt x="2101" y="253"/>
                      <a:pt x="2106" y="253"/>
                    </a:cubicBezTo>
                    <a:cubicBezTo>
                      <a:pt x="2112" y="253"/>
                      <a:pt x="2117" y="258"/>
                      <a:pt x="2129" y="269"/>
                    </a:cubicBezTo>
                    <a:cubicBezTo>
                      <a:pt x="2129" y="258"/>
                      <a:pt x="2134" y="253"/>
                      <a:pt x="2140" y="253"/>
                    </a:cubicBezTo>
                    <a:close/>
                    <a:moveTo>
                      <a:pt x="2106" y="202"/>
                    </a:moveTo>
                    <a:cubicBezTo>
                      <a:pt x="2084" y="202"/>
                      <a:pt x="2061" y="225"/>
                      <a:pt x="2039" y="247"/>
                    </a:cubicBezTo>
                    <a:cubicBezTo>
                      <a:pt x="2039" y="269"/>
                      <a:pt x="2017" y="314"/>
                      <a:pt x="2039" y="359"/>
                    </a:cubicBezTo>
                    <a:cubicBezTo>
                      <a:pt x="2061" y="561"/>
                      <a:pt x="2173" y="762"/>
                      <a:pt x="2330" y="919"/>
                    </a:cubicBezTo>
                    <a:cubicBezTo>
                      <a:pt x="2218" y="1121"/>
                      <a:pt x="2017" y="1255"/>
                      <a:pt x="1793" y="1278"/>
                    </a:cubicBezTo>
                    <a:cubicBezTo>
                      <a:pt x="1765" y="1282"/>
                      <a:pt x="1736" y="1283"/>
                      <a:pt x="1707" y="1283"/>
                    </a:cubicBezTo>
                    <a:cubicBezTo>
                      <a:pt x="1573" y="1283"/>
                      <a:pt x="1429" y="1243"/>
                      <a:pt x="1300" y="1188"/>
                    </a:cubicBezTo>
                    <a:cubicBezTo>
                      <a:pt x="1345" y="919"/>
                      <a:pt x="1232" y="673"/>
                      <a:pt x="1008" y="538"/>
                    </a:cubicBezTo>
                    <a:lnTo>
                      <a:pt x="1008" y="538"/>
                    </a:lnTo>
                    <a:cubicBezTo>
                      <a:pt x="1210" y="673"/>
                      <a:pt x="1322" y="919"/>
                      <a:pt x="1277" y="1143"/>
                    </a:cubicBezTo>
                    <a:cubicBezTo>
                      <a:pt x="1232" y="1121"/>
                      <a:pt x="1188" y="1098"/>
                      <a:pt x="1143" y="1076"/>
                    </a:cubicBezTo>
                    <a:cubicBezTo>
                      <a:pt x="986" y="964"/>
                      <a:pt x="874" y="807"/>
                      <a:pt x="852" y="628"/>
                    </a:cubicBezTo>
                    <a:cubicBezTo>
                      <a:pt x="852" y="583"/>
                      <a:pt x="852" y="538"/>
                      <a:pt x="852" y="516"/>
                    </a:cubicBezTo>
                    <a:cubicBezTo>
                      <a:pt x="869" y="516"/>
                      <a:pt x="886" y="503"/>
                      <a:pt x="903" y="497"/>
                    </a:cubicBezTo>
                    <a:lnTo>
                      <a:pt x="903" y="497"/>
                    </a:lnTo>
                    <a:cubicBezTo>
                      <a:pt x="898" y="496"/>
                      <a:pt x="893" y="496"/>
                      <a:pt x="889" y="496"/>
                    </a:cubicBezTo>
                    <a:cubicBezTo>
                      <a:pt x="856" y="496"/>
                      <a:pt x="827" y="508"/>
                      <a:pt x="807" y="538"/>
                    </a:cubicBezTo>
                    <a:cubicBezTo>
                      <a:pt x="784" y="561"/>
                      <a:pt x="784" y="605"/>
                      <a:pt x="784" y="650"/>
                    </a:cubicBezTo>
                    <a:cubicBezTo>
                      <a:pt x="829" y="852"/>
                      <a:pt x="941" y="1009"/>
                      <a:pt x="1120" y="1121"/>
                    </a:cubicBezTo>
                    <a:cubicBezTo>
                      <a:pt x="1165" y="1143"/>
                      <a:pt x="1210" y="1188"/>
                      <a:pt x="1255" y="1210"/>
                    </a:cubicBezTo>
                    <a:cubicBezTo>
                      <a:pt x="1255" y="1233"/>
                      <a:pt x="1232" y="1255"/>
                      <a:pt x="1232" y="1278"/>
                    </a:cubicBezTo>
                    <a:cubicBezTo>
                      <a:pt x="1188" y="1390"/>
                      <a:pt x="1120" y="1479"/>
                      <a:pt x="1031" y="1524"/>
                    </a:cubicBezTo>
                    <a:cubicBezTo>
                      <a:pt x="967" y="1540"/>
                      <a:pt x="904" y="1556"/>
                      <a:pt x="849" y="1556"/>
                    </a:cubicBezTo>
                    <a:cubicBezTo>
                      <a:pt x="826" y="1556"/>
                      <a:pt x="804" y="1553"/>
                      <a:pt x="784" y="1546"/>
                    </a:cubicBezTo>
                    <a:cubicBezTo>
                      <a:pt x="404" y="1457"/>
                      <a:pt x="90" y="1166"/>
                      <a:pt x="0" y="785"/>
                    </a:cubicBezTo>
                    <a:lnTo>
                      <a:pt x="0" y="807"/>
                    </a:lnTo>
                    <a:cubicBezTo>
                      <a:pt x="68" y="1188"/>
                      <a:pt x="381" y="1502"/>
                      <a:pt x="784" y="1591"/>
                    </a:cubicBezTo>
                    <a:lnTo>
                      <a:pt x="896" y="1591"/>
                    </a:lnTo>
                    <a:cubicBezTo>
                      <a:pt x="941" y="1591"/>
                      <a:pt x="986" y="1569"/>
                      <a:pt x="1031" y="1569"/>
                    </a:cubicBezTo>
                    <a:cubicBezTo>
                      <a:pt x="1143" y="1502"/>
                      <a:pt x="1232" y="1412"/>
                      <a:pt x="1277" y="1300"/>
                    </a:cubicBezTo>
                    <a:cubicBezTo>
                      <a:pt x="1277" y="1278"/>
                      <a:pt x="1277" y="1255"/>
                      <a:pt x="1300" y="1233"/>
                    </a:cubicBezTo>
                    <a:cubicBezTo>
                      <a:pt x="1429" y="1288"/>
                      <a:pt x="1573" y="1328"/>
                      <a:pt x="1720" y="1328"/>
                    </a:cubicBezTo>
                    <a:cubicBezTo>
                      <a:pt x="1751" y="1328"/>
                      <a:pt x="1783" y="1326"/>
                      <a:pt x="1815" y="1322"/>
                    </a:cubicBezTo>
                    <a:cubicBezTo>
                      <a:pt x="2039" y="1300"/>
                      <a:pt x="2241" y="1166"/>
                      <a:pt x="2353" y="964"/>
                    </a:cubicBezTo>
                    <a:cubicBezTo>
                      <a:pt x="2375" y="964"/>
                      <a:pt x="2397" y="986"/>
                      <a:pt x="2420" y="1009"/>
                    </a:cubicBezTo>
                    <a:cubicBezTo>
                      <a:pt x="2442" y="1031"/>
                      <a:pt x="2487" y="1054"/>
                      <a:pt x="2532" y="1076"/>
                    </a:cubicBezTo>
                    <a:cubicBezTo>
                      <a:pt x="2636" y="1141"/>
                      <a:pt x="2748" y="1176"/>
                      <a:pt x="2859" y="1176"/>
                    </a:cubicBezTo>
                    <a:cubicBezTo>
                      <a:pt x="2938" y="1176"/>
                      <a:pt x="3017" y="1158"/>
                      <a:pt x="3092" y="1121"/>
                    </a:cubicBezTo>
                    <a:cubicBezTo>
                      <a:pt x="3159" y="1076"/>
                      <a:pt x="3226" y="1031"/>
                      <a:pt x="3271" y="942"/>
                    </a:cubicBezTo>
                    <a:cubicBezTo>
                      <a:pt x="3271" y="919"/>
                      <a:pt x="3294" y="874"/>
                      <a:pt x="3294" y="852"/>
                    </a:cubicBezTo>
                    <a:lnTo>
                      <a:pt x="3316" y="785"/>
                    </a:lnTo>
                    <a:lnTo>
                      <a:pt x="3316" y="785"/>
                    </a:lnTo>
                    <a:cubicBezTo>
                      <a:pt x="3294" y="807"/>
                      <a:pt x="3294" y="852"/>
                      <a:pt x="3271" y="874"/>
                    </a:cubicBezTo>
                    <a:cubicBezTo>
                      <a:pt x="3249" y="964"/>
                      <a:pt x="3182" y="1031"/>
                      <a:pt x="3114" y="1076"/>
                    </a:cubicBezTo>
                    <a:cubicBezTo>
                      <a:pt x="3036" y="1105"/>
                      <a:pt x="2954" y="1122"/>
                      <a:pt x="2872" y="1122"/>
                    </a:cubicBezTo>
                    <a:cubicBezTo>
                      <a:pt x="2768" y="1122"/>
                      <a:pt x="2665" y="1094"/>
                      <a:pt x="2577" y="1031"/>
                    </a:cubicBezTo>
                    <a:cubicBezTo>
                      <a:pt x="2509" y="1009"/>
                      <a:pt x="2465" y="964"/>
                      <a:pt x="2420" y="942"/>
                    </a:cubicBezTo>
                    <a:lnTo>
                      <a:pt x="2375" y="897"/>
                    </a:lnTo>
                    <a:cubicBezTo>
                      <a:pt x="2375" y="897"/>
                      <a:pt x="2375" y="874"/>
                      <a:pt x="2375" y="874"/>
                    </a:cubicBezTo>
                    <a:cubicBezTo>
                      <a:pt x="2397" y="830"/>
                      <a:pt x="2397" y="807"/>
                      <a:pt x="2420" y="762"/>
                    </a:cubicBezTo>
                    <a:cubicBezTo>
                      <a:pt x="2397" y="762"/>
                      <a:pt x="2397" y="740"/>
                      <a:pt x="2420" y="740"/>
                    </a:cubicBezTo>
                    <a:cubicBezTo>
                      <a:pt x="2397" y="718"/>
                      <a:pt x="2397" y="718"/>
                      <a:pt x="2420" y="695"/>
                    </a:cubicBezTo>
                    <a:cubicBezTo>
                      <a:pt x="2397" y="695"/>
                      <a:pt x="2397" y="673"/>
                      <a:pt x="2420" y="673"/>
                    </a:cubicBezTo>
                    <a:cubicBezTo>
                      <a:pt x="2397" y="493"/>
                      <a:pt x="2308" y="314"/>
                      <a:pt x="2151" y="225"/>
                    </a:cubicBezTo>
                    <a:cubicBezTo>
                      <a:pt x="2129" y="225"/>
                      <a:pt x="2129" y="202"/>
                      <a:pt x="2106" y="202"/>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26"/>
              <p:cNvSpPr/>
              <p:nvPr/>
            </p:nvSpPr>
            <p:spPr>
              <a:xfrm>
                <a:off x="2540575" y="1921375"/>
                <a:ext cx="49325" cy="27425"/>
              </a:xfrm>
              <a:custGeom>
                <a:rect b="b" l="l" r="r" t="t"/>
                <a:pathLst>
                  <a:path extrusionOk="0" h="1097" w="1973">
                    <a:moveTo>
                      <a:pt x="919" y="21"/>
                    </a:moveTo>
                    <a:cubicBezTo>
                      <a:pt x="942" y="43"/>
                      <a:pt x="986" y="43"/>
                      <a:pt x="1009" y="66"/>
                    </a:cubicBezTo>
                    <a:cubicBezTo>
                      <a:pt x="1210" y="200"/>
                      <a:pt x="1322" y="447"/>
                      <a:pt x="1278" y="693"/>
                    </a:cubicBezTo>
                    <a:cubicBezTo>
                      <a:pt x="1233" y="648"/>
                      <a:pt x="1188" y="626"/>
                      <a:pt x="1143" y="603"/>
                    </a:cubicBezTo>
                    <a:cubicBezTo>
                      <a:pt x="986" y="491"/>
                      <a:pt x="874" y="335"/>
                      <a:pt x="852" y="155"/>
                    </a:cubicBezTo>
                    <a:cubicBezTo>
                      <a:pt x="830" y="110"/>
                      <a:pt x="830" y="88"/>
                      <a:pt x="852" y="43"/>
                    </a:cubicBezTo>
                    <a:cubicBezTo>
                      <a:pt x="874" y="43"/>
                      <a:pt x="897" y="21"/>
                      <a:pt x="919" y="21"/>
                    </a:cubicBezTo>
                    <a:close/>
                    <a:moveTo>
                      <a:pt x="911" y="1"/>
                    </a:moveTo>
                    <a:cubicBezTo>
                      <a:pt x="879" y="1"/>
                      <a:pt x="850" y="13"/>
                      <a:pt x="830" y="43"/>
                    </a:cubicBezTo>
                    <a:cubicBezTo>
                      <a:pt x="807" y="88"/>
                      <a:pt x="785" y="133"/>
                      <a:pt x="807" y="178"/>
                    </a:cubicBezTo>
                    <a:cubicBezTo>
                      <a:pt x="852" y="357"/>
                      <a:pt x="964" y="536"/>
                      <a:pt x="1121" y="626"/>
                    </a:cubicBezTo>
                    <a:cubicBezTo>
                      <a:pt x="1166" y="671"/>
                      <a:pt x="1210" y="693"/>
                      <a:pt x="1255" y="715"/>
                    </a:cubicBezTo>
                    <a:cubicBezTo>
                      <a:pt x="1255" y="738"/>
                      <a:pt x="1255" y="783"/>
                      <a:pt x="1233" y="805"/>
                    </a:cubicBezTo>
                    <a:cubicBezTo>
                      <a:pt x="1210" y="917"/>
                      <a:pt x="1121" y="1007"/>
                      <a:pt x="1031" y="1051"/>
                    </a:cubicBezTo>
                    <a:cubicBezTo>
                      <a:pt x="998" y="1063"/>
                      <a:pt x="958" y="1068"/>
                      <a:pt x="916" y="1068"/>
                    </a:cubicBezTo>
                    <a:cubicBezTo>
                      <a:pt x="874" y="1068"/>
                      <a:pt x="830" y="1063"/>
                      <a:pt x="785" y="1051"/>
                    </a:cubicBezTo>
                    <a:cubicBezTo>
                      <a:pt x="404" y="984"/>
                      <a:pt x="113" y="671"/>
                      <a:pt x="23" y="290"/>
                    </a:cubicBezTo>
                    <a:lnTo>
                      <a:pt x="1" y="290"/>
                    </a:lnTo>
                    <a:lnTo>
                      <a:pt x="1" y="312"/>
                    </a:lnTo>
                    <a:cubicBezTo>
                      <a:pt x="90" y="715"/>
                      <a:pt x="404" y="1029"/>
                      <a:pt x="807" y="1096"/>
                    </a:cubicBezTo>
                    <a:lnTo>
                      <a:pt x="919" y="1096"/>
                    </a:lnTo>
                    <a:cubicBezTo>
                      <a:pt x="964" y="1096"/>
                      <a:pt x="1009" y="1096"/>
                      <a:pt x="1054" y="1074"/>
                    </a:cubicBezTo>
                    <a:cubicBezTo>
                      <a:pt x="1166" y="1029"/>
                      <a:pt x="1255" y="939"/>
                      <a:pt x="1278" y="805"/>
                    </a:cubicBezTo>
                    <a:cubicBezTo>
                      <a:pt x="1300" y="783"/>
                      <a:pt x="1300" y="760"/>
                      <a:pt x="1300" y="738"/>
                    </a:cubicBezTo>
                    <a:cubicBezTo>
                      <a:pt x="1457" y="827"/>
                      <a:pt x="1636" y="850"/>
                      <a:pt x="1815" y="850"/>
                    </a:cubicBezTo>
                    <a:cubicBezTo>
                      <a:pt x="1883" y="827"/>
                      <a:pt x="1927" y="827"/>
                      <a:pt x="1972" y="805"/>
                    </a:cubicBezTo>
                    <a:lnTo>
                      <a:pt x="1950" y="760"/>
                    </a:lnTo>
                    <a:cubicBezTo>
                      <a:pt x="1905" y="783"/>
                      <a:pt x="1860" y="783"/>
                      <a:pt x="1815" y="805"/>
                    </a:cubicBezTo>
                    <a:cubicBezTo>
                      <a:pt x="1636" y="805"/>
                      <a:pt x="1457" y="783"/>
                      <a:pt x="1300" y="693"/>
                    </a:cubicBezTo>
                    <a:cubicBezTo>
                      <a:pt x="1345" y="447"/>
                      <a:pt x="1233" y="178"/>
                      <a:pt x="1031" y="43"/>
                    </a:cubicBezTo>
                    <a:cubicBezTo>
                      <a:pt x="994" y="19"/>
                      <a:pt x="951" y="1"/>
                      <a:pt x="9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26"/>
              <p:cNvSpPr/>
              <p:nvPr/>
            </p:nvSpPr>
            <p:spPr>
              <a:xfrm>
                <a:off x="2552900" y="2057975"/>
                <a:ext cx="81800" cy="29725"/>
              </a:xfrm>
              <a:custGeom>
                <a:rect b="b" l="l" r="r" t="t"/>
                <a:pathLst>
                  <a:path extrusionOk="0" h="1189" w="3272">
                    <a:moveTo>
                      <a:pt x="3025" y="1"/>
                    </a:moveTo>
                    <a:cubicBezTo>
                      <a:pt x="2980" y="180"/>
                      <a:pt x="2868" y="314"/>
                      <a:pt x="2711" y="359"/>
                    </a:cubicBezTo>
                    <a:lnTo>
                      <a:pt x="2666" y="359"/>
                    </a:lnTo>
                    <a:cubicBezTo>
                      <a:pt x="2638" y="378"/>
                      <a:pt x="2606" y="385"/>
                      <a:pt x="2573" y="385"/>
                    </a:cubicBezTo>
                    <a:cubicBezTo>
                      <a:pt x="2528" y="385"/>
                      <a:pt x="2481" y="372"/>
                      <a:pt x="2442" y="359"/>
                    </a:cubicBezTo>
                    <a:cubicBezTo>
                      <a:pt x="2353" y="337"/>
                      <a:pt x="2286" y="314"/>
                      <a:pt x="2241" y="247"/>
                    </a:cubicBezTo>
                    <a:lnTo>
                      <a:pt x="2218" y="247"/>
                    </a:lnTo>
                    <a:cubicBezTo>
                      <a:pt x="2218" y="247"/>
                      <a:pt x="2218" y="247"/>
                      <a:pt x="2218" y="270"/>
                    </a:cubicBezTo>
                    <a:cubicBezTo>
                      <a:pt x="2218" y="270"/>
                      <a:pt x="2218" y="292"/>
                      <a:pt x="2218" y="314"/>
                    </a:cubicBezTo>
                    <a:cubicBezTo>
                      <a:pt x="2196" y="471"/>
                      <a:pt x="2084" y="606"/>
                      <a:pt x="1950" y="650"/>
                    </a:cubicBezTo>
                    <a:cubicBezTo>
                      <a:pt x="1912" y="660"/>
                      <a:pt x="1875" y="664"/>
                      <a:pt x="1838" y="664"/>
                    </a:cubicBezTo>
                    <a:cubicBezTo>
                      <a:pt x="1698" y="664"/>
                      <a:pt x="1568" y="600"/>
                      <a:pt x="1479" y="494"/>
                    </a:cubicBezTo>
                    <a:lnTo>
                      <a:pt x="1457" y="494"/>
                    </a:lnTo>
                    <a:cubicBezTo>
                      <a:pt x="1457" y="494"/>
                      <a:pt x="1457" y="494"/>
                      <a:pt x="1457" y="516"/>
                    </a:cubicBezTo>
                    <a:lnTo>
                      <a:pt x="1457" y="538"/>
                    </a:lnTo>
                    <a:cubicBezTo>
                      <a:pt x="1434" y="695"/>
                      <a:pt x="1300" y="830"/>
                      <a:pt x="1143" y="897"/>
                    </a:cubicBezTo>
                    <a:cubicBezTo>
                      <a:pt x="1098" y="908"/>
                      <a:pt x="1053" y="914"/>
                      <a:pt x="1009" y="914"/>
                    </a:cubicBezTo>
                    <a:cubicBezTo>
                      <a:pt x="877" y="914"/>
                      <a:pt x="751" y="863"/>
                      <a:pt x="650" y="762"/>
                    </a:cubicBezTo>
                    <a:lnTo>
                      <a:pt x="628" y="762"/>
                    </a:lnTo>
                    <a:lnTo>
                      <a:pt x="628" y="785"/>
                    </a:lnTo>
                    <a:cubicBezTo>
                      <a:pt x="628" y="785"/>
                      <a:pt x="628" y="807"/>
                      <a:pt x="628" y="830"/>
                    </a:cubicBezTo>
                    <a:cubicBezTo>
                      <a:pt x="628" y="830"/>
                      <a:pt x="628" y="852"/>
                      <a:pt x="628" y="875"/>
                    </a:cubicBezTo>
                    <a:cubicBezTo>
                      <a:pt x="602" y="1055"/>
                      <a:pt x="457" y="1154"/>
                      <a:pt x="309" y="1154"/>
                    </a:cubicBezTo>
                    <a:cubicBezTo>
                      <a:pt x="200" y="1154"/>
                      <a:pt x="89" y="1100"/>
                      <a:pt x="23" y="987"/>
                    </a:cubicBezTo>
                    <a:lnTo>
                      <a:pt x="1" y="987"/>
                    </a:lnTo>
                    <a:lnTo>
                      <a:pt x="1" y="1009"/>
                    </a:lnTo>
                    <a:cubicBezTo>
                      <a:pt x="68" y="1121"/>
                      <a:pt x="202" y="1188"/>
                      <a:pt x="314" y="1188"/>
                    </a:cubicBezTo>
                    <a:cubicBezTo>
                      <a:pt x="359" y="1188"/>
                      <a:pt x="404" y="1188"/>
                      <a:pt x="449" y="1166"/>
                    </a:cubicBezTo>
                    <a:cubicBezTo>
                      <a:pt x="561" y="1121"/>
                      <a:pt x="628" y="1031"/>
                      <a:pt x="673" y="919"/>
                    </a:cubicBezTo>
                    <a:cubicBezTo>
                      <a:pt x="673" y="897"/>
                      <a:pt x="673" y="875"/>
                      <a:pt x="673" y="875"/>
                    </a:cubicBezTo>
                    <a:cubicBezTo>
                      <a:pt x="673" y="852"/>
                      <a:pt x="673" y="830"/>
                      <a:pt x="673" y="830"/>
                    </a:cubicBezTo>
                    <a:cubicBezTo>
                      <a:pt x="766" y="916"/>
                      <a:pt x="882" y="955"/>
                      <a:pt x="996" y="955"/>
                    </a:cubicBezTo>
                    <a:cubicBezTo>
                      <a:pt x="1210" y="955"/>
                      <a:pt x="1421" y="817"/>
                      <a:pt x="1479" y="583"/>
                    </a:cubicBezTo>
                    <a:cubicBezTo>
                      <a:pt x="1502" y="583"/>
                      <a:pt x="1502" y="561"/>
                      <a:pt x="1502" y="538"/>
                    </a:cubicBezTo>
                    <a:cubicBezTo>
                      <a:pt x="1590" y="645"/>
                      <a:pt x="1721" y="709"/>
                      <a:pt x="1860" y="709"/>
                    </a:cubicBezTo>
                    <a:cubicBezTo>
                      <a:pt x="1897" y="709"/>
                      <a:pt x="1935" y="705"/>
                      <a:pt x="1972" y="695"/>
                    </a:cubicBezTo>
                    <a:cubicBezTo>
                      <a:pt x="2129" y="650"/>
                      <a:pt x="2241" y="516"/>
                      <a:pt x="2263" y="359"/>
                    </a:cubicBezTo>
                    <a:lnTo>
                      <a:pt x="2263" y="314"/>
                    </a:lnTo>
                    <a:cubicBezTo>
                      <a:pt x="2330" y="359"/>
                      <a:pt x="2398" y="404"/>
                      <a:pt x="2465" y="426"/>
                    </a:cubicBezTo>
                    <a:cubicBezTo>
                      <a:pt x="2510" y="438"/>
                      <a:pt x="2554" y="443"/>
                      <a:pt x="2596" y="443"/>
                    </a:cubicBezTo>
                    <a:cubicBezTo>
                      <a:pt x="2638" y="443"/>
                      <a:pt x="2678" y="438"/>
                      <a:pt x="2711" y="426"/>
                    </a:cubicBezTo>
                    <a:lnTo>
                      <a:pt x="2734" y="426"/>
                    </a:lnTo>
                    <a:cubicBezTo>
                      <a:pt x="2891" y="359"/>
                      <a:pt x="3025" y="225"/>
                      <a:pt x="3070" y="68"/>
                    </a:cubicBezTo>
                    <a:cubicBezTo>
                      <a:pt x="3070" y="68"/>
                      <a:pt x="3070" y="46"/>
                      <a:pt x="3070" y="46"/>
                    </a:cubicBezTo>
                    <a:lnTo>
                      <a:pt x="3092" y="46"/>
                    </a:lnTo>
                    <a:cubicBezTo>
                      <a:pt x="3137" y="68"/>
                      <a:pt x="3204" y="90"/>
                      <a:pt x="3271" y="90"/>
                    </a:cubicBezTo>
                    <a:cubicBezTo>
                      <a:pt x="3249" y="90"/>
                      <a:pt x="3249" y="68"/>
                      <a:pt x="3227" y="68"/>
                    </a:cubicBezTo>
                    <a:cubicBezTo>
                      <a:pt x="3159" y="68"/>
                      <a:pt x="3092" y="46"/>
                      <a:pt x="3047"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26"/>
              <p:cNvSpPr/>
              <p:nvPr/>
            </p:nvSpPr>
            <p:spPr>
              <a:xfrm>
                <a:off x="2567450" y="2078150"/>
                <a:ext cx="58275" cy="52675"/>
              </a:xfrm>
              <a:custGeom>
                <a:rect b="b" l="l" r="r" t="t"/>
                <a:pathLst>
                  <a:path extrusionOk="0" h="2107" w="2331">
                    <a:moveTo>
                      <a:pt x="1" y="0"/>
                    </a:moveTo>
                    <a:cubicBezTo>
                      <a:pt x="1" y="0"/>
                      <a:pt x="1" y="23"/>
                      <a:pt x="1" y="23"/>
                    </a:cubicBezTo>
                    <a:cubicBezTo>
                      <a:pt x="539" y="829"/>
                      <a:pt x="1256" y="1524"/>
                      <a:pt x="2107" y="2017"/>
                    </a:cubicBezTo>
                    <a:lnTo>
                      <a:pt x="2331" y="2106"/>
                    </a:lnTo>
                    <a:cubicBezTo>
                      <a:pt x="1390" y="1591"/>
                      <a:pt x="606" y="874"/>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26"/>
              <p:cNvSpPr/>
              <p:nvPr/>
            </p:nvSpPr>
            <p:spPr>
              <a:xfrm>
                <a:off x="2588750" y="2071425"/>
                <a:ext cx="73950" cy="71150"/>
              </a:xfrm>
              <a:custGeom>
                <a:rect b="b" l="l" r="r" t="t"/>
                <a:pathLst>
                  <a:path extrusionOk="0" h="2846" w="2958">
                    <a:moveTo>
                      <a:pt x="23" y="0"/>
                    </a:moveTo>
                    <a:cubicBezTo>
                      <a:pt x="0" y="0"/>
                      <a:pt x="0" y="23"/>
                      <a:pt x="23" y="23"/>
                    </a:cubicBezTo>
                    <a:cubicBezTo>
                      <a:pt x="359" y="628"/>
                      <a:pt x="784" y="1165"/>
                      <a:pt x="1300" y="1636"/>
                    </a:cubicBezTo>
                    <a:cubicBezTo>
                      <a:pt x="1770" y="2106"/>
                      <a:pt x="2285" y="2510"/>
                      <a:pt x="2868" y="2846"/>
                    </a:cubicBezTo>
                    <a:lnTo>
                      <a:pt x="2958" y="2846"/>
                    </a:lnTo>
                    <a:cubicBezTo>
                      <a:pt x="2353" y="2510"/>
                      <a:pt x="1793" y="2084"/>
                      <a:pt x="1322" y="1591"/>
                    </a:cubicBezTo>
                    <a:cubicBezTo>
                      <a:pt x="807" y="1121"/>
                      <a:pt x="381" y="583"/>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26"/>
              <p:cNvSpPr/>
              <p:nvPr/>
            </p:nvSpPr>
            <p:spPr>
              <a:xfrm>
                <a:off x="2608350" y="2065275"/>
                <a:ext cx="57150" cy="75075"/>
              </a:xfrm>
              <a:custGeom>
                <a:rect b="b" l="l" r="r" t="t"/>
                <a:pathLst>
                  <a:path extrusionOk="0" h="3003" w="2286">
                    <a:moveTo>
                      <a:pt x="23" y="0"/>
                    </a:moveTo>
                    <a:cubicBezTo>
                      <a:pt x="0" y="22"/>
                      <a:pt x="0" y="22"/>
                      <a:pt x="23" y="22"/>
                    </a:cubicBezTo>
                    <a:cubicBezTo>
                      <a:pt x="628" y="1120"/>
                      <a:pt x="1389" y="2128"/>
                      <a:pt x="2286" y="3002"/>
                    </a:cubicBezTo>
                    <a:cubicBezTo>
                      <a:pt x="2286" y="2980"/>
                      <a:pt x="2286" y="2957"/>
                      <a:pt x="2286" y="2957"/>
                    </a:cubicBezTo>
                    <a:cubicBezTo>
                      <a:pt x="1389" y="2084"/>
                      <a:pt x="628" y="1098"/>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26"/>
              <p:cNvSpPr/>
              <p:nvPr/>
            </p:nvSpPr>
            <p:spPr>
              <a:xfrm>
                <a:off x="2628500" y="2057425"/>
                <a:ext cx="29150" cy="62200"/>
              </a:xfrm>
              <a:custGeom>
                <a:rect b="b" l="l" r="r" t="t"/>
                <a:pathLst>
                  <a:path extrusionOk="0" h="2488" w="1166">
                    <a:moveTo>
                      <a:pt x="1" y="0"/>
                    </a:moveTo>
                    <a:cubicBezTo>
                      <a:pt x="1" y="23"/>
                      <a:pt x="1" y="23"/>
                      <a:pt x="1" y="23"/>
                    </a:cubicBezTo>
                    <a:cubicBezTo>
                      <a:pt x="225" y="672"/>
                      <a:pt x="494" y="1322"/>
                      <a:pt x="852" y="1905"/>
                    </a:cubicBezTo>
                    <a:cubicBezTo>
                      <a:pt x="964" y="2106"/>
                      <a:pt x="1054" y="2308"/>
                      <a:pt x="1166" y="2487"/>
                    </a:cubicBezTo>
                    <a:lnTo>
                      <a:pt x="1076" y="2285"/>
                    </a:lnTo>
                    <a:lnTo>
                      <a:pt x="875" y="1882"/>
                    </a:lnTo>
                    <a:cubicBezTo>
                      <a:pt x="516" y="1300"/>
                      <a:pt x="247" y="672"/>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26"/>
              <p:cNvSpPr/>
              <p:nvPr/>
            </p:nvSpPr>
            <p:spPr>
              <a:xfrm>
                <a:off x="2453775" y="1833350"/>
                <a:ext cx="108675" cy="89475"/>
              </a:xfrm>
              <a:custGeom>
                <a:rect b="b" l="l" r="r" t="t"/>
                <a:pathLst>
                  <a:path extrusionOk="0" h="3579" w="4347">
                    <a:moveTo>
                      <a:pt x="2006" y="0"/>
                    </a:moveTo>
                    <a:cubicBezTo>
                      <a:pt x="1778" y="0"/>
                      <a:pt x="1548" y="31"/>
                      <a:pt x="1322" y="92"/>
                    </a:cubicBezTo>
                    <a:cubicBezTo>
                      <a:pt x="1120" y="249"/>
                      <a:pt x="919" y="450"/>
                      <a:pt x="762" y="674"/>
                    </a:cubicBezTo>
                    <a:cubicBezTo>
                      <a:pt x="291" y="1369"/>
                      <a:pt x="67" y="2220"/>
                      <a:pt x="179" y="3049"/>
                    </a:cubicBezTo>
                    <a:cubicBezTo>
                      <a:pt x="179" y="3071"/>
                      <a:pt x="179" y="3094"/>
                      <a:pt x="179" y="3116"/>
                    </a:cubicBezTo>
                    <a:cubicBezTo>
                      <a:pt x="135" y="3161"/>
                      <a:pt x="67" y="3228"/>
                      <a:pt x="0" y="3273"/>
                    </a:cubicBezTo>
                    <a:cubicBezTo>
                      <a:pt x="202" y="3430"/>
                      <a:pt x="448" y="3497"/>
                      <a:pt x="717" y="3497"/>
                    </a:cubicBezTo>
                    <a:cubicBezTo>
                      <a:pt x="1134" y="3551"/>
                      <a:pt x="1551" y="3578"/>
                      <a:pt x="1966" y="3578"/>
                    </a:cubicBezTo>
                    <a:cubicBezTo>
                      <a:pt x="2420" y="3578"/>
                      <a:pt x="2871" y="3545"/>
                      <a:pt x="3316" y="3475"/>
                    </a:cubicBezTo>
                    <a:cubicBezTo>
                      <a:pt x="3585" y="3430"/>
                      <a:pt x="3831" y="3318"/>
                      <a:pt x="4033" y="3139"/>
                    </a:cubicBezTo>
                    <a:cubicBezTo>
                      <a:pt x="4234" y="2915"/>
                      <a:pt x="4324" y="2623"/>
                      <a:pt x="4324" y="2332"/>
                    </a:cubicBezTo>
                    <a:cubicBezTo>
                      <a:pt x="4346" y="1436"/>
                      <a:pt x="3854" y="607"/>
                      <a:pt x="3047" y="226"/>
                    </a:cubicBezTo>
                    <a:cubicBezTo>
                      <a:pt x="2718" y="76"/>
                      <a:pt x="2365" y="0"/>
                      <a:pt x="20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26"/>
              <p:cNvSpPr/>
              <p:nvPr/>
            </p:nvSpPr>
            <p:spPr>
              <a:xfrm>
                <a:off x="2453775" y="1830300"/>
                <a:ext cx="104750" cy="89725"/>
              </a:xfrm>
              <a:custGeom>
                <a:rect b="b" l="l" r="r" t="t"/>
                <a:pathLst>
                  <a:path extrusionOk="0" h="3589" w="4190">
                    <a:moveTo>
                      <a:pt x="1834" y="1"/>
                    </a:moveTo>
                    <a:cubicBezTo>
                      <a:pt x="1760" y="1"/>
                      <a:pt x="1686" y="5"/>
                      <a:pt x="1613" y="12"/>
                    </a:cubicBezTo>
                    <a:cubicBezTo>
                      <a:pt x="1501" y="79"/>
                      <a:pt x="1412" y="147"/>
                      <a:pt x="1322" y="214"/>
                    </a:cubicBezTo>
                    <a:cubicBezTo>
                      <a:pt x="1120" y="371"/>
                      <a:pt x="919" y="572"/>
                      <a:pt x="762" y="796"/>
                    </a:cubicBezTo>
                    <a:cubicBezTo>
                      <a:pt x="291" y="1491"/>
                      <a:pt x="67" y="2342"/>
                      <a:pt x="202" y="3193"/>
                    </a:cubicBezTo>
                    <a:cubicBezTo>
                      <a:pt x="179" y="3193"/>
                      <a:pt x="179" y="3216"/>
                      <a:pt x="202" y="3238"/>
                    </a:cubicBezTo>
                    <a:cubicBezTo>
                      <a:pt x="135" y="3305"/>
                      <a:pt x="67" y="3350"/>
                      <a:pt x="0" y="3395"/>
                    </a:cubicBezTo>
                    <a:cubicBezTo>
                      <a:pt x="179" y="3485"/>
                      <a:pt x="359" y="3507"/>
                      <a:pt x="560" y="3507"/>
                    </a:cubicBezTo>
                    <a:cubicBezTo>
                      <a:pt x="967" y="3561"/>
                      <a:pt x="1378" y="3588"/>
                      <a:pt x="1792" y="3588"/>
                    </a:cubicBezTo>
                    <a:cubicBezTo>
                      <a:pt x="2245" y="3588"/>
                      <a:pt x="2702" y="3555"/>
                      <a:pt x="3159" y="3485"/>
                    </a:cubicBezTo>
                    <a:cubicBezTo>
                      <a:pt x="3428" y="3440"/>
                      <a:pt x="3674" y="3328"/>
                      <a:pt x="3876" y="3149"/>
                    </a:cubicBezTo>
                    <a:cubicBezTo>
                      <a:pt x="4055" y="2925"/>
                      <a:pt x="4167" y="2633"/>
                      <a:pt x="4167" y="2342"/>
                    </a:cubicBezTo>
                    <a:cubicBezTo>
                      <a:pt x="4190" y="1446"/>
                      <a:pt x="3697" y="639"/>
                      <a:pt x="2890" y="236"/>
                    </a:cubicBezTo>
                    <a:cubicBezTo>
                      <a:pt x="2556" y="88"/>
                      <a:pt x="2191" y="1"/>
                      <a:pt x="1834"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26"/>
              <p:cNvSpPr/>
              <p:nvPr/>
            </p:nvSpPr>
            <p:spPr>
              <a:xfrm>
                <a:off x="2476175" y="1744350"/>
                <a:ext cx="96925" cy="103075"/>
              </a:xfrm>
              <a:custGeom>
                <a:rect b="b" l="l" r="r" t="t"/>
                <a:pathLst>
                  <a:path extrusionOk="0" h="4123" w="3877">
                    <a:moveTo>
                      <a:pt x="2778" y="0"/>
                    </a:moveTo>
                    <a:lnTo>
                      <a:pt x="2778" y="0"/>
                    </a:lnTo>
                    <a:cubicBezTo>
                      <a:pt x="2084" y="314"/>
                      <a:pt x="1681" y="1008"/>
                      <a:pt x="1367" y="1703"/>
                    </a:cubicBezTo>
                    <a:cubicBezTo>
                      <a:pt x="1188" y="2196"/>
                      <a:pt x="986" y="2644"/>
                      <a:pt x="784" y="3114"/>
                    </a:cubicBezTo>
                    <a:cubicBezTo>
                      <a:pt x="695" y="3271"/>
                      <a:pt x="0" y="4055"/>
                      <a:pt x="560" y="4122"/>
                    </a:cubicBezTo>
                    <a:cubicBezTo>
                      <a:pt x="650" y="4122"/>
                      <a:pt x="740" y="4100"/>
                      <a:pt x="829" y="4055"/>
                    </a:cubicBezTo>
                    <a:cubicBezTo>
                      <a:pt x="1120" y="3898"/>
                      <a:pt x="1412" y="3719"/>
                      <a:pt x="1658" y="3495"/>
                    </a:cubicBezTo>
                    <a:lnTo>
                      <a:pt x="3159" y="3495"/>
                    </a:lnTo>
                    <a:cubicBezTo>
                      <a:pt x="3204" y="3495"/>
                      <a:pt x="3226" y="3473"/>
                      <a:pt x="3271" y="3450"/>
                    </a:cubicBezTo>
                    <a:cubicBezTo>
                      <a:pt x="3294" y="3428"/>
                      <a:pt x="3271" y="3383"/>
                      <a:pt x="3249" y="3338"/>
                    </a:cubicBezTo>
                    <a:cubicBezTo>
                      <a:pt x="3226" y="3316"/>
                      <a:pt x="3182" y="3293"/>
                      <a:pt x="3137" y="3293"/>
                    </a:cubicBezTo>
                    <a:cubicBezTo>
                      <a:pt x="2992" y="3250"/>
                      <a:pt x="2838" y="3225"/>
                      <a:pt x="2681" y="3225"/>
                    </a:cubicBezTo>
                    <a:cubicBezTo>
                      <a:pt x="2594" y="3225"/>
                      <a:pt x="2507" y="3233"/>
                      <a:pt x="2420" y="3249"/>
                    </a:cubicBezTo>
                    <a:lnTo>
                      <a:pt x="2980" y="3047"/>
                    </a:lnTo>
                    <a:cubicBezTo>
                      <a:pt x="3114" y="3002"/>
                      <a:pt x="3271" y="2935"/>
                      <a:pt x="3428" y="2868"/>
                    </a:cubicBezTo>
                    <a:cubicBezTo>
                      <a:pt x="3473" y="2845"/>
                      <a:pt x="3518" y="2823"/>
                      <a:pt x="3540" y="2778"/>
                    </a:cubicBezTo>
                    <a:cubicBezTo>
                      <a:pt x="3540" y="2733"/>
                      <a:pt x="3518" y="2688"/>
                      <a:pt x="3473" y="2666"/>
                    </a:cubicBezTo>
                    <a:cubicBezTo>
                      <a:pt x="3441" y="2650"/>
                      <a:pt x="3398" y="2634"/>
                      <a:pt x="3360" y="2634"/>
                    </a:cubicBezTo>
                    <a:cubicBezTo>
                      <a:pt x="3344" y="2634"/>
                      <a:pt x="3329" y="2637"/>
                      <a:pt x="3316" y="2644"/>
                    </a:cubicBezTo>
                    <a:cubicBezTo>
                      <a:pt x="3025" y="2644"/>
                      <a:pt x="2733" y="2711"/>
                      <a:pt x="2487" y="2823"/>
                    </a:cubicBezTo>
                    <a:cubicBezTo>
                      <a:pt x="2666" y="2688"/>
                      <a:pt x="2845" y="2576"/>
                      <a:pt x="3047" y="2464"/>
                    </a:cubicBezTo>
                    <a:cubicBezTo>
                      <a:pt x="3338" y="2352"/>
                      <a:pt x="3607" y="2173"/>
                      <a:pt x="3831" y="1949"/>
                    </a:cubicBezTo>
                    <a:cubicBezTo>
                      <a:pt x="3854" y="1927"/>
                      <a:pt x="3876" y="1882"/>
                      <a:pt x="3876" y="1860"/>
                    </a:cubicBezTo>
                    <a:cubicBezTo>
                      <a:pt x="3876" y="1766"/>
                      <a:pt x="3783" y="1720"/>
                      <a:pt x="3700" y="1720"/>
                    </a:cubicBezTo>
                    <a:cubicBezTo>
                      <a:pt x="3683" y="1720"/>
                      <a:pt x="3667" y="1721"/>
                      <a:pt x="3652" y="1725"/>
                    </a:cubicBezTo>
                    <a:cubicBezTo>
                      <a:pt x="3182" y="1770"/>
                      <a:pt x="2801" y="2173"/>
                      <a:pt x="2330" y="2218"/>
                    </a:cubicBezTo>
                    <a:lnTo>
                      <a:pt x="3450" y="762"/>
                    </a:lnTo>
                    <a:cubicBezTo>
                      <a:pt x="3495" y="717"/>
                      <a:pt x="3540" y="627"/>
                      <a:pt x="3473" y="583"/>
                    </a:cubicBezTo>
                    <a:cubicBezTo>
                      <a:pt x="3462" y="571"/>
                      <a:pt x="3445" y="566"/>
                      <a:pt x="3425" y="566"/>
                    </a:cubicBezTo>
                    <a:cubicBezTo>
                      <a:pt x="3406" y="566"/>
                      <a:pt x="3383" y="571"/>
                      <a:pt x="3361" y="583"/>
                    </a:cubicBezTo>
                    <a:cubicBezTo>
                      <a:pt x="2621" y="829"/>
                      <a:pt x="2129" y="1524"/>
                      <a:pt x="1681" y="2173"/>
                    </a:cubicBezTo>
                    <a:cubicBezTo>
                      <a:pt x="1882" y="1501"/>
                      <a:pt x="2375" y="986"/>
                      <a:pt x="2711" y="381"/>
                    </a:cubicBezTo>
                    <a:cubicBezTo>
                      <a:pt x="2801" y="269"/>
                      <a:pt x="2823" y="135"/>
                      <a:pt x="2778"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26"/>
              <p:cNvSpPr/>
              <p:nvPr/>
            </p:nvSpPr>
            <p:spPr>
              <a:xfrm>
                <a:off x="2500825" y="1862525"/>
                <a:ext cx="13450" cy="11525"/>
              </a:xfrm>
              <a:custGeom>
                <a:rect b="b" l="l" r="r" t="t"/>
                <a:pathLst>
                  <a:path extrusionOk="0" h="461" w="538">
                    <a:moveTo>
                      <a:pt x="291" y="0"/>
                    </a:moveTo>
                    <a:cubicBezTo>
                      <a:pt x="90" y="0"/>
                      <a:pt x="0" y="247"/>
                      <a:pt x="134" y="381"/>
                    </a:cubicBezTo>
                    <a:cubicBezTo>
                      <a:pt x="182" y="436"/>
                      <a:pt x="243" y="461"/>
                      <a:pt x="303" y="461"/>
                    </a:cubicBezTo>
                    <a:cubicBezTo>
                      <a:pt x="415" y="461"/>
                      <a:pt x="523" y="377"/>
                      <a:pt x="538" y="247"/>
                    </a:cubicBezTo>
                    <a:cubicBezTo>
                      <a:pt x="538" y="112"/>
                      <a:pt x="426" y="0"/>
                      <a:pt x="29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26"/>
              <p:cNvSpPr/>
              <p:nvPr/>
            </p:nvSpPr>
            <p:spPr>
              <a:xfrm>
                <a:off x="2504175" y="1872050"/>
                <a:ext cx="36425" cy="31225"/>
              </a:xfrm>
              <a:custGeom>
                <a:rect b="b" l="l" r="r" t="t"/>
                <a:pathLst>
                  <a:path extrusionOk="0" h="1249" w="1457">
                    <a:moveTo>
                      <a:pt x="829" y="0"/>
                    </a:moveTo>
                    <a:cubicBezTo>
                      <a:pt x="269" y="0"/>
                      <a:pt x="0" y="672"/>
                      <a:pt x="404" y="1075"/>
                    </a:cubicBezTo>
                    <a:cubicBezTo>
                      <a:pt x="524" y="1195"/>
                      <a:pt x="672" y="1248"/>
                      <a:pt x="820" y="1248"/>
                    </a:cubicBezTo>
                    <a:cubicBezTo>
                      <a:pt x="1141" y="1248"/>
                      <a:pt x="1457" y="996"/>
                      <a:pt x="1457" y="627"/>
                    </a:cubicBezTo>
                    <a:cubicBezTo>
                      <a:pt x="1457" y="269"/>
                      <a:pt x="1165" y="0"/>
                      <a:pt x="829"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6"/>
              <p:cNvSpPr/>
              <p:nvPr/>
            </p:nvSpPr>
            <p:spPr>
              <a:xfrm>
                <a:off x="2448725" y="1865825"/>
                <a:ext cx="31400" cy="35925"/>
              </a:xfrm>
              <a:custGeom>
                <a:rect b="b" l="l" r="r" t="t"/>
                <a:pathLst>
                  <a:path extrusionOk="0" h="1437" w="1256">
                    <a:moveTo>
                      <a:pt x="714" y="1"/>
                    </a:moveTo>
                    <a:cubicBezTo>
                      <a:pt x="708" y="1"/>
                      <a:pt x="701" y="1"/>
                      <a:pt x="695" y="3"/>
                    </a:cubicBezTo>
                    <a:cubicBezTo>
                      <a:pt x="605" y="25"/>
                      <a:pt x="561" y="70"/>
                      <a:pt x="516" y="137"/>
                    </a:cubicBezTo>
                    <a:cubicBezTo>
                      <a:pt x="202" y="294"/>
                      <a:pt x="1" y="607"/>
                      <a:pt x="45" y="966"/>
                    </a:cubicBezTo>
                    <a:cubicBezTo>
                      <a:pt x="45" y="966"/>
                      <a:pt x="102" y="1266"/>
                      <a:pt x="145" y="1266"/>
                    </a:cubicBezTo>
                    <a:cubicBezTo>
                      <a:pt x="150" y="1266"/>
                      <a:pt x="154" y="1263"/>
                      <a:pt x="157" y="1257"/>
                    </a:cubicBezTo>
                    <a:cubicBezTo>
                      <a:pt x="225" y="1168"/>
                      <a:pt x="225" y="1033"/>
                      <a:pt x="292" y="988"/>
                    </a:cubicBezTo>
                    <a:lnTo>
                      <a:pt x="381" y="988"/>
                    </a:lnTo>
                    <a:cubicBezTo>
                      <a:pt x="516" y="1033"/>
                      <a:pt x="695" y="1436"/>
                      <a:pt x="695" y="1436"/>
                    </a:cubicBezTo>
                    <a:cubicBezTo>
                      <a:pt x="807" y="1123"/>
                      <a:pt x="986" y="831"/>
                      <a:pt x="1255" y="585"/>
                    </a:cubicBezTo>
                    <a:cubicBezTo>
                      <a:pt x="1255" y="585"/>
                      <a:pt x="964" y="495"/>
                      <a:pt x="897" y="339"/>
                    </a:cubicBezTo>
                    <a:cubicBezTo>
                      <a:pt x="854" y="170"/>
                      <a:pt x="812" y="1"/>
                      <a:pt x="714" y="1"/>
                    </a:cubicBezTo>
                    <a:close/>
                  </a:path>
                </a:pathLst>
              </a:custGeom>
              <a:solidFill>
                <a:srgbClr val="504D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26"/>
              <p:cNvSpPr/>
              <p:nvPr/>
            </p:nvSpPr>
            <p:spPr>
              <a:xfrm>
                <a:off x="2456575" y="1880450"/>
                <a:ext cx="23550" cy="21300"/>
              </a:xfrm>
              <a:custGeom>
                <a:rect b="b" l="l" r="r" t="t"/>
                <a:pathLst>
                  <a:path extrusionOk="0" h="852" w="942">
                    <a:moveTo>
                      <a:pt x="941" y="0"/>
                    </a:moveTo>
                    <a:cubicBezTo>
                      <a:pt x="650" y="179"/>
                      <a:pt x="336" y="314"/>
                      <a:pt x="0" y="403"/>
                    </a:cubicBezTo>
                    <a:lnTo>
                      <a:pt x="67" y="403"/>
                    </a:lnTo>
                    <a:cubicBezTo>
                      <a:pt x="202" y="448"/>
                      <a:pt x="381" y="851"/>
                      <a:pt x="381" y="851"/>
                    </a:cubicBezTo>
                    <a:cubicBezTo>
                      <a:pt x="493" y="538"/>
                      <a:pt x="672" y="246"/>
                      <a:pt x="941" y="0"/>
                    </a:cubicBezTo>
                    <a:close/>
                  </a:path>
                </a:pathLst>
              </a:custGeom>
              <a:solidFill>
                <a:srgbClr val="434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26"/>
              <p:cNvSpPr/>
              <p:nvPr/>
            </p:nvSpPr>
            <p:spPr>
              <a:xfrm>
                <a:off x="2525450" y="2117350"/>
                <a:ext cx="21875" cy="61625"/>
              </a:xfrm>
              <a:custGeom>
                <a:rect b="b" l="l" r="r" t="t"/>
                <a:pathLst>
                  <a:path extrusionOk="0" fill="none" h="2465" w="875">
                    <a:moveTo>
                      <a:pt x="874" y="1"/>
                    </a:moveTo>
                    <a:lnTo>
                      <a:pt x="1" y="2465"/>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26"/>
              <p:cNvSpPr/>
              <p:nvPr/>
            </p:nvSpPr>
            <p:spPr>
              <a:xfrm>
                <a:off x="2508650" y="2177850"/>
                <a:ext cx="16825" cy="11225"/>
              </a:xfrm>
              <a:custGeom>
                <a:rect b="b" l="l" r="r" t="t"/>
                <a:pathLst>
                  <a:path extrusionOk="0" fill="none" h="449" w="673">
                    <a:moveTo>
                      <a:pt x="673" y="45"/>
                    </a:moveTo>
                    <a:cubicBezTo>
                      <a:pt x="628" y="22"/>
                      <a:pt x="561" y="0"/>
                      <a:pt x="494" y="0"/>
                    </a:cubicBezTo>
                    <a:cubicBezTo>
                      <a:pt x="382" y="0"/>
                      <a:pt x="270" y="45"/>
                      <a:pt x="180" y="134"/>
                    </a:cubicBezTo>
                    <a:cubicBezTo>
                      <a:pt x="90" y="224"/>
                      <a:pt x="45" y="336"/>
                      <a:pt x="1" y="44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26"/>
              <p:cNvSpPr/>
              <p:nvPr/>
            </p:nvSpPr>
            <p:spPr>
              <a:xfrm>
                <a:off x="2522650" y="2177275"/>
                <a:ext cx="15725" cy="14025"/>
              </a:xfrm>
              <a:custGeom>
                <a:rect b="b" l="l" r="r" t="t"/>
                <a:pathLst>
                  <a:path extrusionOk="0" fill="none" h="561" w="629">
                    <a:moveTo>
                      <a:pt x="628" y="45"/>
                    </a:moveTo>
                    <a:cubicBezTo>
                      <a:pt x="538" y="23"/>
                      <a:pt x="449" y="1"/>
                      <a:pt x="382" y="1"/>
                    </a:cubicBezTo>
                    <a:cubicBezTo>
                      <a:pt x="292" y="23"/>
                      <a:pt x="225" y="23"/>
                      <a:pt x="158" y="45"/>
                    </a:cubicBezTo>
                    <a:cubicBezTo>
                      <a:pt x="90" y="68"/>
                      <a:pt x="90" y="90"/>
                      <a:pt x="68" y="157"/>
                    </a:cubicBezTo>
                    <a:cubicBezTo>
                      <a:pt x="23" y="269"/>
                      <a:pt x="1" y="426"/>
                      <a:pt x="1" y="561"/>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26"/>
              <p:cNvSpPr/>
              <p:nvPr/>
            </p:nvSpPr>
            <p:spPr>
              <a:xfrm>
                <a:off x="2466100" y="2117350"/>
                <a:ext cx="41450" cy="62200"/>
              </a:xfrm>
              <a:custGeom>
                <a:rect b="b" l="l" r="r" t="t"/>
                <a:pathLst>
                  <a:path extrusionOk="0" fill="none" h="2488" w="1658">
                    <a:moveTo>
                      <a:pt x="1658" y="1"/>
                    </a:moveTo>
                    <a:lnTo>
                      <a:pt x="0" y="2487"/>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6"/>
              <p:cNvSpPr/>
              <p:nvPr/>
            </p:nvSpPr>
            <p:spPr>
              <a:xfrm>
                <a:off x="2448725" y="2178400"/>
                <a:ext cx="16825" cy="13475"/>
              </a:xfrm>
              <a:custGeom>
                <a:rect b="b" l="l" r="r" t="t"/>
                <a:pathLst>
                  <a:path extrusionOk="0" fill="none" h="539" w="673">
                    <a:moveTo>
                      <a:pt x="23" y="471"/>
                    </a:moveTo>
                    <a:lnTo>
                      <a:pt x="1" y="471"/>
                    </a:lnTo>
                    <a:cubicBezTo>
                      <a:pt x="1" y="471"/>
                      <a:pt x="1" y="471"/>
                      <a:pt x="1" y="471"/>
                    </a:cubicBezTo>
                    <a:cubicBezTo>
                      <a:pt x="45" y="314"/>
                      <a:pt x="135" y="202"/>
                      <a:pt x="269" y="135"/>
                    </a:cubicBezTo>
                    <a:cubicBezTo>
                      <a:pt x="381" y="45"/>
                      <a:pt x="538" y="0"/>
                      <a:pt x="673" y="23"/>
                    </a:cubicBezTo>
                    <a:cubicBezTo>
                      <a:pt x="650" y="45"/>
                      <a:pt x="605" y="45"/>
                      <a:pt x="583" y="90"/>
                    </a:cubicBezTo>
                    <a:cubicBezTo>
                      <a:pt x="493" y="224"/>
                      <a:pt x="449" y="381"/>
                      <a:pt x="471" y="53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26"/>
              <p:cNvSpPr/>
              <p:nvPr/>
            </p:nvSpPr>
            <p:spPr>
              <a:xfrm>
                <a:off x="2465525" y="2178400"/>
                <a:ext cx="14600" cy="1150"/>
              </a:xfrm>
              <a:custGeom>
                <a:rect b="b" l="l" r="r" t="t"/>
                <a:pathLst>
                  <a:path extrusionOk="0" fill="none" h="46" w="584">
                    <a:moveTo>
                      <a:pt x="1" y="23"/>
                    </a:moveTo>
                    <a:lnTo>
                      <a:pt x="68" y="23"/>
                    </a:lnTo>
                    <a:cubicBezTo>
                      <a:pt x="202" y="0"/>
                      <a:pt x="359" y="0"/>
                      <a:pt x="494" y="23"/>
                    </a:cubicBezTo>
                    <a:cubicBezTo>
                      <a:pt x="516" y="23"/>
                      <a:pt x="561" y="23"/>
                      <a:pt x="583" y="45"/>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34" name="Google Shape;1834;p26"/>
          <p:cNvSpPr/>
          <p:nvPr/>
        </p:nvSpPr>
        <p:spPr>
          <a:xfrm flipH="1">
            <a:off x="1395956" y="6892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26"/>
          <p:cNvSpPr/>
          <p:nvPr/>
        </p:nvSpPr>
        <p:spPr>
          <a:xfrm flipH="1">
            <a:off x="4020325" y="3502424"/>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26"/>
          <p:cNvSpPr/>
          <p:nvPr/>
        </p:nvSpPr>
        <p:spPr>
          <a:xfrm>
            <a:off x="3561275" y="8284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26"/>
          <p:cNvSpPr/>
          <p:nvPr/>
        </p:nvSpPr>
        <p:spPr>
          <a:xfrm flipH="1">
            <a:off x="1154650" y="2195399"/>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26"/>
          <p:cNvSpPr/>
          <p:nvPr/>
        </p:nvSpPr>
        <p:spPr>
          <a:xfrm>
            <a:off x="8712616" y="3072401"/>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9" name="Google Shape;1839;p26"/>
          <p:cNvGrpSpPr/>
          <p:nvPr/>
        </p:nvGrpSpPr>
        <p:grpSpPr>
          <a:xfrm>
            <a:off x="2536565" y="1618547"/>
            <a:ext cx="1121552" cy="2983926"/>
            <a:chOff x="2818325" y="2385384"/>
            <a:chExt cx="803059" cy="2136565"/>
          </a:xfrm>
        </p:grpSpPr>
        <p:sp>
          <p:nvSpPr>
            <p:cNvPr id="1840" name="Google Shape;1840;p26"/>
            <p:cNvSpPr/>
            <p:nvPr/>
          </p:nvSpPr>
          <p:spPr>
            <a:xfrm>
              <a:off x="3154854" y="2385384"/>
              <a:ext cx="129987" cy="109012"/>
            </a:xfrm>
            <a:custGeom>
              <a:rect b="b" l="l" r="r" t="t"/>
              <a:pathLst>
                <a:path extrusionOk="0" h="6294" w="7505">
                  <a:moveTo>
                    <a:pt x="4116" y="0"/>
                  </a:moveTo>
                  <a:cubicBezTo>
                    <a:pt x="2905" y="0"/>
                    <a:pt x="3228" y="3228"/>
                    <a:pt x="3228" y="3228"/>
                  </a:cubicBezTo>
                  <a:cubicBezTo>
                    <a:pt x="3228" y="3228"/>
                    <a:pt x="2706" y="1779"/>
                    <a:pt x="1811" y="1779"/>
                  </a:cubicBezTo>
                  <a:cubicBezTo>
                    <a:pt x="1649" y="1779"/>
                    <a:pt x="1476" y="1826"/>
                    <a:pt x="1291" y="1937"/>
                  </a:cubicBezTo>
                  <a:cubicBezTo>
                    <a:pt x="0" y="2663"/>
                    <a:pt x="2421" y="5406"/>
                    <a:pt x="3793" y="6294"/>
                  </a:cubicBezTo>
                  <a:cubicBezTo>
                    <a:pt x="3793" y="6294"/>
                    <a:pt x="7505" y="3550"/>
                    <a:pt x="6778" y="2743"/>
                  </a:cubicBezTo>
                  <a:cubicBezTo>
                    <a:pt x="6577" y="2501"/>
                    <a:pt x="6340" y="2411"/>
                    <a:pt x="6097" y="2411"/>
                  </a:cubicBezTo>
                  <a:cubicBezTo>
                    <a:pt x="5371" y="2411"/>
                    <a:pt x="4600" y="3228"/>
                    <a:pt x="4600" y="3228"/>
                  </a:cubicBezTo>
                  <a:cubicBezTo>
                    <a:pt x="4600" y="3228"/>
                    <a:pt x="5245" y="0"/>
                    <a:pt x="4116" y="0"/>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26"/>
            <p:cNvSpPr/>
            <p:nvPr/>
          </p:nvSpPr>
          <p:spPr>
            <a:xfrm>
              <a:off x="2841558" y="3146895"/>
              <a:ext cx="129987" cy="110432"/>
            </a:xfrm>
            <a:custGeom>
              <a:rect b="b" l="l" r="r" t="t"/>
              <a:pathLst>
                <a:path extrusionOk="0" h="6376" w="7505">
                  <a:moveTo>
                    <a:pt x="4035" y="1"/>
                  </a:moveTo>
                  <a:cubicBezTo>
                    <a:pt x="2824" y="81"/>
                    <a:pt x="3228" y="3228"/>
                    <a:pt x="3228" y="3228"/>
                  </a:cubicBezTo>
                  <a:cubicBezTo>
                    <a:pt x="3228" y="3228"/>
                    <a:pt x="2706" y="1779"/>
                    <a:pt x="1761" y="1779"/>
                  </a:cubicBezTo>
                  <a:cubicBezTo>
                    <a:pt x="1591" y="1779"/>
                    <a:pt x="1408" y="1826"/>
                    <a:pt x="1211" y="1937"/>
                  </a:cubicBezTo>
                  <a:cubicBezTo>
                    <a:pt x="0" y="2663"/>
                    <a:pt x="2340" y="5407"/>
                    <a:pt x="3793" y="6375"/>
                  </a:cubicBezTo>
                  <a:cubicBezTo>
                    <a:pt x="3793" y="6375"/>
                    <a:pt x="7504" y="3632"/>
                    <a:pt x="6778" y="2744"/>
                  </a:cubicBezTo>
                  <a:cubicBezTo>
                    <a:pt x="6576" y="2502"/>
                    <a:pt x="6344" y="2411"/>
                    <a:pt x="6110" y="2411"/>
                  </a:cubicBezTo>
                  <a:cubicBezTo>
                    <a:pt x="5406" y="2411"/>
                    <a:pt x="4680" y="3228"/>
                    <a:pt x="4680" y="3228"/>
                  </a:cubicBezTo>
                  <a:cubicBezTo>
                    <a:pt x="4680" y="3228"/>
                    <a:pt x="5245" y="1"/>
                    <a:pt x="4035"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26"/>
            <p:cNvSpPr/>
            <p:nvPr/>
          </p:nvSpPr>
          <p:spPr>
            <a:xfrm>
              <a:off x="3454993" y="2752038"/>
              <a:ext cx="129987" cy="109047"/>
            </a:xfrm>
            <a:custGeom>
              <a:rect b="b" l="l" r="r" t="t"/>
              <a:pathLst>
                <a:path extrusionOk="0" h="6296" w="7505">
                  <a:moveTo>
                    <a:pt x="4079" y="1"/>
                  </a:moveTo>
                  <a:cubicBezTo>
                    <a:pt x="4065" y="1"/>
                    <a:pt x="4050" y="1"/>
                    <a:pt x="4035" y="2"/>
                  </a:cubicBezTo>
                  <a:cubicBezTo>
                    <a:pt x="2825" y="2"/>
                    <a:pt x="3228" y="3149"/>
                    <a:pt x="3228" y="3149"/>
                  </a:cubicBezTo>
                  <a:cubicBezTo>
                    <a:pt x="3228" y="3149"/>
                    <a:pt x="2707" y="1700"/>
                    <a:pt x="1762" y="1700"/>
                  </a:cubicBezTo>
                  <a:cubicBezTo>
                    <a:pt x="1592" y="1700"/>
                    <a:pt x="1408" y="1747"/>
                    <a:pt x="1211" y="1858"/>
                  </a:cubicBezTo>
                  <a:cubicBezTo>
                    <a:pt x="0" y="2584"/>
                    <a:pt x="2340" y="5408"/>
                    <a:pt x="3712" y="6296"/>
                  </a:cubicBezTo>
                  <a:cubicBezTo>
                    <a:pt x="3712" y="6296"/>
                    <a:pt x="7505" y="3553"/>
                    <a:pt x="6778" y="2746"/>
                  </a:cubicBezTo>
                  <a:cubicBezTo>
                    <a:pt x="6564" y="2467"/>
                    <a:pt x="6316" y="2365"/>
                    <a:pt x="6067" y="2365"/>
                  </a:cubicBezTo>
                  <a:cubicBezTo>
                    <a:pt x="5377" y="2365"/>
                    <a:pt x="4680" y="3149"/>
                    <a:pt x="4680" y="3149"/>
                  </a:cubicBezTo>
                  <a:cubicBezTo>
                    <a:pt x="4680" y="3149"/>
                    <a:pt x="5231" y="1"/>
                    <a:pt x="407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26"/>
            <p:cNvSpPr/>
            <p:nvPr/>
          </p:nvSpPr>
          <p:spPr>
            <a:xfrm>
              <a:off x="2905832" y="3988077"/>
              <a:ext cx="582801" cy="64309"/>
            </a:xfrm>
            <a:custGeom>
              <a:rect b="b" l="l" r="r" t="t"/>
              <a:pathLst>
                <a:path extrusionOk="0" h="3713" w="33649">
                  <a:moveTo>
                    <a:pt x="16865" y="1"/>
                  </a:moveTo>
                  <a:cubicBezTo>
                    <a:pt x="7505" y="1"/>
                    <a:pt x="1" y="808"/>
                    <a:pt x="1" y="1857"/>
                  </a:cubicBezTo>
                  <a:cubicBezTo>
                    <a:pt x="1" y="2905"/>
                    <a:pt x="7505" y="3712"/>
                    <a:pt x="16865" y="3712"/>
                  </a:cubicBezTo>
                  <a:cubicBezTo>
                    <a:pt x="26144" y="3712"/>
                    <a:pt x="33648" y="2825"/>
                    <a:pt x="33648" y="1857"/>
                  </a:cubicBezTo>
                  <a:cubicBezTo>
                    <a:pt x="33648" y="808"/>
                    <a:pt x="26144" y="1"/>
                    <a:pt x="1686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26"/>
            <p:cNvSpPr/>
            <p:nvPr/>
          </p:nvSpPr>
          <p:spPr>
            <a:xfrm>
              <a:off x="2818325" y="2488826"/>
              <a:ext cx="803059" cy="1527658"/>
            </a:xfrm>
            <a:custGeom>
              <a:rect b="b" l="l" r="r" t="t"/>
              <a:pathLst>
                <a:path extrusionOk="0" h="64397" w="46366">
                  <a:moveTo>
                    <a:pt x="22393" y="1"/>
                  </a:moveTo>
                  <a:cubicBezTo>
                    <a:pt x="14418" y="1"/>
                    <a:pt x="14656" y="19108"/>
                    <a:pt x="14736" y="24778"/>
                  </a:cubicBezTo>
                  <a:cubicBezTo>
                    <a:pt x="14816" y="30507"/>
                    <a:pt x="16430" y="42288"/>
                    <a:pt x="12073" y="42691"/>
                  </a:cubicBezTo>
                  <a:cubicBezTo>
                    <a:pt x="11986" y="42699"/>
                    <a:pt x="11903" y="42703"/>
                    <a:pt x="11823" y="42703"/>
                  </a:cubicBezTo>
                  <a:cubicBezTo>
                    <a:pt x="7894" y="42703"/>
                    <a:pt x="12191" y="33151"/>
                    <a:pt x="6102" y="32202"/>
                  </a:cubicBezTo>
                  <a:cubicBezTo>
                    <a:pt x="5815" y="32153"/>
                    <a:pt x="5542" y="32129"/>
                    <a:pt x="5283" y="32129"/>
                  </a:cubicBezTo>
                  <a:cubicBezTo>
                    <a:pt x="0" y="32129"/>
                    <a:pt x="315" y="41953"/>
                    <a:pt x="776" y="46645"/>
                  </a:cubicBezTo>
                  <a:cubicBezTo>
                    <a:pt x="1261" y="51567"/>
                    <a:pt x="4569" y="55521"/>
                    <a:pt x="8845" y="55521"/>
                  </a:cubicBezTo>
                  <a:cubicBezTo>
                    <a:pt x="13041" y="55521"/>
                    <a:pt x="16349" y="57215"/>
                    <a:pt x="15865" y="64397"/>
                  </a:cubicBezTo>
                  <a:lnTo>
                    <a:pt x="28856" y="64397"/>
                  </a:lnTo>
                  <a:cubicBezTo>
                    <a:pt x="28856" y="64397"/>
                    <a:pt x="25871" y="54069"/>
                    <a:pt x="30228" y="50196"/>
                  </a:cubicBezTo>
                  <a:cubicBezTo>
                    <a:pt x="34585" y="46242"/>
                    <a:pt x="42089" y="44547"/>
                    <a:pt x="44187" y="34542"/>
                  </a:cubicBezTo>
                  <a:cubicBezTo>
                    <a:pt x="46366" y="24536"/>
                    <a:pt x="44671" y="14934"/>
                    <a:pt x="39830" y="14854"/>
                  </a:cubicBezTo>
                  <a:cubicBezTo>
                    <a:pt x="39772" y="14852"/>
                    <a:pt x="39714" y="14851"/>
                    <a:pt x="39658" y="14851"/>
                  </a:cubicBezTo>
                  <a:cubicBezTo>
                    <a:pt x="34983" y="14851"/>
                    <a:pt x="34747" y="21362"/>
                    <a:pt x="34827" y="25747"/>
                  </a:cubicBezTo>
                  <a:cubicBezTo>
                    <a:pt x="34978" y="29906"/>
                    <a:pt x="33854" y="33215"/>
                    <a:pt x="32051" y="33215"/>
                  </a:cubicBezTo>
                  <a:cubicBezTo>
                    <a:pt x="31930" y="33215"/>
                    <a:pt x="31807" y="33200"/>
                    <a:pt x="31680" y="33170"/>
                  </a:cubicBezTo>
                  <a:cubicBezTo>
                    <a:pt x="29582" y="32686"/>
                    <a:pt x="28453" y="28006"/>
                    <a:pt x="28695" y="23891"/>
                  </a:cubicBezTo>
                  <a:cubicBezTo>
                    <a:pt x="28937" y="19776"/>
                    <a:pt x="30873" y="410"/>
                    <a:pt x="22643" y="7"/>
                  </a:cubicBezTo>
                  <a:cubicBezTo>
                    <a:pt x="22559" y="3"/>
                    <a:pt x="22475" y="1"/>
                    <a:pt x="223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45" name="Google Shape;1845;p26"/>
            <p:cNvGrpSpPr/>
            <p:nvPr/>
          </p:nvGrpSpPr>
          <p:grpSpPr>
            <a:xfrm>
              <a:off x="2852724" y="2494401"/>
              <a:ext cx="711375" cy="1669523"/>
              <a:chOff x="3908816" y="-275490"/>
              <a:chExt cx="1026812" cy="2409820"/>
            </a:xfrm>
          </p:grpSpPr>
          <p:sp>
            <p:nvSpPr>
              <p:cNvPr id="1846" name="Google Shape;1846;p26"/>
              <p:cNvSpPr/>
              <p:nvPr/>
            </p:nvSpPr>
            <p:spPr>
              <a:xfrm>
                <a:off x="4427251" y="-275044"/>
                <a:ext cx="72650" cy="2199396"/>
              </a:xfrm>
              <a:custGeom>
                <a:rect b="b" l="l" r="r" t="t"/>
                <a:pathLst>
                  <a:path extrusionOk="0" h="64230" w="2906">
                    <a:moveTo>
                      <a:pt x="82" y="1"/>
                    </a:moveTo>
                    <a:cubicBezTo>
                      <a:pt x="1" y="82"/>
                      <a:pt x="1" y="82"/>
                      <a:pt x="1" y="162"/>
                    </a:cubicBezTo>
                    <a:cubicBezTo>
                      <a:pt x="1" y="324"/>
                      <a:pt x="2664" y="20819"/>
                      <a:pt x="485" y="64149"/>
                    </a:cubicBezTo>
                    <a:cubicBezTo>
                      <a:pt x="485" y="64149"/>
                      <a:pt x="566" y="64230"/>
                      <a:pt x="646" y="64230"/>
                    </a:cubicBezTo>
                    <a:cubicBezTo>
                      <a:pt x="646" y="64230"/>
                      <a:pt x="727" y="64149"/>
                      <a:pt x="727" y="64149"/>
                    </a:cubicBezTo>
                    <a:cubicBezTo>
                      <a:pt x="2906" y="20819"/>
                      <a:pt x="162" y="243"/>
                      <a:pt x="162" y="162"/>
                    </a:cubicBezTo>
                    <a:cubicBezTo>
                      <a:pt x="162" y="1"/>
                      <a:pt x="82" y="1"/>
                      <a:pt x="8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847" name="Google Shape;1847;p26"/>
              <p:cNvSpPr/>
              <p:nvPr/>
            </p:nvSpPr>
            <p:spPr>
              <a:xfrm>
                <a:off x="4344550" y="-275490"/>
                <a:ext cx="72650" cy="2199841"/>
              </a:xfrm>
              <a:custGeom>
                <a:rect b="b" l="l" r="r" t="t"/>
                <a:pathLst>
                  <a:path extrusionOk="0" h="64243" w="2906">
                    <a:moveTo>
                      <a:pt x="2761" y="1"/>
                    </a:moveTo>
                    <a:cubicBezTo>
                      <a:pt x="2744" y="1"/>
                      <a:pt x="2744" y="30"/>
                      <a:pt x="2744" y="175"/>
                    </a:cubicBezTo>
                    <a:cubicBezTo>
                      <a:pt x="2663" y="337"/>
                      <a:pt x="1" y="20832"/>
                      <a:pt x="2179" y="64162"/>
                    </a:cubicBezTo>
                    <a:cubicBezTo>
                      <a:pt x="2179" y="64162"/>
                      <a:pt x="2260" y="64243"/>
                      <a:pt x="2260" y="64243"/>
                    </a:cubicBezTo>
                    <a:cubicBezTo>
                      <a:pt x="2341" y="64243"/>
                      <a:pt x="2421" y="64162"/>
                      <a:pt x="2421" y="64162"/>
                    </a:cubicBezTo>
                    <a:cubicBezTo>
                      <a:pt x="243" y="20832"/>
                      <a:pt x="2905" y="337"/>
                      <a:pt x="2905" y="175"/>
                    </a:cubicBezTo>
                    <a:cubicBezTo>
                      <a:pt x="2905" y="95"/>
                      <a:pt x="2905" y="95"/>
                      <a:pt x="2825" y="14"/>
                    </a:cubicBezTo>
                    <a:cubicBezTo>
                      <a:pt x="2792" y="14"/>
                      <a:pt x="2773" y="1"/>
                      <a:pt x="276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848" name="Google Shape;1848;p26"/>
              <p:cNvSpPr/>
              <p:nvPr/>
            </p:nvSpPr>
            <p:spPr>
              <a:xfrm>
                <a:off x="4479702" y="244416"/>
                <a:ext cx="365150" cy="1679937"/>
              </a:xfrm>
              <a:custGeom>
                <a:rect b="b" l="l" r="r" t="t"/>
                <a:pathLst>
                  <a:path extrusionOk="0" h="49060" w="14606">
                    <a:moveTo>
                      <a:pt x="12508" y="0"/>
                    </a:moveTo>
                    <a:cubicBezTo>
                      <a:pt x="12508" y="81"/>
                      <a:pt x="12508" y="162"/>
                      <a:pt x="12508" y="162"/>
                    </a:cubicBezTo>
                    <a:cubicBezTo>
                      <a:pt x="12750" y="888"/>
                      <a:pt x="14605" y="15654"/>
                      <a:pt x="11620" y="19850"/>
                    </a:cubicBezTo>
                    <a:cubicBezTo>
                      <a:pt x="10894" y="20738"/>
                      <a:pt x="10168" y="21544"/>
                      <a:pt x="9361" y="22351"/>
                    </a:cubicBezTo>
                    <a:cubicBezTo>
                      <a:pt x="5730" y="25982"/>
                      <a:pt x="727" y="30985"/>
                      <a:pt x="1" y="48979"/>
                    </a:cubicBezTo>
                    <a:cubicBezTo>
                      <a:pt x="1" y="48979"/>
                      <a:pt x="1" y="49060"/>
                      <a:pt x="81" y="49060"/>
                    </a:cubicBezTo>
                    <a:cubicBezTo>
                      <a:pt x="81" y="49060"/>
                      <a:pt x="162" y="48979"/>
                      <a:pt x="162" y="48979"/>
                    </a:cubicBezTo>
                    <a:cubicBezTo>
                      <a:pt x="888" y="31066"/>
                      <a:pt x="5810" y="26063"/>
                      <a:pt x="9441" y="22432"/>
                    </a:cubicBezTo>
                    <a:cubicBezTo>
                      <a:pt x="10248" y="21706"/>
                      <a:pt x="11055" y="20818"/>
                      <a:pt x="11701" y="19931"/>
                    </a:cubicBezTo>
                    <a:cubicBezTo>
                      <a:pt x="13314" y="17671"/>
                      <a:pt x="13556" y="12427"/>
                      <a:pt x="13395" y="8392"/>
                    </a:cubicBezTo>
                    <a:cubicBezTo>
                      <a:pt x="13314" y="5568"/>
                      <a:pt x="13072" y="2825"/>
                      <a:pt x="12669"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849" name="Google Shape;1849;p26"/>
              <p:cNvSpPr/>
              <p:nvPr/>
            </p:nvSpPr>
            <p:spPr>
              <a:xfrm>
                <a:off x="4511978" y="246025"/>
                <a:ext cx="423650" cy="1675554"/>
              </a:xfrm>
              <a:custGeom>
                <a:rect b="b" l="l" r="r" t="t"/>
                <a:pathLst>
                  <a:path extrusionOk="0" h="48932" w="16946">
                    <a:moveTo>
                      <a:pt x="14358" y="1"/>
                    </a:moveTo>
                    <a:cubicBezTo>
                      <a:pt x="14283" y="1"/>
                      <a:pt x="14202" y="58"/>
                      <a:pt x="14202" y="115"/>
                    </a:cubicBezTo>
                    <a:cubicBezTo>
                      <a:pt x="15332" y="2939"/>
                      <a:pt x="16058" y="5924"/>
                      <a:pt x="16381" y="8910"/>
                    </a:cubicBezTo>
                    <a:cubicBezTo>
                      <a:pt x="16703" y="13348"/>
                      <a:pt x="16058" y="19642"/>
                      <a:pt x="10732" y="23999"/>
                    </a:cubicBezTo>
                    <a:cubicBezTo>
                      <a:pt x="1211" y="31987"/>
                      <a:pt x="243" y="37151"/>
                      <a:pt x="1" y="48770"/>
                    </a:cubicBezTo>
                    <a:cubicBezTo>
                      <a:pt x="1" y="48851"/>
                      <a:pt x="81" y="48851"/>
                      <a:pt x="81" y="48932"/>
                    </a:cubicBezTo>
                    <a:cubicBezTo>
                      <a:pt x="162" y="48851"/>
                      <a:pt x="243" y="48851"/>
                      <a:pt x="243" y="48770"/>
                    </a:cubicBezTo>
                    <a:cubicBezTo>
                      <a:pt x="404" y="37232"/>
                      <a:pt x="1372" y="32068"/>
                      <a:pt x="10894" y="24160"/>
                    </a:cubicBezTo>
                    <a:cubicBezTo>
                      <a:pt x="16219" y="19722"/>
                      <a:pt x="16945" y="13429"/>
                      <a:pt x="16542" y="8910"/>
                    </a:cubicBezTo>
                    <a:cubicBezTo>
                      <a:pt x="16300" y="5844"/>
                      <a:pt x="15574" y="2858"/>
                      <a:pt x="14444" y="34"/>
                    </a:cubicBezTo>
                    <a:cubicBezTo>
                      <a:pt x="14420" y="11"/>
                      <a:pt x="14390" y="1"/>
                      <a:pt x="143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850" name="Google Shape;1850;p26"/>
              <p:cNvSpPr/>
              <p:nvPr/>
            </p:nvSpPr>
            <p:spPr>
              <a:xfrm>
                <a:off x="3959242" y="821883"/>
                <a:ext cx="419625" cy="1312447"/>
              </a:xfrm>
              <a:custGeom>
                <a:rect b="b" l="l" r="r" t="t"/>
                <a:pathLst>
                  <a:path extrusionOk="0" h="38328" w="16785">
                    <a:moveTo>
                      <a:pt x="3229" y="1"/>
                    </a:moveTo>
                    <a:cubicBezTo>
                      <a:pt x="2583" y="2018"/>
                      <a:pt x="2341" y="4035"/>
                      <a:pt x="2422" y="6133"/>
                    </a:cubicBezTo>
                    <a:cubicBezTo>
                      <a:pt x="2502" y="9360"/>
                      <a:pt x="3551" y="13637"/>
                      <a:pt x="7666" y="15816"/>
                    </a:cubicBezTo>
                    <a:cubicBezTo>
                      <a:pt x="13960" y="19124"/>
                      <a:pt x="15816" y="20899"/>
                      <a:pt x="16704" y="38247"/>
                    </a:cubicBezTo>
                    <a:cubicBezTo>
                      <a:pt x="16704" y="38288"/>
                      <a:pt x="16724" y="38308"/>
                      <a:pt x="16744" y="38318"/>
                    </a:cubicBezTo>
                    <a:lnTo>
                      <a:pt x="16744" y="38318"/>
                    </a:lnTo>
                    <a:cubicBezTo>
                      <a:pt x="16764" y="38308"/>
                      <a:pt x="16784" y="38288"/>
                      <a:pt x="16784" y="38247"/>
                    </a:cubicBezTo>
                    <a:cubicBezTo>
                      <a:pt x="15897" y="20818"/>
                      <a:pt x="13879" y="18962"/>
                      <a:pt x="7666" y="15654"/>
                    </a:cubicBezTo>
                    <a:cubicBezTo>
                      <a:pt x="1" y="11539"/>
                      <a:pt x="3148" y="485"/>
                      <a:pt x="3229" y="162"/>
                    </a:cubicBezTo>
                    <a:cubicBezTo>
                      <a:pt x="3309" y="81"/>
                      <a:pt x="3309" y="81"/>
                      <a:pt x="3229" y="1"/>
                    </a:cubicBezTo>
                    <a:close/>
                    <a:moveTo>
                      <a:pt x="16744" y="38318"/>
                    </a:moveTo>
                    <a:cubicBezTo>
                      <a:pt x="16724" y="38328"/>
                      <a:pt x="16704" y="38328"/>
                      <a:pt x="16704" y="38328"/>
                    </a:cubicBezTo>
                    <a:lnTo>
                      <a:pt x="16784" y="38328"/>
                    </a:lnTo>
                    <a:cubicBezTo>
                      <a:pt x="16784" y="38328"/>
                      <a:pt x="16764" y="38328"/>
                      <a:pt x="16744" y="38318"/>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851" name="Google Shape;1851;p26"/>
              <p:cNvSpPr/>
              <p:nvPr/>
            </p:nvSpPr>
            <p:spPr>
              <a:xfrm>
                <a:off x="3908816" y="821883"/>
                <a:ext cx="413550" cy="1309707"/>
              </a:xfrm>
              <a:custGeom>
                <a:rect b="b" l="l" r="r" t="t"/>
                <a:pathLst>
                  <a:path extrusionOk="0" h="38248" w="16542">
                    <a:moveTo>
                      <a:pt x="2341" y="1"/>
                    </a:moveTo>
                    <a:cubicBezTo>
                      <a:pt x="2260" y="1"/>
                      <a:pt x="2179" y="1"/>
                      <a:pt x="2179" y="81"/>
                    </a:cubicBezTo>
                    <a:cubicBezTo>
                      <a:pt x="2179" y="243"/>
                      <a:pt x="1" y="14928"/>
                      <a:pt x="6940" y="18962"/>
                    </a:cubicBezTo>
                    <a:cubicBezTo>
                      <a:pt x="16139" y="24127"/>
                      <a:pt x="16219" y="28322"/>
                      <a:pt x="16381" y="36714"/>
                    </a:cubicBezTo>
                    <a:lnTo>
                      <a:pt x="16381" y="38167"/>
                    </a:lnTo>
                    <a:cubicBezTo>
                      <a:pt x="16381" y="38167"/>
                      <a:pt x="16381" y="38247"/>
                      <a:pt x="16461" y="38247"/>
                    </a:cubicBezTo>
                    <a:cubicBezTo>
                      <a:pt x="16542" y="38247"/>
                      <a:pt x="16542" y="38167"/>
                      <a:pt x="16542" y="38167"/>
                    </a:cubicBezTo>
                    <a:lnTo>
                      <a:pt x="16542" y="36714"/>
                    </a:lnTo>
                    <a:cubicBezTo>
                      <a:pt x="16381" y="28242"/>
                      <a:pt x="16300" y="24046"/>
                      <a:pt x="7021" y="18720"/>
                    </a:cubicBezTo>
                    <a:cubicBezTo>
                      <a:pt x="162" y="14847"/>
                      <a:pt x="2421" y="243"/>
                      <a:pt x="2421" y="81"/>
                    </a:cubicBezTo>
                    <a:cubicBezTo>
                      <a:pt x="2421" y="81"/>
                      <a:pt x="2341" y="1"/>
                      <a:pt x="234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grpSp>
        <p:sp>
          <p:nvSpPr>
            <p:cNvPr id="1852" name="Google Shape;1852;p26"/>
            <p:cNvSpPr/>
            <p:nvPr/>
          </p:nvSpPr>
          <p:spPr>
            <a:xfrm>
              <a:off x="2905832" y="4018820"/>
              <a:ext cx="582801" cy="503129"/>
            </a:xfrm>
            <a:custGeom>
              <a:rect b="b" l="l" r="r" t="t"/>
              <a:pathLst>
                <a:path extrusionOk="0" h="29049" w="33649">
                  <a:moveTo>
                    <a:pt x="1" y="1"/>
                  </a:moveTo>
                  <a:lnTo>
                    <a:pt x="5972" y="29049"/>
                  </a:lnTo>
                  <a:lnTo>
                    <a:pt x="28242" y="29049"/>
                  </a:lnTo>
                  <a:lnTo>
                    <a:pt x="33648" y="1"/>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26"/>
            <p:cNvSpPr/>
            <p:nvPr/>
          </p:nvSpPr>
          <p:spPr>
            <a:xfrm>
              <a:off x="2993887" y="4105471"/>
              <a:ext cx="403902" cy="202661"/>
            </a:xfrm>
            <a:custGeom>
              <a:rect b="b" l="l" r="r" t="t"/>
              <a:pathLst>
                <a:path extrusionOk="0" h="11701" w="23320">
                  <a:moveTo>
                    <a:pt x="5568" y="1130"/>
                  </a:moveTo>
                  <a:cubicBezTo>
                    <a:pt x="5649" y="1130"/>
                    <a:pt x="5729" y="1130"/>
                    <a:pt x="5891" y="1211"/>
                  </a:cubicBezTo>
                  <a:cubicBezTo>
                    <a:pt x="6133" y="1372"/>
                    <a:pt x="6375" y="1695"/>
                    <a:pt x="6455" y="2018"/>
                  </a:cubicBezTo>
                  <a:cubicBezTo>
                    <a:pt x="6698" y="3228"/>
                    <a:pt x="6617" y="4600"/>
                    <a:pt x="6052" y="5730"/>
                  </a:cubicBezTo>
                  <a:cubicBezTo>
                    <a:pt x="5568" y="6617"/>
                    <a:pt x="4922" y="7424"/>
                    <a:pt x="4115" y="8150"/>
                  </a:cubicBezTo>
                  <a:cubicBezTo>
                    <a:pt x="3067" y="6133"/>
                    <a:pt x="3228" y="3793"/>
                    <a:pt x="4438" y="1856"/>
                  </a:cubicBezTo>
                  <a:cubicBezTo>
                    <a:pt x="4680" y="1453"/>
                    <a:pt x="5084" y="1211"/>
                    <a:pt x="5568" y="1130"/>
                  </a:cubicBezTo>
                  <a:close/>
                  <a:moveTo>
                    <a:pt x="20253" y="162"/>
                  </a:moveTo>
                  <a:cubicBezTo>
                    <a:pt x="20899" y="162"/>
                    <a:pt x="21302" y="888"/>
                    <a:pt x="21464" y="1614"/>
                  </a:cubicBezTo>
                  <a:cubicBezTo>
                    <a:pt x="21948" y="3793"/>
                    <a:pt x="21625" y="6133"/>
                    <a:pt x="20495" y="8069"/>
                  </a:cubicBezTo>
                  <a:lnTo>
                    <a:pt x="20334" y="8473"/>
                  </a:lnTo>
                  <a:cubicBezTo>
                    <a:pt x="18720" y="6456"/>
                    <a:pt x="18236" y="3712"/>
                    <a:pt x="19124" y="1292"/>
                  </a:cubicBezTo>
                  <a:cubicBezTo>
                    <a:pt x="19285" y="888"/>
                    <a:pt x="19688" y="243"/>
                    <a:pt x="20253" y="162"/>
                  </a:cubicBezTo>
                  <a:close/>
                  <a:moveTo>
                    <a:pt x="12507" y="565"/>
                  </a:moveTo>
                  <a:cubicBezTo>
                    <a:pt x="12830" y="646"/>
                    <a:pt x="13153" y="807"/>
                    <a:pt x="13314" y="1130"/>
                  </a:cubicBezTo>
                  <a:cubicBezTo>
                    <a:pt x="13475" y="1534"/>
                    <a:pt x="13556" y="1937"/>
                    <a:pt x="13556" y="2341"/>
                  </a:cubicBezTo>
                  <a:cubicBezTo>
                    <a:pt x="13637" y="4438"/>
                    <a:pt x="13153" y="6536"/>
                    <a:pt x="12184" y="8392"/>
                  </a:cubicBezTo>
                  <a:cubicBezTo>
                    <a:pt x="12023" y="8715"/>
                    <a:pt x="11862" y="8957"/>
                    <a:pt x="11620" y="9199"/>
                  </a:cubicBezTo>
                  <a:cubicBezTo>
                    <a:pt x="11458" y="8957"/>
                    <a:pt x="11297" y="8715"/>
                    <a:pt x="11135" y="8473"/>
                  </a:cubicBezTo>
                  <a:cubicBezTo>
                    <a:pt x="10409" y="6940"/>
                    <a:pt x="10167" y="5165"/>
                    <a:pt x="10490" y="3551"/>
                  </a:cubicBezTo>
                  <a:cubicBezTo>
                    <a:pt x="10651" y="2583"/>
                    <a:pt x="11055" y="1695"/>
                    <a:pt x="11700" y="1050"/>
                  </a:cubicBezTo>
                  <a:cubicBezTo>
                    <a:pt x="11862" y="807"/>
                    <a:pt x="12104" y="646"/>
                    <a:pt x="12346" y="565"/>
                  </a:cubicBezTo>
                  <a:close/>
                  <a:moveTo>
                    <a:pt x="20334" y="1"/>
                  </a:moveTo>
                  <a:cubicBezTo>
                    <a:pt x="19608" y="1"/>
                    <a:pt x="19204" y="727"/>
                    <a:pt x="19043" y="1211"/>
                  </a:cubicBezTo>
                  <a:cubicBezTo>
                    <a:pt x="18155" y="3712"/>
                    <a:pt x="18639" y="6456"/>
                    <a:pt x="20253" y="8554"/>
                  </a:cubicBezTo>
                  <a:cubicBezTo>
                    <a:pt x="19688" y="9522"/>
                    <a:pt x="18882" y="10248"/>
                    <a:pt x="17913" y="10813"/>
                  </a:cubicBezTo>
                  <a:cubicBezTo>
                    <a:pt x="17160" y="11243"/>
                    <a:pt x="16300" y="11458"/>
                    <a:pt x="15451" y="11458"/>
                  </a:cubicBezTo>
                  <a:cubicBezTo>
                    <a:pt x="15026" y="11458"/>
                    <a:pt x="14605" y="11405"/>
                    <a:pt x="14202" y="11297"/>
                  </a:cubicBezTo>
                  <a:cubicBezTo>
                    <a:pt x="13233" y="10894"/>
                    <a:pt x="12346" y="10248"/>
                    <a:pt x="11781" y="9361"/>
                  </a:cubicBezTo>
                  <a:cubicBezTo>
                    <a:pt x="11942" y="9118"/>
                    <a:pt x="12184" y="8796"/>
                    <a:pt x="12346" y="8473"/>
                  </a:cubicBezTo>
                  <a:cubicBezTo>
                    <a:pt x="13395" y="6617"/>
                    <a:pt x="13879" y="4438"/>
                    <a:pt x="13798" y="2341"/>
                  </a:cubicBezTo>
                  <a:cubicBezTo>
                    <a:pt x="13798" y="1937"/>
                    <a:pt x="13717" y="1453"/>
                    <a:pt x="13475" y="1130"/>
                  </a:cubicBezTo>
                  <a:cubicBezTo>
                    <a:pt x="13335" y="708"/>
                    <a:pt x="12948" y="469"/>
                    <a:pt x="12583" y="469"/>
                  </a:cubicBezTo>
                  <a:cubicBezTo>
                    <a:pt x="12530" y="469"/>
                    <a:pt x="12478" y="474"/>
                    <a:pt x="12426" y="485"/>
                  </a:cubicBezTo>
                  <a:cubicBezTo>
                    <a:pt x="12104" y="485"/>
                    <a:pt x="11862" y="646"/>
                    <a:pt x="11620" y="888"/>
                  </a:cubicBezTo>
                  <a:cubicBezTo>
                    <a:pt x="10974" y="1614"/>
                    <a:pt x="10571" y="2502"/>
                    <a:pt x="10409" y="3470"/>
                  </a:cubicBezTo>
                  <a:cubicBezTo>
                    <a:pt x="10086" y="5245"/>
                    <a:pt x="10329" y="7021"/>
                    <a:pt x="11055" y="8554"/>
                  </a:cubicBezTo>
                  <a:cubicBezTo>
                    <a:pt x="11216" y="8876"/>
                    <a:pt x="11377" y="9118"/>
                    <a:pt x="11620" y="9441"/>
                  </a:cubicBezTo>
                  <a:cubicBezTo>
                    <a:pt x="10813" y="10652"/>
                    <a:pt x="9602" y="11378"/>
                    <a:pt x="8150" y="11458"/>
                  </a:cubicBezTo>
                  <a:cubicBezTo>
                    <a:pt x="6778" y="11297"/>
                    <a:pt x="5487" y="10490"/>
                    <a:pt x="4761" y="9280"/>
                  </a:cubicBezTo>
                  <a:cubicBezTo>
                    <a:pt x="4600" y="9038"/>
                    <a:pt x="4438" y="8715"/>
                    <a:pt x="4277" y="8392"/>
                  </a:cubicBezTo>
                  <a:cubicBezTo>
                    <a:pt x="5003" y="7666"/>
                    <a:pt x="5729" y="6778"/>
                    <a:pt x="6213" y="5810"/>
                  </a:cubicBezTo>
                  <a:cubicBezTo>
                    <a:pt x="6778" y="4681"/>
                    <a:pt x="6940" y="3309"/>
                    <a:pt x="6617" y="2018"/>
                  </a:cubicBezTo>
                  <a:cubicBezTo>
                    <a:pt x="6536" y="1695"/>
                    <a:pt x="6294" y="1292"/>
                    <a:pt x="5971" y="1130"/>
                  </a:cubicBezTo>
                  <a:cubicBezTo>
                    <a:pt x="5853" y="1086"/>
                    <a:pt x="5734" y="1066"/>
                    <a:pt x="5618" y="1066"/>
                  </a:cubicBezTo>
                  <a:cubicBezTo>
                    <a:pt x="5100" y="1066"/>
                    <a:pt x="4621" y="1461"/>
                    <a:pt x="4358" y="1856"/>
                  </a:cubicBezTo>
                  <a:cubicBezTo>
                    <a:pt x="3067" y="3793"/>
                    <a:pt x="2986" y="6294"/>
                    <a:pt x="4035" y="8312"/>
                  </a:cubicBezTo>
                  <a:cubicBezTo>
                    <a:pt x="3954" y="8473"/>
                    <a:pt x="3793" y="8554"/>
                    <a:pt x="3631" y="8715"/>
                  </a:cubicBezTo>
                  <a:cubicBezTo>
                    <a:pt x="2905" y="9361"/>
                    <a:pt x="1937" y="9925"/>
                    <a:pt x="969" y="10248"/>
                  </a:cubicBezTo>
                  <a:cubicBezTo>
                    <a:pt x="646" y="10329"/>
                    <a:pt x="323" y="10409"/>
                    <a:pt x="0" y="10409"/>
                  </a:cubicBezTo>
                  <a:lnTo>
                    <a:pt x="0" y="10571"/>
                  </a:lnTo>
                  <a:cubicBezTo>
                    <a:pt x="323" y="10571"/>
                    <a:pt x="646" y="10490"/>
                    <a:pt x="969" y="10409"/>
                  </a:cubicBezTo>
                  <a:cubicBezTo>
                    <a:pt x="2018" y="10087"/>
                    <a:pt x="2905" y="9522"/>
                    <a:pt x="3712" y="8796"/>
                  </a:cubicBezTo>
                  <a:lnTo>
                    <a:pt x="4115" y="8473"/>
                  </a:lnTo>
                  <a:cubicBezTo>
                    <a:pt x="4277" y="8796"/>
                    <a:pt x="4438" y="9118"/>
                    <a:pt x="4600" y="9361"/>
                  </a:cubicBezTo>
                  <a:cubicBezTo>
                    <a:pt x="5407" y="10652"/>
                    <a:pt x="6698" y="11458"/>
                    <a:pt x="8150" y="11620"/>
                  </a:cubicBezTo>
                  <a:cubicBezTo>
                    <a:pt x="9522" y="11539"/>
                    <a:pt x="10893" y="10813"/>
                    <a:pt x="11620" y="9603"/>
                  </a:cubicBezTo>
                  <a:cubicBezTo>
                    <a:pt x="12265" y="10409"/>
                    <a:pt x="13072" y="11136"/>
                    <a:pt x="14121" y="11458"/>
                  </a:cubicBezTo>
                  <a:cubicBezTo>
                    <a:pt x="14524" y="11620"/>
                    <a:pt x="15008" y="11701"/>
                    <a:pt x="15493" y="11701"/>
                  </a:cubicBezTo>
                  <a:cubicBezTo>
                    <a:pt x="16300" y="11701"/>
                    <a:pt x="17187" y="11458"/>
                    <a:pt x="17913" y="11055"/>
                  </a:cubicBezTo>
                  <a:cubicBezTo>
                    <a:pt x="18882" y="10490"/>
                    <a:pt x="19769" y="9683"/>
                    <a:pt x="20334" y="8715"/>
                  </a:cubicBezTo>
                  <a:cubicBezTo>
                    <a:pt x="20657" y="9118"/>
                    <a:pt x="20979" y="9441"/>
                    <a:pt x="21383" y="9764"/>
                  </a:cubicBezTo>
                  <a:cubicBezTo>
                    <a:pt x="21948" y="10329"/>
                    <a:pt x="22593" y="10732"/>
                    <a:pt x="23319" y="11055"/>
                  </a:cubicBezTo>
                  <a:lnTo>
                    <a:pt x="23319" y="10894"/>
                  </a:lnTo>
                  <a:cubicBezTo>
                    <a:pt x="22593" y="10571"/>
                    <a:pt x="21948" y="10167"/>
                    <a:pt x="21383" y="9603"/>
                  </a:cubicBezTo>
                  <a:cubicBezTo>
                    <a:pt x="21060" y="9280"/>
                    <a:pt x="20737" y="8957"/>
                    <a:pt x="20415" y="8554"/>
                  </a:cubicBezTo>
                  <a:lnTo>
                    <a:pt x="20657" y="8150"/>
                  </a:lnTo>
                  <a:cubicBezTo>
                    <a:pt x="21786" y="6133"/>
                    <a:pt x="22190" y="3793"/>
                    <a:pt x="21625" y="1534"/>
                  </a:cubicBezTo>
                  <a:cubicBezTo>
                    <a:pt x="21464" y="807"/>
                    <a:pt x="21060" y="1"/>
                    <a:pt x="2033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26"/>
            <p:cNvSpPr/>
            <p:nvPr/>
          </p:nvSpPr>
          <p:spPr>
            <a:xfrm>
              <a:off x="3149005" y="4371004"/>
              <a:ext cx="15397" cy="60118"/>
            </a:xfrm>
            <a:custGeom>
              <a:rect b="b" l="l" r="r" t="t"/>
              <a:pathLst>
                <a:path extrusionOk="0" h="3471" w="889">
                  <a:moveTo>
                    <a:pt x="404" y="1"/>
                  </a:moveTo>
                  <a:cubicBezTo>
                    <a:pt x="162" y="1"/>
                    <a:pt x="1" y="727"/>
                    <a:pt x="1" y="1695"/>
                  </a:cubicBezTo>
                  <a:cubicBezTo>
                    <a:pt x="1" y="2663"/>
                    <a:pt x="162" y="3470"/>
                    <a:pt x="404" y="3470"/>
                  </a:cubicBezTo>
                  <a:cubicBezTo>
                    <a:pt x="727" y="3470"/>
                    <a:pt x="888" y="2663"/>
                    <a:pt x="888" y="1695"/>
                  </a:cubicBezTo>
                  <a:cubicBezTo>
                    <a:pt x="888" y="727"/>
                    <a:pt x="727"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26"/>
            <p:cNvSpPr/>
            <p:nvPr/>
          </p:nvSpPr>
          <p:spPr>
            <a:xfrm>
              <a:off x="3244040" y="4371004"/>
              <a:ext cx="15397" cy="60118"/>
            </a:xfrm>
            <a:custGeom>
              <a:rect b="b" l="l" r="r" t="t"/>
              <a:pathLst>
                <a:path extrusionOk="0" h="3471" w="889">
                  <a:moveTo>
                    <a:pt x="404" y="1"/>
                  </a:moveTo>
                  <a:cubicBezTo>
                    <a:pt x="162" y="1"/>
                    <a:pt x="1" y="727"/>
                    <a:pt x="1" y="1695"/>
                  </a:cubicBezTo>
                  <a:cubicBezTo>
                    <a:pt x="1" y="2663"/>
                    <a:pt x="162" y="3470"/>
                    <a:pt x="404" y="3470"/>
                  </a:cubicBezTo>
                  <a:cubicBezTo>
                    <a:pt x="646" y="3470"/>
                    <a:pt x="888" y="2663"/>
                    <a:pt x="888" y="1695"/>
                  </a:cubicBezTo>
                  <a:cubicBezTo>
                    <a:pt x="888" y="727"/>
                    <a:pt x="646"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26"/>
            <p:cNvSpPr/>
            <p:nvPr/>
          </p:nvSpPr>
          <p:spPr>
            <a:xfrm>
              <a:off x="3339075" y="4371004"/>
              <a:ext cx="15397" cy="60118"/>
            </a:xfrm>
            <a:custGeom>
              <a:rect b="b" l="l" r="r" t="t"/>
              <a:pathLst>
                <a:path extrusionOk="0" h="3471" w="889">
                  <a:moveTo>
                    <a:pt x="485" y="1"/>
                  </a:moveTo>
                  <a:cubicBezTo>
                    <a:pt x="243" y="1"/>
                    <a:pt x="1" y="727"/>
                    <a:pt x="1" y="1695"/>
                  </a:cubicBezTo>
                  <a:cubicBezTo>
                    <a:pt x="1" y="2663"/>
                    <a:pt x="243" y="3470"/>
                    <a:pt x="485" y="3470"/>
                  </a:cubicBezTo>
                  <a:cubicBezTo>
                    <a:pt x="727" y="3470"/>
                    <a:pt x="888" y="2663"/>
                    <a:pt x="888" y="1695"/>
                  </a:cubicBezTo>
                  <a:cubicBezTo>
                    <a:pt x="888" y="727"/>
                    <a:pt x="727" y="1"/>
                    <a:pt x="48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26"/>
            <p:cNvSpPr/>
            <p:nvPr/>
          </p:nvSpPr>
          <p:spPr>
            <a:xfrm>
              <a:off x="2904447" y="4049563"/>
              <a:ext cx="567403" cy="4226"/>
            </a:xfrm>
            <a:custGeom>
              <a:rect b="b" l="l" r="r" t="t"/>
              <a:pathLst>
                <a:path extrusionOk="0" h="244" w="32760">
                  <a:moveTo>
                    <a:pt x="81" y="1"/>
                  </a:moveTo>
                  <a:cubicBezTo>
                    <a:pt x="0" y="1"/>
                    <a:pt x="0" y="82"/>
                    <a:pt x="0" y="82"/>
                  </a:cubicBezTo>
                  <a:cubicBezTo>
                    <a:pt x="0" y="162"/>
                    <a:pt x="0" y="243"/>
                    <a:pt x="81" y="243"/>
                  </a:cubicBezTo>
                  <a:lnTo>
                    <a:pt x="32679" y="243"/>
                  </a:lnTo>
                  <a:cubicBezTo>
                    <a:pt x="32760" y="243"/>
                    <a:pt x="32760" y="162"/>
                    <a:pt x="32760" y="82"/>
                  </a:cubicBezTo>
                  <a:cubicBezTo>
                    <a:pt x="32760" y="82"/>
                    <a:pt x="32760" y="1"/>
                    <a:pt x="3267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26"/>
            <p:cNvSpPr/>
            <p:nvPr/>
          </p:nvSpPr>
          <p:spPr>
            <a:xfrm>
              <a:off x="2999482" y="4491188"/>
              <a:ext cx="403902" cy="2823"/>
            </a:xfrm>
            <a:custGeom>
              <a:rect b="b" l="l" r="r" t="t"/>
              <a:pathLst>
                <a:path extrusionOk="0" h="163" w="23320">
                  <a:moveTo>
                    <a:pt x="161" y="1"/>
                  </a:moveTo>
                  <a:cubicBezTo>
                    <a:pt x="0" y="1"/>
                    <a:pt x="0" y="162"/>
                    <a:pt x="161" y="162"/>
                  </a:cubicBezTo>
                  <a:lnTo>
                    <a:pt x="23158" y="162"/>
                  </a:lnTo>
                  <a:cubicBezTo>
                    <a:pt x="23319" y="162"/>
                    <a:pt x="23319" y="1"/>
                    <a:pt x="231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9" name="Google Shape;1859;p26"/>
          <p:cNvGrpSpPr/>
          <p:nvPr/>
        </p:nvGrpSpPr>
        <p:grpSpPr>
          <a:xfrm>
            <a:off x="2154059" y="3717263"/>
            <a:ext cx="846804" cy="939268"/>
            <a:chOff x="1288450" y="4193600"/>
            <a:chExt cx="1129675" cy="1253025"/>
          </a:xfrm>
        </p:grpSpPr>
        <p:sp>
          <p:nvSpPr>
            <p:cNvPr id="1860" name="Google Shape;1860;p26"/>
            <p:cNvSpPr/>
            <p:nvPr/>
          </p:nvSpPr>
          <p:spPr>
            <a:xfrm>
              <a:off x="1413525" y="4629625"/>
              <a:ext cx="948125" cy="92825"/>
            </a:xfrm>
            <a:custGeom>
              <a:rect b="b" l="l" r="r" t="t"/>
              <a:pathLst>
                <a:path extrusionOk="0" h="3713" w="37925">
                  <a:moveTo>
                    <a:pt x="18962" y="1"/>
                  </a:moveTo>
                  <a:cubicBezTo>
                    <a:pt x="8473" y="1"/>
                    <a:pt x="1" y="888"/>
                    <a:pt x="1" y="1856"/>
                  </a:cubicBezTo>
                  <a:cubicBezTo>
                    <a:pt x="1" y="2905"/>
                    <a:pt x="8473" y="3712"/>
                    <a:pt x="18962" y="3712"/>
                  </a:cubicBezTo>
                  <a:cubicBezTo>
                    <a:pt x="29452" y="3712"/>
                    <a:pt x="37924" y="2905"/>
                    <a:pt x="37924" y="1856"/>
                  </a:cubicBezTo>
                  <a:cubicBezTo>
                    <a:pt x="37924" y="888"/>
                    <a:pt x="29452" y="1"/>
                    <a:pt x="1896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26"/>
            <p:cNvSpPr/>
            <p:nvPr/>
          </p:nvSpPr>
          <p:spPr>
            <a:xfrm>
              <a:off x="1508325" y="4202100"/>
              <a:ext cx="810950" cy="496125"/>
            </a:xfrm>
            <a:custGeom>
              <a:rect b="b" l="l" r="r" t="t"/>
              <a:pathLst>
                <a:path extrusionOk="0" h="19845" w="32438">
                  <a:moveTo>
                    <a:pt x="7061" y="0"/>
                  </a:moveTo>
                  <a:cubicBezTo>
                    <a:pt x="6761" y="0"/>
                    <a:pt x="6452" y="51"/>
                    <a:pt x="6133" y="157"/>
                  </a:cubicBezTo>
                  <a:cubicBezTo>
                    <a:pt x="1" y="2093"/>
                    <a:pt x="9684" y="18150"/>
                    <a:pt x="9684" y="18150"/>
                  </a:cubicBezTo>
                  <a:lnTo>
                    <a:pt x="12427" y="19522"/>
                  </a:lnTo>
                  <a:lnTo>
                    <a:pt x="18963" y="19845"/>
                  </a:lnTo>
                  <a:cubicBezTo>
                    <a:pt x="18963" y="19845"/>
                    <a:pt x="32438" y="5563"/>
                    <a:pt x="27274" y="1206"/>
                  </a:cubicBezTo>
                  <a:cubicBezTo>
                    <a:pt x="26683" y="706"/>
                    <a:pt x="26073" y="483"/>
                    <a:pt x="25455" y="483"/>
                  </a:cubicBezTo>
                  <a:cubicBezTo>
                    <a:pt x="20584" y="483"/>
                    <a:pt x="15215" y="14361"/>
                    <a:pt x="14928" y="16295"/>
                  </a:cubicBezTo>
                  <a:cubicBezTo>
                    <a:pt x="14928" y="16295"/>
                    <a:pt x="12466" y="0"/>
                    <a:pt x="706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26"/>
            <p:cNvSpPr/>
            <p:nvPr/>
          </p:nvSpPr>
          <p:spPr>
            <a:xfrm>
              <a:off x="1288450" y="4193600"/>
              <a:ext cx="1129675" cy="538925"/>
            </a:xfrm>
            <a:custGeom>
              <a:rect b="b" l="l" r="r" t="t"/>
              <a:pathLst>
                <a:path extrusionOk="0" h="21557" w="45187">
                  <a:moveTo>
                    <a:pt x="24532" y="0"/>
                  </a:moveTo>
                  <a:cubicBezTo>
                    <a:pt x="19829" y="0"/>
                    <a:pt x="19098" y="13289"/>
                    <a:pt x="19931" y="17684"/>
                  </a:cubicBezTo>
                  <a:cubicBezTo>
                    <a:pt x="19931" y="17684"/>
                    <a:pt x="15064" y="7469"/>
                    <a:pt x="9426" y="7469"/>
                  </a:cubicBezTo>
                  <a:cubicBezTo>
                    <a:pt x="8531" y="7469"/>
                    <a:pt x="7616" y="7726"/>
                    <a:pt x="6698" y="8324"/>
                  </a:cubicBezTo>
                  <a:cubicBezTo>
                    <a:pt x="1" y="12681"/>
                    <a:pt x="16703" y="21557"/>
                    <a:pt x="16703" y="21557"/>
                  </a:cubicBezTo>
                  <a:lnTo>
                    <a:pt x="32034" y="19620"/>
                  </a:lnTo>
                  <a:cubicBezTo>
                    <a:pt x="32034" y="19620"/>
                    <a:pt x="45187" y="14456"/>
                    <a:pt x="41717" y="8162"/>
                  </a:cubicBezTo>
                  <a:cubicBezTo>
                    <a:pt x="41108" y="7031"/>
                    <a:pt x="40254" y="6557"/>
                    <a:pt x="39253" y="6557"/>
                  </a:cubicBezTo>
                  <a:cubicBezTo>
                    <a:pt x="34679" y="6557"/>
                    <a:pt x="27021" y="16445"/>
                    <a:pt x="25499" y="18894"/>
                  </a:cubicBezTo>
                  <a:cubicBezTo>
                    <a:pt x="25499" y="18894"/>
                    <a:pt x="30985" y="2030"/>
                    <a:pt x="25499" y="174"/>
                  </a:cubicBezTo>
                  <a:cubicBezTo>
                    <a:pt x="25159" y="56"/>
                    <a:pt x="24837" y="0"/>
                    <a:pt x="24532"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26"/>
            <p:cNvSpPr/>
            <p:nvPr/>
          </p:nvSpPr>
          <p:spPr>
            <a:xfrm>
              <a:off x="1403450" y="4684100"/>
              <a:ext cx="958200" cy="762525"/>
            </a:xfrm>
            <a:custGeom>
              <a:rect b="b" l="l" r="r" t="t"/>
              <a:pathLst>
                <a:path extrusionOk="0" h="30501" w="38328">
                  <a:moveTo>
                    <a:pt x="0" y="0"/>
                  </a:moveTo>
                  <a:lnTo>
                    <a:pt x="7101" y="30501"/>
                  </a:lnTo>
                  <a:lnTo>
                    <a:pt x="30904" y="30501"/>
                  </a:lnTo>
                  <a:lnTo>
                    <a:pt x="38327" y="0"/>
                  </a:lnTo>
                  <a:close/>
                </a:path>
              </a:pathLst>
            </a:custGeom>
            <a:solidFill>
              <a:srgbClr val="FF6B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26"/>
            <p:cNvSpPr/>
            <p:nvPr/>
          </p:nvSpPr>
          <p:spPr>
            <a:xfrm>
              <a:off x="1514400" y="4731275"/>
              <a:ext cx="758100" cy="275700"/>
            </a:xfrm>
            <a:custGeom>
              <a:rect b="b" l="l" r="r" t="t"/>
              <a:pathLst>
                <a:path extrusionOk="0" h="11028" w="30324">
                  <a:moveTo>
                    <a:pt x="10328" y="130"/>
                  </a:moveTo>
                  <a:cubicBezTo>
                    <a:pt x="10732" y="372"/>
                    <a:pt x="11054" y="776"/>
                    <a:pt x="11135" y="1260"/>
                  </a:cubicBezTo>
                  <a:cubicBezTo>
                    <a:pt x="11377" y="2148"/>
                    <a:pt x="11458" y="4003"/>
                    <a:pt x="9118" y="7070"/>
                  </a:cubicBezTo>
                  <a:cubicBezTo>
                    <a:pt x="7504" y="4165"/>
                    <a:pt x="7988" y="1906"/>
                    <a:pt x="8956" y="776"/>
                  </a:cubicBezTo>
                  <a:cubicBezTo>
                    <a:pt x="9279" y="453"/>
                    <a:pt x="9683" y="211"/>
                    <a:pt x="10086" y="130"/>
                  </a:cubicBezTo>
                  <a:close/>
                  <a:moveTo>
                    <a:pt x="21544" y="372"/>
                  </a:moveTo>
                  <a:cubicBezTo>
                    <a:pt x="21867" y="453"/>
                    <a:pt x="22109" y="695"/>
                    <a:pt x="22270" y="1018"/>
                  </a:cubicBezTo>
                  <a:cubicBezTo>
                    <a:pt x="22916" y="2067"/>
                    <a:pt x="22996" y="4326"/>
                    <a:pt x="21544" y="7231"/>
                  </a:cubicBezTo>
                  <a:cubicBezTo>
                    <a:pt x="20737" y="6343"/>
                    <a:pt x="20172" y="5214"/>
                    <a:pt x="20172" y="4003"/>
                  </a:cubicBezTo>
                  <a:cubicBezTo>
                    <a:pt x="19849" y="2874"/>
                    <a:pt x="20092" y="1663"/>
                    <a:pt x="20737" y="695"/>
                  </a:cubicBezTo>
                  <a:cubicBezTo>
                    <a:pt x="20898" y="534"/>
                    <a:pt x="21141" y="372"/>
                    <a:pt x="21463" y="372"/>
                  </a:cubicBezTo>
                  <a:close/>
                  <a:moveTo>
                    <a:pt x="10097" y="1"/>
                  </a:moveTo>
                  <a:cubicBezTo>
                    <a:pt x="9594" y="1"/>
                    <a:pt x="9133" y="246"/>
                    <a:pt x="8876" y="695"/>
                  </a:cubicBezTo>
                  <a:cubicBezTo>
                    <a:pt x="7827" y="1825"/>
                    <a:pt x="7262" y="4246"/>
                    <a:pt x="8956" y="7150"/>
                  </a:cubicBezTo>
                  <a:cubicBezTo>
                    <a:pt x="8956" y="7150"/>
                    <a:pt x="8956" y="7231"/>
                    <a:pt x="9037" y="7312"/>
                  </a:cubicBezTo>
                  <a:cubicBezTo>
                    <a:pt x="7578" y="9220"/>
                    <a:pt x="5376" y="10270"/>
                    <a:pt x="3112" y="10270"/>
                  </a:cubicBezTo>
                  <a:cubicBezTo>
                    <a:pt x="2121" y="10270"/>
                    <a:pt x="1119" y="10069"/>
                    <a:pt x="161" y="9652"/>
                  </a:cubicBezTo>
                  <a:cubicBezTo>
                    <a:pt x="121" y="9611"/>
                    <a:pt x="101" y="9591"/>
                    <a:pt x="81" y="9591"/>
                  </a:cubicBezTo>
                  <a:cubicBezTo>
                    <a:pt x="61" y="9591"/>
                    <a:pt x="40" y="9611"/>
                    <a:pt x="0" y="9652"/>
                  </a:cubicBezTo>
                  <a:cubicBezTo>
                    <a:pt x="0" y="9732"/>
                    <a:pt x="0" y="9732"/>
                    <a:pt x="0" y="9813"/>
                  </a:cubicBezTo>
                  <a:cubicBezTo>
                    <a:pt x="982" y="10230"/>
                    <a:pt x="2016" y="10431"/>
                    <a:pt x="3039" y="10431"/>
                  </a:cubicBezTo>
                  <a:cubicBezTo>
                    <a:pt x="5379" y="10431"/>
                    <a:pt x="7658" y="9382"/>
                    <a:pt x="9118" y="7473"/>
                  </a:cubicBezTo>
                  <a:cubicBezTo>
                    <a:pt x="10570" y="9732"/>
                    <a:pt x="13072" y="11023"/>
                    <a:pt x="15734" y="11023"/>
                  </a:cubicBezTo>
                  <a:cubicBezTo>
                    <a:pt x="15808" y="11026"/>
                    <a:pt x="15881" y="11027"/>
                    <a:pt x="15955" y="11027"/>
                  </a:cubicBezTo>
                  <a:cubicBezTo>
                    <a:pt x="18210" y="11027"/>
                    <a:pt x="20288" y="9833"/>
                    <a:pt x="21383" y="7957"/>
                  </a:cubicBezTo>
                  <a:cubicBezTo>
                    <a:pt x="21463" y="7796"/>
                    <a:pt x="21544" y="7634"/>
                    <a:pt x="21625" y="7554"/>
                  </a:cubicBezTo>
                  <a:cubicBezTo>
                    <a:pt x="21867" y="7715"/>
                    <a:pt x="22189" y="7877"/>
                    <a:pt x="22432" y="8038"/>
                  </a:cubicBezTo>
                  <a:cubicBezTo>
                    <a:pt x="23816" y="8601"/>
                    <a:pt x="25294" y="9094"/>
                    <a:pt x="26728" y="9094"/>
                  </a:cubicBezTo>
                  <a:cubicBezTo>
                    <a:pt x="27967" y="9094"/>
                    <a:pt x="29173" y="8725"/>
                    <a:pt x="30258" y="7715"/>
                  </a:cubicBezTo>
                  <a:cubicBezTo>
                    <a:pt x="30324" y="7650"/>
                    <a:pt x="30230" y="7532"/>
                    <a:pt x="30150" y="7532"/>
                  </a:cubicBezTo>
                  <a:cubicBezTo>
                    <a:pt x="30131" y="7532"/>
                    <a:pt x="30112" y="7538"/>
                    <a:pt x="30097" y="7554"/>
                  </a:cubicBezTo>
                  <a:cubicBezTo>
                    <a:pt x="29102" y="8512"/>
                    <a:pt x="27956" y="8864"/>
                    <a:pt x="26765" y="8864"/>
                  </a:cubicBezTo>
                  <a:cubicBezTo>
                    <a:pt x="25349" y="8864"/>
                    <a:pt x="23871" y="8366"/>
                    <a:pt x="22512" y="7796"/>
                  </a:cubicBezTo>
                  <a:cubicBezTo>
                    <a:pt x="22270" y="7715"/>
                    <a:pt x="21947" y="7554"/>
                    <a:pt x="21705" y="7392"/>
                  </a:cubicBezTo>
                  <a:cubicBezTo>
                    <a:pt x="23238" y="4407"/>
                    <a:pt x="23077" y="2067"/>
                    <a:pt x="22432" y="937"/>
                  </a:cubicBezTo>
                  <a:cubicBezTo>
                    <a:pt x="22270" y="534"/>
                    <a:pt x="21947" y="292"/>
                    <a:pt x="21463" y="211"/>
                  </a:cubicBezTo>
                  <a:cubicBezTo>
                    <a:pt x="21141" y="211"/>
                    <a:pt x="20818" y="372"/>
                    <a:pt x="20576" y="614"/>
                  </a:cubicBezTo>
                  <a:cubicBezTo>
                    <a:pt x="19849" y="1663"/>
                    <a:pt x="19688" y="2874"/>
                    <a:pt x="19930" y="4084"/>
                  </a:cubicBezTo>
                  <a:cubicBezTo>
                    <a:pt x="20011" y="5375"/>
                    <a:pt x="20576" y="6505"/>
                    <a:pt x="21463" y="7392"/>
                  </a:cubicBezTo>
                  <a:cubicBezTo>
                    <a:pt x="21383" y="7554"/>
                    <a:pt x="21302" y="7715"/>
                    <a:pt x="21221" y="7796"/>
                  </a:cubicBezTo>
                  <a:cubicBezTo>
                    <a:pt x="20127" y="9671"/>
                    <a:pt x="18125" y="10866"/>
                    <a:pt x="15947" y="10866"/>
                  </a:cubicBezTo>
                  <a:cubicBezTo>
                    <a:pt x="15876" y="10866"/>
                    <a:pt x="15805" y="10865"/>
                    <a:pt x="15734" y="10862"/>
                  </a:cubicBezTo>
                  <a:cubicBezTo>
                    <a:pt x="13152" y="10862"/>
                    <a:pt x="10651" y="9571"/>
                    <a:pt x="9279" y="7312"/>
                  </a:cubicBezTo>
                  <a:cubicBezTo>
                    <a:pt x="11700" y="4165"/>
                    <a:pt x="11619" y="2148"/>
                    <a:pt x="11377" y="1260"/>
                  </a:cubicBezTo>
                  <a:cubicBezTo>
                    <a:pt x="11296" y="695"/>
                    <a:pt x="10893" y="292"/>
                    <a:pt x="10490" y="50"/>
                  </a:cubicBezTo>
                  <a:cubicBezTo>
                    <a:pt x="10358" y="17"/>
                    <a:pt x="10226" y="1"/>
                    <a:pt x="10097"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26"/>
            <p:cNvSpPr/>
            <p:nvPr/>
          </p:nvSpPr>
          <p:spPr>
            <a:xfrm>
              <a:off x="1574900" y="5085150"/>
              <a:ext cx="629400" cy="276850"/>
            </a:xfrm>
            <a:custGeom>
              <a:rect b="b" l="l" r="r" t="t"/>
              <a:pathLst>
                <a:path extrusionOk="0" h="11074" w="25176">
                  <a:moveTo>
                    <a:pt x="7908" y="177"/>
                  </a:moveTo>
                  <a:cubicBezTo>
                    <a:pt x="8312" y="419"/>
                    <a:pt x="8634" y="822"/>
                    <a:pt x="8715" y="1306"/>
                  </a:cubicBezTo>
                  <a:cubicBezTo>
                    <a:pt x="8957" y="2194"/>
                    <a:pt x="8957" y="4050"/>
                    <a:pt x="6698" y="7035"/>
                  </a:cubicBezTo>
                  <a:cubicBezTo>
                    <a:pt x="5084" y="4211"/>
                    <a:pt x="5568" y="1952"/>
                    <a:pt x="6536" y="822"/>
                  </a:cubicBezTo>
                  <a:cubicBezTo>
                    <a:pt x="6859" y="499"/>
                    <a:pt x="7263" y="257"/>
                    <a:pt x="7666" y="177"/>
                  </a:cubicBezTo>
                  <a:close/>
                  <a:moveTo>
                    <a:pt x="19124" y="419"/>
                  </a:moveTo>
                  <a:cubicBezTo>
                    <a:pt x="19447" y="499"/>
                    <a:pt x="19689" y="661"/>
                    <a:pt x="19850" y="1064"/>
                  </a:cubicBezTo>
                  <a:cubicBezTo>
                    <a:pt x="20496" y="2113"/>
                    <a:pt x="20576" y="4373"/>
                    <a:pt x="19124" y="7277"/>
                  </a:cubicBezTo>
                  <a:cubicBezTo>
                    <a:pt x="18317" y="6390"/>
                    <a:pt x="17752" y="5260"/>
                    <a:pt x="17752" y="4050"/>
                  </a:cubicBezTo>
                  <a:cubicBezTo>
                    <a:pt x="17429" y="2920"/>
                    <a:pt x="17672" y="1710"/>
                    <a:pt x="18317" y="741"/>
                  </a:cubicBezTo>
                  <a:cubicBezTo>
                    <a:pt x="18478" y="499"/>
                    <a:pt x="18721" y="419"/>
                    <a:pt x="19043" y="419"/>
                  </a:cubicBezTo>
                  <a:close/>
                  <a:moveTo>
                    <a:pt x="7747" y="0"/>
                  </a:moveTo>
                  <a:cubicBezTo>
                    <a:pt x="7187" y="0"/>
                    <a:pt x="6658" y="247"/>
                    <a:pt x="6375" y="741"/>
                  </a:cubicBezTo>
                  <a:cubicBezTo>
                    <a:pt x="5407" y="1871"/>
                    <a:pt x="4842" y="4211"/>
                    <a:pt x="6456" y="7197"/>
                  </a:cubicBezTo>
                  <a:cubicBezTo>
                    <a:pt x="6536" y="7197"/>
                    <a:pt x="6536" y="7277"/>
                    <a:pt x="6536" y="7277"/>
                  </a:cubicBezTo>
                  <a:cubicBezTo>
                    <a:pt x="5181" y="9235"/>
                    <a:pt x="2983" y="10279"/>
                    <a:pt x="663" y="10279"/>
                  </a:cubicBezTo>
                  <a:cubicBezTo>
                    <a:pt x="497" y="10279"/>
                    <a:pt x="330" y="10274"/>
                    <a:pt x="162" y="10263"/>
                  </a:cubicBezTo>
                  <a:cubicBezTo>
                    <a:pt x="1" y="10263"/>
                    <a:pt x="1" y="10424"/>
                    <a:pt x="162" y="10424"/>
                  </a:cubicBezTo>
                  <a:cubicBezTo>
                    <a:pt x="386" y="10446"/>
                    <a:pt x="611" y="10457"/>
                    <a:pt x="834" y="10457"/>
                  </a:cubicBezTo>
                  <a:cubicBezTo>
                    <a:pt x="3104" y="10457"/>
                    <a:pt x="5302" y="9356"/>
                    <a:pt x="6698" y="7519"/>
                  </a:cubicBezTo>
                  <a:cubicBezTo>
                    <a:pt x="8150" y="9698"/>
                    <a:pt x="10652" y="11070"/>
                    <a:pt x="13314" y="11070"/>
                  </a:cubicBezTo>
                  <a:cubicBezTo>
                    <a:pt x="13388" y="11072"/>
                    <a:pt x="13461" y="11074"/>
                    <a:pt x="13535" y="11074"/>
                  </a:cubicBezTo>
                  <a:cubicBezTo>
                    <a:pt x="15790" y="11074"/>
                    <a:pt x="17871" y="9877"/>
                    <a:pt x="19043" y="7923"/>
                  </a:cubicBezTo>
                  <a:lnTo>
                    <a:pt x="19205" y="7600"/>
                  </a:lnTo>
                  <a:cubicBezTo>
                    <a:pt x="19447" y="7761"/>
                    <a:pt x="19769" y="7923"/>
                    <a:pt x="20012" y="8004"/>
                  </a:cubicBezTo>
                  <a:cubicBezTo>
                    <a:pt x="21489" y="8668"/>
                    <a:pt x="23034" y="9063"/>
                    <a:pt x="24647" y="9063"/>
                  </a:cubicBezTo>
                  <a:cubicBezTo>
                    <a:pt x="24795" y="9063"/>
                    <a:pt x="24945" y="9059"/>
                    <a:pt x="25095" y="9052"/>
                  </a:cubicBezTo>
                  <a:cubicBezTo>
                    <a:pt x="25095" y="9052"/>
                    <a:pt x="25176" y="8972"/>
                    <a:pt x="25176" y="8891"/>
                  </a:cubicBezTo>
                  <a:cubicBezTo>
                    <a:pt x="25176" y="8891"/>
                    <a:pt x="25095" y="8810"/>
                    <a:pt x="25014" y="8810"/>
                  </a:cubicBezTo>
                  <a:cubicBezTo>
                    <a:pt x="24845" y="8818"/>
                    <a:pt x="24676" y="8823"/>
                    <a:pt x="24508" y="8823"/>
                  </a:cubicBezTo>
                  <a:cubicBezTo>
                    <a:pt x="22998" y="8823"/>
                    <a:pt x="21553" y="8496"/>
                    <a:pt x="20173" y="7842"/>
                  </a:cubicBezTo>
                  <a:cubicBezTo>
                    <a:pt x="19850" y="7681"/>
                    <a:pt x="19608" y="7519"/>
                    <a:pt x="19366" y="7358"/>
                  </a:cubicBezTo>
                  <a:cubicBezTo>
                    <a:pt x="20818" y="4373"/>
                    <a:pt x="20657" y="2033"/>
                    <a:pt x="20092" y="903"/>
                  </a:cubicBezTo>
                  <a:cubicBezTo>
                    <a:pt x="19850" y="499"/>
                    <a:pt x="19527" y="257"/>
                    <a:pt x="19124" y="177"/>
                  </a:cubicBezTo>
                  <a:cubicBezTo>
                    <a:pt x="18801" y="177"/>
                    <a:pt x="18398" y="338"/>
                    <a:pt x="18156" y="580"/>
                  </a:cubicBezTo>
                  <a:cubicBezTo>
                    <a:pt x="17510" y="1629"/>
                    <a:pt x="17268" y="2920"/>
                    <a:pt x="17591" y="4130"/>
                  </a:cubicBezTo>
                  <a:cubicBezTo>
                    <a:pt x="17591" y="5341"/>
                    <a:pt x="18156" y="6551"/>
                    <a:pt x="19043" y="7439"/>
                  </a:cubicBezTo>
                  <a:cubicBezTo>
                    <a:pt x="18963" y="7600"/>
                    <a:pt x="18882" y="7681"/>
                    <a:pt x="18801" y="7842"/>
                  </a:cubicBezTo>
                  <a:cubicBezTo>
                    <a:pt x="17672" y="9779"/>
                    <a:pt x="15574" y="10908"/>
                    <a:pt x="13314" y="10908"/>
                  </a:cubicBezTo>
                  <a:cubicBezTo>
                    <a:pt x="10652" y="10908"/>
                    <a:pt x="8231" y="9537"/>
                    <a:pt x="6779" y="7358"/>
                  </a:cubicBezTo>
                  <a:cubicBezTo>
                    <a:pt x="9199" y="4211"/>
                    <a:pt x="9119" y="2194"/>
                    <a:pt x="8876" y="1306"/>
                  </a:cubicBezTo>
                  <a:cubicBezTo>
                    <a:pt x="8796" y="741"/>
                    <a:pt x="8473" y="257"/>
                    <a:pt x="7989" y="15"/>
                  </a:cubicBezTo>
                  <a:cubicBezTo>
                    <a:pt x="7908" y="5"/>
                    <a:pt x="7828" y="0"/>
                    <a:pt x="7747"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26"/>
            <p:cNvSpPr/>
            <p:nvPr/>
          </p:nvSpPr>
          <p:spPr>
            <a:xfrm>
              <a:off x="1980375" y="4448575"/>
              <a:ext cx="272350" cy="239575"/>
            </a:xfrm>
            <a:custGeom>
              <a:rect b="b" l="l" r="r" t="t"/>
              <a:pathLst>
                <a:path extrusionOk="0" h="9583" w="10894">
                  <a:moveTo>
                    <a:pt x="10772" y="1"/>
                  </a:moveTo>
                  <a:cubicBezTo>
                    <a:pt x="10752" y="1"/>
                    <a:pt x="10732" y="21"/>
                    <a:pt x="10732" y="61"/>
                  </a:cubicBezTo>
                  <a:lnTo>
                    <a:pt x="0" y="9421"/>
                  </a:lnTo>
                  <a:cubicBezTo>
                    <a:pt x="0" y="9421"/>
                    <a:pt x="0" y="9502"/>
                    <a:pt x="0" y="9502"/>
                  </a:cubicBezTo>
                  <a:cubicBezTo>
                    <a:pt x="40" y="9542"/>
                    <a:pt x="61" y="9562"/>
                    <a:pt x="71" y="9562"/>
                  </a:cubicBezTo>
                  <a:cubicBezTo>
                    <a:pt x="81" y="9562"/>
                    <a:pt x="81" y="9542"/>
                    <a:pt x="81" y="9502"/>
                  </a:cubicBezTo>
                  <a:cubicBezTo>
                    <a:pt x="81" y="9583"/>
                    <a:pt x="162" y="9583"/>
                    <a:pt x="162" y="9583"/>
                  </a:cubicBezTo>
                  <a:lnTo>
                    <a:pt x="10812" y="142"/>
                  </a:lnTo>
                  <a:cubicBezTo>
                    <a:pt x="10893" y="142"/>
                    <a:pt x="10893" y="61"/>
                    <a:pt x="10812" y="61"/>
                  </a:cubicBezTo>
                  <a:cubicBezTo>
                    <a:pt x="10812" y="21"/>
                    <a:pt x="10792" y="1"/>
                    <a:pt x="1077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26"/>
            <p:cNvSpPr/>
            <p:nvPr/>
          </p:nvSpPr>
          <p:spPr>
            <a:xfrm>
              <a:off x="1859325" y="4283850"/>
              <a:ext cx="36350" cy="402275"/>
            </a:xfrm>
            <a:custGeom>
              <a:rect b="b" l="l" r="r" t="t"/>
              <a:pathLst>
                <a:path extrusionOk="0" h="16091" w="1454">
                  <a:moveTo>
                    <a:pt x="1320" y="0"/>
                  </a:moveTo>
                  <a:cubicBezTo>
                    <a:pt x="1292" y="0"/>
                    <a:pt x="1292" y="57"/>
                    <a:pt x="1292" y="114"/>
                  </a:cubicBezTo>
                  <a:lnTo>
                    <a:pt x="1" y="16010"/>
                  </a:lnTo>
                  <a:cubicBezTo>
                    <a:pt x="1" y="16091"/>
                    <a:pt x="82" y="16091"/>
                    <a:pt x="162" y="16091"/>
                  </a:cubicBezTo>
                  <a:cubicBezTo>
                    <a:pt x="162" y="16091"/>
                    <a:pt x="243" y="16091"/>
                    <a:pt x="243" y="16010"/>
                  </a:cubicBezTo>
                  <a:lnTo>
                    <a:pt x="1453" y="114"/>
                  </a:lnTo>
                  <a:cubicBezTo>
                    <a:pt x="1453" y="34"/>
                    <a:pt x="1453" y="34"/>
                    <a:pt x="1373" y="34"/>
                  </a:cubicBezTo>
                  <a:cubicBezTo>
                    <a:pt x="1349" y="10"/>
                    <a:pt x="1332" y="0"/>
                    <a:pt x="132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26"/>
            <p:cNvSpPr/>
            <p:nvPr/>
          </p:nvSpPr>
          <p:spPr>
            <a:xfrm>
              <a:off x="1507575" y="4460475"/>
              <a:ext cx="234775" cy="229200"/>
            </a:xfrm>
            <a:custGeom>
              <a:rect b="b" l="l" r="r" t="t"/>
              <a:pathLst>
                <a:path extrusionOk="0" h="9168" w="9391">
                  <a:moveTo>
                    <a:pt x="106" y="0"/>
                  </a:moveTo>
                  <a:cubicBezTo>
                    <a:pt x="43" y="0"/>
                    <a:pt x="0" y="94"/>
                    <a:pt x="112" y="150"/>
                  </a:cubicBezTo>
                  <a:lnTo>
                    <a:pt x="9310" y="9107"/>
                  </a:lnTo>
                  <a:cubicBezTo>
                    <a:pt x="9310" y="9147"/>
                    <a:pt x="9310" y="9167"/>
                    <a:pt x="9320" y="9167"/>
                  </a:cubicBezTo>
                  <a:cubicBezTo>
                    <a:pt x="9330" y="9167"/>
                    <a:pt x="9351" y="9147"/>
                    <a:pt x="9391" y="9107"/>
                  </a:cubicBezTo>
                  <a:cubicBezTo>
                    <a:pt x="9391" y="9107"/>
                    <a:pt x="9391" y="9026"/>
                    <a:pt x="9391" y="8945"/>
                  </a:cubicBezTo>
                  <a:lnTo>
                    <a:pt x="192" y="69"/>
                  </a:lnTo>
                  <a:cubicBezTo>
                    <a:pt x="167" y="19"/>
                    <a:pt x="135" y="0"/>
                    <a:pt x="10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26"/>
            <p:cNvSpPr/>
            <p:nvPr/>
          </p:nvSpPr>
          <p:spPr>
            <a:xfrm>
              <a:off x="2176025" y="4399650"/>
              <a:ext cx="113000" cy="133175"/>
            </a:xfrm>
            <a:custGeom>
              <a:rect b="b" l="l" r="r" t="t"/>
              <a:pathLst>
                <a:path extrusionOk="0" h="5327" w="4520">
                  <a:moveTo>
                    <a:pt x="324" y="1"/>
                  </a:moveTo>
                  <a:cubicBezTo>
                    <a:pt x="243" y="1"/>
                    <a:pt x="243" y="82"/>
                    <a:pt x="243" y="162"/>
                  </a:cubicBezTo>
                  <a:cubicBezTo>
                    <a:pt x="324" y="324"/>
                    <a:pt x="82" y="2906"/>
                    <a:pt x="1" y="4520"/>
                  </a:cubicBezTo>
                  <a:lnTo>
                    <a:pt x="1" y="4600"/>
                  </a:lnTo>
                  <a:lnTo>
                    <a:pt x="4358" y="5326"/>
                  </a:lnTo>
                  <a:lnTo>
                    <a:pt x="4439" y="5326"/>
                  </a:lnTo>
                  <a:cubicBezTo>
                    <a:pt x="4520" y="5326"/>
                    <a:pt x="4520" y="5165"/>
                    <a:pt x="4439" y="5165"/>
                  </a:cubicBezTo>
                  <a:lnTo>
                    <a:pt x="162" y="4439"/>
                  </a:lnTo>
                  <a:cubicBezTo>
                    <a:pt x="243" y="3067"/>
                    <a:pt x="485" y="243"/>
                    <a:pt x="485" y="82"/>
                  </a:cubicBezTo>
                  <a:cubicBezTo>
                    <a:pt x="404" y="1"/>
                    <a:pt x="404" y="1"/>
                    <a:pt x="324"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26"/>
            <p:cNvSpPr/>
            <p:nvPr/>
          </p:nvSpPr>
          <p:spPr>
            <a:xfrm>
              <a:off x="2097375" y="4462200"/>
              <a:ext cx="115000" cy="139200"/>
            </a:xfrm>
            <a:custGeom>
              <a:rect b="b" l="l" r="r" t="t"/>
              <a:pathLst>
                <a:path extrusionOk="0" h="5568" w="4600">
                  <a:moveTo>
                    <a:pt x="484" y="0"/>
                  </a:moveTo>
                  <a:cubicBezTo>
                    <a:pt x="404" y="0"/>
                    <a:pt x="404" y="81"/>
                    <a:pt x="404" y="162"/>
                  </a:cubicBezTo>
                  <a:cubicBezTo>
                    <a:pt x="484" y="323"/>
                    <a:pt x="242" y="2824"/>
                    <a:pt x="0" y="4519"/>
                  </a:cubicBezTo>
                  <a:lnTo>
                    <a:pt x="0" y="4680"/>
                  </a:lnTo>
                  <a:lnTo>
                    <a:pt x="4438" y="5568"/>
                  </a:lnTo>
                  <a:cubicBezTo>
                    <a:pt x="4519" y="5568"/>
                    <a:pt x="4599" y="5406"/>
                    <a:pt x="4519" y="5406"/>
                  </a:cubicBezTo>
                  <a:cubicBezTo>
                    <a:pt x="4519" y="5326"/>
                    <a:pt x="4519" y="5245"/>
                    <a:pt x="4438" y="5245"/>
                  </a:cubicBezTo>
                  <a:lnTo>
                    <a:pt x="242" y="4438"/>
                  </a:lnTo>
                  <a:cubicBezTo>
                    <a:pt x="404" y="3067"/>
                    <a:pt x="646" y="242"/>
                    <a:pt x="646" y="81"/>
                  </a:cubicBezTo>
                  <a:cubicBezTo>
                    <a:pt x="565" y="0"/>
                    <a:pt x="565" y="0"/>
                    <a:pt x="484"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26"/>
            <p:cNvSpPr/>
            <p:nvPr/>
          </p:nvSpPr>
          <p:spPr>
            <a:xfrm>
              <a:off x="2028775" y="4528775"/>
              <a:ext cx="113000" cy="133150"/>
            </a:xfrm>
            <a:custGeom>
              <a:rect b="b" l="l" r="r" t="t"/>
              <a:pathLst>
                <a:path extrusionOk="0" h="5326" w="4520">
                  <a:moveTo>
                    <a:pt x="323" y="0"/>
                  </a:moveTo>
                  <a:cubicBezTo>
                    <a:pt x="243" y="0"/>
                    <a:pt x="243" y="81"/>
                    <a:pt x="243" y="161"/>
                  </a:cubicBezTo>
                  <a:cubicBezTo>
                    <a:pt x="323" y="323"/>
                    <a:pt x="81" y="2824"/>
                    <a:pt x="1" y="4519"/>
                  </a:cubicBezTo>
                  <a:lnTo>
                    <a:pt x="1" y="4599"/>
                  </a:lnTo>
                  <a:lnTo>
                    <a:pt x="4358" y="5326"/>
                  </a:lnTo>
                  <a:cubicBezTo>
                    <a:pt x="4519" y="5326"/>
                    <a:pt x="4519" y="5164"/>
                    <a:pt x="4358" y="5164"/>
                  </a:cubicBezTo>
                  <a:lnTo>
                    <a:pt x="162" y="4438"/>
                  </a:lnTo>
                  <a:cubicBezTo>
                    <a:pt x="243" y="3066"/>
                    <a:pt x="404" y="242"/>
                    <a:pt x="404" y="81"/>
                  </a:cubicBezTo>
                  <a:cubicBezTo>
                    <a:pt x="404" y="0"/>
                    <a:pt x="404" y="0"/>
                    <a:pt x="3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26"/>
            <p:cNvSpPr/>
            <p:nvPr/>
          </p:nvSpPr>
          <p:spPr>
            <a:xfrm>
              <a:off x="1463950" y="4404875"/>
              <a:ext cx="113000" cy="134000"/>
            </a:xfrm>
            <a:custGeom>
              <a:rect b="b" l="l" r="r" t="t"/>
              <a:pathLst>
                <a:path extrusionOk="0" h="5360" w="4520">
                  <a:moveTo>
                    <a:pt x="4128" y="1"/>
                  </a:moveTo>
                  <a:cubicBezTo>
                    <a:pt x="4076" y="1"/>
                    <a:pt x="4035" y="58"/>
                    <a:pt x="4035" y="115"/>
                  </a:cubicBezTo>
                  <a:cubicBezTo>
                    <a:pt x="4035" y="276"/>
                    <a:pt x="4197" y="3100"/>
                    <a:pt x="4358" y="4472"/>
                  </a:cubicBezTo>
                  <a:lnTo>
                    <a:pt x="81" y="5198"/>
                  </a:lnTo>
                  <a:cubicBezTo>
                    <a:pt x="1" y="5198"/>
                    <a:pt x="1" y="5198"/>
                    <a:pt x="1" y="5279"/>
                  </a:cubicBezTo>
                  <a:cubicBezTo>
                    <a:pt x="1" y="5360"/>
                    <a:pt x="81" y="5360"/>
                    <a:pt x="81" y="5360"/>
                  </a:cubicBezTo>
                  <a:lnTo>
                    <a:pt x="4519" y="4633"/>
                  </a:lnTo>
                  <a:lnTo>
                    <a:pt x="4519" y="4553"/>
                  </a:lnTo>
                  <a:cubicBezTo>
                    <a:pt x="4439" y="2858"/>
                    <a:pt x="4277" y="357"/>
                    <a:pt x="4277" y="115"/>
                  </a:cubicBezTo>
                  <a:cubicBezTo>
                    <a:pt x="4277" y="115"/>
                    <a:pt x="4197" y="34"/>
                    <a:pt x="4197" y="34"/>
                  </a:cubicBezTo>
                  <a:cubicBezTo>
                    <a:pt x="4173" y="10"/>
                    <a:pt x="4149" y="1"/>
                    <a:pt x="412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26"/>
            <p:cNvSpPr/>
            <p:nvPr/>
          </p:nvSpPr>
          <p:spPr>
            <a:xfrm>
              <a:off x="1540600" y="4469425"/>
              <a:ext cx="104925" cy="134000"/>
            </a:xfrm>
            <a:custGeom>
              <a:rect b="b" l="l" r="r" t="t"/>
              <a:pathLst>
                <a:path extrusionOk="0" h="5360" w="4197">
                  <a:moveTo>
                    <a:pt x="4099" y="1"/>
                  </a:moveTo>
                  <a:cubicBezTo>
                    <a:pt x="4076" y="1"/>
                    <a:pt x="4035" y="58"/>
                    <a:pt x="4035" y="115"/>
                  </a:cubicBezTo>
                  <a:cubicBezTo>
                    <a:pt x="3955" y="276"/>
                    <a:pt x="3955" y="3423"/>
                    <a:pt x="3955" y="4553"/>
                  </a:cubicBezTo>
                  <a:lnTo>
                    <a:pt x="82" y="5198"/>
                  </a:lnTo>
                  <a:cubicBezTo>
                    <a:pt x="1" y="5198"/>
                    <a:pt x="1" y="5198"/>
                    <a:pt x="1" y="5279"/>
                  </a:cubicBezTo>
                  <a:cubicBezTo>
                    <a:pt x="1" y="5360"/>
                    <a:pt x="1" y="5360"/>
                    <a:pt x="82" y="5360"/>
                  </a:cubicBezTo>
                  <a:lnTo>
                    <a:pt x="4116" y="4714"/>
                  </a:lnTo>
                  <a:lnTo>
                    <a:pt x="4116" y="4633"/>
                  </a:lnTo>
                  <a:cubicBezTo>
                    <a:pt x="4116" y="2939"/>
                    <a:pt x="4197" y="276"/>
                    <a:pt x="4197" y="115"/>
                  </a:cubicBezTo>
                  <a:cubicBezTo>
                    <a:pt x="4197" y="115"/>
                    <a:pt x="4197" y="34"/>
                    <a:pt x="4116" y="34"/>
                  </a:cubicBezTo>
                  <a:cubicBezTo>
                    <a:pt x="4116" y="10"/>
                    <a:pt x="4109" y="1"/>
                    <a:pt x="409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26"/>
            <p:cNvSpPr/>
            <p:nvPr/>
          </p:nvSpPr>
          <p:spPr>
            <a:xfrm>
              <a:off x="1637450" y="4598475"/>
              <a:ext cx="74650" cy="77575"/>
            </a:xfrm>
            <a:custGeom>
              <a:rect b="b" l="l" r="r" t="t"/>
              <a:pathLst>
                <a:path extrusionOk="0" h="3103" w="2986">
                  <a:moveTo>
                    <a:pt x="2687" y="0"/>
                  </a:moveTo>
                  <a:cubicBezTo>
                    <a:pt x="2663" y="0"/>
                    <a:pt x="2663" y="36"/>
                    <a:pt x="2663" y="36"/>
                  </a:cubicBezTo>
                  <a:cubicBezTo>
                    <a:pt x="2663" y="762"/>
                    <a:pt x="2663" y="1489"/>
                    <a:pt x="2824" y="2215"/>
                  </a:cubicBezTo>
                  <a:lnTo>
                    <a:pt x="161" y="2941"/>
                  </a:lnTo>
                  <a:cubicBezTo>
                    <a:pt x="81" y="2941"/>
                    <a:pt x="0" y="2941"/>
                    <a:pt x="81" y="3022"/>
                  </a:cubicBezTo>
                  <a:cubicBezTo>
                    <a:pt x="81" y="3102"/>
                    <a:pt x="81" y="3102"/>
                    <a:pt x="161" y="3102"/>
                  </a:cubicBezTo>
                  <a:lnTo>
                    <a:pt x="2986" y="2376"/>
                  </a:lnTo>
                  <a:lnTo>
                    <a:pt x="2986" y="2295"/>
                  </a:lnTo>
                  <a:cubicBezTo>
                    <a:pt x="2905" y="1569"/>
                    <a:pt x="2824" y="843"/>
                    <a:pt x="2824" y="117"/>
                  </a:cubicBezTo>
                  <a:cubicBezTo>
                    <a:pt x="2824" y="36"/>
                    <a:pt x="2824" y="36"/>
                    <a:pt x="2743" y="36"/>
                  </a:cubicBezTo>
                  <a:cubicBezTo>
                    <a:pt x="2717" y="9"/>
                    <a:pt x="2699" y="0"/>
                    <a:pt x="268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26"/>
            <p:cNvSpPr/>
            <p:nvPr/>
          </p:nvSpPr>
          <p:spPr>
            <a:xfrm>
              <a:off x="1833100" y="4302825"/>
              <a:ext cx="122700" cy="86775"/>
            </a:xfrm>
            <a:custGeom>
              <a:rect b="b" l="l" r="r" t="t"/>
              <a:pathLst>
                <a:path extrusionOk="0" h="3471" w="4908">
                  <a:moveTo>
                    <a:pt x="82" y="1"/>
                  </a:moveTo>
                  <a:cubicBezTo>
                    <a:pt x="1" y="82"/>
                    <a:pt x="1" y="162"/>
                    <a:pt x="82" y="162"/>
                  </a:cubicBezTo>
                  <a:lnTo>
                    <a:pt x="2099" y="3470"/>
                  </a:lnTo>
                  <a:lnTo>
                    <a:pt x="4842" y="566"/>
                  </a:lnTo>
                  <a:cubicBezTo>
                    <a:pt x="4907" y="500"/>
                    <a:pt x="4814" y="382"/>
                    <a:pt x="4734" y="382"/>
                  </a:cubicBezTo>
                  <a:cubicBezTo>
                    <a:pt x="4715" y="382"/>
                    <a:pt x="4696" y="389"/>
                    <a:pt x="4681" y="404"/>
                  </a:cubicBezTo>
                  <a:lnTo>
                    <a:pt x="2099" y="3148"/>
                  </a:lnTo>
                  <a:lnTo>
                    <a:pt x="243"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26"/>
            <p:cNvSpPr/>
            <p:nvPr/>
          </p:nvSpPr>
          <p:spPr>
            <a:xfrm>
              <a:off x="1827050" y="4407725"/>
              <a:ext cx="120675" cy="86775"/>
            </a:xfrm>
            <a:custGeom>
              <a:rect b="b" l="l" r="r" t="t"/>
              <a:pathLst>
                <a:path extrusionOk="0" h="3471" w="4827">
                  <a:moveTo>
                    <a:pt x="1" y="1"/>
                  </a:moveTo>
                  <a:cubicBezTo>
                    <a:pt x="1" y="81"/>
                    <a:pt x="1" y="162"/>
                    <a:pt x="1" y="162"/>
                  </a:cubicBezTo>
                  <a:lnTo>
                    <a:pt x="2018" y="3470"/>
                  </a:lnTo>
                  <a:lnTo>
                    <a:pt x="4761" y="566"/>
                  </a:lnTo>
                  <a:cubicBezTo>
                    <a:pt x="4827" y="500"/>
                    <a:pt x="4734" y="382"/>
                    <a:pt x="4653" y="382"/>
                  </a:cubicBezTo>
                  <a:cubicBezTo>
                    <a:pt x="4634" y="382"/>
                    <a:pt x="4615" y="389"/>
                    <a:pt x="4600" y="404"/>
                  </a:cubicBezTo>
                  <a:lnTo>
                    <a:pt x="2099" y="3148"/>
                  </a:lnTo>
                  <a:lnTo>
                    <a:pt x="162"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26"/>
            <p:cNvSpPr/>
            <p:nvPr/>
          </p:nvSpPr>
          <p:spPr>
            <a:xfrm>
              <a:off x="1816975" y="4503050"/>
              <a:ext cx="122675" cy="86250"/>
            </a:xfrm>
            <a:custGeom>
              <a:rect b="b" l="l" r="r" t="t"/>
              <a:pathLst>
                <a:path extrusionOk="0" h="3450" w="4907">
                  <a:moveTo>
                    <a:pt x="121" y="0"/>
                  </a:moveTo>
                  <a:cubicBezTo>
                    <a:pt x="101" y="0"/>
                    <a:pt x="81" y="20"/>
                    <a:pt x="81" y="61"/>
                  </a:cubicBezTo>
                  <a:cubicBezTo>
                    <a:pt x="0" y="61"/>
                    <a:pt x="0" y="141"/>
                    <a:pt x="81" y="141"/>
                  </a:cubicBezTo>
                  <a:lnTo>
                    <a:pt x="2098" y="3450"/>
                  </a:lnTo>
                  <a:lnTo>
                    <a:pt x="4842" y="545"/>
                  </a:lnTo>
                  <a:cubicBezTo>
                    <a:pt x="4907" y="480"/>
                    <a:pt x="4814" y="362"/>
                    <a:pt x="4733" y="362"/>
                  </a:cubicBezTo>
                  <a:cubicBezTo>
                    <a:pt x="4714" y="362"/>
                    <a:pt x="4696" y="368"/>
                    <a:pt x="4680" y="384"/>
                  </a:cubicBezTo>
                  <a:lnTo>
                    <a:pt x="2098" y="3127"/>
                  </a:lnTo>
                  <a:lnTo>
                    <a:pt x="162" y="61"/>
                  </a:lnTo>
                  <a:cubicBezTo>
                    <a:pt x="162" y="20"/>
                    <a:pt x="142" y="0"/>
                    <a:pt x="12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8" name="Google Shape;1878;p26"/>
          <p:cNvSpPr/>
          <p:nvPr/>
        </p:nvSpPr>
        <p:spPr>
          <a:xfrm>
            <a:off x="8196950" y="155402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26"/>
          <p:cNvSpPr/>
          <p:nvPr/>
        </p:nvSpPr>
        <p:spPr>
          <a:xfrm>
            <a:off x="2017600" y="1356986"/>
            <a:ext cx="190500" cy="190452"/>
          </a:xfrm>
          <a:custGeom>
            <a:rect b="b" l="l" r="r" t="t"/>
            <a:pathLst>
              <a:path extrusionOk="0" h="2779" w="2779">
                <a:moveTo>
                  <a:pt x="1389" y="1"/>
                </a:moveTo>
                <a:lnTo>
                  <a:pt x="0" y="1390"/>
                </a:lnTo>
                <a:lnTo>
                  <a:pt x="1389" y="2779"/>
                </a:lnTo>
                <a:lnTo>
                  <a:pt x="2778" y="1390"/>
                </a:lnTo>
                <a:lnTo>
                  <a:pt x="138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26"/>
          <p:cNvSpPr/>
          <p:nvPr/>
        </p:nvSpPr>
        <p:spPr>
          <a:xfrm flipH="1">
            <a:off x="4572006" y="54103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979">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6">
  <p:cSld name="CUSTOM_14">
    <p:spTree>
      <p:nvGrpSpPr>
        <p:cNvPr id="1881" name="Shape 1881"/>
        <p:cNvGrpSpPr/>
        <p:nvPr/>
      </p:nvGrpSpPr>
      <p:grpSpPr>
        <a:xfrm>
          <a:off x="0" y="0"/>
          <a:ext cx="0" cy="0"/>
          <a:chOff x="0" y="0"/>
          <a:chExt cx="0" cy="0"/>
        </a:xfrm>
      </p:grpSpPr>
      <p:grpSp>
        <p:nvGrpSpPr>
          <p:cNvPr id="1882" name="Google Shape;1882;p27"/>
          <p:cNvGrpSpPr/>
          <p:nvPr/>
        </p:nvGrpSpPr>
        <p:grpSpPr>
          <a:xfrm rot="5400000">
            <a:off x="4799606" y="506803"/>
            <a:ext cx="975606" cy="375398"/>
            <a:chOff x="997575" y="4473575"/>
            <a:chExt cx="182050" cy="70050"/>
          </a:xfrm>
        </p:grpSpPr>
        <p:sp>
          <p:nvSpPr>
            <p:cNvPr id="1883" name="Google Shape;1883;p27"/>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27"/>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27"/>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27"/>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27"/>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8" name="Google Shape;1888;p27"/>
          <p:cNvSpPr txBox="1"/>
          <p:nvPr>
            <p:ph type="title"/>
          </p:nvPr>
        </p:nvSpPr>
        <p:spPr>
          <a:xfrm flipH="1">
            <a:off x="712600" y="396675"/>
            <a:ext cx="4653300" cy="73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None/>
              <a:defRPr>
                <a:solidFill>
                  <a:schemeClr val="dk2"/>
                </a:solidFill>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tion 3">
  <p:cSld name="CUSTOM_13">
    <p:spTree>
      <p:nvGrpSpPr>
        <p:cNvPr id="1889" name="Shape 1889"/>
        <p:cNvGrpSpPr/>
        <p:nvPr/>
      </p:nvGrpSpPr>
      <p:grpSpPr>
        <a:xfrm>
          <a:off x="0" y="0"/>
          <a:ext cx="0" cy="0"/>
          <a:chOff x="0" y="0"/>
          <a:chExt cx="0" cy="0"/>
        </a:xfrm>
      </p:grpSpPr>
      <p:sp>
        <p:nvSpPr>
          <p:cNvPr id="1890" name="Google Shape;1890;p28"/>
          <p:cNvSpPr/>
          <p:nvPr/>
        </p:nvSpPr>
        <p:spPr>
          <a:xfrm>
            <a:off x="747250" y="4498650"/>
            <a:ext cx="7684172" cy="190448"/>
          </a:xfrm>
          <a:custGeom>
            <a:rect b="b" l="l" r="r" t="t"/>
            <a:pathLst>
              <a:path extrusionOk="0" h="2587" w="21709">
                <a:moveTo>
                  <a:pt x="5332" y="1"/>
                </a:moveTo>
                <a:cubicBezTo>
                  <a:pt x="4391" y="1"/>
                  <a:pt x="3450" y="46"/>
                  <a:pt x="2510" y="135"/>
                </a:cubicBezTo>
                <a:cubicBezTo>
                  <a:pt x="2039" y="202"/>
                  <a:pt x="1569" y="314"/>
                  <a:pt x="1121" y="471"/>
                </a:cubicBezTo>
                <a:cubicBezTo>
                  <a:pt x="1053" y="471"/>
                  <a:pt x="986" y="516"/>
                  <a:pt x="941" y="561"/>
                </a:cubicBezTo>
                <a:cubicBezTo>
                  <a:pt x="695" y="830"/>
                  <a:pt x="1501" y="942"/>
                  <a:pt x="1748" y="1076"/>
                </a:cubicBezTo>
                <a:cubicBezTo>
                  <a:pt x="1770" y="1076"/>
                  <a:pt x="1770" y="1099"/>
                  <a:pt x="1770" y="1099"/>
                </a:cubicBezTo>
                <a:cubicBezTo>
                  <a:pt x="1770" y="1121"/>
                  <a:pt x="1748" y="1121"/>
                  <a:pt x="1748" y="1121"/>
                </a:cubicBezTo>
                <a:cubicBezTo>
                  <a:pt x="1501" y="1188"/>
                  <a:pt x="1233" y="1233"/>
                  <a:pt x="964" y="1278"/>
                </a:cubicBezTo>
                <a:cubicBezTo>
                  <a:pt x="717" y="1323"/>
                  <a:pt x="471" y="1390"/>
                  <a:pt x="224" y="1502"/>
                </a:cubicBezTo>
                <a:cubicBezTo>
                  <a:pt x="135" y="1547"/>
                  <a:pt x="45" y="1591"/>
                  <a:pt x="23" y="1659"/>
                </a:cubicBezTo>
                <a:cubicBezTo>
                  <a:pt x="0" y="1793"/>
                  <a:pt x="224" y="1860"/>
                  <a:pt x="404" y="1905"/>
                </a:cubicBezTo>
                <a:cubicBezTo>
                  <a:pt x="1188" y="2062"/>
                  <a:pt x="1949" y="2174"/>
                  <a:pt x="2734" y="2219"/>
                </a:cubicBezTo>
                <a:cubicBezTo>
                  <a:pt x="5300" y="2466"/>
                  <a:pt x="7874" y="2587"/>
                  <a:pt x="10446" y="2587"/>
                </a:cubicBezTo>
                <a:cubicBezTo>
                  <a:pt x="12074" y="2587"/>
                  <a:pt x="13701" y="2538"/>
                  <a:pt x="15324" y="2443"/>
                </a:cubicBezTo>
                <a:cubicBezTo>
                  <a:pt x="16265" y="2420"/>
                  <a:pt x="17206" y="2264"/>
                  <a:pt x="18124" y="1995"/>
                </a:cubicBezTo>
                <a:cubicBezTo>
                  <a:pt x="18393" y="1883"/>
                  <a:pt x="18684" y="1771"/>
                  <a:pt x="18976" y="1681"/>
                </a:cubicBezTo>
                <a:cubicBezTo>
                  <a:pt x="19782" y="1479"/>
                  <a:pt x="20723" y="1569"/>
                  <a:pt x="21462" y="1300"/>
                </a:cubicBezTo>
                <a:cubicBezTo>
                  <a:pt x="21530" y="1278"/>
                  <a:pt x="21597" y="1233"/>
                  <a:pt x="21664" y="1188"/>
                </a:cubicBezTo>
                <a:cubicBezTo>
                  <a:pt x="21709" y="1099"/>
                  <a:pt x="21619" y="987"/>
                  <a:pt x="21507" y="919"/>
                </a:cubicBezTo>
                <a:cubicBezTo>
                  <a:pt x="20880" y="539"/>
                  <a:pt x="20208" y="583"/>
                  <a:pt x="19424" y="516"/>
                </a:cubicBezTo>
                <a:cubicBezTo>
                  <a:pt x="18483" y="404"/>
                  <a:pt x="17542" y="337"/>
                  <a:pt x="16579" y="292"/>
                </a:cubicBezTo>
                <a:cubicBezTo>
                  <a:pt x="12837" y="135"/>
                  <a:pt x="9096" y="1"/>
                  <a:pt x="5332" y="1"/>
                </a:cubicBezTo>
                <a:close/>
              </a:path>
            </a:pathLst>
          </a:custGeom>
          <a:solidFill>
            <a:srgbClr val="FBDE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28"/>
          <p:cNvSpPr/>
          <p:nvPr/>
        </p:nvSpPr>
        <p:spPr>
          <a:xfrm flipH="1">
            <a:off x="5699132" y="903232"/>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28"/>
          <p:cNvSpPr/>
          <p:nvPr/>
        </p:nvSpPr>
        <p:spPr>
          <a:xfrm flipH="1">
            <a:off x="2686232" y="352807"/>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28"/>
          <p:cNvSpPr txBox="1"/>
          <p:nvPr>
            <p:ph type="title"/>
          </p:nvPr>
        </p:nvSpPr>
        <p:spPr>
          <a:xfrm>
            <a:off x="3397425" y="391725"/>
            <a:ext cx="2349000" cy="62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200"/>
              <a:buNone/>
              <a:defRPr>
                <a:solidFill>
                  <a:schemeClr val="dk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94" name="Google Shape;1894;p28"/>
          <p:cNvSpPr/>
          <p:nvPr/>
        </p:nvSpPr>
        <p:spPr>
          <a:xfrm flipH="1">
            <a:off x="6283706" y="962898"/>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28"/>
          <p:cNvSpPr/>
          <p:nvPr/>
        </p:nvSpPr>
        <p:spPr>
          <a:xfrm flipH="1">
            <a:off x="2472506" y="81813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28"/>
          <p:cNvSpPr/>
          <p:nvPr/>
        </p:nvSpPr>
        <p:spPr>
          <a:xfrm flipH="1">
            <a:off x="990306" y="39173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28"/>
          <p:cNvSpPr/>
          <p:nvPr/>
        </p:nvSpPr>
        <p:spPr>
          <a:xfrm>
            <a:off x="7743675" y="127967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28"/>
          <p:cNvSpPr/>
          <p:nvPr/>
        </p:nvSpPr>
        <p:spPr>
          <a:xfrm>
            <a:off x="8556266" y="687013"/>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28"/>
          <p:cNvSpPr/>
          <p:nvPr/>
        </p:nvSpPr>
        <p:spPr>
          <a:xfrm flipH="1">
            <a:off x="1189775" y="1181949"/>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28"/>
          <p:cNvSpPr/>
          <p:nvPr/>
        </p:nvSpPr>
        <p:spPr>
          <a:xfrm>
            <a:off x="461600" y="21099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28"/>
          <p:cNvSpPr/>
          <p:nvPr/>
        </p:nvSpPr>
        <p:spPr>
          <a:xfrm>
            <a:off x="8986350" y="2109900"/>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28"/>
          <p:cNvSpPr txBox="1"/>
          <p:nvPr>
            <p:ph idx="1" type="subTitle"/>
          </p:nvPr>
        </p:nvSpPr>
        <p:spPr>
          <a:xfrm>
            <a:off x="1888050" y="2102675"/>
            <a:ext cx="2213100" cy="3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903" name="Google Shape;1903;p28"/>
          <p:cNvSpPr txBox="1"/>
          <p:nvPr>
            <p:ph idx="2" type="body"/>
          </p:nvPr>
        </p:nvSpPr>
        <p:spPr>
          <a:xfrm>
            <a:off x="1888050" y="2456000"/>
            <a:ext cx="2213100" cy="8997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2B3E55"/>
              </a:buClr>
              <a:buSzPts val="1000"/>
              <a:buFont typeface="Montserrat"/>
              <a:buChar char="●"/>
              <a:defRPr/>
            </a:lvl1pPr>
            <a:lvl2pPr indent="-330200" lvl="1" marL="914400" algn="l">
              <a:lnSpc>
                <a:spcPct val="100000"/>
              </a:lnSpc>
              <a:spcBef>
                <a:spcPts val="1600"/>
              </a:spcBef>
              <a:spcAft>
                <a:spcPts val="0"/>
              </a:spcAft>
              <a:buClr>
                <a:srgbClr val="2B3E55"/>
              </a:buClr>
              <a:buSzPts val="1600"/>
              <a:buFont typeface="Montserrat"/>
              <a:buChar char="○"/>
              <a:defRPr sz="1200"/>
            </a:lvl2pPr>
            <a:lvl3pPr indent="-330200" lvl="2" marL="1371600" algn="l">
              <a:lnSpc>
                <a:spcPct val="100000"/>
              </a:lnSpc>
              <a:spcBef>
                <a:spcPts val="1600"/>
              </a:spcBef>
              <a:spcAft>
                <a:spcPts val="0"/>
              </a:spcAft>
              <a:buClr>
                <a:srgbClr val="2B3E55"/>
              </a:buClr>
              <a:buSzPts val="1600"/>
              <a:buFont typeface="Montserrat"/>
              <a:buChar char="■"/>
              <a:defRPr/>
            </a:lvl3pPr>
            <a:lvl4pPr indent="-330200" lvl="3" marL="1828800" algn="l">
              <a:lnSpc>
                <a:spcPct val="100000"/>
              </a:lnSpc>
              <a:spcBef>
                <a:spcPts val="1600"/>
              </a:spcBef>
              <a:spcAft>
                <a:spcPts val="0"/>
              </a:spcAft>
              <a:buClr>
                <a:srgbClr val="2B3E55"/>
              </a:buClr>
              <a:buSzPts val="1600"/>
              <a:buFont typeface="Montserrat"/>
              <a:buChar char="●"/>
              <a:defRPr/>
            </a:lvl4pPr>
            <a:lvl5pPr indent="-330200" lvl="4" marL="2286000" algn="l">
              <a:lnSpc>
                <a:spcPct val="100000"/>
              </a:lnSpc>
              <a:spcBef>
                <a:spcPts val="1600"/>
              </a:spcBef>
              <a:spcAft>
                <a:spcPts val="0"/>
              </a:spcAft>
              <a:buClr>
                <a:srgbClr val="2B3E55"/>
              </a:buClr>
              <a:buSzPts val="1600"/>
              <a:buFont typeface="Montserrat"/>
              <a:buChar char="○"/>
              <a:defRPr/>
            </a:lvl5pPr>
            <a:lvl6pPr indent="-330200" lvl="5" marL="2743200" algn="l">
              <a:lnSpc>
                <a:spcPct val="100000"/>
              </a:lnSpc>
              <a:spcBef>
                <a:spcPts val="1600"/>
              </a:spcBef>
              <a:spcAft>
                <a:spcPts val="0"/>
              </a:spcAft>
              <a:buClr>
                <a:srgbClr val="2B3E55"/>
              </a:buClr>
              <a:buSzPts val="1600"/>
              <a:buFont typeface="Montserrat"/>
              <a:buChar char="■"/>
              <a:defRPr/>
            </a:lvl6pPr>
            <a:lvl7pPr indent="-330200" lvl="6" marL="3200400" algn="l">
              <a:lnSpc>
                <a:spcPct val="100000"/>
              </a:lnSpc>
              <a:spcBef>
                <a:spcPts val="1600"/>
              </a:spcBef>
              <a:spcAft>
                <a:spcPts val="0"/>
              </a:spcAft>
              <a:buClr>
                <a:srgbClr val="2B3E55"/>
              </a:buClr>
              <a:buSzPts val="1600"/>
              <a:buFont typeface="Montserrat"/>
              <a:buChar char="●"/>
              <a:defRPr/>
            </a:lvl7pPr>
            <a:lvl8pPr indent="-330200" lvl="7" marL="3657600" algn="l">
              <a:lnSpc>
                <a:spcPct val="100000"/>
              </a:lnSpc>
              <a:spcBef>
                <a:spcPts val="1600"/>
              </a:spcBef>
              <a:spcAft>
                <a:spcPts val="0"/>
              </a:spcAft>
              <a:buClr>
                <a:srgbClr val="2B3E55"/>
              </a:buClr>
              <a:buSzPts val="1600"/>
              <a:buFont typeface="Montserrat"/>
              <a:buChar char="○"/>
              <a:defRPr/>
            </a:lvl8pPr>
            <a:lvl9pPr indent="-330200" lvl="8" marL="4114800" algn="l">
              <a:lnSpc>
                <a:spcPct val="100000"/>
              </a:lnSpc>
              <a:spcBef>
                <a:spcPts val="1600"/>
              </a:spcBef>
              <a:spcAft>
                <a:spcPts val="1600"/>
              </a:spcAft>
              <a:buClr>
                <a:srgbClr val="2B3E55"/>
              </a:buClr>
              <a:buSzPts val="1600"/>
              <a:buFont typeface="Montserrat"/>
              <a:buChar char="■"/>
              <a:defRPr/>
            </a:lvl9pPr>
          </a:lstStyle>
          <a:p/>
        </p:txBody>
      </p:sp>
      <p:sp>
        <p:nvSpPr>
          <p:cNvPr id="1904" name="Google Shape;1904;p28"/>
          <p:cNvSpPr txBox="1"/>
          <p:nvPr>
            <p:ph idx="3" type="subTitle"/>
          </p:nvPr>
        </p:nvSpPr>
        <p:spPr>
          <a:xfrm>
            <a:off x="5042700" y="2102675"/>
            <a:ext cx="2213100" cy="3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b="1" sz="2000"/>
            </a:lvl2pPr>
            <a:lvl3pPr lvl="2" algn="ctr">
              <a:lnSpc>
                <a:spcPct val="100000"/>
              </a:lnSpc>
              <a:spcBef>
                <a:spcPts val="0"/>
              </a:spcBef>
              <a:spcAft>
                <a:spcPts val="0"/>
              </a:spcAft>
              <a:buSzPts val="2000"/>
              <a:buNone/>
              <a:defRPr b="1" sz="2000"/>
            </a:lvl3pPr>
            <a:lvl4pPr lvl="3" algn="ctr">
              <a:lnSpc>
                <a:spcPct val="100000"/>
              </a:lnSpc>
              <a:spcBef>
                <a:spcPts val="0"/>
              </a:spcBef>
              <a:spcAft>
                <a:spcPts val="0"/>
              </a:spcAft>
              <a:buSzPts val="2000"/>
              <a:buNone/>
              <a:defRPr b="1" sz="2000"/>
            </a:lvl4pPr>
            <a:lvl5pPr lvl="4" algn="ctr">
              <a:lnSpc>
                <a:spcPct val="100000"/>
              </a:lnSpc>
              <a:spcBef>
                <a:spcPts val="0"/>
              </a:spcBef>
              <a:spcAft>
                <a:spcPts val="0"/>
              </a:spcAft>
              <a:buSzPts val="2000"/>
              <a:buNone/>
              <a:defRPr b="1" sz="2000"/>
            </a:lvl5pPr>
            <a:lvl6pPr lvl="5" algn="ctr">
              <a:lnSpc>
                <a:spcPct val="100000"/>
              </a:lnSpc>
              <a:spcBef>
                <a:spcPts val="0"/>
              </a:spcBef>
              <a:spcAft>
                <a:spcPts val="0"/>
              </a:spcAft>
              <a:buSzPts val="2000"/>
              <a:buNone/>
              <a:defRPr b="1" sz="2000"/>
            </a:lvl6pPr>
            <a:lvl7pPr lvl="6" algn="ctr">
              <a:lnSpc>
                <a:spcPct val="100000"/>
              </a:lnSpc>
              <a:spcBef>
                <a:spcPts val="0"/>
              </a:spcBef>
              <a:spcAft>
                <a:spcPts val="0"/>
              </a:spcAft>
              <a:buSzPts val="2000"/>
              <a:buNone/>
              <a:defRPr b="1" sz="2000"/>
            </a:lvl7pPr>
            <a:lvl8pPr lvl="7" algn="ctr">
              <a:lnSpc>
                <a:spcPct val="100000"/>
              </a:lnSpc>
              <a:spcBef>
                <a:spcPts val="0"/>
              </a:spcBef>
              <a:spcAft>
                <a:spcPts val="0"/>
              </a:spcAft>
              <a:buSzPts val="2000"/>
              <a:buNone/>
              <a:defRPr b="1" sz="2000"/>
            </a:lvl8pPr>
            <a:lvl9pPr lvl="8" algn="ctr">
              <a:lnSpc>
                <a:spcPct val="100000"/>
              </a:lnSpc>
              <a:spcBef>
                <a:spcPts val="0"/>
              </a:spcBef>
              <a:spcAft>
                <a:spcPts val="0"/>
              </a:spcAft>
              <a:buSzPts val="2000"/>
              <a:buNone/>
              <a:defRPr b="1" sz="2000"/>
            </a:lvl9pPr>
          </a:lstStyle>
          <a:p/>
        </p:txBody>
      </p:sp>
      <p:sp>
        <p:nvSpPr>
          <p:cNvPr id="1905" name="Google Shape;1905;p28"/>
          <p:cNvSpPr txBox="1"/>
          <p:nvPr>
            <p:ph idx="4" type="body"/>
          </p:nvPr>
        </p:nvSpPr>
        <p:spPr>
          <a:xfrm>
            <a:off x="5042700" y="2456000"/>
            <a:ext cx="2213100" cy="8997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2B3E55"/>
              </a:buClr>
              <a:buSzPts val="1000"/>
              <a:buFont typeface="Montserrat"/>
              <a:buChar char="●"/>
              <a:defRPr/>
            </a:lvl1pPr>
            <a:lvl2pPr indent="-330200" lvl="1" marL="914400" algn="l">
              <a:lnSpc>
                <a:spcPct val="100000"/>
              </a:lnSpc>
              <a:spcBef>
                <a:spcPts val="1600"/>
              </a:spcBef>
              <a:spcAft>
                <a:spcPts val="0"/>
              </a:spcAft>
              <a:buClr>
                <a:srgbClr val="2B3E55"/>
              </a:buClr>
              <a:buSzPts val="1600"/>
              <a:buFont typeface="Montserrat"/>
              <a:buChar char="○"/>
              <a:defRPr sz="1200"/>
            </a:lvl2pPr>
            <a:lvl3pPr indent="-330200" lvl="2" marL="1371600" algn="l">
              <a:lnSpc>
                <a:spcPct val="100000"/>
              </a:lnSpc>
              <a:spcBef>
                <a:spcPts val="1600"/>
              </a:spcBef>
              <a:spcAft>
                <a:spcPts val="0"/>
              </a:spcAft>
              <a:buClr>
                <a:srgbClr val="2B3E55"/>
              </a:buClr>
              <a:buSzPts val="1600"/>
              <a:buFont typeface="Montserrat"/>
              <a:buChar char="■"/>
              <a:defRPr/>
            </a:lvl3pPr>
            <a:lvl4pPr indent="-330200" lvl="3" marL="1828800" algn="l">
              <a:lnSpc>
                <a:spcPct val="100000"/>
              </a:lnSpc>
              <a:spcBef>
                <a:spcPts val="1600"/>
              </a:spcBef>
              <a:spcAft>
                <a:spcPts val="0"/>
              </a:spcAft>
              <a:buClr>
                <a:srgbClr val="2B3E55"/>
              </a:buClr>
              <a:buSzPts val="1600"/>
              <a:buFont typeface="Montserrat"/>
              <a:buChar char="●"/>
              <a:defRPr/>
            </a:lvl4pPr>
            <a:lvl5pPr indent="-330200" lvl="4" marL="2286000" algn="l">
              <a:lnSpc>
                <a:spcPct val="100000"/>
              </a:lnSpc>
              <a:spcBef>
                <a:spcPts val="1600"/>
              </a:spcBef>
              <a:spcAft>
                <a:spcPts val="0"/>
              </a:spcAft>
              <a:buClr>
                <a:srgbClr val="2B3E55"/>
              </a:buClr>
              <a:buSzPts val="1600"/>
              <a:buFont typeface="Montserrat"/>
              <a:buChar char="○"/>
              <a:defRPr/>
            </a:lvl5pPr>
            <a:lvl6pPr indent="-330200" lvl="5" marL="2743200" algn="l">
              <a:lnSpc>
                <a:spcPct val="100000"/>
              </a:lnSpc>
              <a:spcBef>
                <a:spcPts val="1600"/>
              </a:spcBef>
              <a:spcAft>
                <a:spcPts val="0"/>
              </a:spcAft>
              <a:buClr>
                <a:srgbClr val="2B3E55"/>
              </a:buClr>
              <a:buSzPts val="1600"/>
              <a:buFont typeface="Montserrat"/>
              <a:buChar char="■"/>
              <a:defRPr/>
            </a:lvl6pPr>
            <a:lvl7pPr indent="-330200" lvl="6" marL="3200400" algn="l">
              <a:lnSpc>
                <a:spcPct val="100000"/>
              </a:lnSpc>
              <a:spcBef>
                <a:spcPts val="1600"/>
              </a:spcBef>
              <a:spcAft>
                <a:spcPts val="0"/>
              </a:spcAft>
              <a:buClr>
                <a:srgbClr val="2B3E55"/>
              </a:buClr>
              <a:buSzPts val="1600"/>
              <a:buFont typeface="Montserrat"/>
              <a:buChar char="●"/>
              <a:defRPr/>
            </a:lvl7pPr>
            <a:lvl8pPr indent="-330200" lvl="7" marL="3657600" algn="l">
              <a:lnSpc>
                <a:spcPct val="100000"/>
              </a:lnSpc>
              <a:spcBef>
                <a:spcPts val="1600"/>
              </a:spcBef>
              <a:spcAft>
                <a:spcPts val="0"/>
              </a:spcAft>
              <a:buClr>
                <a:srgbClr val="2B3E55"/>
              </a:buClr>
              <a:buSzPts val="1600"/>
              <a:buFont typeface="Montserrat"/>
              <a:buChar char="○"/>
              <a:defRPr/>
            </a:lvl8pPr>
            <a:lvl9pPr indent="-330200" lvl="8" marL="4114800" algn="l">
              <a:lnSpc>
                <a:spcPct val="100000"/>
              </a:lnSpc>
              <a:spcBef>
                <a:spcPts val="1600"/>
              </a:spcBef>
              <a:spcAft>
                <a:spcPts val="1600"/>
              </a:spcAft>
              <a:buClr>
                <a:srgbClr val="2B3E55"/>
              </a:buClr>
              <a:buSzPts val="1600"/>
              <a:buFont typeface="Montserrat"/>
              <a:buChar char="■"/>
              <a:defRPr/>
            </a:lvl9pPr>
          </a:lstStyle>
          <a:p/>
        </p:txBody>
      </p:sp>
      <p:grpSp>
        <p:nvGrpSpPr>
          <p:cNvPr id="1906" name="Google Shape;1906;p28"/>
          <p:cNvGrpSpPr/>
          <p:nvPr/>
        </p:nvGrpSpPr>
        <p:grpSpPr>
          <a:xfrm>
            <a:off x="841702" y="2971144"/>
            <a:ext cx="803061" cy="1608770"/>
            <a:chOff x="5208159" y="1733828"/>
            <a:chExt cx="1182712" cy="2369322"/>
          </a:xfrm>
        </p:grpSpPr>
        <p:sp>
          <p:nvSpPr>
            <p:cNvPr id="1907" name="Google Shape;1907;p28"/>
            <p:cNvSpPr/>
            <p:nvPr/>
          </p:nvSpPr>
          <p:spPr>
            <a:xfrm>
              <a:off x="5359225" y="3316400"/>
              <a:ext cx="879525" cy="92825"/>
            </a:xfrm>
            <a:custGeom>
              <a:rect b="b" l="l" r="r" t="t"/>
              <a:pathLst>
                <a:path extrusionOk="0" h="3713" w="35181">
                  <a:moveTo>
                    <a:pt x="17590" y="1"/>
                  </a:moveTo>
                  <a:cubicBezTo>
                    <a:pt x="7908" y="1"/>
                    <a:pt x="0" y="888"/>
                    <a:pt x="0" y="1857"/>
                  </a:cubicBezTo>
                  <a:cubicBezTo>
                    <a:pt x="0" y="2906"/>
                    <a:pt x="7908" y="3713"/>
                    <a:pt x="17590" y="3713"/>
                  </a:cubicBezTo>
                  <a:cubicBezTo>
                    <a:pt x="27273" y="3713"/>
                    <a:pt x="35180" y="2906"/>
                    <a:pt x="35180" y="1857"/>
                  </a:cubicBezTo>
                  <a:cubicBezTo>
                    <a:pt x="35180" y="888"/>
                    <a:pt x="27273" y="1"/>
                    <a:pt x="175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28"/>
            <p:cNvSpPr/>
            <p:nvPr/>
          </p:nvSpPr>
          <p:spPr>
            <a:xfrm>
              <a:off x="5396415" y="1733828"/>
              <a:ext cx="706050" cy="313975"/>
            </a:xfrm>
            <a:custGeom>
              <a:rect b="b" l="l" r="r" t="t"/>
              <a:pathLst>
                <a:path extrusionOk="0" h="12559" w="28242">
                  <a:moveTo>
                    <a:pt x="14045" y="0"/>
                  </a:moveTo>
                  <a:cubicBezTo>
                    <a:pt x="13886" y="0"/>
                    <a:pt x="13724" y="17"/>
                    <a:pt x="13557" y="52"/>
                  </a:cubicBezTo>
                  <a:cubicBezTo>
                    <a:pt x="9603" y="858"/>
                    <a:pt x="12669" y="9573"/>
                    <a:pt x="12669" y="9573"/>
                  </a:cubicBezTo>
                  <a:cubicBezTo>
                    <a:pt x="12669" y="9573"/>
                    <a:pt x="8230" y="4769"/>
                    <a:pt x="4842" y="4769"/>
                  </a:cubicBezTo>
                  <a:cubicBezTo>
                    <a:pt x="4327" y="4769"/>
                    <a:pt x="3837" y="4880"/>
                    <a:pt x="3390" y="5135"/>
                  </a:cubicBezTo>
                  <a:cubicBezTo>
                    <a:pt x="1" y="7072"/>
                    <a:pt x="8715" y="12558"/>
                    <a:pt x="8715" y="12558"/>
                  </a:cubicBezTo>
                  <a:lnTo>
                    <a:pt x="20657" y="12155"/>
                  </a:lnTo>
                  <a:cubicBezTo>
                    <a:pt x="20657" y="12155"/>
                    <a:pt x="28242" y="6507"/>
                    <a:pt x="25902" y="4167"/>
                  </a:cubicBezTo>
                  <a:cubicBezTo>
                    <a:pt x="25539" y="3804"/>
                    <a:pt x="25126" y="3650"/>
                    <a:pt x="24686" y="3650"/>
                  </a:cubicBezTo>
                  <a:cubicBezTo>
                    <a:pt x="22292" y="3650"/>
                    <a:pt x="19124" y="8201"/>
                    <a:pt x="19124" y="8201"/>
                  </a:cubicBezTo>
                  <a:cubicBezTo>
                    <a:pt x="19124" y="8201"/>
                    <a:pt x="17573" y="0"/>
                    <a:pt x="1404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28"/>
            <p:cNvSpPr/>
            <p:nvPr/>
          </p:nvSpPr>
          <p:spPr>
            <a:xfrm>
              <a:off x="5392390" y="1786003"/>
              <a:ext cx="719275" cy="372750"/>
            </a:xfrm>
            <a:custGeom>
              <a:rect b="b" l="l" r="r" t="t"/>
              <a:pathLst>
                <a:path extrusionOk="0" h="14910" w="28771">
                  <a:moveTo>
                    <a:pt x="19119" y="1"/>
                  </a:moveTo>
                  <a:cubicBezTo>
                    <a:pt x="16754" y="1"/>
                    <a:pt x="14912" y="3606"/>
                    <a:pt x="14767" y="5711"/>
                  </a:cubicBezTo>
                  <a:cubicBezTo>
                    <a:pt x="14767" y="5711"/>
                    <a:pt x="13095" y="1640"/>
                    <a:pt x="9682" y="1640"/>
                  </a:cubicBezTo>
                  <a:cubicBezTo>
                    <a:pt x="9499" y="1640"/>
                    <a:pt x="9311" y="1652"/>
                    <a:pt x="9118" y="1676"/>
                  </a:cubicBezTo>
                  <a:cubicBezTo>
                    <a:pt x="5407" y="2241"/>
                    <a:pt x="5971" y="6437"/>
                    <a:pt x="8473" y="8051"/>
                  </a:cubicBezTo>
                  <a:cubicBezTo>
                    <a:pt x="8473" y="8051"/>
                    <a:pt x="5883" y="6628"/>
                    <a:pt x="3768" y="6628"/>
                  </a:cubicBezTo>
                  <a:cubicBezTo>
                    <a:pt x="2738" y="6628"/>
                    <a:pt x="1822" y="6966"/>
                    <a:pt x="1372" y="7970"/>
                  </a:cubicBezTo>
                  <a:cubicBezTo>
                    <a:pt x="0" y="11117"/>
                    <a:pt x="13960" y="14909"/>
                    <a:pt x="13960" y="14909"/>
                  </a:cubicBezTo>
                  <a:cubicBezTo>
                    <a:pt x="13960" y="14909"/>
                    <a:pt x="19931" y="12892"/>
                    <a:pt x="23884" y="11117"/>
                  </a:cubicBezTo>
                  <a:cubicBezTo>
                    <a:pt x="26884" y="9679"/>
                    <a:pt x="28771" y="5192"/>
                    <a:pt x="25382" y="5192"/>
                  </a:cubicBezTo>
                  <a:cubicBezTo>
                    <a:pt x="24395" y="5192"/>
                    <a:pt x="22962" y="5572"/>
                    <a:pt x="20980" y="6518"/>
                  </a:cubicBezTo>
                  <a:cubicBezTo>
                    <a:pt x="20980" y="6518"/>
                    <a:pt x="22674" y="1031"/>
                    <a:pt x="19931" y="143"/>
                  </a:cubicBezTo>
                  <a:cubicBezTo>
                    <a:pt x="19655" y="46"/>
                    <a:pt x="19383" y="1"/>
                    <a:pt x="1911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28"/>
            <p:cNvSpPr/>
            <p:nvPr/>
          </p:nvSpPr>
          <p:spPr>
            <a:xfrm>
              <a:off x="5208159" y="2072034"/>
              <a:ext cx="1182712" cy="1306970"/>
            </a:xfrm>
            <a:custGeom>
              <a:rect b="b" l="l" r="r" t="t"/>
              <a:pathLst>
                <a:path extrusionOk="0" h="39420" w="62735">
                  <a:moveTo>
                    <a:pt x="30393" y="1"/>
                  </a:moveTo>
                  <a:cubicBezTo>
                    <a:pt x="1" y="1"/>
                    <a:pt x="18194" y="39419"/>
                    <a:pt x="18194" y="39419"/>
                  </a:cubicBezTo>
                  <a:lnTo>
                    <a:pt x="44014" y="39338"/>
                  </a:lnTo>
                  <a:cubicBezTo>
                    <a:pt x="44014" y="39338"/>
                    <a:pt x="62734" y="1576"/>
                    <a:pt x="32153" y="43"/>
                  </a:cubicBezTo>
                  <a:cubicBezTo>
                    <a:pt x="31549" y="15"/>
                    <a:pt x="30963" y="1"/>
                    <a:pt x="30393"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28"/>
            <p:cNvSpPr/>
            <p:nvPr/>
          </p:nvSpPr>
          <p:spPr>
            <a:xfrm>
              <a:off x="5359225" y="3376925"/>
              <a:ext cx="879525" cy="726225"/>
            </a:xfrm>
            <a:custGeom>
              <a:rect b="b" l="l" r="r" t="t"/>
              <a:pathLst>
                <a:path extrusionOk="0" h="29049" w="35181">
                  <a:moveTo>
                    <a:pt x="0" y="0"/>
                  </a:moveTo>
                  <a:lnTo>
                    <a:pt x="4599" y="29049"/>
                  </a:lnTo>
                  <a:lnTo>
                    <a:pt x="31227" y="29049"/>
                  </a:lnTo>
                  <a:lnTo>
                    <a:pt x="3518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28"/>
            <p:cNvSpPr/>
            <p:nvPr/>
          </p:nvSpPr>
          <p:spPr>
            <a:xfrm>
              <a:off x="5419725" y="3501225"/>
              <a:ext cx="760525" cy="196575"/>
            </a:xfrm>
            <a:custGeom>
              <a:rect b="b" l="l" r="r" t="t"/>
              <a:pathLst>
                <a:path extrusionOk="0" h="7863" w="30421">
                  <a:moveTo>
                    <a:pt x="10410" y="112"/>
                  </a:moveTo>
                  <a:cubicBezTo>
                    <a:pt x="10894" y="273"/>
                    <a:pt x="11217" y="677"/>
                    <a:pt x="11297" y="1161"/>
                  </a:cubicBezTo>
                  <a:cubicBezTo>
                    <a:pt x="11378" y="1726"/>
                    <a:pt x="11297" y="3017"/>
                    <a:pt x="9199" y="4953"/>
                  </a:cubicBezTo>
                  <a:cubicBezTo>
                    <a:pt x="8070" y="3662"/>
                    <a:pt x="7828" y="2210"/>
                    <a:pt x="8554" y="1242"/>
                  </a:cubicBezTo>
                  <a:cubicBezTo>
                    <a:pt x="8877" y="596"/>
                    <a:pt x="9522" y="273"/>
                    <a:pt x="10168" y="193"/>
                  </a:cubicBezTo>
                  <a:cubicBezTo>
                    <a:pt x="10248" y="193"/>
                    <a:pt x="10329" y="112"/>
                    <a:pt x="10410" y="112"/>
                  </a:cubicBezTo>
                  <a:close/>
                  <a:moveTo>
                    <a:pt x="21545" y="273"/>
                  </a:moveTo>
                  <a:cubicBezTo>
                    <a:pt x="22029" y="354"/>
                    <a:pt x="22432" y="677"/>
                    <a:pt x="22594" y="1080"/>
                  </a:cubicBezTo>
                  <a:cubicBezTo>
                    <a:pt x="22755" y="1484"/>
                    <a:pt x="23158" y="2855"/>
                    <a:pt x="21625" y="5034"/>
                  </a:cubicBezTo>
                  <a:cubicBezTo>
                    <a:pt x="20899" y="4550"/>
                    <a:pt x="20334" y="3743"/>
                    <a:pt x="20254" y="2855"/>
                  </a:cubicBezTo>
                  <a:cubicBezTo>
                    <a:pt x="20012" y="2129"/>
                    <a:pt x="20173" y="1403"/>
                    <a:pt x="20576" y="838"/>
                  </a:cubicBezTo>
                  <a:cubicBezTo>
                    <a:pt x="20819" y="515"/>
                    <a:pt x="21141" y="354"/>
                    <a:pt x="21545" y="354"/>
                  </a:cubicBezTo>
                  <a:lnTo>
                    <a:pt x="21545" y="273"/>
                  </a:lnTo>
                  <a:close/>
                  <a:moveTo>
                    <a:pt x="10172" y="0"/>
                  </a:moveTo>
                  <a:cubicBezTo>
                    <a:pt x="9460" y="0"/>
                    <a:pt x="8743" y="449"/>
                    <a:pt x="8392" y="1080"/>
                  </a:cubicBezTo>
                  <a:cubicBezTo>
                    <a:pt x="7989" y="1645"/>
                    <a:pt x="7343" y="3097"/>
                    <a:pt x="9038" y="5115"/>
                  </a:cubicBezTo>
                  <a:cubicBezTo>
                    <a:pt x="7165" y="6749"/>
                    <a:pt x="4996" y="7162"/>
                    <a:pt x="3271" y="7162"/>
                  </a:cubicBezTo>
                  <a:cubicBezTo>
                    <a:pt x="1504" y="7162"/>
                    <a:pt x="203" y="6728"/>
                    <a:pt x="162" y="6728"/>
                  </a:cubicBezTo>
                  <a:cubicBezTo>
                    <a:pt x="81" y="6728"/>
                    <a:pt x="81" y="6809"/>
                    <a:pt x="81" y="6809"/>
                  </a:cubicBezTo>
                  <a:cubicBezTo>
                    <a:pt x="1" y="6890"/>
                    <a:pt x="81" y="6971"/>
                    <a:pt x="81" y="6971"/>
                  </a:cubicBezTo>
                  <a:cubicBezTo>
                    <a:pt x="122" y="6971"/>
                    <a:pt x="1433" y="7394"/>
                    <a:pt x="3218" y="7394"/>
                  </a:cubicBezTo>
                  <a:cubicBezTo>
                    <a:pt x="5003" y="7394"/>
                    <a:pt x="7263" y="6971"/>
                    <a:pt x="9199" y="5276"/>
                  </a:cubicBezTo>
                  <a:cubicBezTo>
                    <a:pt x="10906" y="6905"/>
                    <a:pt x="13134" y="7863"/>
                    <a:pt x="15526" y="7863"/>
                  </a:cubicBezTo>
                  <a:cubicBezTo>
                    <a:pt x="15622" y="7863"/>
                    <a:pt x="15719" y="7861"/>
                    <a:pt x="15816" y="7858"/>
                  </a:cubicBezTo>
                  <a:lnTo>
                    <a:pt x="15977" y="7777"/>
                  </a:lnTo>
                  <a:cubicBezTo>
                    <a:pt x="16082" y="7781"/>
                    <a:pt x="16187" y="7783"/>
                    <a:pt x="16291" y="7783"/>
                  </a:cubicBezTo>
                  <a:cubicBezTo>
                    <a:pt x="18275" y="7783"/>
                    <a:pt x="20165" y="7055"/>
                    <a:pt x="21545" y="5599"/>
                  </a:cubicBezTo>
                  <a:lnTo>
                    <a:pt x="21787" y="5276"/>
                  </a:lnTo>
                  <a:cubicBezTo>
                    <a:pt x="22029" y="5437"/>
                    <a:pt x="22352" y="5518"/>
                    <a:pt x="22594" y="5599"/>
                  </a:cubicBezTo>
                  <a:cubicBezTo>
                    <a:pt x="23992" y="6036"/>
                    <a:pt x="25486" y="6402"/>
                    <a:pt x="26933" y="6402"/>
                  </a:cubicBezTo>
                  <a:cubicBezTo>
                    <a:pt x="28157" y="6402"/>
                    <a:pt x="29348" y="6140"/>
                    <a:pt x="30420" y="5437"/>
                  </a:cubicBezTo>
                  <a:cubicBezTo>
                    <a:pt x="30420" y="5437"/>
                    <a:pt x="30420" y="5357"/>
                    <a:pt x="30420" y="5276"/>
                  </a:cubicBezTo>
                  <a:lnTo>
                    <a:pt x="30259" y="5276"/>
                  </a:lnTo>
                  <a:cubicBezTo>
                    <a:pt x="29267" y="5937"/>
                    <a:pt x="28124" y="6181"/>
                    <a:pt x="26938" y="6181"/>
                  </a:cubicBezTo>
                  <a:cubicBezTo>
                    <a:pt x="25519" y="6181"/>
                    <a:pt x="24037" y="5833"/>
                    <a:pt x="22674" y="5437"/>
                  </a:cubicBezTo>
                  <a:cubicBezTo>
                    <a:pt x="22352" y="5437"/>
                    <a:pt x="22110" y="5276"/>
                    <a:pt x="21867" y="5195"/>
                  </a:cubicBezTo>
                  <a:cubicBezTo>
                    <a:pt x="23481" y="2936"/>
                    <a:pt x="22997" y="1403"/>
                    <a:pt x="22755" y="999"/>
                  </a:cubicBezTo>
                  <a:cubicBezTo>
                    <a:pt x="22594" y="515"/>
                    <a:pt x="22190" y="193"/>
                    <a:pt x="21625" y="112"/>
                  </a:cubicBezTo>
                  <a:cubicBezTo>
                    <a:pt x="21141" y="112"/>
                    <a:pt x="20738" y="273"/>
                    <a:pt x="20496" y="677"/>
                  </a:cubicBezTo>
                  <a:cubicBezTo>
                    <a:pt x="20012" y="1322"/>
                    <a:pt x="19850" y="2129"/>
                    <a:pt x="20092" y="2936"/>
                  </a:cubicBezTo>
                  <a:cubicBezTo>
                    <a:pt x="20173" y="3904"/>
                    <a:pt x="20738" y="4711"/>
                    <a:pt x="21545" y="5276"/>
                  </a:cubicBezTo>
                  <a:lnTo>
                    <a:pt x="21383" y="5437"/>
                  </a:lnTo>
                  <a:cubicBezTo>
                    <a:pt x="20004" y="6894"/>
                    <a:pt x="18114" y="7622"/>
                    <a:pt x="16199" y="7622"/>
                  </a:cubicBezTo>
                  <a:cubicBezTo>
                    <a:pt x="16098" y="7622"/>
                    <a:pt x="15997" y="7620"/>
                    <a:pt x="15896" y="7616"/>
                  </a:cubicBezTo>
                  <a:lnTo>
                    <a:pt x="15816" y="7616"/>
                  </a:lnTo>
                  <a:cubicBezTo>
                    <a:pt x="15715" y="7619"/>
                    <a:pt x="15614" y="7621"/>
                    <a:pt x="15513" y="7621"/>
                  </a:cubicBezTo>
                  <a:cubicBezTo>
                    <a:pt x="13201" y="7621"/>
                    <a:pt x="10984" y="6738"/>
                    <a:pt x="9361" y="5115"/>
                  </a:cubicBezTo>
                  <a:cubicBezTo>
                    <a:pt x="11459" y="3178"/>
                    <a:pt x="11701" y="1887"/>
                    <a:pt x="11539" y="1080"/>
                  </a:cubicBezTo>
                  <a:cubicBezTo>
                    <a:pt x="11378" y="596"/>
                    <a:pt x="11055" y="193"/>
                    <a:pt x="10490" y="31"/>
                  </a:cubicBezTo>
                  <a:cubicBezTo>
                    <a:pt x="10385" y="10"/>
                    <a:pt x="10279" y="0"/>
                    <a:pt x="10172"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28"/>
            <p:cNvSpPr/>
            <p:nvPr/>
          </p:nvSpPr>
          <p:spPr>
            <a:xfrm>
              <a:off x="5484275" y="3749325"/>
              <a:ext cx="627400" cy="196600"/>
            </a:xfrm>
            <a:custGeom>
              <a:rect b="b" l="l" r="r" t="t"/>
              <a:pathLst>
                <a:path extrusionOk="0" h="7864" w="25096">
                  <a:moveTo>
                    <a:pt x="7828" y="113"/>
                  </a:moveTo>
                  <a:cubicBezTo>
                    <a:pt x="8312" y="274"/>
                    <a:pt x="8635" y="678"/>
                    <a:pt x="8715" y="1162"/>
                  </a:cubicBezTo>
                  <a:cubicBezTo>
                    <a:pt x="8796" y="1726"/>
                    <a:pt x="8715" y="3018"/>
                    <a:pt x="6617" y="4954"/>
                  </a:cubicBezTo>
                  <a:cubicBezTo>
                    <a:pt x="5488" y="3582"/>
                    <a:pt x="5246" y="2211"/>
                    <a:pt x="5972" y="1242"/>
                  </a:cubicBezTo>
                  <a:cubicBezTo>
                    <a:pt x="6295" y="597"/>
                    <a:pt x="6940" y="274"/>
                    <a:pt x="7586" y="193"/>
                  </a:cubicBezTo>
                  <a:cubicBezTo>
                    <a:pt x="7666" y="193"/>
                    <a:pt x="7747" y="193"/>
                    <a:pt x="7828" y="113"/>
                  </a:cubicBezTo>
                  <a:close/>
                  <a:moveTo>
                    <a:pt x="18963" y="274"/>
                  </a:moveTo>
                  <a:cubicBezTo>
                    <a:pt x="19447" y="355"/>
                    <a:pt x="19850" y="678"/>
                    <a:pt x="20012" y="1081"/>
                  </a:cubicBezTo>
                  <a:cubicBezTo>
                    <a:pt x="20173" y="1484"/>
                    <a:pt x="20576" y="2856"/>
                    <a:pt x="19043" y="5035"/>
                  </a:cubicBezTo>
                  <a:cubicBezTo>
                    <a:pt x="18317" y="4551"/>
                    <a:pt x="17752" y="3744"/>
                    <a:pt x="17672" y="2856"/>
                  </a:cubicBezTo>
                  <a:cubicBezTo>
                    <a:pt x="17430" y="2130"/>
                    <a:pt x="17591" y="1404"/>
                    <a:pt x="17994" y="839"/>
                  </a:cubicBezTo>
                  <a:cubicBezTo>
                    <a:pt x="18237" y="516"/>
                    <a:pt x="18559" y="355"/>
                    <a:pt x="18963" y="355"/>
                  </a:cubicBezTo>
                  <a:lnTo>
                    <a:pt x="18963" y="274"/>
                  </a:lnTo>
                  <a:close/>
                  <a:moveTo>
                    <a:pt x="7643" y="1"/>
                  </a:moveTo>
                  <a:cubicBezTo>
                    <a:pt x="6878" y="1"/>
                    <a:pt x="6161" y="449"/>
                    <a:pt x="5810" y="1081"/>
                  </a:cubicBezTo>
                  <a:cubicBezTo>
                    <a:pt x="5488" y="1646"/>
                    <a:pt x="4842" y="3098"/>
                    <a:pt x="6456" y="5115"/>
                  </a:cubicBezTo>
                  <a:lnTo>
                    <a:pt x="6456" y="5196"/>
                  </a:lnTo>
                  <a:cubicBezTo>
                    <a:pt x="4844" y="6515"/>
                    <a:pt x="2765" y="7235"/>
                    <a:pt x="704" y="7235"/>
                  </a:cubicBezTo>
                  <a:cubicBezTo>
                    <a:pt x="496" y="7235"/>
                    <a:pt x="289" y="7228"/>
                    <a:pt x="82" y="7213"/>
                  </a:cubicBezTo>
                  <a:cubicBezTo>
                    <a:pt x="1" y="7213"/>
                    <a:pt x="1" y="7213"/>
                    <a:pt x="1" y="7294"/>
                  </a:cubicBezTo>
                  <a:cubicBezTo>
                    <a:pt x="1" y="7375"/>
                    <a:pt x="1" y="7375"/>
                    <a:pt x="82" y="7375"/>
                  </a:cubicBezTo>
                  <a:cubicBezTo>
                    <a:pt x="356" y="7403"/>
                    <a:pt x="631" y="7417"/>
                    <a:pt x="906" y="7417"/>
                  </a:cubicBezTo>
                  <a:cubicBezTo>
                    <a:pt x="2965" y="7417"/>
                    <a:pt x="4980" y="6630"/>
                    <a:pt x="6617" y="5277"/>
                  </a:cubicBezTo>
                  <a:cubicBezTo>
                    <a:pt x="8324" y="6906"/>
                    <a:pt x="10552" y="7864"/>
                    <a:pt x="12944" y="7864"/>
                  </a:cubicBezTo>
                  <a:cubicBezTo>
                    <a:pt x="13040" y="7864"/>
                    <a:pt x="13137" y="7862"/>
                    <a:pt x="13234" y="7859"/>
                  </a:cubicBezTo>
                  <a:lnTo>
                    <a:pt x="13314" y="7778"/>
                  </a:lnTo>
                  <a:cubicBezTo>
                    <a:pt x="13491" y="7792"/>
                    <a:pt x="13668" y="7798"/>
                    <a:pt x="13844" y="7798"/>
                  </a:cubicBezTo>
                  <a:cubicBezTo>
                    <a:pt x="15761" y="7798"/>
                    <a:pt x="17633" y="7004"/>
                    <a:pt x="18963" y="5600"/>
                  </a:cubicBezTo>
                  <a:cubicBezTo>
                    <a:pt x="19043" y="5519"/>
                    <a:pt x="19124" y="5438"/>
                    <a:pt x="19205" y="5357"/>
                  </a:cubicBezTo>
                  <a:cubicBezTo>
                    <a:pt x="19447" y="5519"/>
                    <a:pt x="19689" y="5600"/>
                    <a:pt x="20012" y="5680"/>
                  </a:cubicBezTo>
                  <a:cubicBezTo>
                    <a:pt x="21459" y="6114"/>
                    <a:pt x="22971" y="6419"/>
                    <a:pt x="24490" y="6419"/>
                  </a:cubicBezTo>
                  <a:cubicBezTo>
                    <a:pt x="24665" y="6419"/>
                    <a:pt x="24840" y="6415"/>
                    <a:pt x="25014" y="6406"/>
                  </a:cubicBezTo>
                  <a:cubicBezTo>
                    <a:pt x="25095" y="6406"/>
                    <a:pt x="25095" y="6245"/>
                    <a:pt x="25014" y="6245"/>
                  </a:cubicBezTo>
                  <a:cubicBezTo>
                    <a:pt x="23320" y="6245"/>
                    <a:pt x="21706" y="6003"/>
                    <a:pt x="20092" y="5519"/>
                  </a:cubicBezTo>
                  <a:cubicBezTo>
                    <a:pt x="19850" y="5438"/>
                    <a:pt x="19528" y="5277"/>
                    <a:pt x="19285" y="5196"/>
                  </a:cubicBezTo>
                  <a:cubicBezTo>
                    <a:pt x="20899" y="2937"/>
                    <a:pt x="20415" y="1484"/>
                    <a:pt x="20254" y="1000"/>
                  </a:cubicBezTo>
                  <a:cubicBezTo>
                    <a:pt x="20068" y="444"/>
                    <a:pt x="19536" y="127"/>
                    <a:pt x="18994" y="127"/>
                  </a:cubicBezTo>
                  <a:cubicBezTo>
                    <a:pt x="18594" y="127"/>
                    <a:pt x="18188" y="300"/>
                    <a:pt x="17914" y="678"/>
                  </a:cubicBezTo>
                  <a:cubicBezTo>
                    <a:pt x="17430" y="1323"/>
                    <a:pt x="17268" y="2130"/>
                    <a:pt x="17510" y="2937"/>
                  </a:cubicBezTo>
                  <a:cubicBezTo>
                    <a:pt x="17672" y="3905"/>
                    <a:pt x="18156" y="4712"/>
                    <a:pt x="19043" y="5277"/>
                  </a:cubicBezTo>
                  <a:lnTo>
                    <a:pt x="18801" y="5519"/>
                  </a:lnTo>
                  <a:cubicBezTo>
                    <a:pt x="17498" y="6898"/>
                    <a:pt x="15613" y="7623"/>
                    <a:pt x="13698" y="7623"/>
                  </a:cubicBezTo>
                  <a:cubicBezTo>
                    <a:pt x="13597" y="7623"/>
                    <a:pt x="13496" y="7621"/>
                    <a:pt x="13395" y="7617"/>
                  </a:cubicBezTo>
                  <a:lnTo>
                    <a:pt x="13314" y="7617"/>
                  </a:lnTo>
                  <a:cubicBezTo>
                    <a:pt x="13213" y="7620"/>
                    <a:pt x="13112" y="7622"/>
                    <a:pt x="13011" y="7622"/>
                  </a:cubicBezTo>
                  <a:cubicBezTo>
                    <a:pt x="10699" y="7622"/>
                    <a:pt x="8480" y="6739"/>
                    <a:pt x="6779" y="5115"/>
                  </a:cubicBezTo>
                  <a:cubicBezTo>
                    <a:pt x="8957" y="3260"/>
                    <a:pt x="9119" y="1888"/>
                    <a:pt x="8957" y="1081"/>
                  </a:cubicBezTo>
                  <a:cubicBezTo>
                    <a:pt x="8877" y="597"/>
                    <a:pt x="8473" y="193"/>
                    <a:pt x="7989" y="32"/>
                  </a:cubicBezTo>
                  <a:cubicBezTo>
                    <a:pt x="7873" y="11"/>
                    <a:pt x="7758" y="1"/>
                    <a:pt x="7643"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28"/>
            <p:cNvSpPr/>
            <p:nvPr/>
          </p:nvSpPr>
          <p:spPr>
            <a:xfrm>
              <a:off x="5812806" y="2070775"/>
              <a:ext cx="179514" cy="1295963"/>
            </a:xfrm>
            <a:custGeom>
              <a:rect b="b" l="l" r="r" t="t"/>
              <a:pathLst>
                <a:path extrusionOk="0" h="39088" w="9522">
                  <a:moveTo>
                    <a:pt x="81" y="0"/>
                  </a:moveTo>
                  <a:cubicBezTo>
                    <a:pt x="0" y="81"/>
                    <a:pt x="0" y="81"/>
                    <a:pt x="81" y="162"/>
                  </a:cubicBezTo>
                  <a:cubicBezTo>
                    <a:pt x="162" y="323"/>
                    <a:pt x="323" y="565"/>
                    <a:pt x="485" y="726"/>
                  </a:cubicBezTo>
                  <a:cubicBezTo>
                    <a:pt x="9522" y="11297"/>
                    <a:pt x="5326" y="27354"/>
                    <a:pt x="243" y="38973"/>
                  </a:cubicBezTo>
                  <a:cubicBezTo>
                    <a:pt x="243" y="38973"/>
                    <a:pt x="243" y="39054"/>
                    <a:pt x="243" y="39054"/>
                  </a:cubicBezTo>
                  <a:cubicBezTo>
                    <a:pt x="266" y="39077"/>
                    <a:pt x="297" y="39087"/>
                    <a:pt x="328" y="39087"/>
                  </a:cubicBezTo>
                  <a:cubicBezTo>
                    <a:pt x="404" y="39087"/>
                    <a:pt x="485" y="39030"/>
                    <a:pt x="485" y="38973"/>
                  </a:cubicBezTo>
                  <a:cubicBezTo>
                    <a:pt x="5165" y="28161"/>
                    <a:pt x="6859" y="18801"/>
                    <a:pt x="5487" y="11135"/>
                  </a:cubicBezTo>
                  <a:cubicBezTo>
                    <a:pt x="4842" y="7181"/>
                    <a:pt x="3147" y="3550"/>
                    <a:pt x="565" y="565"/>
                  </a:cubicBezTo>
                  <a:cubicBezTo>
                    <a:pt x="485" y="404"/>
                    <a:pt x="323" y="162"/>
                    <a:pt x="16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28"/>
            <p:cNvSpPr/>
            <p:nvPr/>
          </p:nvSpPr>
          <p:spPr>
            <a:xfrm>
              <a:off x="5913197" y="2095508"/>
              <a:ext cx="146069" cy="1272124"/>
            </a:xfrm>
            <a:custGeom>
              <a:rect b="b" l="l" r="r" t="t"/>
              <a:pathLst>
                <a:path extrusionOk="0" h="38369" w="7748">
                  <a:moveTo>
                    <a:pt x="112" y="1"/>
                  </a:moveTo>
                  <a:cubicBezTo>
                    <a:pt x="82" y="1"/>
                    <a:pt x="41" y="21"/>
                    <a:pt x="1" y="61"/>
                  </a:cubicBezTo>
                  <a:cubicBezTo>
                    <a:pt x="1" y="61"/>
                    <a:pt x="1" y="142"/>
                    <a:pt x="1" y="142"/>
                  </a:cubicBezTo>
                  <a:cubicBezTo>
                    <a:pt x="646" y="545"/>
                    <a:pt x="4116" y="3692"/>
                    <a:pt x="5730" y="9744"/>
                  </a:cubicBezTo>
                  <a:cubicBezTo>
                    <a:pt x="7263" y="15311"/>
                    <a:pt x="7505" y="24752"/>
                    <a:pt x="485" y="38227"/>
                  </a:cubicBezTo>
                  <a:cubicBezTo>
                    <a:pt x="404" y="38227"/>
                    <a:pt x="404" y="38308"/>
                    <a:pt x="485" y="38308"/>
                  </a:cubicBezTo>
                  <a:cubicBezTo>
                    <a:pt x="525" y="38348"/>
                    <a:pt x="566" y="38368"/>
                    <a:pt x="596" y="38368"/>
                  </a:cubicBezTo>
                  <a:cubicBezTo>
                    <a:pt x="626" y="38368"/>
                    <a:pt x="646" y="38348"/>
                    <a:pt x="646" y="38308"/>
                  </a:cubicBezTo>
                  <a:cubicBezTo>
                    <a:pt x="7747" y="24913"/>
                    <a:pt x="7505" y="15392"/>
                    <a:pt x="5972" y="9744"/>
                  </a:cubicBezTo>
                  <a:cubicBezTo>
                    <a:pt x="4277" y="3611"/>
                    <a:pt x="808" y="384"/>
                    <a:pt x="162" y="61"/>
                  </a:cubicBezTo>
                  <a:cubicBezTo>
                    <a:pt x="162" y="21"/>
                    <a:pt x="142" y="1"/>
                    <a:pt x="11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28"/>
            <p:cNvSpPr/>
            <p:nvPr/>
          </p:nvSpPr>
          <p:spPr>
            <a:xfrm>
              <a:off x="5577014" y="2070509"/>
              <a:ext cx="178005" cy="1295101"/>
            </a:xfrm>
            <a:custGeom>
              <a:rect b="b" l="l" r="r" t="t"/>
              <a:pathLst>
                <a:path extrusionOk="0" h="39062" w="9442">
                  <a:moveTo>
                    <a:pt x="9368" y="1"/>
                  </a:moveTo>
                  <a:cubicBezTo>
                    <a:pt x="9342" y="1"/>
                    <a:pt x="9311" y="27"/>
                    <a:pt x="9280" y="89"/>
                  </a:cubicBezTo>
                  <a:cubicBezTo>
                    <a:pt x="9119" y="250"/>
                    <a:pt x="9038" y="412"/>
                    <a:pt x="8876" y="573"/>
                  </a:cubicBezTo>
                  <a:cubicBezTo>
                    <a:pt x="6294" y="3558"/>
                    <a:pt x="4600" y="7270"/>
                    <a:pt x="4035" y="11224"/>
                  </a:cubicBezTo>
                  <a:cubicBezTo>
                    <a:pt x="2583" y="18809"/>
                    <a:pt x="4277" y="28249"/>
                    <a:pt x="9038" y="38981"/>
                  </a:cubicBezTo>
                  <a:cubicBezTo>
                    <a:pt x="9038" y="39062"/>
                    <a:pt x="9119" y="39062"/>
                    <a:pt x="9119" y="39062"/>
                  </a:cubicBezTo>
                  <a:lnTo>
                    <a:pt x="9199" y="39062"/>
                  </a:lnTo>
                  <a:cubicBezTo>
                    <a:pt x="9199" y="39062"/>
                    <a:pt x="9280" y="38981"/>
                    <a:pt x="9199" y="38900"/>
                  </a:cubicBezTo>
                  <a:cubicBezTo>
                    <a:pt x="4197" y="27362"/>
                    <a:pt x="1" y="11305"/>
                    <a:pt x="9038" y="734"/>
                  </a:cubicBezTo>
                  <a:cubicBezTo>
                    <a:pt x="9199" y="492"/>
                    <a:pt x="9280" y="331"/>
                    <a:pt x="9441" y="170"/>
                  </a:cubicBezTo>
                  <a:cubicBezTo>
                    <a:pt x="9441" y="70"/>
                    <a:pt x="9410" y="1"/>
                    <a:pt x="936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28"/>
            <p:cNvSpPr/>
            <p:nvPr/>
          </p:nvSpPr>
          <p:spPr>
            <a:xfrm>
              <a:off x="5508560" y="2094845"/>
              <a:ext cx="147577" cy="1270765"/>
            </a:xfrm>
            <a:custGeom>
              <a:rect b="b" l="l" r="r" t="t"/>
              <a:pathLst>
                <a:path extrusionOk="0" h="38328" w="7828">
                  <a:moveTo>
                    <a:pt x="7666" y="0"/>
                  </a:moveTo>
                  <a:cubicBezTo>
                    <a:pt x="7021" y="404"/>
                    <a:pt x="3470" y="3631"/>
                    <a:pt x="1857" y="9764"/>
                  </a:cubicBezTo>
                  <a:cubicBezTo>
                    <a:pt x="323" y="15412"/>
                    <a:pt x="1" y="24853"/>
                    <a:pt x="7101" y="38328"/>
                  </a:cubicBezTo>
                  <a:lnTo>
                    <a:pt x="7343" y="38328"/>
                  </a:lnTo>
                  <a:cubicBezTo>
                    <a:pt x="7343" y="38328"/>
                    <a:pt x="7343" y="38247"/>
                    <a:pt x="7343" y="38247"/>
                  </a:cubicBezTo>
                  <a:cubicBezTo>
                    <a:pt x="243" y="24772"/>
                    <a:pt x="566" y="15331"/>
                    <a:pt x="2018" y="9764"/>
                  </a:cubicBezTo>
                  <a:cubicBezTo>
                    <a:pt x="3712" y="3712"/>
                    <a:pt x="7182" y="565"/>
                    <a:pt x="7747" y="162"/>
                  </a:cubicBezTo>
                  <a:cubicBezTo>
                    <a:pt x="7828" y="162"/>
                    <a:pt x="7828" y="81"/>
                    <a:pt x="774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28"/>
            <p:cNvSpPr/>
            <p:nvPr/>
          </p:nvSpPr>
          <p:spPr>
            <a:xfrm>
              <a:off x="5472175" y="4058750"/>
              <a:ext cx="675800" cy="4050"/>
            </a:xfrm>
            <a:custGeom>
              <a:rect b="b" l="l" r="r" t="t"/>
              <a:pathLst>
                <a:path extrusionOk="0" h="162" w="27032">
                  <a:moveTo>
                    <a:pt x="81" y="0"/>
                  </a:moveTo>
                  <a:cubicBezTo>
                    <a:pt x="81" y="0"/>
                    <a:pt x="1" y="0"/>
                    <a:pt x="1" y="81"/>
                  </a:cubicBezTo>
                  <a:cubicBezTo>
                    <a:pt x="1" y="162"/>
                    <a:pt x="81" y="162"/>
                    <a:pt x="81" y="162"/>
                  </a:cubicBezTo>
                  <a:lnTo>
                    <a:pt x="26951" y="162"/>
                  </a:lnTo>
                  <a:cubicBezTo>
                    <a:pt x="26951" y="162"/>
                    <a:pt x="27031" y="162"/>
                    <a:pt x="27031" y="81"/>
                  </a:cubicBezTo>
                  <a:cubicBezTo>
                    <a:pt x="27031" y="0"/>
                    <a:pt x="26951" y="0"/>
                    <a:pt x="2695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28"/>
            <p:cNvSpPr/>
            <p:nvPr/>
          </p:nvSpPr>
          <p:spPr>
            <a:xfrm>
              <a:off x="5472175" y="4018400"/>
              <a:ext cx="675800" cy="6075"/>
            </a:xfrm>
            <a:custGeom>
              <a:rect b="b" l="l" r="r" t="t"/>
              <a:pathLst>
                <a:path extrusionOk="0" h="243" w="27032">
                  <a:moveTo>
                    <a:pt x="81" y="1"/>
                  </a:moveTo>
                  <a:cubicBezTo>
                    <a:pt x="81" y="1"/>
                    <a:pt x="1" y="81"/>
                    <a:pt x="1" y="162"/>
                  </a:cubicBezTo>
                  <a:cubicBezTo>
                    <a:pt x="1" y="162"/>
                    <a:pt x="81" y="243"/>
                    <a:pt x="81" y="243"/>
                  </a:cubicBezTo>
                  <a:lnTo>
                    <a:pt x="26951" y="243"/>
                  </a:lnTo>
                  <a:cubicBezTo>
                    <a:pt x="26951" y="243"/>
                    <a:pt x="27031" y="162"/>
                    <a:pt x="27031" y="162"/>
                  </a:cubicBezTo>
                  <a:cubicBezTo>
                    <a:pt x="27031" y="81"/>
                    <a:pt x="26951" y="1"/>
                    <a:pt x="2695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0" name="Google Shape;1920;p28"/>
          <p:cNvGrpSpPr/>
          <p:nvPr/>
        </p:nvGrpSpPr>
        <p:grpSpPr>
          <a:xfrm>
            <a:off x="1443222" y="3609993"/>
            <a:ext cx="562089" cy="969322"/>
            <a:chOff x="3686925" y="3390875"/>
            <a:chExt cx="1200275" cy="2069875"/>
          </a:xfrm>
        </p:grpSpPr>
        <p:sp>
          <p:nvSpPr>
            <p:cNvPr id="1921" name="Google Shape;1921;p28"/>
            <p:cNvSpPr/>
            <p:nvPr/>
          </p:nvSpPr>
          <p:spPr>
            <a:xfrm>
              <a:off x="3686925" y="4579200"/>
              <a:ext cx="1002600" cy="92800"/>
            </a:xfrm>
            <a:custGeom>
              <a:rect b="b" l="l" r="r" t="t"/>
              <a:pathLst>
                <a:path extrusionOk="0" h="3712" w="40104">
                  <a:moveTo>
                    <a:pt x="20093" y="0"/>
                  </a:moveTo>
                  <a:cubicBezTo>
                    <a:pt x="9038" y="0"/>
                    <a:pt x="1" y="888"/>
                    <a:pt x="1" y="1856"/>
                  </a:cubicBezTo>
                  <a:cubicBezTo>
                    <a:pt x="1" y="2905"/>
                    <a:pt x="9038" y="3712"/>
                    <a:pt x="20093" y="3712"/>
                  </a:cubicBezTo>
                  <a:cubicBezTo>
                    <a:pt x="31147" y="3712"/>
                    <a:pt x="40103" y="2905"/>
                    <a:pt x="40103" y="1856"/>
                  </a:cubicBezTo>
                  <a:cubicBezTo>
                    <a:pt x="40103" y="807"/>
                    <a:pt x="31147" y="0"/>
                    <a:pt x="2009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28"/>
            <p:cNvSpPr/>
            <p:nvPr/>
          </p:nvSpPr>
          <p:spPr>
            <a:xfrm>
              <a:off x="4752350" y="3723600"/>
              <a:ext cx="134850" cy="104825"/>
            </a:xfrm>
            <a:custGeom>
              <a:rect b="b" l="l" r="r" t="t"/>
              <a:pathLst>
                <a:path extrusionOk="0" h="4193" w="5394">
                  <a:moveTo>
                    <a:pt x="3375" y="0"/>
                  </a:moveTo>
                  <a:cubicBezTo>
                    <a:pt x="2991" y="0"/>
                    <a:pt x="2600" y="110"/>
                    <a:pt x="2247" y="335"/>
                  </a:cubicBezTo>
                  <a:cubicBezTo>
                    <a:pt x="2086" y="415"/>
                    <a:pt x="2005" y="415"/>
                    <a:pt x="1924" y="496"/>
                  </a:cubicBezTo>
                  <a:cubicBezTo>
                    <a:pt x="0" y="1226"/>
                    <a:pt x="1677" y="4192"/>
                    <a:pt x="3230" y="4192"/>
                  </a:cubicBezTo>
                  <a:cubicBezTo>
                    <a:pt x="3566" y="4192"/>
                    <a:pt x="3897" y="4054"/>
                    <a:pt x="4184" y="3724"/>
                  </a:cubicBezTo>
                  <a:cubicBezTo>
                    <a:pt x="4426" y="3482"/>
                    <a:pt x="4587" y="3320"/>
                    <a:pt x="4829" y="3078"/>
                  </a:cubicBezTo>
                  <a:cubicBezTo>
                    <a:pt x="5313" y="2352"/>
                    <a:pt x="5394" y="1464"/>
                    <a:pt x="4910" y="738"/>
                  </a:cubicBezTo>
                  <a:cubicBezTo>
                    <a:pt x="4521" y="252"/>
                    <a:pt x="3957" y="0"/>
                    <a:pt x="337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28"/>
            <p:cNvSpPr/>
            <p:nvPr/>
          </p:nvSpPr>
          <p:spPr>
            <a:xfrm>
              <a:off x="4808525" y="3723600"/>
              <a:ext cx="78675" cy="76975"/>
            </a:xfrm>
            <a:custGeom>
              <a:rect b="b" l="l" r="r" t="t"/>
              <a:pathLst>
                <a:path extrusionOk="0" h="3079" w="3147">
                  <a:moveTo>
                    <a:pt x="1128" y="0"/>
                  </a:moveTo>
                  <a:cubicBezTo>
                    <a:pt x="744" y="0"/>
                    <a:pt x="353" y="110"/>
                    <a:pt x="0" y="335"/>
                  </a:cubicBezTo>
                  <a:cubicBezTo>
                    <a:pt x="0" y="335"/>
                    <a:pt x="0" y="415"/>
                    <a:pt x="0" y="415"/>
                  </a:cubicBezTo>
                  <a:cubicBezTo>
                    <a:pt x="81" y="658"/>
                    <a:pt x="323" y="819"/>
                    <a:pt x="565" y="900"/>
                  </a:cubicBezTo>
                  <a:cubicBezTo>
                    <a:pt x="686" y="940"/>
                    <a:pt x="807" y="960"/>
                    <a:pt x="928" y="960"/>
                  </a:cubicBezTo>
                  <a:cubicBezTo>
                    <a:pt x="1049" y="960"/>
                    <a:pt x="1170" y="940"/>
                    <a:pt x="1291" y="900"/>
                  </a:cubicBezTo>
                  <a:lnTo>
                    <a:pt x="1291" y="900"/>
                  </a:lnTo>
                  <a:cubicBezTo>
                    <a:pt x="1210" y="1061"/>
                    <a:pt x="1049" y="1222"/>
                    <a:pt x="888" y="1384"/>
                  </a:cubicBezTo>
                  <a:cubicBezTo>
                    <a:pt x="726" y="1545"/>
                    <a:pt x="646" y="1787"/>
                    <a:pt x="726" y="1949"/>
                  </a:cubicBezTo>
                  <a:cubicBezTo>
                    <a:pt x="793" y="2216"/>
                    <a:pt x="1026" y="2373"/>
                    <a:pt x="1288" y="2373"/>
                  </a:cubicBezTo>
                  <a:cubicBezTo>
                    <a:pt x="1342" y="2373"/>
                    <a:pt x="1397" y="2366"/>
                    <a:pt x="1452" y="2352"/>
                  </a:cubicBezTo>
                  <a:cubicBezTo>
                    <a:pt x="1775" y="2352"/>
                    <a:pt x="2098" y="2191"/>
                    <a:pt x="2340" y="1949"/>
                  </a:cubicBezTo>
                  <a:lnTo>
                    <a:pt x="2340" y="1949"/>
                  </a:lnTo>
                  <a:cubicBezTo>
                    <a:pt x="2259" y="2191"/>
                    <a:pt x="2259" y="2433"/>
                    <a:pt x="2340" y="2675"/>
                  </a:cubicBezTo>
                  <a:cubicBezTo>
                    <a:pt x="2340" y="2836"/>
                    <a:pt x="2421" y="2917"/>
                    <a:pt x="2582" y="3078"/>
                  </a:cubicBezTo>
                  <a:cubicBezTo>
                    <a:pt x="3066" y="2352"/>
                    <a:pt x="3147" y="1464"/>
                    <a:pt x="2663" y="738"/>
                  </a:cubicBezTo>
                  <a:cubicBezTo>
                    <a:pt x="2274" y="252"/>
                    <a:pt x="1710" y="0"/>
                    <a:pt x="1128" y="0"/>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28"/>
            <p:cNvSpPr/>
            <p:nvPr/>
          </p:nvSpPr>
          <p:spPr>
            <a:xfrm>
              <a:off x="4586625" y="3390875"/>
              <a:ext cx="114625" cy="120025"/>
            </a:xfrm>
            <a:custGeom>
              <a:rect b="b" l="l" r="r" t="t"/>
              <a:pathLst>
                <a:path extrusionOk="0" h="4801" w="4585">
                  <a:moveTo>
                    <a:pt x="2649" y="1"/>
                  </a:moveTo>
                  <a:cubicBezTo>
                    <a:pt x="1678" y="1"/>
                    <a:pt x="874" y="631"/>
                    <a:pt x="646" y="1621"/>
                  </a:cubicBezTo>
                  <a:cubicBezTo>
                    <a:pt x="565" y="1702"/>
                    <a:pt x="565" y="1863"/>
                    <a:pt x="565" y="2025"/>
                  </a:cubicBezTo>
                  <a:cubicBezTo>
                    <a:pt x="0" y="3235"/>
                    <a:pt x="807" y="4607"/>
                    <a:pt x="2098" y="4768"/>
                  </a:cubicBezTo>
                  <a:cubicBezTo>
                    <a:pt x="2217" y="4790"/>
                    <a:pt x="2335" y="4801"/>
                    <a:pt x="2451" y="4801"/>
                  </a:cubicBezTo>
                  <a:cubicBezTo>
                    <a:pt x="3600" y="4801"/>
                    <a:pt x="4585" y="3762"/>
                    <a:pt x="4438" y="2589"/>
                  </a:cubicBezTo>
                  <a:cubicBezTo>
                    <a:pt x="4438" y="2267"/>
                    <a:pt x="4438" y="1944"/>
                    <a:pt x="4438" y="1702"/>
                  </a:cubicBezTo>
                  <a:cubicBezTo>
                    <a:pt x="4277" y="814"/>
                    <a:pt x="3631" y="169"/>
                    <a:pt x="2824" y="7"/>
                  </a:cubicBezTo>
                  <a:cubicBezTo>
                    <a:pt x="2765" y="3"/>
                    <a:pt x="2707" y="1"/>
                    <a:pt x="2649"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28"/>
            <p:cNvSpPr/>
            <p:nvPr/>
          </p:nvSpPr>
          <p:spPr>
            <a:xfrm>
              <a:off x="4602750" y="3390875"/>
              <a:ext cx="94850" cy="57425"/>
            </a:xfrm>
            <a:custGeom>
              <a:rect b="b" l="l" r="r" t="t"/>
              <a:pathLst>
                <a:path extrusionOk="0" h="2297" w="3794">
                  <a:moveTo>
                    <a:pt x="2016" y="1"/>
                  </a:moveTo>
                  <a:cubicBezTo>
                    <a:pt x="1104" y="1"/>
                    <a:pt x="229" y="631"/>
                    <a:pt x="1" y="1621"/>
                  </a:cubicBezTo>
                  <a:cubicBezTo>
                    <a:pt x="81" y="1621"/>
                    <a:pt x="81" y="1621"/>
                    <a:pt x="162" y="1702"/>
                  </a:cubicBezTo>
                  <a:cubicBezTo>
                    <a:pt x="262" y="1735"/>
                    <a:pt x="363" y="1755"/>
                    <a:pt x="463" y="1755"/>
                  </a:cubicBezTo>
                  <a:cubicBezTo>
                    <a:pt x="605" y="1755"/>
                    <a:pt x="747" y="1716"/>
                    <a:pt x="888" y="1621"/>
                  </a:cubicBezTo>
                  <a:cubicBezTo>
                    <a:pt x="1050" y="1460"/>
                    <a:pt x="1292" y="1298"/>
                    <a:pt x="1372" y="1056"/>
                  </a:cubicBezTo>
                  <a:lnTo>
                    <a:pt x="1372" y="1702"/>
                  </a:lnTo>
                  <a:cubicBezTo>
                    <a:pt x="1372" y="1944"/>
                    <a:pt x="1534" y="2105"/>
                    <a:pt x="1695" y="2267"/>
                  </a:cubicBezTo>
                  <a:cubicBezTo>
                    <a:pt x="1776" y="2287"/>
                    <a:pt x="1857" y="2297"/>
                    <a:pt x="1935" y="2297"/>
                  </a:cubicBezTo>
                  <a:cubicBezTo>
                    <a:pt x="2169" y="2297"/>
                    <a:pt x="2381" y="2206"/>
                    <a:pt x="2502" y="2025"/>
                  </a:cubicBezTo>
                  <a:cubicBezTo>
                    <a:pt x="2663" y="1702"/>
                    <a:pt x="2825" y="1379"/>
                    <a:pt x="2825" y="1056"/>
                  </a:cubicBezTo>
                  <a:cubicBezTo>
                    <a:pt x="2906" y="1298"/>
                    <a:pt x="3067" y="1460"/>
                    <a:pt x="3309" y="1621"/>
                  </a:cubicBezTo>
                  <a:cubicBezTo>
                    <a:pt x="3470" y="1702"/>
                    <a:pt x="3632" y="1702"/>
                    <a:pt x="3793" y="1702"/>
                  </a:cubicBezTo>
                  <a:cubicBezTo>
                    <a:pt x="3632" y="814"/>
                    <a:pt x="3067" y="169"/>
                    <a:pt x="2179" y="7"/>
                  </a:cubicBezTo>
                  <a:cubicBezTo>
                    <a:pt x="2125" y="3"/>
                    <a:pt x="2070" y="1"/>
                    <a:pt x="2016"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28"/>
            <p:cNvSpPr/>
            <p:nvPr/>
          </p:nvSpPr>
          <p:spPr>
            <a:xfrm>
              <a:off x="3686925" y="4617525"/>
              <a:ext cx="1002600" cy="843225"/>
            </a:xfrm>
            <a:custGeom>
              <a:rect b="b" l="l" r="r" t="t"/>
              <a:pathLst>
                <a:path extrusionOk="0" h="33729" w="40104">
                  <a:moveTo>
                    <a:pt x="1" y="0"/>
                  </a:moveTo>
                  <a:lnTo>
                    <a:pt x="7747" y="33728"/>
                  </a:lnTo>
                  <a:lnTo>
                    <a:pt x="34617" y="33728"/>
                  </a:lnTo>
                  <a:lnTo>
                    <a:pt x="40103" y="0"/>
                  </a:ln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28"/>
            <p:cNvSpPr/>
            <p:nvPr/>
          </p:nvSpPr>
          <p:spPr>
            <a:xfrm>
              <a:off x="3838225" y="3493200"/>
              <a:ext cx="1012675" cy="1124350"/>
            </a:xfrm>
            <a:custGeom>
              <a:rect b="b" l="l" r="r" t="t"/>
              <a:pathLst>
                <a:path extrusionOk="0" h="44974" w="40507">
                  <a:moveTo>
                    <a:pt x="31782" y="0"/>
                  </a:moveTo>
                  <a:cubicBezTo>
                    <a:pt x="27565" y="0"/>
                    <a:pt x="29613" y="9712"/>
                    <a:pt x="29613" y="9712"/>
                  </a:cubicBezTo>
                  <a:cubicBezTo>
                    <a:pt x="29613" y="9712"/>
                    <a:pt x="23400" y="12052"/>
                    <a:pt x="22594" y="20767"/>
                  </a:cubicBezTo>
                  <a:cubicBezTo>
                    <a:pt x="22594" y="20767"/>
                    <a:pt x="20631" y="18411"/>
                    <a:pt x="17111" y="18411"/>
                  </a:cubicBezTo>
                  <a:cubicBezTo>
                    <a:pt x="14878" y="18411"/>
                    <a:pt x="12018" y="19360"/>
                    <a:pt x="8634" y="22461"/>
                  </a:cubicBezTo>
                  <a:cubicBezTo>
                    <a:pt x="1" y="30449"/>
                    <a:pt x="7989" y="44973"/>
                    <a:pt x="7989" y="44973"/>
                  </a:cubicBezTo>
                  <a:lnTo>
                    <a:pt x="18478" y="44973"/>
                  </a:lnTo>
                  <a:cubicBezTo>
                    <a:pt x="23239" y="39890"/>
                    <a:pt x="25418" y="32951"/>
                    <a:pt x="24530" y="26092"/>
                  </a:cubicBezTo>
                  <a:lnTo>
                    <a:pt x="24530" y="26092"/>
                  </a:lnTo>
                  <a:cubicBezTo>
                    <a:pt x="25643" y="26495"/>
                    <a:pt x="26797" y="26689"/>
                    <a:pt x="27942" y="26689"/>
                  </a:cubicBezTo>
                  <a:cubicBezTo>
                    <a:pt x="30700" y="26689"/>
                    <a:pt x="33404" y="25563"/>
                    <a:pt x="35342" y="23510"/>
                  </a:cubicBezTo>
                  <a:cubicBezTo>
                    <a:pt x="40506" y="18427"/>
                    <a:pt x="40022" y="10358"/>
                    <a:pt x="34132" y="9147"/>
                  </a:cubicBezTo>
                  <a:cubicBezTo>
                    <a:pt x="34132" y="9147"/>
                    <a:pt x="36956" y="675"/>
                    <a:pt x="32196" y="29"/>
                  </a:cubicBezTo>
                  <a:cubicBezTo>
                    <a:pt x="32051" y="10"/>
                    <a:pt x="31913" y="0"/>
                    <a:pt x="31782" y="0"/>
                  </a:cubicBezTo>
                  <a:close/>
                </a:path>
              </a:pathLst>
            </a:custGeom>
            <a:solidFill>
              <a:srgbClr val="2620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28"/>
            <p:cNvSpPr/>
            <p:nvPr/>
          </p:nvSpPr>
          <p:spPr>
            <a:xfrm>
              <a:off x="4120650" y="4204000"/>
              <a:ext cx="52450" cy="84750"/>
            </a:xfrm>
            <a:custGeom>
              <a:rect b="b" l="l" r="r" t="t"/>
              <a:pathLst>
                <a:path extrusionOk="0" h="3390" w="2098">
                  <a:moveTo>
                    <a:pt x="1130" y="0"/>
                  </a:moveTo>
                  <a:lnTo>
                    <a:pt x="1130" y="81"/>
                  </a:lnTo>
                  <a:lnTo>
                    <a:pt x="1049" y="404"/>
                  </a:lnTo>
                  <a:lnTo>
                    <a:pt x="807" y="888"/>
                  </a:lnTo>
                  <a:lnTo>
                    <a:pt x="807" y="968"/>
                  </a:lnTo>
                  <a:lnTo>
                    <a:pt x="646" y="726"/>
                  </a:lnTo>
                  <a:cubicBezTo>
                    <a:pt x="565" y="565"/>
                    <a:pt x="484" y="404"/>
                    <a:pt x="404" y="323"/>
                  </a:cubicBezTo>
                  <a:cubicBezTo>
                    <a:pt x="242" y="161"/>
                    <a:pt x="242" y="161"/>
                    <a:pt x="81" y="161"/>
                  </a:cubicBezTo>
                  <a:cubicBezTo>
                    <a:pt x="0" y="242"/>
                    <a:pt x="0" y="242"/>
                    <a:pt x="0" y="404"/>
                  </a:cubicBezTo>
                  <a:cubicBezTo>
                    <a:pt x="0" y="565"/>
                    <a:pt x="0" y="726"/>
                    <a:pt x="0" y="888"/>
                  </a:cubicBezTo>
                  <a:lnTo>
                    <a:pt x="0" y="1210"/>
                  </a:lnTo>
                  <a:cubicBezTo>
                    <a:pt x="81" y="1372"/>
                    <a:pt x="81" y="1533"/>
                    <a:pt x="161" y="1775"/>
                  </a:cubicBezTo>
                  <a:cubicBezTo>
                    <a:pt x="323" y="2179"/>
                    <a:pt x="484" y="2582"/>
                    <a:pt x="646" y="2986"/>
                  </a:cubicBezTo>
                  <a:lnTo>
                    <a:pt x="807" y="3389"/>
                  </a:lnTo>
                  <a:cubicBezTo>
                    <a:pt x="888" y="3308"/>
                    <a:pt x="968" y="3228"/>
                    <a:pt x="968" y="3147"/>
                  </a:cubicBezTo>
                  <a:lnTo>
                    <a:pt x="1210" y="2582"/>
                  </a:lnTo>
                  <a:cubicBezTo>
                    <a:pt x="1453" y="2179"/>
                    <a:pt x="1614" y="1775"/>
                    <a:pt x="1775" y="1372"/>
                  </a:cubicBezTo>
                  <a:cubicBezTo>
                    <a:pt x="1856" y="1210"/>
                    <a:pt x="1937" y="1049"/>
                    <a:pt x="1937" y="888"/>
                  </a:cubicBezTo>
                  <a:lnTo>
                    <a:pt x="2098" y="726"/>
                  </a:lnTo>
                  <a:cubicBezTo>
                    <a:pt x="2017" y="646"/>
                    <a:pt x="1937" y="646"/>
                    <a:pt x="1937" y="646"/>
                  </a:cubicBezTo>
                  <a:cubicBezTo>
                    <a:pt x="1937" y="565"/>
                    <a:pt x="1937" y="484"/>
                    <a:pt x="1937" y="404"/>
                  </a:cubicBezTo>
                  <a:cubicBezTo>
                    <a:pt x="1856" y="323"/>
                    <a:pt x="1856" y="323"/>
                    <a:pt x="1775" y="242"/>
                  </a:cubicBezTo>
                  <a:cubicBezTo>
                    <a:pt x="1695" y="161"/>
                    <a:pt x="1614" y="161"/>
                    <a:pt x="1533" y="81"/>
                  </a:cubicBezTo>
                  <a:lnTo>
                    <a:pt x="1291"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28"/>
            <p:cNvSpPr/>
            <p:nvPr/>
          </p:nvSpPr>
          <p:spPr>
            <a:xfrm>
              <a:off x="4239650" y="4379500"/>
              <a:ext cx="38350" cy="46925"/>
            </a:xfrm>
            <a:custGeom>
              <a:rect b="b" l="l" r="r" t="t"/>
              <a:pathLst>
                <a:path extrusionOk="0" h="1877" w="1534">
                  <a:moveTo>
                    <a:pt x="81" y="0"/>
                  </a:moveTo>
                  <a:cubicBezTo>
                    <a:pt x="1" y="81"/>
                    <a:pt x="1" y="161"/>
                    <a:pt x="81" y="242"/>
                  </a:cubicBezTo>
                  <a:cubicBezTo>
                    <a:pt x="81" y="323"/>
                    <a:pt x="81" y="403"/>
                    <a:pt x="81" y="565"/>
                  </a:cubicBezTo>
                  <a:cubicBezTo>
                    <a:pt x="81" y="726"/>
                    <a:pt x="81" y="968"/>
                    <a:pt x="162" y="1291"/>
                  </a:cubicBezTo>
                  <a:cubicBezTo>
                    <a:pt x="243" y="1452"/>
                    <a:pt x="324" y="1614"/>
                    <a:pt x="485" y="1775"/>
                  </a:cubicBezTo>
                  <a:cubicBezTo>
                    <a:pt x="485" y="1856"/>
                    <a:pt x="566" y="1856"/>
                    <a:pt x="727" y="1856"/>
                  </a:cubicBezTo>
                  <a:cubicBezTo>
                    <a:pt x="767" y="1856"/>
                    <a:pt x="787" y="1876"/>
                    <a:pt x="808" y="1876"/>
                  </a:cubicBezTo>
                  <a:cubicBezTo>
                    <a:pt x="828" y="1876"/>
                    <a:pt x="848" y="1856"/>
                    <a:pt x="888" y="1775"/>
                  </a:cubicBezTo>
                  <a:cubicBezTo>
                    <a:pt x="1050" y="1614"/>
                    <a:pt x="1130" y="1372"/>
                    <a:pt x="1211" y="1291"/>
                  </a:cubicBezTo>
                  <a:lnTo>
                    <a:pt x="1453" y="888"/>
                  </a:lnTo>
                  <a:lnTo>
                    <a:pt x="1534" y="646"/>
                  </a:lnTo>
                  <a:lnTo>
                    <a:pt x="1453" y="646"/>
                  </a:lnTo>
                  <a:cubicBezTo>
                    <a:pt x="1453" y="565"/>
                    <a:pt x="1453" y="484"/>
                    <a:pt x="1453" y="403"/>
                  </a:cubicBezTo>
                  <a:cubicBezTo>
                    <a:pt x="1453" y="403"/>
                    <a:pt x="1372" y="323"/>
                    <a:pt x="1372" y="242"/>
                  </a:cubicBezTo>
                  <a:cubicBezTo>
                    <a:pt x="1292" y="242"/>
                    <a:pt x="1211" y="161"/>
                    <a:pt x="1130" y="161"/>
                  </a:cubicBezTo>
                  <a:lnTo>
                    <a:pt x="888" y="81"/>
                  </a:lnTo>
                  <a:lnTo>
                    <a:pt x="727" y="81"/>
                  </a:lnTo>
                  <a:lnTo>
                    <a:pt x="727" y="161"/>
                  </a:lnTo>
                  <a:lnTo>
                    <a:pt x="727" y="242"/>
                  </a:lnTo>
                  <a:lnTo>
                    <a:pt x="566" y="242"/>
                  </a:lnTo>
                  <a:cubicBezTo>
                    <a:pt x="566" y="242"/>
                    <a:pt x="566" y="161"/>
                    <a:pt x="485" y="161"/>
                  </a:cubicBezTo>
                  <a:cubicBezTo>
                    <a:pt x="404" y="81"/>
                    <a:pt x="324" y="81"/>
                    <a:pt x="324" y="0"/>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28"/>
            <p:cNvSpPr/>
            <p:nvPr/>
          </p:nvSpPr>
          <p:spPr>
            <a:xfrm>
              <a:off x="4280000" y="4109175"/>
              <a:ext cx="44400" cy="56000"/>
            </a:xfrm>
            <a:custGeom>
              <a:rect b="b" l="l" r="r" t="t"/>
              <a:pathLst>
                <a:path extrusionOk="0" h="2240" w="1776">
                  <a:moveTo>
                    <a:pt x="807" y="1"/>
                  </a:moveTo>
                  <a:lnTo>
                    <a:pt x="727" y="162"/>
                  </a:lnTo>
                  <a:cubicBezTo>
                    <a:pt x="727" y="243"/>
                    <a:pt x="646" y="323"/>
                    <a:pt x="565" y="485"/>
                  </a:cubicBezTo>
                  <a:lnTo>
                    <a:pt x="404" y="888"/>
                  </a:lnTo>
                  <a:lnTo>
                    <a:pt x="392" y="907"/>
                  </a:lnTo>
                  <a:lnTo>
                    <a:pt x="392" y="907"/>
                  </a:lnTo>
                  <a:cubicBezTo>
                    <a:pt x="343" y="888"/>
                    <a:pt x="293" y="888"/>
                    <a:pt x="243" y="888"/>
                  </a:cubicBezTo>
                  <a:cubicBezTo>
                    <a:pt x="162" y="888"/>
                    <a:pt x="81" y="969"/>
                    <a:pt x="81" y="1050"/>
                  </a:cubicBezTo>
                  <a:cubicBezTo>
                    <a:pt x="81" y="1130"/>
                    <a:pt x="1" y="1292"/>
                    <a:pt x="1" y="1372"/>
                  </a:cubicBezTo>
                  <a:lnTo>
                    <a:pt x="1" y="1534"/>
                  </a:lnTo>
                  <a:cubicBezTo>
                    <a:pt x="1" y="1695"/>
                    <a:pt x="1" y="1776"/>
                    <a:pt x="1" y="1857"/>
                  </a:cubicBezTo>
                  <a:cubicBezTo>
                    <a:pt x="81" y="1937"/>
                    <a:pt x="162" y="2099"/>
                    <a:pt x="243" y="2179"/>
                  </a:cubicBezTo>
                  <a:cubicBezTo>
                    <a:pt x="323" y="2220"/>
                    <a:pt x="424" y="2240"/>
                    <a:pt x="525" y="2240"/>
                  </a:cubicBezTo>
                  <a:cubicBezTo>
                    <a:pt x="626" y="2240"/>
                    <a:pt x="727" y="2220"/>
                    <a:pt x="807" y="2179"/>
                  </a:cubicBezTo>
                  <a:cubicBezTo>
                    <a:pt x="888" y="2018"/>
                    <a:pt x="1049" y="1937"/>
                    <a:pt x="1049" y="1776"/>
                  </a:cubicBezTo>
                  <a:lnTo>
                    <a:pt x="1372" y="1372"/>
                  </a:lnTo>
                  <a:lnTo>
                    <a:pt x="1534" y="1050"/>
                  </a:lnTo>
                  <a:lnTo>
                    <a:pt x="1695" y="727"/>
                  </a:lnTo>
                  <a:lnTo>
                    <a:pt x="1776" y="646"/>
                  </a:lnTo>
                  <a:cubicBezTo>
                    <a:pt x="1776" y="566"/>
                    <a:pt x="1695" y="485"/>
                    <a:pt x="1695" y="485"/>
                  </a:cubicBezTo>
                  <a:cubicBezTo>
                    <a:pt x="1614" y="485"/>
                    <a:pt x="1614" y="404"/>
                    <a:pt x="1614" y="404"/>
                  </a:cubicBezTo>
                  <a:lnTo>
                    <a:pt x="1453" y="243"/>
                  </a:lnTo>
                  <a:cubicBezTo>
                    <a:pt x="1372" y="162"/>
                    <a:pt x="1292" y="81"/>
                    <a:pt x="1211" y="81"/>
                  </a:cubicBezTo>
                  <a:lnTo>
                    <a:pt x="1049"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28"/>
            <p:cNvSpPr/>
            <p:nvPr/>
          </p:nvSpPr>
          <p:spPr>
            <a:xfrm>
              <a:off x="4066175" y="4415800"/>
              <a:ext cx="34325" cy="46425"/>
            </a:xfrm>
            <a:custGeom>
              <a:rect b="b" l="l" r="r" t="t"/>
              <a:pathLst>
                <a:path extrusionOk="0" h="1857" w="1373">
                  <a:moveTo>
                    <a:pt x="323" y="0"/>
                  </a:moveTo>
                  <a:cubicBezTo>
                    <a:pt x="323" y="0"/>
                    <a:pt x="323" y="81"/>
                    <a:pt x="323" y="81"/>
                  </a:cubicBezTo>
                  <a:lnTo>
                    <a:pt x="162" y="81"/>
                  </a:lnTo>
                  <a:cubicBezTo>
                    <a:pt x="81" y="81"/>
                    <a:pt x="81" y="162"/>
                    <a:pt x="1" y="243"/>
                  </a:cubicBezTo>
                  <a:cubicBezTo>
                    <a:pt x="1" y="323"/>
                    <a:pt x="1" y="404"/>
                    <a:pt x="1" y="485"/>
                  </a:cubicBezTo>
                  <a:lnTo>
                    <a:pt x="1" y="727"/>
                  </a:lnTo>
                  <a:lnTo>
                    <a:pt x="162" y="1130"/>
                  </a:lnTo>
                  <a:lnTo>
                    <a:pt x="323" y="1856"/>
                  </a:lnTo>
                  <a:lnTo>
                    <a:pt x="888" y="1211"/>
                  </a:lnTo>
                  <a:cubicBezTo>
                    <a:pt x="969" y="1130"/>
                    <a:pt x="1049" y="1049"/>
                    <a:pt x="1130" y="969"/>
                  </a:cubicBezTo>
                  <a:cubicBezTo>
                    <a:pt x="1211" y="807"/>
                    <a:pt x="1292" y="727"/>
                    <a:pt x="1292" y="565"/>
                  </a:cubicBezTo>
                  <a:cubicBezTo>
                    <a:pt x="1372" y="485"/>
                    <a:pt x="1372" y="404"/>
                    <a:pt x="1372" y="323"/>
                  </a:cubicBezTo>
                  <a:lnTo>
                    <a:pt x="1372" y="162"/>
                  </a:lnTo>
                  <a:lnTo>
                    <a:pt x="1292" y="162"/>
                  </a:lnTo>
                  <a:lnTo>
                    <a:pt x="1130" y="81"/>
                  </a:lnTo>
                  <a:cubicBezTo>
                    <a:pt x="1130" y="0"/>
                    <a:pt x="1049" y="0"/>
                    <a:pt x="969" y="0"/>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28"/>
            <p:cNvSpPr/>
            <p:nvPr/>
          </p:nvSpPr>
          <p:spPr>
            <a:xfrm>
              <a:off x="4467600" y="3954350"/>
              <a:ext cx="36325" cy="43900"/>
            </a:xfrm>
            <a:custGeom>
              <a:rect b="b" l="l" r="r" t="t"/>
              <a:pathLst>
                <a:path extrusionOk="0" h="1756" w="1453">
                  <a:moveTo>
                    <a:pt x="1019" y="1"/>
                  </a:moveTo>
                  <a:cubicBezTo>
                    <a:pt x="989" y="1"/>
                    <a:pt x="969" y="21"/>
                    <a:pt x="969" y="61"/>
                  </a:cubicBezTo>
                  <a:cubicBezTo>
                    <a:pt x="888" y="61"/>
                    <a:pt x="807" y="142"/>
                    <a:pt x="727" y="223"/>
                  </a:cubicBezTo>
                  <a:cubicBezTo>
                    <a:pt x="727" y="303"/>
                    <a:pt x="646" y="384"/>
                    <a:pt x="565" y="465"/>
                  </a:cubicBezTo>
                  <a:cubicBezTo>
                    <a:pt x="485" y="626"/>
                    <a:pt x="404" y="788"/>
                    <a:pt x="323" y="1030"/>
                  </a:cubicBezTo>
                  <a:cubicBezTo>
                    <a:pt x="243" y="1191"/>
                    <a:pt x="162" y="1433"/>
                    <a:pt x="81" y="1594"/>
                  </a:cubicBezTo>
                  <a:lnTo>
                    <a:pt x="1" y="1756"/>
                  </a:lnTo>
                  <a:lnTo>
                    <a:pt x="1211" y="1756"/>
                  </a:lnTo>
                  <a:cubicBezTo>
                    <a:pt x="1211" y="1675"/>
                    <a:pt x="1292" y="1675"/>
                    <a:pt x="1372" y="1594"/>
                  </a:cubicBezTo>
                  <a:cubicBezTo>
                    <a:pt x="1372" y="1514"/>
                    <a:pt x="1453" y="1433"/>
                    <a:pt x="1453" y="1433"/>
                  </a:cubicBezTo>
                  <a:cubicBezTo>
                    <a:pt x="1453" y="1352"/>
                    <a:pt x="1453" y="1191"/>
                    <a:pt x="1453" y="1110"/>
                  </a:cubicBezTo>
                  <a:lnTo>
                    <a:pt x="1453" y="788"/>
                  </a:lnTo>
                  <a:lnTo>
                    <a:pt x="1372" y="788"/>
                  </a:lnTo>
                  <a:cubicBezTo>
                    <a:pt x="1372" y="626"/>
                    <a:pt x="1372" y="545"/>
                    <a:pt x="1372" y="465"/>
                  </a:cubicBezTo>
                  <a:cubicBezTo>
                    <a:pt x="1372" y="384"/>
                    <a:pt x="1372" y="303"/>
                    <a:pt x="1292" y="223"/>
                  </a:cubicBezTo>
                  <a:cubicBezTo>
                    <a:pt x="1211" y="142"/>
                    <a:pt x="1211" y="61"/>
                    <a:pt x="1130" y="61"/>
                  </a:cubicBezTo>
                  <a:cubicBezTo>
                    <a:pt x="1090" y="21"/>
                    <a:pt x="1050" y="1"/>
                    <a:pt x="1019"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28"/>
            <p:cNvSpPr/>
            <p:nvPr/>
          </p:nvSpPr>
          <p:spPr>
            <a:xfrm>
              <a:off x="4620900" y="3957875"/>
              <a:ext cx="66600" cy="46425"/>
            </a:xfrm>
            <a:custGeom>
              <a:rect b="b" l="l" r="r" t="t"/>
              <a:pathLst>
                <a:path extrusionOk="0" h="1857" w="2664">
                  <a:moveTo>
                    <a:pt x="646" y="1"/>
                  </a:moveTo>
                  <a:lnTo>
                    <a:pt x="404" y="404"/>
                  </a:lnTo>
                  <a:lnTo>
                    <a:pt x="324" y="404"/>
                  </a:lnTo>
                  <a:cubicBezTo>
                    <a:pt x="340" y="421"/>
                    <a:pt x="353" y="434"/>
                    <a:pt x="364" y="445"/>
                  </a:cubicBezTo>
                  <a:lnTo>
                    <a:pt x="364" y="445"/>
                  </a:lnTo>
                  <a:cubicBezTo>
                    <a:pt x="297" y="514"/>
                    <a:pt x="230" y="593"/>
                    <a:pt x="162" y="727"/>
                  </a:cubicBezTo>
                  <a:cubicBezTo>
                    <a:pt x="82" y="969"/>
                    <a:pt x="1" y="1211"/>
                    <a:pt x="1" y="1453"/>
                  </a:cubicBezTo>
                  <a:cubicBezTo>
                    <a:pt x="82" y="1615"/>
                    <a:pt x="162" y="1695"/>
                    <a:pt x="243" y="1776"/>
                  </a:cubicBezTo>
                  <a:cubicBezTo>
                    <a:pt x="324" y="1857"/>
                    <a:pt x="485" y="1857"/>
                    <a:pt x="566" y="1857"/>
                  </a:cubicBezTo>
                  <a:cubicBezTo>
                    <a:pt x="727" y="1857"/>
                    <a:pt x="969" y="1857"/>
                    <a:pt x="1050" y="1776"/>
                  </a:cubicBezTo>
                  <a:lnTo>
                    <a:pt x="1534" y="1615"/>
                  </a:lnTo>
                  <a:lnTo>
                    <a:pt x="2018" y="1373"/>
                  </a:lnTo>
                  <a:lnTo>
                    <a:pt x="2422" y="1292"/>
                  </a:lnTo>
                  <a:lnTo>
                    <a:pt x="2502" y="1211"/>
                  </a:lnTo>
                  <a:cubicBezTo>
                    <a:pt x="2583" y="1131"/>
                    <a:pt x="2583" y="1131"/>
                    <a:pt x="2583" y="1050"/>
                  </a:cubicBezTo>
                  <a:cubicBezTo>
                    <a:pt x="2583" y="1050"/>
                    <a:pt x="2583" y="969"/>
                    <a:pt x="2583" y="889"/>
                  </a:cubicBezTo>
                  <a:cubicBezTo>
                    <a:pt x="2664" y="889"/>
                    <a:pt x="2664" y="808"/>
                    <a:pt x="2583" y="727"/>
                  </a:cubicBezTo>
                  <a:cubicBezTo>
                    <a:pt x="2583" y="647"/>
                    <a:pt x="2583" y="566"/>
                    <a:pt x="2583" y="404"/>
                  </a:cubicBezTo>
                  <a:cubicBezTo>
                    <a:pt x="2502" y="404"/>
                    <a:pt x="2502" y="324"/>
                    <a:pt x="2422" y="243"/>
                  </a:cubicBezTo>
                  <a:cubicBezTo>
                    <a:pt x="2422" y="243"/>
                    <a:pt x="2422" y="162"/>
                    <a:pt x="2341" y="162"/>
                  </a:cubicBezTo>
                  <a:lnTo>
                    <a:pt x="2260" y="162"/>
                  </a:lnTo>
                  <a:lnTo>
                    <a:pt x="2018" y="243"/>
                  </a:lnTo>
                  <a:lnTo>
                    <a:pt x="1615" y="404"/>
                  </a:lnTo>
                  <a:lnTo>
                    <a:pt x="1131" y="647"/>
                  </a:lnTo>
                  <a:lnTo>
                    <a:pt x="889" y="727"/>
                  </a:lnTo>
                  <a:lnTo>
                    <a:pt x="808" y="727"/>
                  </a:lnTo>
                  <a:cubicBezTo>
                    <a:pt x="727" y="647"/>
                    <a:pt x="727" y="566"/>
                    <a:pt x="727" y="404"/>
                  </a:cubicBezTo>
                  <a:lnTo>
                    <a:pt x="646" y="404"/>
                  </a:lnTo>
                  <a:lnTo>
                    <a:pt x="646"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28"/>
            <p:cNvSpPr/>
            <p:nvPr/>
          </p:nvSpPr>
          <p:spPr>
            <a:xfrm>
              <a:off x="4586625" y="3796500"/>
              <a:ext cx="50450" cy="50475"/>
            </a:xfrm>
            <a:custGeom>
              <a:rect b="b" l="l" r="r" t="t"/>
              <a:pathLst>
                <a:path extrusionOk="0" h="2019" w="2018">
                  <a:moveTo>
                    <a:pt x="646" y="1"/>
                  </a:moveTo>
                  <a:cubicBezTo>
                    <a:pt x="565" y="1"/>
                    <a:pt x="484" y="1"/>
                    <a:pt x="484" y="82"/>
                  </a:cubicBezTo>
                  <a:cubicBezTo>
                    <a:pt x="323" y="162"/>
                    <a:pt x="323" y="324"/>
                    <a:pt x="242" y="404"/>
                  </a:cubicBezTo>
                  <a:cubicBezTo>
                    <a:pt x="162" y="646"/>
                    <a:pt x="81" y="888"/>
                    <a:pt x="81" y="1131"/>
                  </a:cubicBezTo>
                  <a:cubicBezTo>
                    <a:pt x="0" y="1453"/>
                    <a:pt x="0" y="1695"/>
                    <a:pt x="0" y="2018"/>
                  </a:cubicBezTo>
                  <a:cubicBezTo>
                    <a:pt x="242" y="2018"/>
                    <a:pt x="484" y="1937"/>
                    <a:pt x="726" y="1857"/>
                  </a:cubicBezTo>
                  <a:cubicBezTo>
                    <a:pt x="969" y="1776"/>
                    <a:pt x="1211" y="1615"/>
                    <a:pt x="1372" y="1453"/>
                  </a:cubicBezTo>
                  <a:cubicBezTo>
                    <a:pt x="1533" y="1373"/>
                    <a:pt x="1695" y="1211"/>
                    <a:pt x="1856" y="1131"/>
                  </a:cubicBezTo>
                  <a:lnTo>
                    <a:pt x="2017" y="969"/>
                  </a:lnTo>
                  <a:cubicBezTo>
                    <a:pt x="1937" y="888"/>
                    <a:pt x="1937" y="888"/>
                    <a:pt x="1856" y="808"/>
                  </a:cubicBezTo>
                  <a:cubicBezTo>
                    <a:pt x="1856" y="808"/>
                    <a:pt x="1856" y="727"/>
                    <a:pt x="1856" y="646"/>
                  </a:cubicBezTo>
                  <a:cubicBezTo>
                    <a:pt x="1856" y="566"/>
                    <a:pt x="1856" y="566"/>
                    <a:pt x="1775" y="485"/>
                  </a:cubicBezTo>
                  <a:cubicBezTo>
                    <a:pt x="1695" y="404"/>
                    <a:pt x="1614" y="324"/>
                    <a:pt x="1533" y="324"/>
                  </a:cubicBezTo>
                  <a:lnTo>
                    <a:pt x="1372" y="162"/>
                  </a:lnTo>
                  <a:lnTo>
                    <a:pt x="1211" y="162"/>
                  </a:lnTo>
                  <a:lnTo>
                    <a:pt x="1130" y="324"/>
                  </a:lnTo>
                  <a:lnTo>
                    <a:pt x="1049" y="404"/>
                  </a:lnTo>
                  <a:lnTo>
                    <a:pt x="888" y="404"/>
                  </a:lnTo>
                  <a:cubicBezTo>
                    <a:pt x="888" y="404"/>
                    <a:pt x="807" y="243"/>
                    <a:pt x="807" y="162"/>
                  </a:cubicBezTo>
                  <a:cubicBezTo>
                    <a:pt x="807" y="82"/>
                    <a:pt x="726" y="1"/>
                    <a:pt x="646"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28"/>
            <p:cNvSpPr/>
            <p:nvPr/>
          </p:nvSpPr>
          <p:spPr>
            <a:xfrm>
              <a:off x="4616875" y="3568550"/>
              <a:ext cx="46425" cy="58525"/>
            </a:xfrm>
            <a:custGeom>
              <a:rect b="b" l="l" r="r" t="t"/>
              <a:pathLst>
                <a:path extrusionOk="0" h="2341" w="1857">
                  <a:moveTo>
                    <a:pt x="888" y="1"/>
                  </a:moveTo>
                  <a:lnTo>
                    <a:pt x="888" y="82"/>
                  </a:lnTo>
                  <a:lnTo>
                    <a:pt x="807" y="243"/>
                  </a:lnTo>
                  <a:lnTo>
                    <a:pt x="646" y="485"/>
                  </a:lnTo>
                  <a:lnTo>
                    <a:pt x="485" y="808"/>
                  </a:lnTo>
                  <a:lnTo>
                    <a:pt x="380" y="948"/>
                  </a:lnTo>
                  <a:lnTo>
                    <a:pt x="380" y="948"/>
                  </a:lnTo>
                  <a:cubicBezTo>
                    <a:pt x="348" y="922"/>
                    <a:pt x="315" y="909"/>
                    <a:pt x="283" y="909"/>
                  </a:cubicBezTo>
                  <a:cubicBezTo>
                    <a:pt x="243" y="909"/>
                    <a:pt x="202" y="929"/>
                    <a:pt x="162" y="969"/>
                  </a:cubicBezTo>
                  <a:cubicBezTo>
                    <a:pt x="81" y="969"/>
                    <a:pt x="1" y="969"/>
                    <a:pt x="1" y="1050"/>
                  </a:cubicBezTo>
                  <a:cubicBezTo>
                    <a:pt x="1" y="1211"/>
                    <a:pt x="1" y="1292"/>
                    <a:pt x="1" y="1373"/>
                  </a:cubicBezTo>
                  <a:cubicBezTo>
                    <a:pt x="81" y="1534"/>
                    <a:pt x="81" y="1695"/>
                    <a:pt x="162" y="1857"/>
                  </a:cubicBezTo>
                  <a:cubicBezTo>
                    <a:pt x="243" y="1857"/>
                    <a:pt x="323" y="1938"/>
                    <a:pt x="323" y="2018"/>
                  </a:cubicBezTo>
                  <a:lnTo>
                    <a:pt x="646" y="2341"/>
                  </a:lnTo>
                  <a:lnTo>
                    <a:pt x="969" y="1938"/>
                  </a:lnTo>
                  <a:lnTo>
                    <a:pt x="1130" y="1776"/>
                  </a:lnTo>
                  <a:cubicBezTo>
                    <a:pt x="1211" y="1695"/>
                    <a:pt x="1292" y="1534"/>
                    <a:pt x="1372" y="1453"/>
                  </a:cubicBezTo>
                  <a:lnTo>
                    <a:pt x="1614" y="1050"/>
                  </a:lnTo>
                  <a:cubicBezTo>
                    <a:pt x="1614" y="969"/>
                    <a:pt x="1695" y="889"/>
                    <a:pt x="1695" y="808"/>
                  </a:cubicBezTo>
                  <a:lnTo>
                    <a:pt x="1776" y="727"/>
                  </a:lnTo>
                  <a:cubicBezTo>
                    <a:pt x="1856" y="646"/>
                    <a:pt x="1856" y="485"/>
                    <a:pt x="1695" y="485"/>
                  </a:cubicBezTo>
                  <a:cubicBezTo>
                    <a:pt x="1695" y="485"/>
                    <a:pt x="1695" y="404"/>
                    <a:pt x="1614" y="404"/>
                  </a:cubicBezTo>
                  <a:cubicBezTo>
                    <a:pt x="1614" y="324"/>
                    <a:pt x="1534" y="243"/>
                    <a:pt x="1453" y="243"/>
                  </a:cubicBezTo>
                  <a:lnTo>
                    <a:pt x="1211" y="82"/>
                  </a:lnTo>
                  <a:lnTo>
                    <a:pt x="1050"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28"/>
            <p:cNvSpPr/>
            <p:nvPr/>
          </p:nvSpPr>
          <p:spPr>
            <a:xfrm>
              <a:off x="4167025" y="4024450"/>
              <a:ext cx="40375" cy="36350"/>
            </a:xfrm>
            <a:custGeom>
              <a:rect b="b" l="l" r="r" t="t"/>
              <a:pathLst>
                <a:path extrusionOk="0" h="1454" w="1615">
                  <a:moveTo>
                    <a:pt x="646" y="1"/>
                  </a:moveTo>
                  <a:lnTo>
                    <a:pt x="646" y="162"/>
                  </a:lnTo>
                  <a:lnTo>
                    <a:pt x="485" y="323"/>
                  </a:lnTo>
                  <a:lnTo>
                    <a:pt x="462" y="417"/>
                  </a:lnTo>
                  <a:lnTo>
                    <a:pt x="462" y="417"/>
                  </a:lnTo>
                  <a:cubicBezTo>
                    <a:pt x="443" y="409"/>
                    <a:pt x="424" y="404"/>
                    <a:pt x="404" y="404"/>
                  </a:cubicBezTo>
                  <a:cubicBezTo>
                    <a:pt x="404" y="323"/>
                    <a:pt x="324" y="323"/>
                    <a:pt x="243" y="323"/>
                  </a:cubicBezTo>
                  <a:cubicBezTo>
                    <a:pt x="162" y="404"/>
                    <a:pt x="82" y="404"/>
                    <a:pt x="82" y="485"/>
                  </a:cubicBezTo>
                  <a:cubicBezTo>
                    <a:pt x="1" y="566"/>
                    <a:pt x="1" y="646"/>
                    <a:pt x="1" y="727"/>
                  </a:cubicBezTo>
                  <a:cubicBezTo>
                    <a:pt x="1" y="888"/>
                    <a:pt x="1" y="1050"/>
                    <a:pt x="162" y="1130"/>
                  </a:cubicBezTo>
                  <a:cubicBezTo>
                    <a:pt x="243" y="1372"/>
                    <a:pt x="485" y="1453"/>
                    <a:pt x="727" y="1453"/>
                  </a:cubicBezTo>
                  <a:cubicBezTo>
                    <a:pt x="889" y="1453"/>
                    <a:pt x="1050" y="1372"/>
                    <a:pt x="1131" y="1292"/>
                  </a:cubicBezTo>
                  <a:cubicBezTo>
                    <a:pt x="1211" y="1211"/>
                    <a:pt x="1292" y="1130"/>
                    <a:pt x="1373" y="969"/>
                  </a:cubicBezTo>
                  <a:lnTo>
                    <a:pt x="1534" y="727"/>
                  </a:lnTo>
                  <a:lnTo>
                    <a:pt x="1615" y="566"/>
                  </a:lnTo>
                  <a:lnTo>
                    <a:pt x="1615" y="485"/>
                  </a:lnTo>
                  <a:cubicBezTo>
                    <a:pt x="1615" y="445"/>
                    <a:pt x="1595" y="424"/>
                    <a:pt x="1574" y="424"/>
                  </a:cubicBezTo>
                  <a:cubicBezTo>
                    <a:pt x="1554" y="424"/>
                    <a:pt x="1534" y="445"/>
                    <a:pt x="1534" y="485"/>
                  </a:cubicBezTo>
                  <a:cubicBezTo>
                    <a:pt x="1534" y="404"/>
                    <a:pt x="1534" y="404"/>
                    <a:pt x="1453" y="323"/>
                  </a:cubicBezTo>
                  <a:cubicBezTo>
                    <a:pt x="1453" y="243"/>
                    <a:pt x="1373" y="243"/>
                    <a:pt x="1292" y="243"/>
                  </a:cubicBezTo>
                  <a:cubicBezTo>
                    <a:pt x="1211" y="162"/>
                    <a:pt x="1131" y="81"/>
                    <a:pt x="1050" y="81"/>
                  </a:cubicBezTo>
                  <a:lnTo>
                    <a:pt x="889"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28"/>
            <p:cNvSpPr/>
            <p:nvPr/>
          </p:nvSpPr>
          <p:spPr>
            <a:xfrm>
              <a:off x="4326400" y="4270550"/>
              <a:ext cx="32300" cy="32300"/>
            </a:xfrm>
            <a:custGeom>
              <a:rect b="b" l="l" r="r" t="t"/>
              <a:pathLst>
                <a:path extrusionOk="0" h="1292" w="1292">
                  <a:moveTo>
                    <a:pt x="404" y="1"/>
                  </a:moveTo>
                  <a:lnTo>
                    <a:pt x="404" y="82"/>
                  </a:lnTo>
                  <a:lnTo>
                    <a:pt x="323" y="162"/>
                  </a:lnTo>
                  <a:lnTo>
                    <a:pt x="162" y="324"/>
                  </a:lnTo>
                  <a:lnTo>
                    <a:pt x="81" y="485"/>
                  </a:lnTo>
                  <a:cubicBezTo>
                    <a:pt x="81" y="566"/>
                    <a:pt x="81" y="646"/>
                    <a:pt x="0" y="727"/>
                  </a:cubicBezTo>
                  <a:cubicBezTo>
                    <a:pt x="0" y="727"/>
                    <a:pt x="0" y="808"/>
                    <a:pt x="0" y="888"/>
                  </a:cubicBezTo>
                  <a:cubicBezTo>
                    <a:pt x="81" y="969"/>
                    <a:pt x="81" y="1050"/>
                    <a:pt x="81" y="1130"/>
                  </a:cubicBezTo>
                  <a:cubicBezTo>
                    <a:pt x="162" y="1130"/>
                    <a:pt x="162" y="1211"/>
                    <a:pt x="242" y="1292"/>
                  </a:cubicBezTo>
                  <a:lnTo>
                    <a:pt x="565" y="1292"/>
                  </a:lnTo>
                  <a:cubicBezTo>
                    <a:pt x="646" y="1211"/>
                    <a:pt x="727" y="1211"/>
                    <a:pt x="727" y="1130"/>
                  </a:cubicBezTo>
                  <a:lnTo>
                    <a:pt x="888" y="969"/>
                  </a:lnTo>
                  <a:lnTo>
                    <a:pt x="1049" y="808"/>
                  </a:lnTo>
                  <a:lnTo>
                    <a:pt x="1211" y="646"/>
                  </a:lnTo>
                  <a:lnTo>
                    <a:pt x="1291" y="566"/>
                  </a:lnTo>
                  <a:lnTo>
                    <a:pt x="1291" y="485"/>
                  </a:lnTo>
                  <a:cubicBezTo>
                    <a:pt x="1291" y="485"/>
                    <a:pt x="1211" y="404"/>
                    <a:pt x="1211" y="404"/>
                  </a:cubicBezTo>
                  <a:lnTo>
                    <a:pt x="1049" y="324"/>
                  </a:lnTo>
                  <a:cubicBezTo>
                    <a:pt x="1049" y="243"/>
                    <a:pt x="969" y="243"/>
                    <a:pt x="888" y="243"/>
                  </a:cubicBezTo>
                  <a:cubicBezTo>
                    <a:pt x="888" y="162"/>
                    <a:pt x="807" y="82"/>
                    <a:pt x="727" y="82"/>
                  </a:cubicBezTo>
                  <a:lnTo>
                    <a:pt x="485"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28"/>
            <p:cNvSpPr/>
            <p:nvPr/>
          </p:nvSpPr>
          <p:spPr>
            <a:xfrm>
              <a:off x="4146875" y="4508600"/>
              <a:ext cx="24225" cy="26250"/>
            </a:xfrm>
            <a:custGeom>
              <a:rect b="b" l="l" r="r" t="t"/>
              <a:pathLst>
                <a:path extrusionOk="0" h="1050" w="969">
                  <a:moveTo>
                    <a:pt x="888" y="0"/>
                  </a:moveTo>
                  <a:cubicBezTo>
                    <a:pt x="888" y="41"/>
                    <a:pt x="888" y="61"/>
                    <a:pt x="888" y="81"/>
                  </a:cubicBezTo>
                  <a:lnTo>
                    <a:pt x="968" y="81"/>
                  </a:lnTo>
                  <a:cubicBezTo>
                    <a:pt x="968" y="81"/>
                    <a:pt x="888" y="0"/>
                    <a:pt x="888" y="0"/>
                  </a:cubicBezTo>
                  <a:close/>
                  <a:moveTo>
                    <a:pt x="323" y="81"/>
                  </a:moveTo>
                  <a:lnTo>
                    <a:pt x="161" y="162"/>
                  </a:lnTo>
                  <a:lnTo>
                    <a:pt x="0" y="162"/>
                  </a:lnTo>
                  <a:lnTo>
                    <a:pt x="0" y="242"/>
                  </a:lnTo>
                  <a:lnTo>
                    <a:pt x="0" y="404"/>
                  </a:lnTo>
                  <a:lnTo>
                    <a:pt x="0" y="565"/>
                  </a:lnTo>
                  <a:cubicBezTo>
                    <a:pt x="0" y="565"/>
                    <a:pt x="81" y="646"/>
                    <a:pt x="81" y="726"/>
                  </a:cubicBezTo>
                  <a:cubicBezTo>
                    <a:pt x="81" y="807"/>
                    <a:pt x="161" y="807"/>
                    <a:pt x="161" y="888"/>
                  </a:cubicBezTo>
                  <a:cubicBezTo>
                    <a:pt x="242" y="968"/>
                    <a:pt x="242" y="968"/>
                    <a:pt x="323" y="1049"/>
                  </a:cubicBezTo>
                  <a:lnTo>
                    <a:pt x="726" y="1049"/>
                  </a:lnTo>
                  <a:cubicBezTo>
                    <a:pt x="726" y="1049"/>
                    <a:pt x="807" y="968"/>
                    <a:pt x="807" y="968"/>
                  </a:cubicBezTo>
                  <a:cubicBezTo>
                    <a:pt x="888" y="888"/>
                    <a:pt x="888" y="807"/>
                    <a:pt x="888" y="807"/>
                  </a:cubicBezTo>
                  <a:cubicBezTo>
                    <a:pt x="888" y="726"/>
                    <a:pt x="888" y="646"/>
                    <a:pt x="888" y="646"/>
                  </a:cubicBezTo>
                  <a:lnTo>
                    <a:pt x="888" y="404"/>
                  </a:lnTo>
                  <a:cubicBezTo>
                    <a:pt x="888" y="404"/>
                    <a:pt x="888" y="323"/>
                    <a:pt x="888" y="242"/>
                  </a:cubicBezTo>
                  <a:lnTo>
                    <a:pt x="888" y="162"/>
                  </a:lnTo>
                  <a:cubicBezTo>
                    <a:pt x="888" y="121"/>
                    <a:pt x="888" y="101"/>
                    <a:pt x="888" y="8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28"/>
            <p:cNvSpPr/>
            <p:nvPr/>
          </p:nvSpPr>
          <p:spPr>
            <a:xfrm>
              <a:off x="4015750" y="4199950"/>
              <a:ext cx="24225" cy="42400"/>
            </a:xfrm>
            <a:custGeom>
              <a:rect b="b" l="l" r="r" t="t"/>
              <a:pathLst>
                <a:path extrusionOk="0" h="1696" w="969">
                  <a:moveTo>
                    <a:pt x="0" y="1"/>
                  </a:moveTo>
                  <a:lnTo>
                    <a:pt x="0" y="646"/>
                  </a:lnTo>
                  <a:lnTo>
                    <a:pt x="0" y="888"/>
                  </a:lnTo>
                  <a:cubicBezTo>
                    <a:pt x="0" y="1050"/>
                    <a:pt x="0" y="1130"/>
                    <a:pt x="0" y="1211"/>
                  </a:cubicBezTo>
                  <a:cubicBezTo>
                    <a:pt x="0" y="1292"/>
                    <a:pt x="81" y="1372"/>
                    <a:pt x="81" y="1453"/>
                  </a:cubicBezTo>
                  <a:cubicBezTo>
                    <a:pt x="162" y="1534"/>
                    <a:pt x="162" y="1614"/>
                    <a:pt x="242" y="1695"/>
                  </a:cubicBezTo>
                  <a:lnTo>
                    <a:pt x="646" y="1695"/>
                  </a:lnTo>
                  <a:cubicBezTo>
                    <a:pt x="726" y="1614"/>
                    <a:pt x="726" y="1534"/>
                    <a:pt x="726" y="1453"/>
                  </a:cubicBezTo>
                  <a:cubicBezTo>
                    <a:pt x="807" y="1372"/>
                    <a:pt x="807" y="1292"/>
                    <a:pt x="888" y="1211"/>
                  </a:cubicBezTo>
                  <a:lnTo>
                    <a:pt x="888" y="888"/>
                  </a:lnTo>
                  <a:lnTo>
                    <a:pt x="888" y="646"/>
                  </a:lnTo>
                  <a:lnTo>
                    <a:pt x="888" y="323"/>
                  </a:lnTo>
                  <a:lnTo>
                    <a:pt x="888" y="81"/>
                  </a:lnTo>
                  <a:lnTo>
                    <a:pt x="969" y="81"/>
                  </a:lnTo>
                  <a:lnTo>
                    <a:pt x="807"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28"/>
            <p:cNvSpPr/>
            <p:nvPr/>
          </p:nvSpPr>
          <p:spPr>
            <a:xfrm>
              <a:off x="4681425" y="3873175"/>
              <a:ext cx="26250" cy="24225"/>
            </a:xfrm>
            <a:custGeom>
              <a:rect b="b" l="l" r="r" t="t"/>
              <a:pathLst>
                <a:path extrusionOk="0" h="969" w="1050">
                  <a:moveTo>
                    <a:pt x="243" y="0"/>
                  </a:moveTo>
                  <a:lnTo>
                    <a:pt x="162" y="81"/>
                  </a:lnTo>
                  <a:cubicBezTo>
                    <a:pt x="81" y="81"/>
                    <a:pt x="81" y="161"/>
                    <a:pt x="81" y="161"/>
                  </a:cubicBezTo>
                  <a:cubicBezTo>
                    <a:pt x="1" y="242"/>
                    <a:pt x="1" y="242"/>
                    <a:pt x="1" y="323"/>
                  </a:cubicBezTo>
                  <a:cubicBezTo>
                    <a:pt x="1" y="323"/>
                    <a:pt x="1" y="403"/>
                    <a:pt x="1" y="484"/>
                  </a:cubicBezTo>
                  <a:cubicBezTo>
                    <a:pt x="1" y="484"/>
                    <a:pt x="1" y="565"/>
                    <a:pt x="1" y="646"/>
                  </a:cubicBezTo>
                  <a:cubicBezTo>
                    <a:pt x="1" y="646"/>
                    <a:pt x="1" y="726"/>
                    <a:pt x="81" y="726"/>
                  </a:cubicBezTo>
                  <a:cubicBezTo>
                    <a:pt x="81" y="807"/>
                    <a:pt x="162" y="888"/>
                    <a:pt x="243" y="888"/>
                  </a:cubicBezTo>
                  <a:cubicBezTo>
                    <a:pt x="243" y="968"/>
                    <a:pt x="323" y="968"/>
                    <a:pt x="404" y="968"/>
                  </a:cubicBezTo>
                  <a:lnTo>
                    <a:pt x="646" y="968"/>
                  </a:lnTo>
                  <a:lnTo>
                    <a:pt x="808" y="888"/>
                  </a:lnTo>
                  <a:cubicBezTo>
                    <a:pt x="808" y="888"/>
                    <a:pt x="888" y="888"/>
                    <a:pt x="888" y="807"/>
                  </a:cubicBezTo>
                  <a:lnTo>
                    <a:pt x="1050" y="726"/>
                  </a:lnTo>
                  <a:lnTo>
                    <a:pt x="1050" y="646"/>
                  </a:lnTo>
                  <a:cubicBezTo>
                    <a:pt x="1050" y="646"/>
                    <a:pt x="969" y="565"/>
                    <a:pt x="969" y="565"/>
                  </a:cubicBezTo>
                  <a:lnTo>
                    <a:pt x="888" y="484"/>
                  </a:lnTo>
                  <a:cubicBezTo>
                    <a:pt x="808" y="484"/>
                    <a:pt x="727" y="403"/>
                    <a:pt x="727" y="403"/>
                  </a:cubicBezTo>
                  <a:cubicBezTo>
                    <a:pt x="646" y="323"/>
                    <a:pt x="565" y="242"/>
                    <a:pt x="485" y="242"/>
                  </a:cubicBezTo>
                  <a:lnTo>
                    <a:pt x="323" y="81"/>
                  </a:lnTo>
                  <a:lnTo>
                    <a:pt x="243"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28"/>
            <p:cNvSpPr/>
            <p:nvPr/>
          </p:nvSpPr>
          <p:spPr>
            <a:xfrm>
              <a:off x="4548300" y="4052700"/>
              <a:ext cx="30275" cy="28275"/>
            </a:xfrm>
            <a:custGeom>
              <a:rect b="b" l="l" r="r" t="t"/>
              <a:pathLst>
                <a:path extrusionOk="0" h="1131" w="1211">
                  <a:moveTo>
                    <a:pt x="484" y="0"/>
                  </a:moveTo>
                  <a:lnTo>
                    <a:pt x="404" y="81"/>
                  </a:lnTo>
                  <a:lnTo>
                    <a:pt x="242" y="162"/>
                  </a:lnTo>
                  <a:lnTo>
                    <a:pt x="81" y="323"/>
                  </a:lnTo>
                  <a:cubicBezTo>
                    <a:pt x="81" y="323"/>
                    <a:pt x="81" y="404"/>
                    <a:pt x="0" y="485"/>
                  </a:cubicBezTo>
                  <a:cubicBezTo>
                    <a:pt x="0" y="565"/>
                    <a:pt x="0" y="727"/>
                    <a:pt x="0" y="807"/>
                  </a:cubicBezTo>
                  <a:cubicBezTo>
                    <a:pt x="81" y="888"/>
                    <a:pt x="81" y="969"/>
                    <a:pt x="162" y="1049"/>
                  </a:cubicBezTo>
                  <a:cubicBezTo>
                    <a:pt x="242" y="1049"/>
                    <a:pt x="323" y="1130"/>
                    <a:pt x="484" y="1130"/>
                  </a:cubicBezTo>
                  <a:lnTo>
                    <a:pt x="646" y="1130"/>
                  </a:lnTo>
                  <a:lnTo>
                    <a:pt x="807" y="1049"/>
                  </a:lnTo>
                  <a:lnTo>
                    <a:pt x="968" y="969"/>
                  </a:lnTo>
                  <a:lnTo>
                    <a:pt x="1130" y="888"/>
                  </a:lnTo>
                  <a:lnTo>
                    <a:pt x="1210" y="807"/>
                  </a:lnTo>
                  <a:cubicBezTo>
                    <a:pt x="1210" y="727"/>
                    <a:pt x="1049" y="646"/>
                    <a:pt x="1049" y="646"/>
                  </a:cubicBezTo>
                  <a:cubicBezTo>
                    <a:pt x="1049" y="646"/>
                    <a:pt x="1049" y="646"/>
                    <a:pt x="1049" y="565"/>
                  </a:cubicBezTo>
                  <a:cubicBezTo>
                    <a:pt x="968" y="485"/>
                    <a:pt x="968" y="485"/>
                    <a:pt x="888" y="404"/>
                  </a:cubicBezTo>
                  <a:lnTo>
                    <a:pt x="726" y="242"/>
                  </a:lnTo>
                  <a:lnTo>
                    <a:pt x="565" y="81"/>
                  </a:lnTo>
                  <a:lnTo>
                    <a:pt x="484"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28"/>
            <p:cNvSpPr/>
            <p:nvPr/>
          </p:nvSpPr>
          <p:spPr>
            <a:xfrm>
              <a:off x="4511975" y="3840900"/>
              <a:ext cx="26250" cy="26225"/>
            </a:xfrm>
            <a:custGeom>
              <a:rect b="b" l="l" r="r" t="t"/>
              <a:pathLst>
                <a:path extrusionOk="0" h="1049" w="1050">
                  <a:moveTo>
                    <a:pt x="1" y="0"/>
                  </a:moveTo>
                  <a:lnTo>
                    <a:pt x="1" y="81"/>
                  </a:lnTo>
                  <a:cubicBezTo>
                    <a:pt x="1" y="161"/>
                    <a:pt x="1" y="161"/>
                    <a:pt x="1" y="242"/>
                  </a:cubicBezTo>
                  <a:cubicBezTo>
                    <a:pt x="1" y="242"/>
                    <a:pt x="1" y="323"/>
                    <a:pt x="1" y="403"/>
                  </a:cubicBezTo>
                  <a:lnTo>
                    <a:pt x="1" y="565"/>
                  </a:lnTo>
                  <a:cubicBezTo>
                    <a:pt x="1" y="565"/>
                    <a:pt x="1" y="646"/>
                    <a:pt x="1" y="726"/>
                  </a:cubicBezTo>
                  <a:cubicBezTo>
                    <a:pt x="1" y="807"/>
                    <a:pt x="81" y="807"/>
                    <a:pt x="81" y="888"/>
                  </a:cubicBezTo>
                  <a:cubicBezTo>
                    <a:pt x="162" y="888"/>
                    <a:pt x="162" y="968"/>
                    <a:pt x="243" y="968"/>
                  </a:cubicBezTo>
                  <a:cubicBezTo>
                    <a:pt x="324" y="1049"/>
                    <a:pt x="404" y="1049"/>
                    <a:pt x="485" y="1049"/>
                  </a:cubicBezTo>
                  <a:lnTo>
                    <a:pt x="646" y="1049"/>
                  </a:lnTo>
                  <a:cubicBezTo>
                    <a:pt x="646" y="1049"/>
                    <a:pt x="727" y="968"/>
                    <a:pt x="727" y="968"/>
                  </a:cubicBezTo>
                  <a:cubicBezTo>
                    <a:pt x="808" y="888"/>
                    <a:pt x="808" y="888"/>
                    <a:pt x="888" y="807"/>
                  </a:cubicBezTo>
                  <a:cubicBezTo>
                    <a:pt x="888" y="807"/>
                    <a:pt x="888" y="726"/>
                    <a:pt x="969" y="646"/>
                  </a:cubicBezTo>
                  <a:cubicBezTo>
                    <a:pt x="969" y="646"/>
                    <a:pt x="969" y="565"/>
                    <a:pt x="1050" y="484"/>
                  </a:cubicBezTo>
                  <a:cubicBezTo>
                    <a:pt x="1050" y="484"/>
                    <a:pt x="1050" y="403"/>
                    <a:pt x="1050" y="403"/>
                  </a:cubicBezTo>
                  <a:cubicBezTo>
                    <a:pt x="1050" y="323"/>
                    <a:pt x="1050" y="323"/>
                    <a:pt x="1050" y="242"/>
                  </a:cubicBezTo>
                  <a:cubicBezTo>
                    <a:pt x="1050" y="242"/>
                    <a:pt x="969" y="81"/>
                    <a:pt x="969" y="81"/>
                  </a:cubicBezTo>
                  <a:cubicBezTo>
                    <a:pt x="969" y="81"/>
                    <a:pt x="888" y="81"/>
                    <a:pt x="888" y="0"/>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28"/>
            <p:cNvSpPr/>
            <p:nvPr/>
          </p:nvSpPr>
          <p:spPr>
            <a:xfrm>
              <a:off x="3858775" y="5069375"/>
              <a:ext cx="711725" cy="131150"/>
            </a:xfrm>
            <a:custGeom>
              <a:rect b="b" l="l" r="r" t="t"/>
              <a:pathLst>
                <a:path extrusionOk="0" h="5246" w="28469">
                  <a:moveTo>
                    <a:pt x="26290" y="1"/>
                  </a:moveTo>
                  <a:lnTo>
                    <a:pt x="20965" y="4923"/>
                  </a:lnTo>
                  <a:lnTo>
                    <a:pt x="15155" y="243"/>
                  </a:lnTo>
                  <a:lnTo>
                    <a:pt x="9749" y="4923"/>
                  </a:lnTo>
                  <a:lnTo>
                    <a:pt x="3939" y="727"/>
                  </a:lnTo>
                  <a:lnTo>
                    <a:pt x="3859" y="727"/>
                  </a:lnTo>
                  <a:lnTo>
                    <a:pt x="66" y="3712"/>
                  </a:lnTo>
                  <a:cubicBezTo>
                    <a:pt x="1" y="3778"/>
                    <a:pt x="94" y="3896"/>
                    <a:pt x="175" y="3896"/>
                  </a:cubicBezTo>
                  <a:cubicBezTo>
                    <a:pt x="194" y="3896"/>
                    <a:pt x="212" y="3889"/>
                    <a:pt x="228" y="3874"/>
                  </a:cubicBezTo>
                  <a:lnTo>
                    <a:pt x="3859" y="969"/>
                  </a:lnTo>
                  <a:lnTo>
                    <a:pt x="9668" y="5246"/>
                  </a:lnTo>
                  <a:lnTo>
                    <a:pt x="9749" y="5246"/>
                  </a:lnTo>
                  <a:lnTo>
                    <a:pt x="15155" y="566"/>
                  </a:lnTo>
                  <a:lnTo>
                    <a:pt x="21045" y="5246"/>
                  </a:lnTo>
                  <a:lnTo>
                    <a:pt x="26290" y="404"/>
                  </a:lnTo>
                  <a:lnTo>
                    <a:pt x="28307" y="3390"/>
                  </a:lnTo>
                  <a:cubicBezTo>
                    <a:pt x="28348" y="3430"/>
                    <a:pt x="28388" y="3450"/>
                    <a:pt x="28418" y="3450"/>
                  </a:cubicBezTo>
                  <a:cubicBezTo>
                    <a:pt x="28449" y="3450"/>
                    <a:pt x="28469" y="3430"/>
                    <a:pt x="28469" y="3390"/>
                  </a:cubicBezTo>
                  <a:cubicBezTo>
                    <a:pt x="28469" y="3390"/>
                    <a:pt x="28469" y="3309"/>
                    <a:pt x="28469" y="3228"/>
                  </a:cubicBezTo>
                  <a:lnTo>
                    <a:pt x="26290" y="1"/>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28"/>
            <p:cNvSpPr/>
            <p:nvPr/>
          </p:nvSpPr>
          <p:spPr>
            <a:xfrm>
              <a:off x="3852725" y="4817225"/>
              <a:ext cx="711725" cy="129125"/>
            </a:xfrm>
            <a:custGeom>
              <a:rect b="b" l="l" r="r" t="t"/>
              <a:pathLst>
                <a:path extrusionOk="0" h="5165" w="28469">
                  <a:moveTo>
                    <a:pt x="26290" y="1"/>
                  </a:moveTo>
                  <a:lnTo>
                    <a:pt x="20965" y="4923"/>
                  </a:lnTo>
                  <a:lnTo>
                    <a:pt x="15155" y="243"/>
                  </a:lnTo>
                  <a:lnTo>
                    <a:pt x="9668" y="4923"/>
                  </a:lnTo>
                  <a:lnTo>
                    <a:pt x="3859" y="646"/>
                  </a:lnTo>
                  <a:lnTo>
                    <a:pt x="66" y="3712"/>
                  </a:lnTo>
                  <a:cubicBezTo>
                    <a:pt x="1" y="3778"/>
                    <a:pt x="41" y="3896"/>
                    <a:pt x="102" y="3896"/>
                  </a:cubicBezTo>
                  <a:cubicBezTo>
                    <a:pt x="116" y="3896"/>
                    <a:pt x="131" y="3889"/>
                    <a:pt x="147" y="3874"/>
                  </a:cubicBezTo>
                  <a:lnTo>
                    <a:pt x="3859" y="969"/>
                  </a:lnTo>
                  <a:lnTo>
                    <a:pt x="9668" y="5165"/>
                  </a:lnTo>
                  <a:lnTo>
                    <a:pt x="9749" y="5165"/>
                  </a:lnTo>
                  <a:lnTo>
                    <a:pt x="15155" y="485"/>
                  </a:lnTo>
                  <a:lnTo>
                    <a:pt x="20965" y="5165"/>
                  </a:lnTo>
                  <a:lnTo>
                    <a:pt x="26290" y="323"/>
                  </a:lnTo>
                  <a:lnTo>
                    <a:pt x="28307" y="3390"/>
                  </a:lnTo>
                  <a:lnTo>
                    <a:pt x="28469" y="3390"/>
                  </a:lnTo>
                  <a:cubicBezTo>
                    <a:pt x="28469" y="3390"/>
                    <a:pt x="28469" y="3309"/>
                    <a:pt x="28469" y="3228"/>
                  </a:cubicBezTo>
                  <a:lnTo>
                    <a:pt x="26290" y="1"/>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28"/>
            <p:cNvSpPr/>
            <p:nvPr/>
          </p:nvSpPr>
          <p:spPr>
            <a:xfrm>
              <a:off x="3709125" y="4718375"/>
              <a:ext cx="956200" cy="6075"/>
            </a:xfrm>
            <a:custGeom>
              <a:rect b="b" l="l" r="r" t="t"/>
              <a:pathLst>
                <a:path extrusionOk="0" h="243" w="38248">
                  <a:moveTo>
                    <a:pt x="81" y="1"/>
                  </a:moveTo>
                  <a:cubicBezTo>
                    <a:pt x="1" y="1"/>
                    <a:pt x="1" y="243"/>
                    <a:pt x="81" y="243"/>
                  </a:cubicBezTo>
                  <a:lnTo>
                    <a:pt x="38086" y="243"/>
                  </a:lnTo>
                  <a:cubicBezTo>
                    <a:pt x="38247" y="243"/>
                    <a:pt x="38247" y="1"/>
                    <a:pt x="38086"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28"/>
            <p:cNvSpPr/>
            <p:nvPr/>
          </p:nvSpPr>
          <p:spPr>
            <a:xfrm>
              <a:off x="3850325" y="5355825"/>
              <a:ext cx="714125" cy="6075"/>
            </a:xfrm>
            <a:custGeom>
              <a:rect b="b" l="l" r="r" t="t"/>
              <a:pathLst>
                <a:path extrusionOk="0" h="243" w="28565">
                  <a:moveTo>
                    <a:pt x="162" y="1"/>
                  </a:moveTo>
                  <a:cubicBezTo>
                    <a:pt x="1" y="1"/>
                    <a:pt x="1" y="243"/>
                    <a:pt x="162" y="243"/>
                  </a:cubicBezTo>
                  <a:lnTo>
                    <a:pt x="28484" y="243"/>
                  </a:lnTo>
                  <a:cubicBezTo>
                    <a:pt x="28565" y="243"/>
                    <a:pt x="28565" y="1"/>
                    <a:pt x="28484"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28"/>
            <p:cNvSpPr/>
            <p:nvPr/>
          </p:nvSpPr>
          <p:spPr>
            <a:xfrm>
              <a:off x="3860425" y="5398200"/>
              <a:ext cx="704025" cy="4050"/>
            </a:xfrm>
            <a:custGeom>
              <a:rect b="b" l="l" r="r" t="t"/>
              <a:pathLst>
                <a:path extrusionOk="0" h="162" w="28161">
                  <a:moveTo>
                    <a:pt x="81" y="0"/>
                  </a:moveTo>
                  <a:cubicBezTo>
                    <a:pt x="0" y="0"/>
                    <a:pt x="0" y="0"/>
                    <a:pt x="0" y="81"/>
                  </a:cubicBezTo>
                  <a:cubicBezTo>
                    <a:pt x="0" y="162"/>
                    <a:pt x="0" y="162"/>
                    <a:pt x="81" y="162"/>
                  </a:cubicBezTo>
                  <a:lnTo>
                    <a:pt x="28080" y="162"/>
                  </a:lnTo>
                  <a:cubicBezTo>
                    <a:pt x="28161" y="162"/>
                    <a:pt x="28161" y="162"/>
                    <a:pt x="28161" y="81"/>
                  </a:cubicBezTo>
                  <a:cubicBezTo>
                    <a:pt x="28161" y="0"/>
                    <a:pt x="28161" y="0"/>
                    <a:pt x="2808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8" name="Google Shape;1948;p28"/>
          <p:cNvGrpSpPr/>
          <p:nvPr/>
        </p:nvGrpSpPr>
        <p:grpSpPr>
          <a:xfrm>
            <a:off x="4238485" y="3390377"/>
            <a:ext cx="667053" cy="1212090"/>
            <a:chOff x="1871850" y="1911250"/>
            <a:chExt cx="278950" cy="506875"/>
          </a:xfrm>
        </p:grpSpPr>
        <p:sp>
          <p:nvSpPr>
            <p:cNvPr id="1949" name="Google Shape;1949;p28"/>
            <p:cNvSpPr/>
            <p:nvPr/>
          </p:nvSpPr>
          <p:spPr>
            <a:xfrm>
              <a:off x="1912725" y="2186250"/>
              <a:ext cx="205575" cy="26325"/>
            </a:xfrm>
            <a:custGeom>
              <a:rect b="b" l="l" r="r" t="t"/>
              <a:pathLst>
                <a:path extrusionOk="0" h="1053" w="8223">
                  <a:moveTo>
                    <a:pt x="4123" y="0"/>
                  </a:moveTo>
                  <a:cubicBezTo>
                    <a:pt x="1838" y="0"/>
                    <a:pt x="1" y="246"/>
                    <a:pt x="1" y="538"/>
                  </a:cubicBezTo>
                  <a:cubicBezTo>
                    <a:pt x="1" y="807"/>
                    <a:pt x="1838" y="1053"/>
                    <a:pt x="4123" y="1053"/>
                  </a:cubicBezTo>
                  <a:cubicBezTo>
                    <a:pt x="6386" y="1053"/>
                    <a:pt x="8223" y="807"/>
                    <a:pt x="8223" y="538"/>
                  </a:cubicBezTo>
                  <a:cubicBezTo>
                    <a:pt x="8223" y="224"/>
                    <a:pt x="6386" y="0"/>
                    <a:pt x="41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28"/>
            <p:cNvSpPr/>
            <p:nvPr/>
          </p:nvSpPr>
          <p:spPr>
            <a:xfrm>
              <a:off x="1925625" y="1911800"/>
              <a:ext cx="209475" cy="332375"/>
            </a:xfrm>
            <a:custGeom>
              <a:rect b="b" l="l" r="r" t="t"/>
              <a:pathLst>
                <a:path extrusionOk="0" h="13295" w="8379">
                  <a:moveTo>
                    <a:pt x="2957" y="10082"/>
                  </a:moveTo>
                  <a:cubicBezTo>
                    <a:pt x="2957" y="10216"/>
                    <a:pt x="2980" y="10328"/>
                    <a:pt x="3002" y="10462"/>
                  </a:cubicBezTo>
                  <a:lnTo>
                    <a:pt x="3002" y="10462"/>
                  </a:lnTo>
                  <a:cubicBezTo>
                    <a:pt x="2980" y="10328"/>
                    <a:pt x="2957" y="10216"/>
                    <a:pt x="2957" y="10104"/>
                  </a:cubicBezTo>
                  <a:lnTo>
                    <a:pt x="2957" y="10082"/>
                  </a:lnTo>
                  <a:close/>
                  <a:moveTo>
                    <a:pt x="4414" y="1"/>
                  </a:moveTo>
                  <a:cubicBezTo>
                    <a:pt x="4302" y="23"/>
                    <a:pt x="4190" y="68"/>
                    <a:pt x="4122" y="157"/>
                  </a:cubicBezTo>
                  <a:cubicBezTo>
                    <a:pt x="3831" y="426"/>
                    <a:pt x="3629" y="762"/>
                    <a:pt x="3495" y="1143"/>
                  </a:cubicBezTo>
                  <a:lnTo>
                    <a:pt x="3473" y="1210"/>
                  </a:lnTo>
                  <a:cubicBezTo>
                    <a:pt x="3450" y="1322"/>
                    <a:pt x="3405" y="1434"/>
                    <a:pt x="3361" y="1569"/>
                  </a:cubicBezTo>
                  <a:cubicBezTo>
                    <a:pt x="3338" y="1703"/>
                    <a:pt x="3293" y="1815"/>
                    <a:pt x="3271" y="1950"/>
                  </a:cubicBezTo>
                  <a:cubicBezTo>
                    <a:pt x="3271" y="1972"/>
                    <a:pt x="3271" y="1972"/>
                    <a:pt x="3271" y="1994"/>
                  </a:cubicBezTo>
                  <a:cubicBezTo>
                    <a:pt x="3159" y="2443"/>
                    <a:pt x="3092" y="2891"/>
                    <a:pt x="3047" y="3339"/>
                  </a:cubicBezTo>
                  <a:lnTo>
                    <a:pt x="3047" y="3383"/>
                  </a:lnTo>
                  <a:cubicBezTo>
                    <a:pt x="3002" y="3630"/>
                    <a:pt x="2980" y="3876"/>
                    <a:pt x="2957" y="4123"/>
                  </a:cubicBezTo>
                  <a:cubicBezTo>
                    <a:pt x="2957" y="4235"/>
                    <a:pt x="2935" y="4347"/>
                    <a:pt x="2935" y="4459"/>
                  </a:cubicBezTo>
                  <a:lnTo>
                    <a:pt x="2935" y="4526"/>
                  </a:lnTo>
                  <a:cubicBezTo>
                    <a:pt x="2913" y="4840"/>
                    <a:pt x="2868" y="5131"/>
                    <a:pt x="2868" y="5445"/>
                  </a:cubicBezTo>
                  <a:lnTo>
                    <a:pt x="2868" y="5512"/>
                  </a:lnTo>
                  <a:cubicBezTo>
                    <a:pt x="2845" y="5848"/>
                    <a:pt x="2823" y="6206"/>
                    <a:pt x="2823" y="6565"/>
                  </a:cubicBezTo>
                  <a:lnTo>
                    <a:pt x="2823" y="6632"/>
                  </a:lnTo>
                  <a:cubicBezTo>
                    <a:pt x="2823" y="7774"/>
                    <a:pt x="2845" y="8917"/>
                    <a:pt x="2957" y="10037"/>
                  </a:cubicBezTo>
                  <a:cubicBezTo>
                    <a:pt x="2868" y="9477"/>
                    <a:pt x="2801" y="8895"/>
                    <a:pt x="2711" y="8312"/>
                  </a:cubicBezTo>
                  <a:lnTo>
                    <a:pt x="2711" y="8245"/>
                  </a:lnTo>
                  <a:cubicBezTo>
                    <a:pt x="2666" y="7864"/>
                    <a:pt x="2621" y="7506"/>
                    <a:pt x="2554" y="7125"/>
                  </a:cubicBezTo>
                  <a:lnTo>
                    <a:pt x="2532" y="6878"/>
                  </a:lnTo>
                  <a:lnTo>
                    <a:pt x="2532" y="6856"/>
                  </a:lnTo>
                  <a:cubicBezTo>
                    <a:pt x="2397" y="5848"/>
                    <a:pt x="2218" y="4884"/>
                    <a:pt x="1972" y="3921"/>
                  </a:cubicBezTo>
                  <a:cubicBezTo>
                    <a:pt x="1837" y="3361"/>
                    <a:pt x="1613" y="2823"/>
                    <a:pt x="1344" y="2308"/>
                  </a:cubicBezTo>
                  <a:lnTo>
                    <a:pt x="1322" y="2263"/>
                  </a:lnTo>
                  <a:cubicBezTo>
                    <a:pt x="1210" y="2062"/>
                    <a:pt x="1076" y="1860"/>
                    <a:pt x="919" y="1681"/>
                  </a:cubicBezTo>
                  <a:cubicBezTo>
                    <a:pt x="919" y="1681"/>
                    <a:pt x="896" y="1658"/>
                    <a:pt x="896" y="1636"/>
                  </a:cubicBezTo>
                  <a:lnTo>
                    <a:pt x="784" y="1546"/>
                  </a:lnTo>
                  <a:cubicBezTo>
                    <a:pt x="762" y="1479"/>
                    <a:pt x="695" y="1457"/>
                    <a:pt x="627" y="1434"/>
                  </a:cubicBezTo>
                  <a:cubicBezTo>
                    <a:pt x="560" y="1434"/>
                    <a:pt x="471" y="1479"/>
                    <a:pt x="426" y="1524"/>
                  </a:cubicBezTo>
                  <a:cubicBezTo>
                    <a:pt x="359" y="1614"/>
                    <a:pt x="291" y="1681"/>
                    <a:pt x="247" y="1770"/>
                  </a:cubicBezTo>
                  <a:cubicBezTo>
                    <a:pt x="247" y="1770"/>
                    <a:pt x="224" y="1793"/>
                    <a:pt x="224" y="1815"/>
                  </a:cubicBezTo>
                  <a:cubicBezTo>
                    <a:pt x="157" y="1950"/>
                    <a:pt x="90" y="2106"/>
                    <a:pt x="67" y="2263"/>
                  </a:cubicBezTo>
                  <a:cubicBezTo>
                    <a:pt x="67" y="2286"/>
                    <a:pt x="67" y="2286"/>
                    <a:pt x="67" y="2308"/>
                  </a:cubicBezTo>
                  <a:cubicBezTo>
                    <a:pt x="23" y="2510"/>
                    <a:pt x="0" y="2711"/>
                    <a:pt x="0" y="2891"/>
                  </a:cubicBezTo>
                  <a:lnTo>
                    <a:pt x="0" y="3003"/>
                  </a:lnTo>
                  <a:lnTo>
                    <a:pt x="0" y="3047"/>
                  </a:lnTo>
                  <a:cubicBezTo>
                    <a:pt x="0" y="3428"/>
                    <a:pt x="0" y="3809"/>
                    <a:pt x="23" y="4168"/>
                  </a:cubicBezTo>
                  <a:lnTo>
                    <a:pt x="23" y="4235"/>
                  </a:lnTo>
                  <a:cubicBezTo>
                    <a:pt x="45" y="4638"/>
                    <a:pt x="67" y="5041"/>
                    <a:pt x="135" y="5445"/>
                  </a:cubicBezTo>
                  <a:lnTo>
                    <a:pt x="135" y="5489"/>
                  </a:lnTo>
                  <a:lnTo>
                    <a:pt x="157" y="5669"/>
                  </a:lnTo>
                  <a:cubicBezTo>
                    <a:pt x="179" y="5848"/>
                    <a:pt x="202" y="6027"/>
                    <a:pt x="247" y="6206"/>
                  </a:cubicBezTo>
                  <a:lnTo>
                    <a:pt x="247" y="6251"/>
                  </a:lnTo>
                  <a:cubicBezTo>
                    <a:pt x="471" y="7416"/>
                    <a:pt x="784" y="8536"/>
                    <a:pt x="1210" y="9634"/>
                  </a:cubicBezTo>
                  <a:lnTo>
                    <a:pt x="1232" y="9701"/>
                  </a:lnTo>
                  <a:cubicBezTo>
                    <a:pt x="1322" y="9925"/>
                    <a:pt x="1412" y="10149"/>
                    <a:pt x="1501" y="10373"/>
                  </a:cubicBezTo>
                  <a:lnTo>
                    <a:pt x="1501" y="10396"/>
                  </a:lnTo>
                  <a:cubicBezTo>
                    <a:pt x="1501" y="10418"/>
                    <a:pt x="1524" y="10418"/>
                    <a:pt x="1524" y="10418"/>
                  </a:cubicBezTo>
                  <a:cubicBezTo>
                    <a:pt x="1792" y="11068"/>
                    <a:pt x="2039" y="11605"/>
                    <a:pt x="2106" y="12277"/>
                  </a:cubicBezTo>
                  <a:cubicBezTo>
                    <a:pt x="2187" y="12989"/>
                    <a:pt x="2675" y="13295"/>
                    <a:pt x="3317" y="13295"/>
                  </a:cubicBezTo>
                  <a:cubicBezTo>
                    <a:pt x="3383" y="13295"/>
                    <a:pt x="3449" y="13292"/>
                    <a:pt x="3517" y="13286"/>
                  </a:cubicBezTo>
                  <a:cubicBezTo>
                    <a:pt x="4033" y="13241"/>
                    <a:pt x="4526" y="13084"/>
                    <a:pt x="4996" y="12838"/>
                  </a:cubicBezTo>
                  <a:cubicBezTo>
                    <a:pt x="5130" y="12748"/>
                    <a:pt x="5265" y="12636"/>
                    <a:pt x="5377" y="12501"/>
                  </a:cubicBezTo>
                  <a:cubicBezTo>
                    <a:pt x="5467" y="12345"/>
                    <a:pt x="5534" y="12165"/>
                    <a:pt x="5556" y="11986"/>
                  </a:cubicBezTo>
                  <a:cubicBezTo>
                    <a:pt x="5668" y="11404"/>
                    <a:pt x="5780" y="10844"/>
                    <a:pt x="5915" y="10261"/>
                  </a:cubicBezTo>
                  <a:cubicBezTo>
                    <a:pt x="5915" y="10239"/>
                    <a:pt x="5915" y="10216"/>
                    <a:pt x="5915" y="10216"/>
                  </a:cubicBezTo>
                  <a:cubicBezTo>
                    <a:pt x="5959" y="10015"/>
                    <a:pt x="6027" y="9813"/>
                    <a:pt x="6071" y="9611"/>
                  </a:cubicBezTo>
                  <a:lnTo>
                    <a:pt x="6071" y="9567"/>
                  </a:lnTo>
                  <a:cubicBezTo>
                    <a:pt x="6116" y="9343"/>
                    <a:pt x="6183" y="9096"/>
                    <a:pt x="6251" y="8872"/>
                  </a:cubicBezTo>
                  <a:lnTo>
                    <a:pt x="6251" y="8827"/>
                  </a:lnTo>
                  <a:cubicBezTo>
                    <a:pt x="6363" y="8424"/>
                    <a:pt x="6475" y="8021"/>
                    <a:pt x="6587" y="7618"/>
                  </a:cubicBezTo>
                  <a:cubicBezTo>
                    <a:pt x="6587" y="7595"/>
                    <a:pt x="6609" y="7595"/>
                    <a:pt x="6609" y="7573"/>
                  </a:cubicBezTo>
                  <a:cubicBezTo>
                    <a:pt x="6699" y="7259"/>
                    <a:pt x="6788" y="6946"/>
                    <a:pt x="6878" y="6632"/>
                  </a:cubicBezTo>
                  <a:cubicBezTo>
                    <a:pt x="6900" y="6565"/>
                    <a:pt x="6923" y="6520"/>
                    <a:pt x="6945" y="6453"/>
                  </a:cubicBezTo>
                  <a:cubicBezTo>
                    <a:pt x="6945" y="6430"/>
                    <a:pt x="6968" y="6408"/>
                    <a:pt x="6968" y="6408"/>
                  </a:cubicBezTo>
                  <a:lnTo>
                    <a:pt x="7214" y="5669"/>
                  </a:lnTo>
                  <a:cubicBezTo>
                    <a:pt x="7214" y="5646"/>
                    <a:pt x="7214" y="5624"/>
                    <a:pt x="7214" y="5601"/>
                  </a:cubicBezTo>
                  <a:cubicBezTo>
                    <a:pt x="7371" y="5176"/>
                    <a:pt x="7505" y="4750"/>
                    <a:pt x="7640" y="4324"/>
                  </a:cubicBezTo>
                  <a:cubicBezTo>
                    <a:pt x="7662" y="4302"/>
                    <a:pt x="7662" y="4302"/>
                    <a:pt x="7662" y="4280"/>
                  </a:cubicBezTo>
                  <a:cubicBezTo>
                    <a:pt x="7796" y="3876"/>
                    <a:pt x="7908" y="3473"/>
                    <a:pt x="7998" y="3092"/>
                  </a:cubicBezTo>
                  <a:cubicBezTo>
                    <a:pt x="8020" y="3070"/>
                    <a:pt x="8020" y="3047"/>
                    <a:pt x="8020" y="3025"/>
                  </a:cubicBezTo>
                  <a:cubicBezTo>
                    <a:pt x="8088" y="2756"/>
                    <a:pt x="8155" y="2510"/>
                    <a:pt x="8200" y="2219"/>
                  </a:cubicBezTo>
                  <a:cubicBezTo>
                    <a:pt x="8200" y="2196"/>
                    <a:pt x="8200" y="2196"/>
                    <a:pt x="8200" y="2174"/>
                  </a:cubicBezTo>
                  <a:cubicBezTo>
                    <a:pt x="8267" y="1927"/>
                    <a:pt x="8289" y="1681"/>
                    <a:pt x="8334" y="1434"/>
                  </a:cubicBezTo>
                  <a:cubicBezTo>
                    <a:pt x="8379" y="1255"/>
                    <a:pt x="8334" y="1076"/>
                    <a:pt x="8244" y="942"/>
                  </a:cubicBezTo>
                  <a:cubicBezTo>
                    <a:pt x="8177" y="874"/>
                    <a:pt x="8132" y="852"/>
                    <a:pt x="8043" y="852"/>
                  </a:cubicBezTo>
                  <a:lnTo>
                    <a:pt x="7998" y="852"/>
                  </a:lnTo>
                  <a:cubicBezTo>
                    <a:pt x="7864" y="852"/>
                    <a:pt x="7707" y="919"/>
                    <a:pt x="7595" y="986"/>
                  </a:cubicBezTo>
                  <a:cubicBezTo>
                    <a:pt x="7281" y="1210"/>
                    <a:pt x="7012" y="1479"/>
                    <a:pt x="6811" y="1793"/>
                  </a:cubicBezTo>
                  <a:lnTo>
                    <a:pt x="6788" y="1838"/>
                  </a:lnTo>
                  <a:cubicBezTo>
                    <a:pt x="6654" y="2039"/>
                    <a:pt x="6542" y="2263"/>
                    <a:pt x="6430" y="2487"/>
                  </a:cubicBezTo>
                  <a:lnTo>
                    <a:pt x="6407" y="2532"/>
                  </a:lnTo>
                  <a:cubicBezTo>
                    <a:pt x="6273" y="2868"/>
                    <a:pt x="6139" y="3182"/>
                    <a:pt x="6027" y="3518"/>
                  </a:cubicBezTo>
                  <a:cubicBezTo>
                    <a:pt x="6004" y="3607"/>
                    <a:pt x="5982" y="3720"/>
                    <a:pt x="5937" y="3809"/>
                  </a:cubicBezTo>
                  <a:cubicBezTo>
                    <a:pt x="5937" y="3832"/>
                    <a:pt x="5937" y="3854"/>
                    <a:pt x="5915" y="3854"/>
                  </a:cubicBezTo>
                  <a:cubicBezTo>
                    <a:pt x="5803" y="4212"/>
                    <a:pt x="5713" y="4548"/>
                    <a:pt x="5601" y="4884"/>
                  </a:cubicBezTo>
                  <a:cubicBezTo>
                    <a:pt x="5601" y="4907"/>
                    <a:pt x="5601" y="4929"/>
                    <a:pt x="5601" y="4952"/>
                  </a:cubicBezTo>
                  <a:cubicBezTo>
                    <a:pt x="5511" y="5243"/>
                    <a:pt x="5422" y="5534"/>
                    <a:pt x="5354" y="5825"/>
                  </a:cubicBezTo>
                  <a:cubicBezTo>
                    <a:pt x="5354" y="5848"/>
                    <a:pt x="5354" y="5848"/>
                    <a:pt x="5332" y="5870"/>
                  </a:cubicBezTo>
                  <a:cubicBezTo>
                    <a:pt x="5242" y="6229"/>
                    <a:pt x="5175" y="6565"/>
                    <a:pt x="5086" y="6923"/>
                  </a:cubicBezTo>
                  <a:cubicBezTo>
                    <a:pt x="5086" y="6946"/>
                    <a:pt x="5086" y="6968"/>
                    <a:pt x="5086" y="6968"/>
                  </a:cubicBezTo>
                  <a:cubicBezTo>
                    <a:pt x="4974" y="7416"/>
                    <a:pt x="4884" y="7819"/>
                    <a:pt x="4817" y="8245"/>
                  </a:cubicBezTo>
                  <a:lnTo>
                    <a:pt x="4817" y="8312"/>
                  </a:lnTo>
                  <a:cubicBezTo>
                    <a:pt x="4750" y="8626"/>
                    <a:pt x="4705" y="8962"/>
                    <a:pt x="4638" y="9275"/>
                  </a:cubicBezTo>
                  <a:lnTo>
                    <a:pt x="4638" y="9320"/>
                  </a:lnTo>
                  <a:cubicBezTo>
                    <a:pt x="4615" y="9455"/>
                    <a:pt x="4615" y="9589"/>
                    <a:pt x="4593" y="9746"/>
                  </a:cubicBezTo>
                  <a:lnTo>
                    <a:pt x="4593" y="9791"/>
                  </a:lnTo>
                  <a:cubicBezTo>
                    <a:pt x="4526" y="10216"/>
                    <a:pt x="4481" y="10620"/>
                    <a:pt x="4436" y="11045"/>
                  </a:cubicBezTo>
                  <a:cubicBezTo>
                    <a:pt x="4458" y="10642"/>
                    <a:pt x="4503" y="10239"/>
                    <a:pt x="4548" y="9836"/>
                  </a:cubicBezTo>
                  <a:cubicBezTo>
                    <a:pt x="4548" y="9813"/>
                    <a:pt x="4548" y="9791"/>
                    <a:pt x="4548" y="9768"/>
                  </a:cubicBezTo>
                  <a:cubicBezTo>
                    <a:pt x="4548" y="9589"/>
                    <a:pt x="4570" y="9432"/>
                    <a:pt x="4593" y="9253"/>
                  </a:cubicBezTo>
                  <a:lnTo>
                    <a:pt x="4593" y="9141"/>
                  </a:lnTo>
                  <a:lnTo>
                    <a:pt x="4593" y="9074"/>
                  </a:lnTo>
                  <a:lnTo>
                    <a:pt x="4660" y="8335"/>
                  </a:lnTo>
                  <a:cubicBezTo>
                    <a:pt x="4660" y="8335"/>
                    <a:pt x="4660" y="8312"/>
                    <a:pt x="4660" y="8290"/>
                  </a:cubicBezTo>
                  <a:cubicBezTo>
                    <a:pt x="4705" y="7819"/>
                    <a:pt x="4750" y="7349"/>
                    <a:pt x="4794" y="6878"/>
                  </a:cubicBezTo>
                  <a:cubicBezTo>
                    <a:pt x="4794" y="6856"/>
                    <a:pt x="4794" y="6834"/>
                    <a:pt x="4794" y="6834"/>
                  </a:cubicBezTo>
                  <a:cubicBezTo>
                    <a:pt x="4839" y="6430"/>
                    <a:pt x="4862" y="6005"/>
                    <a:pt x="4906" y="5601"/>
                  </a:cubicBezTo>
                  <a:cubicBezTo>
                    <a:pt x="4906" y="5579"/>
                    <a:pt x="4906" y="5557"/>
                    <a:pt x="4906" y="5534"/>
                  </a:cubicBezTo>
                  <a:cubicBezTo>
                    <a:pt x="4929" y="5288"/>
                    <a:pt x="4951" y="5041"/>
                    <a:pt x="4974" y="4795"/>
                  </a:cubicBezTo>
                  <a:cubicBezTo>
                    <a:pt x="4974" y="4795"/>
                    <a:pt x="4974" y="4772"/>
                    <a:pt x="4974" y="4772"/>
                  </a:cubicBezTo>
                  <a:lnTo>
                    <a:pt x="4974" y="4705"/>
                  </a:lnTo>
                  <a:cubicBezTo>
                    <a:pt x="5018" y="4257"/>
                    <a:pt x="5063" y="3809"/>
                    <a:pt x="5086" y="3361"/>
                  </a:cubicBezTo>
                  <a:cubicBezTo>
                    <a:pt x="5086" y="3339"/>
                    <a:pt x="5086" y="3339"/>
                    <a:pt x="5086" y="3316"/>
                  </a:cubicBezTo>
                  <a:cubicBezTo>
                    <a:pt x="5108" y="2913"/>
                    <a:pt x="5108" y="2510"/>
                    <a:pt x="5086" y="2106"/>
                  </a:cubicBezTo>
                  <a:cubicBezTo>
                    <a:pt x="5086" y="2084"/>
                    <a:pt x="5086" y="2062"/>
                    <a:pt x="5086" y="2039"/>
                  </a:cubicBezTo>
                  <a:cubicBezTo>
                    <a:pt x="5063" y="1793"/>
                    <a:pt x="5018" y="1524"/>
                    <a:pt x="4974" y="1255"/>
                  </a:cubicBezTo>
                  <a:cubicBezTo>
                    <a:pt x="4974" y="1233"/>
                    <a:pt x="4974" y="1210"/>
                    <a:pt x="4974" y="1210"/>
                  </a:cubicBezTo>
                  <a:cubicBezTo>
                    <a:pt x="4906" y="874"/>
                    <a:pt x="4817" y="538"/>
                    <a:pt x="4682" y="225"/>
                  </a:cubicBezTo>
                  <a:cubicBezTo>
                    <a:pt x="4660" y="157"/>
                    <a:pt x="4615" y="90"/>
                    <a:pt x="4570" y="45"/>
                  </a:cubicBezTo>
                  <a:cubicBezTo>
                    <a:pt x="4526" y="23"/>
                    <a:pt x="4503" y="1"/>
                    <a:pt x="4458"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28"/>
            <p:cNvSpPr/>
            <p:nvPr/>
          </p:nvSpPr>
          <p:spPr>
            <a:xfrm>
              <a:off x="2045475" y="1932525"/>
              <a:ext cx="81225" cy="268850"/>
            </a:xfrm>
            <a:custGeom>
              <a:rect b="b" l="l" r="r" t="t"/>
              <a:pathLst>
                <a:path extrusionOk="0" h="10754" w="3249">
                  <a:moveTo>
                    <a:pt x="3226" y="1"/>
                  </a:moveTo>
                  <a:cubicBezTo>
                    <a:pt x="2599" y="897"/>
                    <a:pt x="1770" y="3742"/>
                    <a:pt x="1165" y="5982"/>
                  </a:cubicBezTo>
                  <a:cubicBezTo>
                    <a:pt x="560" y="8245"/>
                    <a:pt x="0" y="10687"/>
                    <a:pt x="23" y="10732"/>
                  </a:cubicBezTo>
                  <a:lnTo>
                    <a:pt x="45" y="10732"/>
                  </a:lnTo>
                  <a:lnTo>
                    <a:pt x="68" y="10754"/>
                  </a:lnTo>
                  <a:cubicBezTo>
                    <a:pt x="68" y="10732"/>
                    <a:pt x="68" y="10732"/>
                    <a:pt x="68" y="10732"/>
                  </a:cubicBezTo>
                  <a:cubicBezTo>
                    <a:pt x="90" y="10597"/>
                    <a:pt x="2039" y="1770"/>
                    <a:pt x="3249" y="45"/>
                  </a:cubicBezTo>
                  <a:cubicBezTo>
                    <a:pt x="3249" y="23"/>
                    <a:pt x="3249" y="23"/>
                    <a:pt x="324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28"/>
            <p:cNvSpPr/>
            <p:nvPr/>
          </p:nvSpPr>
          <p:spPr>
            <a:xfrm>
              <a:off x="2095875" y="1956050"/>
              <a:ext cx="34750" cy="23550"/>
            </a:xfrm>
            <a:custGeom>
              <a:rect b="b" l="l" r="r" t="t"/>
              <a:pathLst>
                <a:path extrusionOk="0" h="942" w="1390">
                  <a:moveTo>
                    <a:pt x="45" y="0"/>
                  </a:moveTo>
                  <a:lnTo>
                    <a:pt x="1" y="45"/>
                  </a:lnTo>
                  <a:cubicBezTo>
                    <a:pt x="158" y="336"/>
                    <a:pt x="292" y="628"/>
                    <a:pt x="404" y="919"/>
                  </a:cubicBezTo>
                  <a:lnTo>
                    <a:pt x="404" y="941"/>
                  </a:lnTo>
                  <a:lnTo>
                    <a:pt x="426" y="941"/>
                  </a:lnTo>
                  <a:cubicBezTo>
                    <a:pt x="740" y="762"/>
                    <a:pt x="1054" y="583"/>
                    <a:pt x="1390" y="449"/>
                  </a:cubicBezTo>
                  <a:cubicBezTo>
                    <a:pt x="1390" y="426"/>
                    <a:pt x="1390" y="404"/>
                    <a:pt x="1390" y="404"/>
                  </a:cubicBezTo>
                  <a:cubicBezTo>
                    <a:pt x="1076" y="538"/>
                    <a:pt x="762" y="695"/>
                    <a:pt x="449" y="874"/>
                  </a:cubicBezTo>
                  <a:lnTo>
                    <a:pt x="426" y="897"/>
                  </a:lnTo>
                  <a:lnTo>
                    <a:pt x="426" y="874"/>
                  </a:lnTo>
                  <a:cubicBezTo>
                    <a:pt x="314" y="561"/>
                    <a:pt x="180" y="292"/>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28"/>
            <p:cNvSpPr/>
            <p:nvPr/>
          </p:nvSpPr>
          <p:spPr>
            <a:xfrm>
              <a:off x="2086350" y="1973975"/>
              <a:ext cx="39800" cy="25225"/>
            </a:xfrm>
            <a:custGeom>
              <a:rect b="b" l="l" r="r" t="t"/>
              <a:pathLst>
                <a:path extrusionOk="0" h="1009" w="1592">
                  <a:moveTo>
                    <a:pt x="23" y="0"/>
                  </a:moveTo>
                  <a:lnTo>
                    <a:pt x="1" y="45"/>
                  </a:lnTo>
                  <a:cubicBezTo>
                    <a:pt x="180" y="336"/>
                    <a:pt x="359" y="650"/>
                    <a:pt x="516" y="964"/>
                  </a:cubicBezTo>
                  <a:lnTo>
                    <a:pt x="539" y="1008"/>
                  </a:lnTo>
                  <a:cubicBezTo>
                    <a:pt x="875" y="852"/>
                    <a:pt x="1233" y="717"/>
                    <a:pt x="1569" y="605"/>
                  </a:cubicBezTo>
                  <a:cubicBezTo>
                    <a:pt x="1591" y="583"/>
                    <a:pt x="1591" y="560"/>
                    <a:pt x="1591" y="538"/>
                  </a:cubicBezTo>
                  <a:lnTo>
                    <a:pt x="1591" y="538"/>
                  </a:lnTo>
                  <a:cubicBezTo>
                    <a:pt x="1233" y="672"/>
                    <a:pt x="897" y="807"/>
                    <a:pt x="561" y="964"/>
                  </a:cubicBezTo>
                  <a:cubicBezTo>
                    <a:pt x="561" y="941"/>
                    <a:pt x="539" y="919"/>
                    <a:pt x="539" y="919"/>
                  </a:cubicBezTo>
                  <a:cubicBezTo>
                    <a:pt x="382" y="583"/>
                    <a:pt x="202" y="292"/>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28"/>
            <p:cNvSpPr/>
            <p:nvPr/>
          </p:nvSpPr>
          <p:spPr>
            <a:xfrm>
              <a:off x="2074600" y="2007025"/>
              <a:ext cx="42575" cy="26900"/>
            </a:xfrm>
            <a:custGeom>
              <a:rect b="b" l="l" r="r" t="t"/>
              <a:pathLst>
                <a:path extrusionOk="0" h="1076" w="1703">
                  <a:moveTo>
                    <a:pt x="1703" y="471"/>
                  </a:moveTo>
                  <a:cubicBezTo>
                    <a:pt x="1696" y="471"/>
                    <a:pt x="1691" y="473"/>
                    <a:pt x="1687" y="477"/>
                  </a:cubicBezTo>
                  <a:lnTo>
                    <a:pt x="1687" y="477"/>
                  </a:lnTo>
                  <a:cubicBezTo>
                    <a:pt x="1693" y="475"/>
                    <a:pt x="1698" y="473"/>
                    <a:pt x="1703" y="471"/>
                  </a:cubicBezTo>
                  <a:close/>
                  <a:moveTo>
                    <a:pt x="0" y="0"/>
                  </a:moveTo>
                  <a:cubicBezTo>
                    <a:pt x="0" y="23"/>
                    <a:pt x="0" y="45"/>
                    <a:pt x="0" y="67"/>
                  </a:cubicBezTo>
                  <a:lnTo>
                    <a:pt x="560" y="1053"/>
                  </a:lnTo>
                  <a:lnTo>
                    <a:pt x="560" y="1075"/>
                  </a:lnTo>
                  <a:lnTo>
                    <a:pt x="583" y="1075"/>
                  </a:lnTo>
                  <a:cubicBezTo>
                    <a:pt x="941" y="851"/>
                    <a:pt x="1300" y="672"/>
                    <a:pt x="1681" y="515"/>
                  </a:cubicBezTo>
                  <a:cubicBezTo>
                    <a:pt x="1681" y="500"/>
                    <a:pt x="1681" y="485"/>
                    <a:pt x="1687" y="477"/>
                  </a:cubicBezTo>
                  <a:lnTo>
                    <a:pt x="1687" y="477"/>
                  </a:lnTo>
                  <a:cubicBezTo>
                    <a:pt x="1312" y="632"/>
                    <a:pt x="959" y="810"/>
                    <a:pt x="628" y="1031"/>
                  </a:cubicBezTo>
                  <a:lnTo>
                    <a:pt x="605" y="1031"/>
                  </a:lnTo>
                  <a:lnTo>
                    <a:pt x="583" y="1008"/>
                  </a:lnTo>
                  <a:lnTo>
                    <a:pt x="0" y="0"/>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28"/>
            <p:cNvSpPr/>
            <p:nvPr/>
          </p:nvSpPr>
          <p:spPr>
            <a:xfrm>
              <a:off x="2066200" y="2033900"/>
              <a:ext cx="39775" cy="28025"/>
            </a:xfrm>
            <a:custGeom>
              <a:rect b="b" l="l" r="r" t="t"/>
              <a:pathLst>
                <a:path extrusionOk="0" h="1121" w="1591">
                  <a:moveTo>
                    <a:pt x="0" y="0"/>
                  </a:moveTo>
                  <a:cubicBezTo>
                    <a:pt x="0" y="23"/>
                    <a:pt x="0" y="45"/>
                    <a:pt x="0" y="68"/>
                  </a:cubicBezTo>
                  <a:cubicBezTo>
                    <a:pt x="180" y="404"/>
                    <a:pt x="381" y="762"/>
                    <a:pt x="583" y="1098"/>
                  </a:cubicBezTo>
                  <a:cubicBezTo>
                    <a:pt x="583" y="1121"/>
                    <a:pt x="583" y="1121"/>
                    <a:pt x="605" y="1121"/>
                  </a:cubicBezTo>
                  <a:lnTo>
                    <a:pt x="628" y="1121"/>
                  </a:lnTo>
                  <a:cubicBezTo>
                    <a:pt x="941" y="1031"/>
                    <a:pt x="1255" y="919"/>
                    <a:pt x="1569" y="785"/>
                  </a:cubicBezTo>
                  <a:cubicBezTo>
                    <a:pt x="1591" y="762"/>
                    <a:pt x="1591" y="740"/>
                    <a:pt x="1591" y="717"/>
                  </a:cubicBezTo>
                  <a:lnTo>
                    <a:pt x="1591" y="717"/>
                  </a:lnTo>
                  <a:cubicBezTo>
                    <a:pt x="1277" y="852"/>
                    <a:pt x="941" y="986"/>
                    <a:pt x="605" y="1076"/>
                  </a:cubicBezTo>
                  <a:lnTo>
                    <a:pt x="583" y="1053"/>
                  </a:lnTo>
                  <a:cubicBezTo>
                    <a:pt x="404" y="695"/>
                    <a:pt x="202" y="359"/>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28"/>
            <p:cNvSpPr/>
            <p:nvPr/>
          </p:nvSpPr>
          <p:spPr>
            <a:xfrm>
              <a:off x="2060025" y="2056850"/>
              <a:ext cx="39250" cy="25250"/>
            </a:xfrm>
            <a:custGeom>
              <a:rect b="b" l="l" r="r" t="t"/>
              <a:pathLst>
                <a:path extrusionOk="0" h="1010" w="1570">
                  <a:moveTo>
                    <a:pt x="1" y="1"/>
                  </a:moveTo>
                  <a:cubicBezTo>
                    <a:pt x="1" y="23"/>
                    <a:pt x="1" y="46"/>
                    <a:pt x="1" y="68"/>
                  </a:cubicBezTo>
                  <a:lnTo>
                    <a:pt x="606" y="987"/>
                  </a:lnTo>
                  <a:lnTo>
                    <a:pt x="606" y="1009"/>
                  </a:lnTo>
                  <a:lnTo>
                    <a:pt x="628" y="1009"/>
                  </a:lnTo>
                  <a:cubicBezTo>
                    <a:pt x="942" y="897"/>
                    <a:pt x="1255" y="785"/>
                    <a:pt x="1547" y="651"/>
                  </a:cubicBezTo>
                  <a:cubicBezTo>
                    <a:pt x="1569" y="628"/>
                    <a:pt x="1569" y="606"/>
                    <a:pt x="1569" y="606"/>
                  </a:cubicBezTo>
                  <a:lnTo>
                    <a:pt x="1569" y="606"/>
                  </a:lnTo>
                  <a:cubicBezTo>
                    <a:pt x="1278" y="740"/>
                    <a:pt x="964" y="852"/>
                    <a:pt x="651" y="964"/>
                  </a:cubicBezTo>
                  <a:lnTo>
                    <a:pt x="628" y="920"/>
                  </a:ln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28"/>
            <p:cNvSpPr/>
            <p:nvPr/>
          </p:nvSpPr>
          <p:spPr>
            <a:xfrm>
              <a:off x="2052750" y="2084875"/>
              <a:ext cx="37550" cy="25225"/>
            </a:xfrm>
            <a:custGeom>
              <a:rect b="b" l="l" r="r" t="t"/>
              <a:pathLst>
                <a:path extrusionOk="0" h="1009" w="1502">
                  <a:moveTo>
                    <a:pt x="23" y="0"/>
                  </a:moveTo>
                  <a:cubicBezTo>
                    <a:pt x="1" y="0"/>
                    <a:pt x="1" y="23"/>
                    <a:pt x="1" y="45"/>
                  </a:cubicBezTo>
                  <a:cubicBezTo>
                    <a:pt x="157" y="381"/>
                    <a:pt x="359" y="695"/>
                    <a:pt x="606" y="986"/>
                  </a:cubicBezTo>
                  <a:cubicBezTo>
                    <a:pt x="606" y="1008"/>
                    <a:pt x="606" y="1008"/>
                    <a:pt x="606" y="1008"/>
                  </a:cubicBezTo>
                  <a:lnTo>
                    <a:pt x="628" y="1008"/>
                  </a:lnTo>
                  <a:cubicBezTo>
                    <a:pt x="919" y="919"/>
                    <a:pt x="1210" y="829"/>
                    <a:pt x="1479" y="695"/>
                  </a:cubicBezTo>
                  <a:cubicBezTo>
                    <a:pt x="1479" y="672"/>
                    <a:pt x="1502" y="672"/>
                    <a:pt x="1502" y="650"/>
                  </a:cubicBezTo>
                  <a:lnTo>
                    <a:pt x="1502" y="650"/>
                  </a:lnTo>
                  <a:cubicBezTo>
                    <a:pt x="1210" y="784"/>
                    <a:pt x="942" y="896"/>
                    <a:pt x="628" y="986"/>
                  </a:cubicBezTo>
                  <a:lnTo>
                    <a:pt x="606" y="941"/>
                  </a:lnTo>
                  <a:cubicBezTo>
                    <a:pt x="382" y="650"/>
                    <a:pt x="180" y="336"/>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28"/>
            <p:cNvSpPr/>
            <p:nvPr/>
          </p:nvSpPr>
          <p:spPr>
            <a:xfrm>
              <a:off x="2046025" y="2117900"/>
              <a:ext cx="35325" cy="20750"/>
            </a:xfrm>
            <a:custGeom>
              <a:rect b="b" l="l" r="r" t="t"/>
              <a:pathLst>
                <a:path extrusionOk="0" h="830" w="1413">
                  <a:moveTo>
                    <a:pt x="1" y="1"/>
                  </a:moveTo>
                  <a:lnTo>
                    <a:pt x="1" y="68"/>
                  </a:lnTo>
                  <a:cubicBezTo>
                    <a:pt x="135" y="292"/>
                    <a:pt x="314" y="516"/>
                    <a:pt x="494" y="718"/>
                  </a:cubicBezTo>
                  <a:cubicBezTo>
                    <a:pt x="516" y="763"/>
                    <a:pt x="561" y="785"/>
                    <a:pt x="583" y="807"/>
                  </a:cubicBezTo>
                  <a:cubicBezTo>
                    <a:pt x="606" y="807"/>
                    <a:pt x="606" y="830"/>
                    <a:pt x="628" y="830"/>
                  </a:cubicBezTo>
                  <a:lnTo>
                    <a:pt x="673" y="830"/>
                  </a:lnTo>
                  <a:cubicBezTo>
                    <a:pt x="718" y="830"/>
                    <a:pt x="763" y="807"/>
                    <a:pt x="807" y="785"/>
                  </a:cubicBezTo>
                  <a:cubicBezTo>
                    <a:pt x="1009" y="718"/>
                    <a:pt x="1211" y="673"/>
                    <a:pt x="1412" y="628"/>
                  </a:cubicBezTo>
                  <a:lnTo>
                    <a:pt x="1412" y="583"/>
                  </a:lnTo>
                  <a:cubicBezTo>
                    <a:pt x="1188" y="606"/>
                    <a:pt x="987" y="673"/>
                    <a:pt x="785" y="740"/>
                  </a:cubicBezTo>
                  <a:cubicBezTo>
                    <a:pt x="740" y="763"/>
                    <a:pt x="673" y="785"/>
                    <a:pt x="628" y="785"/>
                  </a:cubicBezTo>
                  <a:cubicBezTo>
                    <a:pt x="606" y="763"/>
                    <a:pt x="606" y="763"/>
                    <a:pt x="583" y="763"/>
                  </a:cubicBezTo>
                  <a:cubicBezTo>
                    <a:pt x="561" y="740"/>
                    <a:pt x="538" y="718"/>
                    <a:pt x="494" y="695"/>
                  </a:cubicBezTo>
                  <a:cubicBezTo>
                    <a:pt x="314" y="471"/>
                    <a:pt x="158" y="247"/>
                    <a:pt x="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28"/>
            <p:cNvSpPr/>
            <p:nvPr/>
          </p:nvSpPr>
          <p:spPr>
            <a:xfrm>
              <a:off x="2042100" y="2143125"/>
              <a:ext cx="34750" cy="15700"/>
            </a:xfrm>
            <a:custGeom>
              <a:rect b="b" l="l" r="r" t="t"/>
              <a:pathLst>
                <a:path extrusionOk="0" h="628" w="1390">
                  <a:moveTo>
                    <a:pt x="1" y="0"/>
                  </a:moveTo>
                  <a:lnTo>
                    <a:pt x="1" y="45"/>
                  </a:lnTo>
                  <a:lnTo>
                    <a:pt x="561" y="605"/>
                  </a:lnTo>
                  <a:lnTo>
                    <a:pt x="583" y="627"/>
                  </a:lnTo>
                  <a:lnTo>
                    <a:pt x="606" y="627"/>
                  </a:lnTo>
                  <a:cubicBezTo>
                    <a:pt x="875" y="538"/>
                    <a:pt x="1121" y="448"/>
                    <a:pt x="1390" y="358"/>
                  </a:cubicBezTo>
                  <a:lnTo>
                    <a:pt x="1368" y="314"/>
                  </a:lnTo>
                  <a:cubicBezTo>
                    <a:pt x="1121" y="403"/>
                    <a:pt x="852" y="493"/>
                    <a:pt x="583" y="605"/>
                  </a:cubicBezTo>
                  <a:lnTo>
                    <a:pt x="561" y="560"/>
                  </a:lnTo>
                  <a:lnTo>
                    <a:pt x="1" y="0"/>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28"/>
            <p:cNvSpPr/>
            <p:nvPr/>
          </p:nvSpPr>
          <p:spPr>
            <a:xfrm>
              <a:off x="2038850" y="2161450"/>
              <a:ext cx="33525" cy="16425"/>
            </a:xfrm>
            <a:custGeom>
              <a:rect b="b" l="l" r="r" t="t"/>
              <a:pathLst>
                <a:path extrusionOk="0" h="657" w="1341">
                  <a:moveTo>
                    <a:pt x="37" y="0"/>
                  </a:moveTo>
                  <a:cubicBezTo>
                    <a:pt x="27" y="0"/>
                    <a:pt x="1" y="33"/>
                    <a:pt x="19" y="51"/>
                  </a:cubicBezTo>
                  <a:lnTo>
                    <a:pt x="489" y="634"/>
                  </a:lnTo>
                  <a:lnTo>
                    <a:pt x="512" y="656"/>
                  </a:lnTo>
                  <a:lnTo>
                    <a:pt x="534" y="656"/>
                  </a:lnTo>
                  <a:cubicBezTo>
                    <a:pt x="803" y="522"/>
                    <a:pt x="1072" y="410"/>
                    <a:pt x="1341" y="275"/>
                  </a:cubicBezTo>
                  <a:cubicBezTo>
                    <a:pt x="1341" y="253"/>
                    <a:pt x="1341" y="230"/>
                    <a:pt x="1341" y="230"/>
                  </a:cubicBezTo>
                  <a:cubicBezTo>
                    <a:pt x="1072" y="342"/>
                    <a:pt x="803" y="477"/>
                    <a:pt x="534" y="611"/>
                  </a:cubicBezTo>
                  <a:lnTo>
                    <a:pt x="512" y="566"/>
                  </a:lnTo>
                  <a:lnTo>
                    <a:pt x="41" y="6"/>
                  </a:lnTo>
                  <a:cubicBezTo>
                    <a:pt x="41" y="2"/>
                    <a:pt x="40" y="0"/>
                    <a:pt x="3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28"/>
            <p:cNvSpPr/>
            <p:nvPr/>
          </p:nvSpPr>
          <p:spPr>
            <a:xfrm>
              <a:off x="2018600" y="1911250"/>
              <a:ext cx="19050" cy="286225"/>
            </a:xfrm>
            <a:custGeom>
              <a:rect b="b" l="l" r="r" t="t"/>
              <a:pathLst>
                <a:path extrusionOk="0" h="11449" w="762">
                  <a:moveTo>
                    <a:pt x="739" y="0"/>
                  </a:moveTo>
                  <a:cubicBezTo>
                    <a:pt x="538" y="627"/>
                    <a:pt x="426" y="1255"/>
                    <a:pt x="359" y="1904"/>
                  </a:cubicBezTo>
                  <a:lnTo>
                    <a:pt x="359" y="1994"/>
                  </a:lnTo>
                  <a:cubicBezTo>
                    <a:pt x="336" y="2218"/>
                    <a:pt x="314" y="2465"/>
                    <a:pt x="291" y="2733"/>
                  </a:cubicBezTo>
                  <a:cubicBezTo>
                    <a:pt x="291" y="2748"/>
                    <a:pt x="291" y="2763"/>
                    <a:pt x="291" y="2778"/>
                  </a:cubicBezTo>
                  <a:cubicBezTo>
                    <a:pt x="314" y="2509"/>
                    <a:pt x="336" y="2263"/>
                    <a:pt x="381" y="2016"/>
                  </a:cubicBezTo>
                  <a:lnTo>
                    <a:pt x="381" y="1949"/>
                  </a:lnTo>
                  <a:cubicBezTo>
                    <a:pt x="426" y="1277"/>
                    <a:pt x="560" y="627"/>
                    <a:pt x="762" y="0"/>
                  </a:cubicBezTo>
                  <a:close/>
                  <a:moveTo>
                    <a:pt x="291" y="2801"/>
                  </a:moveTo>
                  <a:cubicBezTo>
                    <a:pt x="247" y="3249"/>
                    <a:pt x="202" y="3742"/>
                    <a:pt x="179" y="4234"/>
                  </a:cubicBezTo>
                  <a:lnTo>
                    <a:pt x="179" y="4279"/>
                  </a:lnTo>
                  <a:cubicBezTo>
                    <a:pt x="202" y="3786"/>
                    <a:pt x="247" y="3293"/>
                    <a:pt x="291" y="2845"/>
                  </a:cubicBezTo>
                  <a:lnTo>
                    <a:pt x="291" y="2801"/>
                  </a:lnTo>
                  <a:close/>
                  <a:moveTo>
                    <a:pt x="179" y="4302"/>
                  </a:moveTo>
                  <a:cubicBezTo>
                    <a:pt x="134" y="4682"/>
                    <a:pt x="134" y="5063"/>
                    <a:pt x="90" y="5467"/>
                  </a:cubicBezTo>
                  <a:lnTo>
                    <a:pt x="90" y="5534"/>
                  </a:lnTo>
                  <a:cubicBezTo>
                    <a:pt x="90" y="5780"/>
                    <a:pt x="67" y="6049"/>
                    <a:pt x="67" y="6318"/>
                  </a:cubicBezTo>
                  <a:cubicBezTo>
                    <a:pt x="67" y="6340"/>
                    <a:pt x="67" y="6363"/>
                    <a:pt x="67" y="6385"/>
                  </a:cubicBezTo>
                  <a:cubicBezTo>
                    <a:pt x="45" y="6766"/>
                    <a:pt x="22" y="7147"/>
                    <a:pt x="22" y="7528"/>
                  </a:cubicBezTo>
                  <a:cubicBezTo>
                    <a:pt x="22" y="7550"/>
                    <a:pt x="22" y="7550"/>
                    <a:pt x="22" y="7572"/>
                  </a:cubicBezTo>
                  <a:cubicBezTo>
                    <a:pt x="22" y="7976"/>
                    <a:pt x="0" y="8379"/>
                    <a:pt x="0" y="8737"/>
                  </a:cubicBezTo>
                  <a:lnTo>
                    <a:pt x="0" y="8782"/>
                  </a:lnTo>
                  <a:lnTo>
                    <a:pt x="0" y="9611"/>
                  </a:lnTo>
                  <a:lnTo>
                    <a:pt x="0" y="9678"/>
                  </a:lnTo>
                  <a:lnTo>
                    <a:pt x="0" y="10418"/>
                  </a:lnTo>
                  <a:lnTo>
                    <a:pt x="0" y="10485"/>
                  </a:lnTo>
                  <a:lnTo>
                    <a:pt x="0" y="11448"/>
                  </a:lnTo>
                  <a:lnTo>
                    <a:pt x="22" y="11448"/>
                  </a:lnTo>
                  <a:lnTo>
                    <a:pt x="22" y="11426"/>
                  </a:lnTo>
                  <a:lnTo>
                    <a:pt x="22" y="10485"/>
                  </a:lnTo>
                  <a:lnTo>
                    <a:pt x="22" y="10440"/>
                  </a:lnTo>
                  <a:lnTo>
                    <a:pt x="22" y="9701"/>
                  </a:lnTo>
                  <a:lnTo>
                    <a:pt x="22" y="9656"/>
                  </a:lnTo>
                  <a:lnTo>
                    <a:pt x="22" y="8805"/>
                  </a:lnTo>
                  <a:lnTo>
                    <a:pt x="22" y="8760"/>
                  </a:lnTo>
                  <a:cubicBezTo>
                    <a:pt x="22" y="8401"/>
                    <a:pt x="45" y="8020"/>
                    <a:pt x="45" y="7617"/>
                  </a:cubicBezTo>
                  <a:cubicBezTo>
                    <a:pt x="45" y="7595"/>
                    <a:pt x="45" y="7572"/>
                    <a:pt x="45" y="7572"/>
                  </a:cubicBezTo>
                  <a:cubicBezTo>
                    <a:pt x="45" y="7192"/>
                    <a:pt x="67" y="6811"/>
                    <a:pt x="90" y="6407"/>
                  </a:cubicBezTo>
                  <a:lnTo>
                    <a:pt x="90" y="6363"/>
                  </a:lnTo>
                  <a:cubicBezTo>
                    <a:pt x="90" y="6094"/>
                    <a:pt x="112" y="5825"/>
                    <a:pt x="112" y="5556"/>
                  </a:cubicBezTo>
                  <a:lnTo>
                    <a:pt x="112" y="5511"/>
                  </a:lnTo>
                  <a:cubicBezTo>
                    <a:pt x="134" y="5108"/>
                    <a:pt x="157" y="4727"/>
                    <a:pt x="179" y="4346"/>
                  </a:cubicBezTo>
                  <a:lnTo>
                    <a:pt x="179" y="4302"/>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28"/>
            <p:cNvSpPr/>
            <p:nvPr/>
          </p:nvSpPr>
          <p:spPr>
            <a:xfrm>
              <a:off x="2013000" y="1940375"/>
              <a:ext cx="37550" cy="21300"/>
            </a:xfrm>
            <a:custGeom>
              <a:rect b="b" l="l" r="r" t="t"/>
              <a:pathLst>
                <a:path extrusionOk="0" h="852" w="1502">
                  <a:moveTo>
                    <a:pt x="0" y="0"/>
                  </a:moveTo>
                  <a:lnTo>
                    <a:pt x="0" y="67"/>
                  </a:lnTo>
                  <a:cubicBezTo>
                    <a:pt x="202" y="314"/>
                    <a:pt x="381" y="560"/>
                    <a:pt x="560" y="851"/>
                  </a:cubicBezTo>
                  <a:lnTo>
                    <a:pt x="583" y="851"/>
                  </a:lnTo>
                  <a:cubicBezTo>
                    <a:pt x="874" y="560"/>
                    <a:pt x="1165" y="314"/>
                    <a:pt x="1479" y="90"/>
                  </a:cubicBezTo>
                  <a:cubicBezTo>
                    <a:pt x="1501" y="90"/>
                    <a:pt x="1501" y="67"/>
                    <a:pt x="1501" y="67"/>
                  </a:cubicBezTo>
                  <a:lnTo>
                    <a:pt x="1501" y="67"/>
                  </a:lnTo>
                  <a:cubicBezTo>
                    <a:pt x="1187" y="291"/>
                    <a:pt x="896" y="515"/>
                    <a:pt x="605" y="784"/>
                  </a:cubicBezTo>
                  <a:lnTo>
                    <a:pt x="583" y="807"/>
                  </a:lnTo>
                  <a:lnTo>
                    <a:pt x="560" y="762"/>
                  </a:lnTo>
                  <a:cubicBezTo>
                    <a:pt x="403" y="493"/>
                    <a:pt x="202" y="247"/>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28"/>
            <p:cNvSpPr/>
            <p:nvPr/>
          </p:nvSpPr>
          <p:spPr>
            <a:xfrm>
              <a:off x="2007400" y="1959975"/>
              <a:ext cx="45375" cy="22425"/>
            </a:xfrm>
            <a:custGeom>
              <a:rect b="b" l="l" r="r" t="t"/>
              <a:pathLst>
                <a:path extrusionOk="0" h="897" w="1815">
                  <a:moveTo>
                    <a:pt x="0" y="0"/>
                  </a:moveTo>
                  <a:cubicBezTo>
                    <a:pt x="0" y="23"/>
                    <a:pt x="0" y="45"/>
                    <a:pt x="0" y="67"/>
                  </a:cubicBezTo>
                  <a:cubicBezTo>
                    <a:pt x="246" y="314"/>
                    <a:pt x="493" y="583"/>
                    <a:pt x="695" y="852"/>
                  </a:cubicBezTo>
                  <a:lnTo>
                    <a:pt x="717" y="896"/>
                  </a:lnTo>
                  <a:lnTo>
                    <a:pt x="739" y="896"/>
                  </a:lnTo>
                  <a:cubicBezTo>
                    <a:pt x="1075" y="628"/>
                    <a:pt x="1456" y="381"/>
                    <a:pt x="1815" y="157"/>
                  </a:cubicBezTo>
                  <a:cubicBezTo>
                    <a:pt x="1815" y="135"/>
                    <a:pt x="1815" y="135"/>
                    <a:pt x="1815" y="112"/>
                  </a:cubicBezTo>
                  <a:cubicBezTo>
                    <a:pt x="1434" y="336"/>
                    <a:pt x="1075" y="583"/>
                    <a:pt x="717" y="852"/>
                  </a:cubicBezTo>
                  <a:lnTo>
                    <a:pt x="695" y="784"/>
                  </a:lnTo>
                  <a:cubicBezTo>
                    <a:pt x="470" y="516"/>
                    <a:pt x="246" y="247"/>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28"/>
            <p:cNvSpPr/>
            <p:nvPr/>
          </p:nvSpPr>
          <p:spPr>
            <a:xfrm>
              <a:off x="2000100" y="1994125"/>
              <a:ext cx="53250" cy="25225"/>
            </a:xfrm>
            <a:custGeom>
              <a:rect b="b" l="l" r="r" t="t"/>
              <a:pathLst>
                <a:path extrusionOk="0" h="1009" w="2130">
                  <a:moveTo>
                    <a:pt x="2129" y="1"/>
                  </a:moveTo>
                  <a:cubicBezTo>
                    <a:pt x="1681" y="292"/>
                    <a:pt x="1255" y="628"/>
                    <a:pt x="874" y="987"/>
                  </a:cubicBezTo>
                  <a:lnTo>
                    <a:pt x="852" y="942"/>
                  </a:lnTo>
                  <a:lnTo>
                    <a:pt x="46" y="46"/>
                  </a:lnTo>
                  <a:lnTo>
                    <a:pt x="23" y="46"/>
                  </a:lnTo>
                  <a:cubicBezTo>
                    <a:pt x="1" y="46"/>
                    <a:pt x="1" y="68"/>
                    <a:pt x="23" y="68"/>
                  </a:cubicBezTo>
                  <a:lnTo>
                    <a:pt x="46" y="90"/>
                  </a:lnTo>
                  <a:lnTo>
                    <a:pt x="852" y="987"/>
                  </a:lnTo>
                  <a:lnTo>
                    <a:pt x="874" y="1009"/>
                  </a:lnTo>
                  <a:lnTo>
                    <a:pt x="897" y="1009"/>
                  </a:lnTo>
                  <a:cubicBezTo>
                    <a:pt x="1278" y="651"/>
                    <a:pt x="1681" y="337"/>
                    <a:pt x="2129" y="68"/>
                  </a:cubicBezTo>
                  <a:cubicBezTo>
                    <a:pt x="2129" y="46"/>
                    <a:pt x="2129" y="23"/>
                    <a:pt x="212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28"/>
            <p:cNvSpPr/>
            <p:nvPr/>
          </p:nvSpPr>
          <p:spPr>
            <a:xfrm>
              <a:off x="1998425" y="2022700"/>
              <a:ext cx="52125" cy="27325"/>
            </a:xfrm>
            <a:custGeom>
              <a:rect b="b" l="l" r="r" t="t"/>
              <a:pathLst>
                <a:path extrusionOk="0" h="1093" w="2085">
                  <a:moveTo>
                    <a:pt x="1" y="0"/>
                  </a:moveTo>
                  <a:lnTo>
                    <a:pt x="1" y="68"/>
                  </a:lnTo>
                  <a:cubicBezTo>
                    <a:pt x="292" y="404"/>
                    <a:pt x="583" y="740"/>
                    <a:pt x="874" y="1076"/>
                  </a:cubicBezTo>
                  <a:lnTo>
                    <a:pt x="897" y="1076"/>
                  </a:lnTo>
                  <a:cubicBezTo>
                    <a:pt x="908" y="1087"/>
                    <a:pt x="913" y="1093"/>
                    <a:pt x="919" y="1093"/>
                  </a:cubicBezTo>
                  <a:cubicBezTo>
                    <a:pt x="925" y="1093"/>
                    <a:pt x="930" y="1087"/>
                    <a:pt x="941" y="1076"/>
                  </a:cubicBezTo>
                  <a:cubicBezTo>
                    <a:pt x="1345" y="852"/>
                    <a:pt x="1726" y="605"/>
                    <a:pt x="2084" y="314"/>
                  </a:cubicBezTo>
                  <a:lnTo>
                    <a:pt x="2084" y="247"/>
                  </a:lnTo>
                  <a:cubicBezTo>
                    <a:pt x="1703" y="538"/>
                    <a:pt x="1322" y="807"/>
                    <a:pt x="919" y="1031"/>
                  </a:cubicBezTo>
                  <a:lnTo>
                    <a:pt x="897" y="1031"/>
                  </a:lnTo>
                  <a:lnTo>
                    <a:pt x="874" y="1009"/>
                  </a:lnTo>
                  <a:cubicBezTo>
                    <a:pt x="561" y="672"/>
                    <a:pt x="292" y="336"/>
                    <a:pt x="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28"/>
            <p:cNvSpPr/>
            <p:nvPr/>
          </p:nvSpPr>
          <p:spPr>
            <a:xfrm>
              <a:off x="1997300" y="2047900"/>
              <a:ext cx="51000" cy="23550"/>
            </a:xfrm>
            <a:custGeom>
              <a:rect b="b" l="l" r="r" t="t"/>
              <a:pathLst>
                <a:path extrusionOk="0" h="942" w="2040">
                  <a:moveTo>
                    <a:pt x="1" y="1"/>
                  </a:moveTo>
                  <a:lnTo>
                    <a:pt x="1" y="45"/>
                  </a:lnTo>
                  <a:lnTo>
                    <a:pt x="897" y="941"/>
                  </a:lnTo>
                  <a:lnTo>
                    <a:pt x="919" y="941"/>
                  </a:lnTo>
                  <a:cubicBezTo>
                    <a:pt x="1323" y="717"/>
                    <a:pt x="1703" y="449"/>
                    <a:pt x="2039" y="157"/>
                  </a:cubicBezTo>
                  <a:cubicBezTo>
                    <a:pt x="2039" y="135"/>
                    <a:pt x="2039" y="113"/>
                    <a:pt x="2039" y="90"/>
                  </a:cubicBezTo>
                  <a:cubicBezTo>
                    <a:pt x="1703" y="381"/>
                    <a:pt x="1323" y="673"/>
                    <a:pt x="919" y="919"/>
                  </a:cubicBezTo>
                  <a:lnTo>
                    <a:pt x="897" y="874"/>
                  </a:ln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28"/>
            <p:cNvSpPr/>
            <p:nvPr/>
          </p:nvSpPr>
          <p:spPr>
            <a:xfrm>
              <a:off x="1995625" y="2075350"/>
              <a:ext cx="49875" cy="26350"/>
            </a:xfrm>
            <a:custGeom>
              <a:rect b="b" l="l" r="r" t="t"/>
              <a:pathLst>
                <a:path extrusionOk="0" h="1054" w="1995">
                  <a:moveTo>
                    <a:pt x="1" y="0"/>
                  </a:moveTo>
                  <a:lnTo>
                    <a:pt x="1" y="67"/>
                  </a:lnTo>
                  <a:cubicBezTo>
                    <a:pt x="269" y="426"/>
                    <a:pt x="561" y="740"/>
                    <a:pt x="897" y="1031"/>
                  </a:cubicBezTo>
                  <a:lnTo>
                    <a:pt x="919" y="1053"/>
                  </a:lnTo>
                  <a:lnTo>
                    <a:pt x="941" y="1053"/>
                  </a:lnTo>
                  <a:cubicBezTo>
                    <a:pt x="1300" y="829"/>
                    <a:pt x="1658" y="605"/>
                    <a:pt x="1994" y="336"/>
                  </a:cubicBezTo>
                  <a:cubicBezTo>
                    <a:pt x="1994" y="314"/>
                    <a:pt x="1994" y="292"/>
                    <a:pt x="1994" y="269"/>
                  </a:cubicBezTo>
                  <a:lnTo>
                    <a:pt x="1972" y="269"/>
                  </a:lnTo>
                  <a:cubicBezTo>
                    <a:pt x="1636" y="538"/>
                    <a:pt x="1300" y="784"/>
                    <a:pt x="919" y="986"/>
                  </a:cubicBezTo>
                  <a:lnTo>
                    <a:pt x="874" y="964"/>
                  </a:lnTo>
                  <a:cubicBezTo>
                    <a:pt x="561" y="672"/>
                    <a:pt x="247" y="359"/>
                    <a:pt x="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28"/>
            <p:cNvSpPr/>
            <p:nvPr/>
          </p:nvSpPr>
          <p:spPr>
            <a:xfrm>
              <a:off x="1997425" y="2113825"/>
              <a:ext cx="45200" cy="17550"/>
            </a:xfrm>
            <a:custGeom>
              <a:rect b="b" l="l" r="r" t="t"/>
              <a:pathLst>
                <a:path extrusionOk="0" h="702" w="1808">
                  <a:moveTo>
                    <a:pt x="28" y="1"/>
                  </a:moveTo>
                  <a:cubicBezTo>
                    <a:pt x="11" y="1"/>
                    <a:pt x="0" y="34"/>
                    <a:pt x="18" y="52"/>
                  </a:cubicBezTo>
                  <a:cubicBezTo>
                    <a:pt x="220" y="254"/>
                    <a:pt x="421" y="455"/>
                    <a:pt x="668" y="634"/>
                  </a:cubicBezTo>
                  <a:cubicBezTo>
                    <a:pt x="713" y="679"/>
                    <a:pt x="780" y="702"/>
                    <a:pt x="847" y="702"/>
                  </a:cubicBezTo>
                  <a:cubicBezTo>
                    <a:pt x="892" y="702"/>
                    <a:pt x="959" y="679"/>
                    <a:pt x="1004" y="634"/>
                  </a:cubicBezTo>
                  <a:cubicBezTo>
                    <a:pt x="1250" y="478"/>
                    <a:pt x="1519" y="343"/>
                    <a:pt x="1788" y="254"/>
                  </a:cubicBezTo>
                  <a:cubicBezTo>
                    <a:pt x="1807" y="254"/>
                    <a:pt x="1793" y="204"/>
                    <a:pt x="1775" y="204"/>
                  </a:cubicBezTo>
                  <a:cubicBezTo>
                    <a:pt x="1772" y="204"/>
                    <a:pt x="1769" y="206"/>
                    <a:pt x="1766" y="209"/>
                  </a:cubicBezTo>
                  <a:cubicBezTo>
                    <a:pt x="1497" y="321"/>
                    <a:pt x="1228" y="455"/>
                    <a:pt x="981" y="612"/>
                  </a:cubicBezTo>
                  <a:cubicBezTo>
                    <a:pt x="937" y="634"/>
                    <a:pt x="892" y="657"/>
                    <a:pt x="847" y="657"/>
                  </a:cubicBezTo>
                  <a:cubicBezTo>
                    <a:pt x="780" y="657"/>
                    <a:pt x="735" y="634"/>
                    <a:pt x="690" y="590"/>
                  </a:cubicBezTo>
                  <a:cubicBezTo>
                    <a:pt x="466" y="410"/>
                    <a:pt x="242" y="231"/>
                    <a:pt x="41" y="7"/>
                  </a:cubicBezTo>
                  <a:cubicBezTo>
                    <a:pt x="36" y="3"/>
                    <a:pt x="32" y="1"/>
                    <a:pt x="2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28"/>
            <p:cNvSpPr/>
            <p:nvPr/>
          </p:nvSpPr>
          <p:spPr>
            <a:xfrm>
              <a:off x="1997875" y="2138625"/>
              <a:ext cx="43700" cy="15150"/>
            </a:xfrm>
            <a:custGeom>
              <a:rect b="b" l="l" r="r" t="t"/>
              <a:pathLst>
                <a:path extrusionOk="0" h="606" w="1748">
                  <a:moveTo>
                    <a:pt x="1725" y="1"/>
                  </a:moveTo>
                  <a:cubicBezTo>
                    <a:pt x="1412" y="180"/>
                    <a:pt x="1098" y="359"/>
                    <a:pt x="807" y="561"/>
                  </a:cubicBezTo>
                  <a:lnTo>
                    <a:pt x="45" y="68"/>
                  </a:lnTo>
                  <a:lnTo>
                    <a:pt x="23" y="68"/>
                  </a:lnTo>
                  <a:cubicBezTo>
                    <a:pt x="0" y="90"/>
                    <a:pt x="0" y="90"/>
                    <a:pt x="23" y="113"/>
                  </a:cubicBezTo>
                  <a:lnTo>
                    <a:pt x="807" y="606"/>
                  </a:lnTo>
                  <a:lnTo>
                    <a:pt x="829" y="606"/>
                  </a:lnTo>
                  <a:cubicBezTo>
                    <a:pt x="1120" y="404"/>
                    <a:pt x="1434" y="202"/>
                    <a:pt x="1748" y="46"/>
                  </a:cubicBezTo>
                  <a:cubicBezTo>
                    <a:pt x="1748" y="23"/>
                    <a:pt x="1748" y="23"/>
                    <a:pt x="174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28"/>
            <p:cNvSpPr/>
            <p:nvPr/>
          </p:nvSpPr>
          <p:spPr>
            <a:xfrm>
              <a:off x="2001775" y="2156000"/>
              <a:ext cx="37000" cy="17375"/>
            </a:xfrm>
            <a:custGeom>
              <a:rect b="b" l="l" r="r" t="t"/>
              <a:pathLst>
                <a:path extrusionOk="0" h="695" w="1480">
                  <a:moveTo>
                    <a:pt x="1480" y="0"/>
                  </a:moveTo>
                  <a:cubicBezTo>
                    <a:pt x="1188" y="202"/>
                    <a:pt x="920" y="426"/>
                    <a:pt x="628" y="650"/>
                  </a:cubicBezTo>
                  <a:lnTo>
                    <a:pt x="583" y="628"/>
                  </a:lnTo>
                  <a:lnTo>
                    <a:pt x="23" y="157"/>
                  </a:lnTo>
                  <a:cubicBezTo>
                    <a:pt x="23" y="146"/>
                    <a:pt x="18" y="140"/>
                    <a:pt x="12" y="140"/>
                  </a:cubicBezTo>
                  <a:cubicBezTo>
                    <a:pt x="7" y="140"/>
                    <a:pt x="1" y="146"/>
                    <a:pt x="1" y="157"/>
                  </a:cubicBezTo>
                  <a:cubicBezTo>
                    <a:pt x="1" y="157"/>
                    <a:pt x="1" y="180"/>
                    <a:pt x="1" y="180"/>
                  </a:cubicBezTo>
                  <a:lnTo>
                    <a:pt x="606" y="695"/>
                  </a:lnTo>
                  <a:lnTo>
                    <a:pt x="628" y="695"/>
                  </a:lnTo>
                  <a:cubicBezTo>
                    <a:pt x="920" y="471"/>
                    <a:pt x="1188" y="269"/>
                    <a:pt x="1480" y="45"/>
                  </a:cubicBezTo>
                  <a:cubicBezTo>
                    <a:pt x="1480" y="23"/>
                    <a:pt x="1480" y="0"/>
                    <a:pt x="148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28"/>
            <p:cNvSpPr/>
            <p:nvPr/>
          </p:nvSpPr>
          <p:spPr>
            <a:xfrm>
              <a:off x="1931775" y="1954925"/>
              <a:ext cx="55475" cy="252050"/>
            </a:xfrm>
            <a:custGeom>
              <a:rect b="b" l="l" r="r" t="t"/>
              <a:pathLst>
                <a:path extrusionOk="0" h="10082" w="2219">
                  <a:moveTo>
                    <a:pt x="45" y="1"/>
                  </a:moveTo>
                  <a:cubicBezTo>
                    <a:pt x="23" y="23"/>
                    <a:pt x="23" y="45"/>
                    <a:pt x="1" y="68"/>
                  </a:cubicBezTo>
                  <a:cubicBezTo>
                    <a:pt x="90" y="269"/>
                    <a:pt x="157" y="494"/>
                    <a:pt x="225" y="740"/>
                  </a:cubicBezTo>
                  <a:cubicBezTo>
                    <a:pt x="225" y="762"/>
                    <a:pt x="247" y="785"/>
                    <a:pt x="247" y="807"/>
                  </a:cubicBezTo>
                  <a:cubicBezTo>
                    <a:pt x="314" y="1054"/>
                    <a:pt x="381" y="1300"/>
                    <a:pt x="449" y="1569"/>
                  </a:cubicBezTo>
                  <a:cubicBezTo>
                    <a:pt x="471" y="1591"/>
                    <a:pt x="471" y="1614"/>
                    <a:pt x="471" y="1614"/>
                  </a:cubicBezTo>
                  <a:cubicBezTo>
                    <a:pt x="605" y="2062"/>
                    <a:pt x="718" y="2532"/>
                    <a:pt x="830" y="3025"/>
                  </a:cubicBezTo>
                  <a:cubicBezTo>
                    <a:pt x="830" y="3047"/>
                    <a:pt x="830" y="3070"/>
                    <a:pt x="852" y="3092"/>
                  </a:cubicBezTo>
                  <a:cubicBezTo>
                    <a:pt x="942" y="3451"/>
                    <a:pt x="1031" y="3854"/>
                    <a:pt x="1121" y="4235"/>
                  </a:cubicBezTo>
                  <a:lnTo>
                    <a:pt x="1121" y="4280"/>
                  </a:lnTo>
                  <a:cubicBezTo>
                    <a:pt x="1166" y="4526"/>
                    <a:pt x="1233" y="4795"/>
                    <a:pt x="1278" y="5064"/>
                  </a:cubicBezTo>
                  <a:lnTo>
                    <a:pt x="1278" y="5109"/>
                  </a:lnTo>
                  <a:cubicBezTo>
                    <a:pt x="1367" y="5489"/>
                    <a:pt x="1457" y="5870"/>
                    <a:pt x="1524" y="6229"/>
                  </a:cubicBezTo>
                  <a:cubicBezTo>
                    <a:pt x="1524" y="6251"/>
                    <a:pt x="1524" y="6273"/>
                    <a:pt x="1524" y="6273"/>
                  </a:cubicBezTo>
                  <a:cubicBezTo>
                    <a:pt x="1591" y="6677"/>
                    <a:pt x="1681" y="7058"/>
                    <a:pt x="1748" y="7416"/>
                  </a:cubicBezTo>
                  <a:lnTo>
                    <a:pt x="1748" y="7461"/>
                  </a:lnTo>
                  <a:cubicBezTo>
                    <a:pt x="1793" y="7752"/>
                    <a:pt x="1860" y="8043"/>
                    <a:pt x="1905" y="8290"/>
                  </a:cubicBezTo>
                  <a:lnTo>
                    <a:pt x="1905" y="8335"/>
                  </a:lnTo>
                  <a:cubicBezTo>
                    <a:pt x="1950" y="8603"/>
                    <a:pt x="1994" y="8850"/>
                    <a:pt x="2039" y="9074"/>
                  </a:cubicBezTo>
                  <a:cubicBezTo>
                    <a:pt x="2039" y="9096"/>
                    <a:pt x="2039" y="9096"/>
                    <a:pt x="2039" y="9119"/>
                  </a:cubicBezTo>
                  <a:cubicBezTo>
                    <a:pt x="2151" y="9679"/>
                    <a:pt x="2196" y="10037"/>
                    <a:pt x="2196" y="10060"/>
                  </a:cubicBezTo>
                  <a:cubicBezTo>
                    <a:pt x="2196" y="10060"/>
                    <a:pt x="2196" y="10060"/>
                    <a:pt x="2196" y="10082"/>
                  </a:cubicBezTo>
                  <a:lnTo>
                    <a:pt x="2219" y="10082"/>
                  </a:lnTo>
                  <a:cubicBezTo>
                    <a:pt x="2219" y="10060"/>
                    <a:pt x="2174" y="9701"/>
                    <a:pt x="2084" y="9074"/>
                  </a:cubicBezTo>
                  <a:cubicBezTo>
                    <a:pt x="2084" y="9051"/>
                    <a:pt x="2084" y="9029"/>
                    <a:pt x="2084" y="9007"/>
                  </a:cubicBezTo>
                  <a:cubicBezTo>
                    <a:pt x="2039" y="8805"/>
                    <a:pt x="1994" y="8559"/>
                    <a:pt x="1950" y="8290"/>
                  </a:cubicBezTo>
                  <a:lnTo>
                    <a:pt x="1950" y="8223"/>
                  </a:lnTo>
                  <a:cubicBezTo>
                    <a:pt x="1905" y="7976"/>
                    <a:pt x="1860" y="7707"/>
                    <a:pt x="1793" y="7416"/>
                  </a:cubicBezTo>
                  <a:cubicBezTo>
                    <a:pt x="1793" y="7416"/>
                    <a:pt x="1793" y="7394"/>
                    <a:pt x="1793" y="7371"/>
                  </a:cubicBezTo>
                  <a:cubicBezTo>
                    <a:pt x="1726" y="7013"/>
                    <a:pt x="1658" y="6632"/>
                    <a:pt x="1569" y="6229"/>
                  </a:cubicBezTo>
                  <a:cubicBezTo>
                    <a:pt x="1569" y="6206"/>
                    <a:pt x="1569" y="6206"/>
                    <a:pt x="1569" y="6184"/>
                  </a:cubicBezTo>
                  <a:cubicBezTo>
                    <a:pt x="1502" y="5803"/>
                    <a:pt x="1412" y="5445"/>
                    <a:pt x="1322" y="5064"/>
                  </a:cubicBezTo>
                  <a:cubicBezTo>
                    <a:pt x="1322" y="5041"/>
                    <a:pt x="1322" y="5019"/>
                    <a:pt x="1322" y="4997"/>
                  </a:cubicBezTo>
                  <a:cubicBezTo>
                    <a:pt x="1278" y="4750"/>
                    <a:pt x="1210" y="4481"/>
                    <a:pt x="1166" y="4212"/>
                  </a:cubicBezTo>
                  <a:cubicBezTo>
                    <a:pt x="1143" y="4212"/>
                    <a:pt x="1143" y="4190"/>
                    <a:pt x="1143" y="4168"/>
                  </a:cubicBezTo>
                  <a:cubicBezTo>
                    <a:pt x="1054" y="3787"/>
                    <a:pt x="964" y="3406"/>
                    <a:pt x="897" y="3047"/>
                  </a:cubicBezTo>
                  <a:lnTo>
                    <a:pt x="874" y="2980"/>
                  </a:lnTo>
                  <a:cubicBezTo>
                    <a:pt x="762" y="2510"/>
                    <a:pt x="628" y="2017"/>
                    <a:pt x="516" y="1569"/>
                  </a:cubicBezTo>
                  <a:cubicBezTo>
                    <a:pt x="493" y="1546"/>
                    <a:pt x="493" y="1546"/>
                    <a:pt x="493" y="1524"/>
                  </a:cubicBezTo>
                  <a:cubicBezTo>
                    <a:pt x="426" y="1255"/>
                    <a:pt x="359" y="1031"/>
                    <a:pt x="292" y="785"/>
                  </a:cubicBezTo>
                  <a:cubicBezTo>
                    <a:pt x="269" y="762"/>
                    <a:pt x="269" y="740"/>
                    <a:pt x="269" y="718"/>
                  </a:cubicBezTo>
                  <a:cubicBezTo>
                    <a:pt x="180" y="471"/>
                    <a:pt x="113" y="225"/>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28"/>
            <p:cNvSpPr/>
            <p:nvPr/>
          </p:nvSpPr>
          <p:spPr>
            <a:xfrm>
              <a:off x="1926175" y="1952125"/>
              <a:ext cx="21300" cy="23550"/>
            </a:xfrm>
            <a:custGeom>
              <a:rect b="b" l="l" r="r" t="t"/>
              <a:pathLst>
                <a:path extrusionOk="0" h="942" w="852">
                  <a:moveTo>
                    <a:pt x="829" y="1"/>
                  </a:moveTo>
                  <a:cubicBezTo>
                    <a:pt x="673" y="269"/>
                    <a:pt x="538" y="538"/>
                    <a:pt x="426" y="830"/>
                  </a:cubicBezTo>
                  <a:cubicBezTo>
                    <a:pt x="426" y="852"/>
                    <a:pt x="404" y="852"/>
                    <a:pt x="404" y="874"/>
                  </a:cubicBezTo>
                  <a:lnTo>
                    <a:pt x="381" y="874"/>
                  </a:lnTo>
                  <a:cubicBezTo>
                    <a:pt x="269" y="785"/>
                    <a:pt x="135" y="718"/>
                    <a:pt x="1" y="628"/>
                  </a:cubicBezTo>
                  <a:cubicBezTo>
                    <a:pt x="1" y="650"/>
                    <a:pt x="1" y="673"/>
                    <a:pt x="1" y="673"/>
                  </a:cubicBezTo>
                  <a:cubicBezTo>
                    <a:pt x="135" y="762"/>
                    <a:pt x="292" y="852"/>
                    <a:pt x="404" y="942"/>
                  </a:cubicBezTo>
                  <a:lnTo>
                    <a:pt x="426" y="942"/>
                  </a:lnTo>
                  <a:lnTo>
                    <a:pt x="426" y="919"/>
                  </a:lnTo>
                  <a:cubicBezTo>
                    <a:pt x="538" y="628"/>
                    <a:pt x="695" y="337"/>
                    <a:pt x="852" y="68"/>
                  </a:cubicBezTo>
                  <a:cubicBezTo>
                    <a:pt x="852" y="45"/>
                    <a:pt x="829" y="23"/>
                    <a:pt x="82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28"/>
            <p:cNvSpPr/>
            <p:nvPr/>
          </p:nvSpPr>
          <p:spPr>
            <a:xfrm>
              <a:off x="1924500" y="1968375"/>
              <a:ext cx="33625" cy="27475"/>
            </a:xfrm>
            <a:custGeom>
              <a:rect b="b" l="l" r="r" t="t"/>
              <a:pathLst>
                <a:path extrusionOk="0" h="1099" w="1345">
                  <a:moveTo>
                    <a:pt x="1345" y="0"/>
                  </a:moveTo>
                  <a:cubicBezTo>
                    <a:pt x="1098" y="314"/>
                    <a:pt x="896" y="650"/>
                    <a:pt x="717" y="986"/>
                  </a:cubicBezTo>
                  <a:lnTo>
                    <a:pt x="695" y="1053"/>
                  </a:lnTo>
                  <a:cubicBezTo>
                    <a:pt x="448" y="941"/>
                    <a:pt x="224" y="829"/>
                    <a:pt x="0" y="717"/>
                  </a:cubicBezTo>
                  <a:lnTo>
                    <a:pt x="0" y="784"/>
                  </a:lnTo>
                  <a:cubicBezTo>
                    <a:pt x="224" y="874"/>
                    <a:pt x="471" y="986"/>
                    <a:pt x="695" y="1098"/>
                  </a:cubicBezTo>
                  <a:cubicBezTo>
                    <a:pt x="717" y="1098"/>
                    <a:pt x="717" y="1053"/>
                    <a:pt x="717" y="1053"/>
                  </a:cubicBezTo>
                  <a:cubicBezTo>
                    <a:pt x="896" y="717"/>
                    <a:pt x="1121" y="359"/>
                    <a:pt x="1345" y="45"/>
                  </a:cubicBezTo>
                  <a:lnTo>
                    <a:pt x="1345" y="0"/>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28"/>
            <p:cNvSpPr/>
            <p:nvPr/>
          </p:nvSpPr>
          <p:spPr>
            <a:xfrm>
              <a:off x="1925050" y="2003650"/>
              <a:ext cx="44275" cy="28025"/>
            </a:xfrm>
            <a:custGeom>
              <a:rect b="b" l="l" r="r" t="t"/>
              <a:pathLst>
                <a:path extrusionOk="0" h="1121" w="1771">
                  <a:moveTo>
                    <a:pt x="1703" y="1"/>
                  </a:moveTo>
                  <a:lnTo>
                    <a:pt x="1076" y="1031"/>
                  </a:lnTo>
                  <a:lnTo>
                    <a:pt x="1054" y="1076"/>
                  </a:lnTo>
                  <a:lnTo>
                    <a:pt x="1031" y="1076"/>
                  </a:lnTo>
                  <a:cubicBezTo>
                    <a:pt x="695" y="852"/>
                    <a:pt x="359" y="650"/>
                    <a:pt x="1" y="471"/>
                  </a:cubicBezTo>
                  <a:lnTo>
                    <a:pt x="1" y="538"/>
                  </a:lnTo>
                  <a:cubicBezTo>
                    <a:pt x="359" y="695"/>
                    <a:pt x="718" y="897"/>
                    <a:pt x="1054" y="1121"/>
                  </a:cubicBezTo>
                  <a:lnTo>
                    <a:pt x="1076" y="1121"/>
                  </a:lnTo>
                  <a:lnTo>
                    <a:pt x="1726" y="46"/>
                  </a:lnTo>
                  <a:cubicBezTo>
                    <a:pt x="1732" y="49"/>
                    <a:pt x="1738" y="50"/>
                    <a:pt x="1742" y="50"/>
                  </a:cubicBezTo>
                  <a:cubicBezTo>
                    <a:pt x="1770" y="50"/>
                    <a:pt x="1767" y="1"/>
                    <a:pt x="174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28"/>
            <p:cNvSpPr/>
            <p:nvPr/>
          </p:nvSpPr>
          <p:spPr>
            <a:xfrm>
              <a:off x="1927850" y="2028075"/>
              <a:ext cx="50450" cy="33850"/>
            </a:xfrm>
            <a:custGeom>
              <a:rect b="b" l="l" r="r" t="t"/>
              <a:pathLst>
                <a:path extrusionOk="0" h="1354" w="2018">
                  <a:moveTo>
                    <a:pt x="1991" y="0"/>
                  </a:moveTo>
                  <a:cubicBezTo>
                    <a:pt x="1985" y="0"/>
                    <a:pt x="1979" y="3"/>
                    <a:pt x="1972" y="9"/>
                  </a:cubicBezTo>
                  <a:cubicBezTo>
                    <a:pt x="1726" y="435"/>
                    <a:pt x="1479" y="861"/>
                    <a:pt x="1233" y="1264"/>
                  </a:cubicBezTo>
                  <a:lnTo>
                    <a:pt x="1211" y="1309"/>
                  </a:lnTo>
                  <a:cubicBezTo>
                    <a:pt x="1211" y="1309"/>
                    <a:pt x="1211" y="1309"/>
                    <a:pt x="1211" y="1331"/>
                  </a:cubicBezTo>
                  <a:cubicBezTo>
                    <a:pt x="785" y="1174"/>
                    <a:pt x="382" y="995"/>
                    <a:pt x="1" y="794"/>
                  </a:cubicBezTo>
                  <a:lnTo>
                    <a:pt x="1" y="838"/>
                  </a:lnTo>
                  <a:cubicBezTo>
                    <a:pt x="382" y="1040"/>
                    <a:pt x="785" y="1219"/>
                    <a:pt x="1188" y="1354"/>
                  </a:cubicBezTo>
                  <a:lnTo>
                    <a:pt x="1211" y="1354"/>
                  </a:lnTo>
                  <a:cubicBezTo>
                    <a:pt x="1211" y="1354"/>
                    <a:pt x="1233" y="1354"/>
                    <a:pt x="1233" y="1331"/>
                  </a:cubicBezTo>
                  <a:cubicBezTo>
                    <a:pt x="1502" y="906"/>
                    <a:pt x="1771" y="480"/>
                    <a:pt x="2017" y="32"/>
                  </a:cubicBezTo>
                  <a:cubicBezTo>
                    <a:pt x="2017" y="16"/>
                    <a:pt x="2006" y="0"/>
                    <a:pt x="199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28"/>
            <p:cNvSpPr/>
            <p:nvPr/>
          </p:nvSpPr>
          <p:spPr>
            <a:xfrm>
              <a:off x="1930650" y="2054200"/>
              <a:ext cx="52125" cy="29000"/>
            </a:xfrm>
            <a:custGeom>
              <a:rect b="b" l="l" r="r" t="t"/>
              <a:pathLst>
                <a:path extrusionOk="0" h="1160" w="2085">
                  <a:moveTo>
                    <a:pt x="2073" y="1"/>
                  </a:moveTo>
                  <a:cubicBezTo>
                    <a:pt x="2067" y="1"/>
                    <a:pt x="2062" y="6"/>
                    <a:pt x="2062" y="17"/>
                  </a:cubicBezTo>
                  <a:cubicBezTo>
                    <a:pt x="1793" y="376"/>
                    <a:pt x="1547" y="712"/>
                    <a:pt x="1300" y="1070"/>
                  </a:cubicBezTo>
                  <a:lnTo>
                    <a:pt x="1255" y="1115"/>
                  </a:lnTo>
                  <a:cubicBezTo>
                    <a:pt x="830" y="936"/>
                    <a:pt x="404" y="734"/>
                    <a:pt x="1" y="510"/>
                  </a:cubicBezTo>
                  <a:lnTo>
                    <a:pt x="1" y="555"/>
                  </a:lnTo>
                  <a:cubicBezTo>
                    <a:pt x="404" y="779"/>
                    <a:pt x="830" y="981"/>
                    <a:pt x="1278" y="1160"/>
                  </a:cubicBezTo>
                  <a:lnTo>
                    <a:pt x="1300" y="1138"/>
                  </a:lnTo>
                  <a:lnTo>
                    <a:pt x="2084" y="40"/>
                  </a:lnTo>
                  <a:cubicBezTo>
                    <a:pt x="2084" y="40"/>
                    <a:pt x="2084" y="17"/>
                    <a:pt x="2084" y="17"/>
                  </a:cubicBezTo>
                  <a:cubicBezTo>
                    <a:pt x="2084" y="6"/>
                    <a:pt x="2079" y="1"/>
                    <a:pt x="2073"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28"/>
            <p:cNvSpPr/>
            <p:nvPr/>
          </p:nvSpPr>
          <p:spPr>
            <a:xfrm>
              <a:off x="1938500" y="2083125"/>
              <a:ext cx="49875" cy="29775"/>
            </a:xfrm>
            <a:custGeom>
              <a:rect b="b" l="l" r="r" t="t"/>
              <a:pathLst>
                <a:path extrusionOk="0" h="1191" w="1995">
                  <a:moveTo>
                    <a:pt x="1964" y="1"/>
                  </a:moveTo>
                  <a:cubicBezTo>
                    <a:pt x="1956" y="1"/>
                    <a:pt x="1950" y="8"/>
                    <a:pt x="1950" y="25"/>
                  </a:cubicBezTo>
                  <a:cubicBezTo>
                    <a:pt x="1748" y="429"/>
                    <a:pt x="1501" y="787"/>
                    <a:pt x="1210" y="1145"/>
                  </a:cubicBezTo>
                  <a:cubicBezTo>
                    <a:pt x="807" y="989"/>
                    <a:pt x="426" y="809"/>
                    <a:pt x="45" y="608"/>
                  </a:cubicBezTo>
                  <a:cubicBezTo>
                    <a:pt x="45" y="600"/>
                    <a:pt x="43" y="598"/>
                    <a:pt x="39" y="598"/>
                  </a:cubicBezTo>
                  <a:cubicBezTo>
                    <a:pt x="33" y="598"/>
                    <a:pt x="23" y="608"/>
                    <a:pt x="23" y="608"/>
                  </a:cubicBezTo>
                  <a:cubicBezTo>
                    <a:pt x="0" y="608"/>
                    <a:pt x="0" y="630"/>
                    <a:pt x="23" y="630"/>
                  </a:cubicBezTo>
                  <a:cubicBezTo>
                    <a:pt x="404" y="854"/>
                    <a:pt x="785" y="1033"/>
                    <a:pt x="1210" y="1168"/>
                  </a:cubicBezTo>
                  <a:cubicBezTo>
                    <a:pt x="1210" y="1190"/>
                    <a:pt x="1233" y="1190"/>
                    <a:pt x="1233" y="1190"/>
                  </a:cubicBezTo>
                  <a:cubicBezTo>
                    <a:pt x="1524" y="832"/>
                    <a:pt x="1793" y="451"/>
                    <a:pt x="1994" y="48"/>
                  </a:cubicBezTo>
                  <a:cubicBezTo>
                    <a:pt x="1994" y="20"/>
                    <a:pt x="1977" y="1"/>
                    <a:pt x="1964"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28"/>
            <p:cNvSpPr/>
            <p:nvPr/>
          </p:nvSpPr>
          <p:spPr>
            <a:xfrm>
              <a:off x="1948575" y="2117900"/>
              <a:ext cx="44275" cy="24125"/>
            </a:xfrm>
            <a:custGeom>
              <a:rect b="b" l="l" r="r" t="t"/>
              <a:pathLst>
                <a:path extrusionOk="0" h="965" w="1771">
                  <a:moveTo>
                    <a:pt x="1726" y="1"/>
                  </a:moveTo>
                  <a:lnTo>
                    <a:pt x="1681" y="91"/>
                  </a:lnTo>
                  <a:cubicBezTo>
                    <a:pt x="1502" y="359"/>
                    <a:pt x="1345" y="583"/>
                    <a:pt x="1143" y="830"/>
                  </a:cubicBezTo>
                  <a:cubicBezTo>
                    <a:pt x="1098" y="875"/>
                    <a:pt x="1054" y="897"/>
                    <a:pt x="1009" y="919"/>
                  </a:cubicBezTo>
                  <a:cubicBezTo>
                    <a:pt x="942" y="919"/>
                    <a:pt x="897" y="897"/>
                    <a:pt x="852" y="875"/>
                  </a:cubicBezTo>
                  <a:cubicBezTo>
                    <a:pt x="583" y="763"/>
                    <a:pt x="314" y="673"/>
                    <a:pt x="23" y="628"/>
                  </a:cubicBezTo>
                  <a:cubicBezTo>
                    <a:pt x="1" y="628"/>
                    <a:pt x="1" y="628"/>
                    <a:pt x="1" y="651"/>
                  </a:cubicBezTo>
                  <a:cubicBezTo>
                    <a:pt x="1" y="651"/>
                    <a:pt x="1" y="673"/>
                    <a:pt x="23" y="673"/>
                  </a:cubicBezTo>
                  <a:cubicBezTo>
                    <a:pt x="292" y="718"/>
                    <a:pt x="583" y="807"/>
                    <a:pt x="852" y="919"/>
                  </a:cubicBezTo>
                  <a:cubicBezTo>
                    <a:pt x="897" y="942"/>
                    <a:pt x="942" y="964"/>
                    <a:pt x="986" y="964"/>
                  </a:cubicBezTo>
                  <a:lnTo>
                    <a:pt x="1009" y="964"/>
                  </a:lnTo>
                  <a:cubicBezTo>
                    <a:pt x="1076" y="942"/>
                    <a:pt x="1121" y="919"/>
                    <a:pt x="1166" y="852"/>
                  </a:cubicBezTo>
                  <a:cubicBezTo>
                    <a:pt x="1367" y="628"/>
                    <a:pt x="1547" y="382"/>
                    <a:pt x="1703" y="135"/>
                  </a:cubicBezTo>
                  <a:lnTo>
                    <a:pt x="1771" y="46"/>
                  </a:lnTo>
                  <a:cubicBezTo>
                    <a:pt x="1771" y="23"/>
                    <a:pt x="1771" y="23"/>
                    <a:pt x="177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28"/>
            <p:cNvSpPr/>
            <p:nvPr/>
          </p:nvSpPr>
          <p:spPr>
            <a:xfrm>
              <a:off x="1954175" y="2147025"/>
              <a:ext cx="41475" cy="16825"/>
            </a:xfrm>
            <a:custGeom>
              <a:rect b="b" l="l" r="r" t="t"/>
              <a:pathLst>
                <a:path extrusionOk="0" h="673" w="1659">
                  <a:moveTo>
                    <a:pt x="1614" y="1"/>
                  </a:moveTo>
                  <a:lnTo>
                    <a:pt x="986" y="583"/>
                  </a:lnTo>
                  <a:lnTo>
                    <a:pt x="942" y="628"/>
                  </a:lnTo>
                  <a:cubicBezTo>
                    <a:pt x="628" y="494"/>
                    <a:pt x="314" y="337"/>
                    <a:pt x="1" y="247"/>
                  </a:cubicBezTo>
                  <a:lnTo>
                    <a:pt x="1" y="247"/>
                  </a:lnTo>
                  <a:lnTo>
                    <a:pt x="46" y="292"/>
                  </a:lnTo>
                  <a:cubicBezTo>
                    <a:pt x="359" y="404"/>
                    <a:pt x="673" y="516"/>
                    <a:pt x="964" y="673"/>
                  </a:cubicBezTo>
                  <a:lnTo>
                    <a:pt x="986" y="651"/>
                  </a:lnTo>
                  <a:lnTo>
                    <a:pt x="1636" y="46"/>
                  </a:lnTo>
                  <a:cubicBezTo>
                    <a:pt x="1659" y="23"/>
                    <a:pt x="1659" y="23"/>
                    <a:pt x="1636"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28"/>
            <p:cNvSpPr/>
            <p:nvPr/>
          </p:nvSpPr>
          <p:spPr>
            <a:xfrm>
              <a:off x="1962575" y="2161600"/>
              <a:ext cx="37550" cy="20750"/>
            </a:xfrm>
            <a:custGeom>
              <a:rect b="b" l="l" r="r" t="t"/>
              <a:pathLst>
                <a:path extrusionOk="0" h="830" w="1502">
                  <a:moveTo>
                    <a:pt x="1457" y="0"/>
                  </a:moveTo>
                  <a:cubicBezTo>
                    <a:pt x="1367" y="112"/>
                    <a:pt x="1233" y="269"/>
                    <a:pt x="1121" y="404"/>
                  </a:cubicBezTo>
                  <a:lnTo>
                    <a:pt x="830" y="740"/>
                  </a:lnTo>
                  <a:lnTo>
                    <a:pt x="807" y="784"/>
                  </a:lnTo>
                  <a:cubicBezTo>
                    <a:pt x="538" y="628"/>
                    <a:pt x="270" y="493"/>
                    <a:pt x="1" y="336"/>
                  </a:cubicBezTo>
                  <a:lnTo>
                    <a:pt x="1" y="336"/>
                  </a:lnTo>
                  <a:lnTo>
                    <a:pt x="23" y="381"/>
                  </a:lnTo>
                  <a:cubicBezTo>
                    <a:pt x="23" y="381"/>
                    <a:pt x="23" y="404"/>
                    <a:pt x="23" y="404"/>
                  </a:cubicBezTo>
                  <a:cubicBezTo>
                    <a:pt x="292" y="560"/>
                    <a:pt x="561" y="672"/>
                    <a:pt x="807" y="829"/>
                  </a:cubicBezTo>
                  <a:lnTo>
                    <a:pt x="830" y="829"/>
                  </a:lnTo>
                  <a:lnTo>
                    <a:pt x="852" y="807"/>
                  </a:lnTo>
                  <a:cubicBezTo>
                    <a:pt x="942" y="717"/>
                    <a:pt x="1054" y="583"/>
                    <a:pt x="1166" y="448"/>
                  </a:cubicBezTo>
                  <a:cubicBezTo>
                    <a:pt x="1255" y="314"/>
                    <a:pt x="1367" y="180"/>
                    <a:pt x="1457" y="68"/>
                  </a:cubicBezTo>
                  <a:cubicBezTo>
                    <a:pt x="1502" y="68"/>
                    <a:pt x="1502" y="0"/>
                    <a:pt x="145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28"/>
            <p:cNvSpPr/>
            <p:nvPr/>
          </p:nvSpPr>
          <p:spPr>
            <a:xfrm>
              <a:off x="1927300" y="2023825"/>
              <a:ext cx="57700" cy="220675"/>
            </a:xfrm>
            <a:custGeom>
              <a:rect b="b" l="l" r="r" t="t"/>
              <a:pathLst>
                <a:path extrusionOk="0" fill="none" h="8827" w="2308">
                  <a:moveTo>
                    <a:pt x="2308" y="8827"/>
                  </a:moveTo>
                  <a:lnTo>
                    <a:pt x="0" y="0"/>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28"/>
            <p:cNvSpPr/>
            <p:nvPr/>
          </p:nvSpPr>
          <p:spPr>
            <a:xfrm>
              <a:off x="1871850" y="2011850"/>
              <a:ext cx="123800" cy="86475"/>
            </a:xfrm>
            <a:custGeom>
              <a:rect b="b" l="l" r="r" t="t"/>
              <a:pathLst>
                <a:path extrusionOk="0" h="3459" w="4952">
                  <a:moveTo>
                    <a:pt x="3460" y="0"/>
                  </a:moveTo>
                  <a:cubicBezTo>
                    <a:pt x="2951" y="0"/>
                    <a:pt x="2346" y="174"/>
                    <a:pt x="1770" y="524"/>
                  </a:cubicBezTo>
                  <a:cubicBezTo>
                    <a:pt x="605" y="1196"/>
                    <a:pt x="0" y="2294"/>
                    <a:pt x="381" y="2966"/>
                  </a:cubicBezTo>
                  <a:cubicBezTo>
                    <a:pt x="580" y="3296"/>
                    <a:pt x="984" y="3459"/>
                    <a:pt x="1479" y="3459"/>
                  </a:cubicBezTo>
                  <a:cubicBezTo>
                    <a:pt x="1991" y="3459"/>
                    <a:pt x="2601" y="3285"/>
                    <a:pt x="3182" y="2944"/>
                  </a:cubicBezTo>
                  <a:cubicBezTo>
                    <a:pt x="4347" y="2249"/>
                    <a:pt x="4952" y="1151"/>
                    <a:pt x="4571" y="502"/>
                  </a:cubicBezTo>
                  <a:cubicBezTo>
                    <a:pt x="4371" y="168"/>
                    <a:pt x="3961" y="0"/>
                    <a:pt x="34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28"/>
            <p:cNvSpPr/>
            <p:nvPr/>
          </p:nvSpPr>
          <p:spPr>
            <a:xfrm>
              <a:off x="1908825" y="2033600"/>
              <a:ext cx="35300" cy="24350"/>
            </a:xfrm>
            <a:custGeom>
              <a:rect b="b" l="l" r="r" t="t"/>
              <a:pathLst>
                <a:path extrusionOk="0" h="974" w="1412">
                  <a:moveTo>
                    <a:pt x="1017" y="1"/>
                  </a:moveTo>
                  <a:cubicBezTo>
                    <a:pt x="872" y="1"/>
                    <a:pt x="694" y="52"/>
                    <a:pt x="515" y="147"/>
                  </a:cubicBezTo>
                  <a:cubicBezTo>
                    <a:pt x="179" y="349"/>
                    <a:pt x="0" y="662"/>
                    <a:pt x="112" y="841"/>
                  </a:cubicBezTo>
                  <a:cubicBezTo>
                    <a:pt x="166" y="928"/>
                    <a:pt x="279" y="973"/>
                    <a:pt x="419" y="973"/>
                  </a:cubicBezTo>
                  <a:cubicBezTo>
                    <a:pt x="567" y="973"/>
                    <a:pt x="746" y="923"/>
                    <a:pt x="919" y="819"/>
                  </a:cubicBezTo>
                  <a:cubicBezTo>
                    <a:pt x="1232" y="617"/>
                    <a:pt x="1411" y="326"/>
                    <a:pt x="1299" y="124"/>
                  </a:cubicBezTo>
                  <a:cubicBezTo>
                    <a:pt x="1247" y="40"/>
                    <a:pt x="1145" y="1"/>
                    <a:pt x="1017" y="1"/>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28"/>
            <p:cNvSpPr/>
            <p:nvPr/>
          </p:nvSpPr>
          <p:spPr>
            <a:xfrm>
              <a:off x="1889775" y="2054625"/>
              <a:ext cx="25225" cy="39775"/>
            </a:xfrm>
            <a:custGeom>
              <a:rect b="b" l="l" r="r" t="t"/>
              <a:pathLst>
                <a:path extrusionOk="0" h="1591" w="1009">
                  <a:moveTo>
                    <a:pt x="964" y="0"/>
                  </a:moveTo>
                  <a:lnTo>
                    <a:pt x="0" y="1569"/>
                  </a:lnTo>
                  <a:lnTo>
                    <a:pt x="45" y="1591"/>
                  </a:lnTo>
                  <a:lnTo>
                    <a:pt x="1009" y="23"/>
                  </a:lnTo>
                  <a:lnTo>
                    <a:pt x="964"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28"/>
            <p:cNvSpPr/>
            <p:nvPr/>
          </p:nvSpPr>
          <p:spPr>
            <a:xfrm>
              <a:off x="1923925" y="2052375"/>
              <a:ext cx="5625" cy="42600"/>
            </a:xfrm>
            <a:custGeom>
              <a:rect b="b" l="l" r="r" t="t"/>
              <a:pathLst>
                <a:path extrusionOk="0" h="1704" w="225">
                  <a:moveTo>
                    <a:pt x="1" y="1"/>
                  </a:moveTo>
                  <a:lnTo>
                    <a:pt x="158" y="1703"/>
                  </a:lnTo>
                  <a:lnTo>
                    <a:pt x="225" y="1703"/>
                  </a:lnTo>
                  <a:lnTo>
                    <a:pt x="46"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28"/>
            <p:cNvSpPr/>
            <p:nvPr/>
          </p:nvSpPr>
          <p:spPr>
            <a:xfrm>
              <a:off x="1934025" y="2047350"/>
              <a:ext cx="39775" cy="20750"/>
            </a:xfrm>
            <a:custGeom>
              <a:rect b="b" l="l" r="r" t="t"/>
              <a:pathLst>
                <a:path extrusionOk="0" h="830" w="1591">
                  <a:moveTo>
                    <a:pt x="23" y="0"/>
                  </a:moveTo>
                  <a:lnTo>
                    <a:pt x="0" y="45"/>
                  </a:lnTo>
                  <a:lnTo>
                    <a:pt x="1568" y="829"/>
                  </a:lnTo>
                  <a:lnTo>
                    <a:pt x="1591" y="762"/>
                  </a:lnTo>
                  <a:lnTo>
                    <a:pt x="23"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28"/>
            <p:cNvSpPr/>
            <p:nvPr/>
          </p:nvSpPr>
          <p:spPr>
            <a:xfrm>
              <a:off x="1936250" y="2028300"/>
              <a:ext cx="52125" cy="14025"/>
            </a:xfrm>
            <a:custGeom>
              <a:rect b="b" l="l" r="r" t="t"/>
              <a:pathLst>
                <a:path extrusionOk="0" h="561" w="2085">
                  <a:moveTo>
                    <a:pt x="2062" y="0"/>
                  </a:moveTo>
                  <a:lnTo>
                    <a:pt x="1" y="493"/>
                  </a:lnTo>
                  <a:lnTo>
                    <a:pt x="23" y="561"/>
                  </a:lnTo>
                  <a:lnTo>
                    <a:pt x="2084" y="68"/>
                  </a:lnTo>
                  <a:lnTo>
                    <a:pt x="2062"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28"/>
            <p:cNvSpPr/>
            <p:nvPr/>
          </p:nvSpPr>
          <p:spPr>
            <a:xfrm>
              <a:off x="1930650" y="2012625"/>
              <a:ext cx="16825" cy="25775"/>
            </a:xfrm>
            <a:custGeom>
              <a:rect b="b" l="l" r="r" t="t"/>
              <a:pathLst>
                <a:path extrusionOk="0" h="1031" w="673">
                  <a:moveTo>
                    <a:pt x="606" y="0"/>
                  </a:moveTo>
                  <a:lnTo>
                    <a:pt x="1" y="986"/>
                  </a:lnTo>
                  <a:lnTo>
                    <a:pt x="46" y="1031"/>
                  </a:lnTo>
                  <a:lnTo>
                    <a:pt x="673" y="23"/>
                  </a:lnTo>
                  <a:lnTo>
                    <a:pt x="606"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28"/>
            <p:cNvSpPr/>
            <p:nvPr/>
          </p:nvSpPr>
          <p:spPr>
            <a:xfrm>
              <a:off x="1909925" y="2027750"/>
              <a:ext cx="9550" cy="13450"/>
            </a:xfrm>
            <a:custGeom>
              <a:rect b="b" l="l" r="r" t="t"/>
              <a:pathLst>
                <a:path extrusionOk="0" h="538" w="382">
                  <a:moveTo>
                    <a:pt x="46" y="0"/>
                  </a:moveTo>
                  <a:lnTo>
                    <a:pt x="1" y="45"/>
                  </a:lnTo>
                  <a:lnTo>
                    <a:pt x="337" y="538"/>
                  </a:lnTo>
                  <a:lnTo>
                    <a:pt x="382" y="493"/>
                  </a:lnTo>
                  <a:lnTo>
                    <a:pt x="46"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28"/>
            <p:cNvSpPr/>
            <p:nvPr/>
          </p:nvSpPr>
          <p:spPr>
            <a:xfrm>
              <a:off x="1884175" y="2049025"/>
              <a:ext cx="32500" cy="7300"/>
            </a:xfrm>
            <a:custGeom>
              <a:rect b="b" l="l" r="r" t="t"/>
              <a:pathLst>
                <a:path extrusionOk="0" h="292" w="1300">
                  <a:moveTo>
                    <a:pt x="1277" y="0"/>
                  </a:moveTo>
                  <a:lnTo>
                    <a:pt x="0" y="247"/>
                  </a:lnTo>
                  <a:lnTo>
                    <a:pt x="0" y="292"/>
                  </a:lnTo>
                  <a:lnTo>
                    <a:pt x="1300" y="68"/>
                  </a:lnTo>
                  <a:lnTo>
                    <a:pt x="1277"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28"/>
            <p:cNvSpPr/>
            <p:nvPr/>
          </p:nvSpPr>
          <p:spPr>
            <a:xfrm>
              <a:off x="2037075" y="2102225"/>
              <a:ext cx="58275" cy="221250"/>
            </a:xfrm>
            <a:custGeom>
              <a:rect b="b" l="l" r="r" t="t"/>
              <a:pathLst>
                <a:path extrusionOk="0" fill="none" h="8850" w="2331">
                  <a:moveTo>
                    <a:pt x="0" y="8850"/>
                  </a:moveTo>
                  <a:lnTo>
                    <a:pt x="2330" y="1"/>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28"/>
            <p:cNvSpPr/>
            <p:nvPr/>
          </p:nvSpPr>
          <p:spPr>
            <a:xfrm>
              <a:off x="2026425" y="2090750"/>
              <a:ext cx="124375" cy="86275"/>
            </a:xfrm>
            <a:custGeom>
              <a:rect b="b" l="l" r="r" t="t"/>
              <a:pathLst>
                <a:path extrusionOk="0" h="3451" w="4975">
                  <a:moveTo>
                    <a:pt x="1485" y="0"/>
                  </a:moveTo>
                  <a:cubicBezTo>
                    <a:pt x="990" y="0"/>
                    <a:pt x="591" y="163"/>
                    <a:pt x="404" y="482"/>
                  </a:cubicBezTo>
                  <a:cubicBezTo>
                    <a:pt x="1" y="1154"/>
                    <a:pt x="628" y="2252"/>
                    <a:pt x="1771" y="2924"/>
                  </a:cubicBezTo>
                  <a:cubicBezTo>
                    <a:pt x="2363" y="3277"/>
                    <a:pt x="2978" y="3451"/>
                    <a:pt x="3490" y="3451"/>
                  </a:cubicBezTo>
                  <a:cubicBezTo>
                    <a:pt x="3985" y="3451"/>
                    <a:pt x="4384" y="3288"/>
                    <a:pt x="4571" y="2969"/>
                  </a:cubicBezTo>
                  <a:cubicBezTo>
                    <a:pt x="4974" y="2297"/>
                    <a:pt x="4347" y="1199"/>
                    <a:pt x="3204" y="527"/>
                  </a:cubicBezTo>
                  <a:cubicBezTo>
                    <a:pt x="2612" y="174"/>
                    <a:pt x="1997" y="0"/>
                    <a:pt x="14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28"/>
            <p:cNvSpPr/>
            <p:nvPr/>
          </p:nvSpPr>
          <p:spPr>
            <a:xfrm>
              <a:off x="2077950" y="2112375"/>
              <a:ext cx="35325" cy="24250"/>
            </a:xfrm>
            <a:custGeom>
              <a:rect b="b" l="l" r="r" t="t"/>
              <a:pathLst>
                <a:path extrusionOk="0" h="970" w="1413">
                  <a:moveTo>
                    <a:pt x="417" y="1"/>
                  </a:moveTo>
                  <a:cubicBezTo>
                    <a:pt x="280" y="1"/>
                    <a:pt x="167" y="45"/>
                    <a:pt x="113" y="132"/>
                  </a:cubicBezTo>
                  <a:cubicBezTo>
                    <a:pt x="1" y="312"/>
                    <a:pt x="180" y="625"/>
                    <a:pt x="516" y="827"/>
                  </a:cubicBezTo>
                  <a:cubicBezTo>
                    <a:pt x="677" y="919"/>
                    <a:pt x="851" y="970"/>
                    <a:pt x="996" y="970"/>
                  </a:cubicBezTo>
                  <a:cubicBezTo>
                    <a:pt x="1133" y="970"/>
                    <a:pt x="1246" y="925"/>
                    <a:pt x="1300" y="827"/>
                  </a:cubicBezTo>
                  <a:cubicBezTo>
                    <a:pt x="1412" y="648"/>
                    <a:pt x="1233" y="356"/>
                    <a:pt x="897" y="155"/>
                  </a:cubicBezTo>
                  <a:cubicBezTo>
                    <a:pt x="735" y="51"/>
                    <a:pt x="562" y="1"/>
                    <a:pt x="417" y="1"/>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28"/>
            <p:cNvSpPr/>
            <p:nvPr/>
          </p:nvSpPr>
          <p:spPr>
            <a:xfrm>
              <a:off x="2107075" y="2133600"/>
              <a:ext cx="25800" cy="39775"/>
            </a:xfrm>
            <a:custGeom>
              <a:rect b="b" l="l" r="r" t="t"/>
              <a:pathLst>
                <a:path extrusionOk="0" h="1591" w="1032">
                  <a:moveTo>
                    <a:pt x="46" y="0"/>
                  </a:moveTo>
                  <a:lnTo>
                    <a:pt x="1" y="23"/>
                  </a:lnTo>
                  <a:lnTo>
                    <a:pt x="964" y="1591"/>
                  </a:lnTo>
                  <a:lnTo>
                    <a:pt x="1031" y="1568"/>
                  </a:lnTo>
                  <a:lnTo>
                    <a:pt x="46"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28"/>
            <p:cNvSpPr/>
            <p:nvPr/>
          </p:nvSpPr>
          <p:spPr>
            <a:xfrm>
              <a:off x="2092525" y="2130800"/>
              <a:ext cx="5625" cy="43150"/>
            </a:xfrm>
            <a:custGeom>
              <a:rect b="b" l="l" r="r" t="t"/>
              <a:pathLst>
                <a:path extrusionOk="0" h="1726" w="225">
                  <a:moveTo>
                    <a:pt x="179" y="0"/>
                  </a:moveTo>
                  <a:lnTo>
                    <a:pt x="0" y="1725"/>
                  </a:lnTo>
                  <a:lnTo>
                    <a:pt x="67" y="1725"/>
                  </a:lnTo>
                  <a:lnTo>
                    <a:pt x="224"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28"/>
            <p:cNvSpPr/>
            <p:nvPr/>
          </p:nvSpPr>
          <p:spPr>
            <a:xfrm>
              <a:off x="2048275" y="2126300"/>
              <a:ext cx="39800" cy="20750"/>
            </a:xfrm>
            <a:custGeom>
              <a:rect b="b" l="l" r="r" t="t"/>
              <a:pathLst>
                <a:path extrusionOk="0" h="830" w="1592">
                  <a:moveTo>
                    <a:pt x="1569" y="1"/>
                  </a:moveTo>
                  <a:lnTo>
                    <a:pt x="0" y="763"/>
                  </a:lnTo>
                  <a:lnTo>
                    <a:pt x="23" y="830"/>
                  </a:lnTo>
                  <a:lnTo>
                    <a:pt x="1591" y="46"/>
                  </a:lnTo>
                  <a:lnTo>
                    <a:pt x="1569"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28"/>
            <p:cNvSpPr/>
            <p:nvPr/>
          </p:nvSpPr>
          <p:spPr>
            <a:xfrm>
              <a:off x="2034275" y="2107275"/>
              <a:ext cx="51550" cy="13450"/>
            </a:xfrm>
            <a:custGeom>
              <a:rect b="b" l="l" r="r" t="t"/>
              <a:pathLst>
                <a:path extrusionOk="0" h="538" w="2062">
                  <a:moveTo>
                    <a:pt x="0" y="0"/>
                  </a:moveTo>
                  <a:lnTo>
                    <a:pt x="0" y="45"/>
                  </a:lnTo>
                  <a:lnTo>
                    <a:pt x="2061" y="538"/>
                  </a:lnTo>
                  <a:lnTo>
                    <a:pt x="2061" y="493"/>
                  </a:lnTo>
                  <a:lnTo>
                    <a:pt x="0"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28"/>
            <p:cNvSpPr/>
            <p:nvPr/>
          </p:nvSpPr>
          <p:spPr>
            <a:xfrm>
              <a:off x="2075150" y="2091575"/>
              <a:ext cx="16275" cy="25250"/>
            </a:xfrm>
            <a:custGeom>
              <a:rect b="b" l="l" r="r" t="t"/>
              <a:pathLst>
                <a:path extrusionOk="0" h="1010" w="651">
                  <a:moveTo>
                    <a:pt x="46" y="1"/>
                  </a:moveTo>
                  <a:lnTo>
                    <a:pt x="1" y="23"/>
                  </a:lnTo>
                  <a:lnTo>
                    <a:pt x="606" y="1009"/>
                  </a:lnTo>
                  <a:lnTo>
                    <a:pt x="650" y="987"/>
                  </a:lnTo>
                  <a:lnTo>
                    <a:pt x="46"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28"/>
            <p:cNvSpPr/>
            <p:nvPr/>
          </p:nvSpPr>
          <p:spPr>
            <a:xfrm>
              <a:off x="2102600" y="2106700"/>
              <a:ext cx="9550" cy="12925"/>
            </a:xfrm>
            <a:custGeom>
              <a:rect b="b" l="l" r="r" t="t"/>
              <a:pathLst>
                <a:path extrusionOk="0" h="517" w="382">
                  <a:moveTo>
                    <a:pt x="337" y="1"/>
                  </a:moveTo>
                  <a:lnTo>
                    <a:pt x="1" y="494"/>
                  </a:lnTo>
                  <a:lnTo>
                    <a:pt x="45" y="516"/>
                  </a:lnTo>
                  <a:lnTo>
                    <a:pt x="381" y="23"/>
                  </a:lnTo>
                  <a:lnTo>
                    <a:pt x="337"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28"/>
            <p:cNvSpPr/>
            <p:nvPr/>
          </p:nvSpPr>
          <p:spPr>
            <a:xfrm>
              <a:off x="2105950" y="2128000"/>
              <a:ext cx="32525" cy="7300"/>
            </a:xfrm>
            <a:custGeom>
              <a:rect b="b" l="l" r="r" t="t"/>
              <a:pathLst>
                <a:path extrusionOk="0" h="292" w="1301">
                  <a:moveTo>
                    <a:pt x="1" y="0"/>
                  </a:moveTo>
                  <a:lnTo>
                    <a:pt x="1" y="45"/>
                  </a:lnTo>
                  <a:lnTo>
                    <a:pt x="1278" y="291"/>
                  </a:lnTo>
                  <a:lnTo>
                    <a:pt x="1300" y="224"/>
                  </a:lnTo>
                  <a:lnTo>
                    <a:pt x="1"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28"/>
            <p:cNvSpPr/>
            <p:nvPr/>
          </p:nvSpPr>
          <p:spPr>
            <a:xfrm>
              <a:off x="2011875" y="1972300"/>
              <a:ext cx="38675" cy="225175"/>
            </a:xfrm>
            <a:custGeom>
              <a:rect b="b" l="l" r="r" t="t"/>
              <a:pathLst>
                <a:path extrusionOk="0" fill="none" h="9007" w="1547">
                  <a:moveTo>
                    <a:pt x="0" y="9006"/>
                  </a:moveTo>
                  <a:lnTo>
                    <a:pt x="1546" y="0"/>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28"/>
            <p:cNvSpPr/>
            <p:nvPr/>
          </p:nvSpPr>
          <p:spPr>
            <a:xfrm>
              <a:off x="1983300" y="1963250"/>
              <a:ext cx="126600" cy="81950"/>
            </a:xfrm>
            <a:custGeom>
              <a:rect b="b" l="l" r="r" t="t"/>
              <a:pathLst>
                <a:path extrusionOk="0" h="3278" w="5064">
                  <a:moveTo>
                    <a:pt x="1586" y="0"/>
                  </a:moveTo>
                  <a:cubicBezTo>
                    <a:pt x="996" y="0"/>
                    <a:pt x="524" y="199"/>
                    <a:pt x="337" y="586"/>
                  </a:cubicBezTo>
                  <a:cubicBezTo>
                    <a:pt x="1" y="1281"/>
                    <a:pt x="718" y="2334"/>
                    <a:pt x="1927" y="2894"/>
                  </a:cubicBezTo>
                  <a:cubicBezTo>
                    <a:pt x="2463" y="3152"/>
                    <a:pt x="3008" y="3278"/>
                    <a:pt x="3478" y="3278"/>
                  </a:cubicBezTo>
                  <a:cubicBezTo>
                    <a:pt x="4069" y="3278"/>
                    <a:pt x="4541" y="3079"/>
                    <a:pt x="4728" y="2692"/>
                  </a:cubicBezTo>
                  <a:cubicBezTo>
                    <a:pt x="5064" y="1998"/>
                    <a:pt x="4347" y="945"/>
                    <a:pt x="3137" y="385"/>
                  </a:cubicBezTo>
                  <a:cubicBezTo>
                    <a:pt x="2601" y="126"/>
                    <a:pt x="2056" y="0"/>
                    <a:pt x="15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28"/>
            <p:cNvSpPr/>
            <p:nvPr/>
          </p:nvSpPr>
          <p:spPr>
            <a:xfrm>
              <a:off x="2034825" y="1982700"/>
              <a:ext cx="36425" cy="23050"/>
            </a:xfrm>
            <a:custGeom>
              <a:rect b="b" l="l" r="r" t="t"/>
              <a:pathLst>
                <a:path extrusionOk="0" h="922" w="1457">
                  <a:moveTo>
                    <a:pt x="440" y="0"/>
                  </a:moveTo>
                  <a:cubicBezTo>
                    <a:pt x="279" y="0"/>
                    <a:pt x="151" y="57"/>
                    <a:pt x="90" y="167"/>
                  </a:cubicBezTo>
                  <a:cubicBezTo>
                    <a:pt x="1" y="346"/>
                    <a:pt x="202" y="637"/>
                    <a:pt x="561" y="816"/>
                  </a:cubicBezTo>
                  <a:cubicBezTo>
                    <a:pt x="712" y="887"/>
                    <a:pt x="868" y="921"/>
                    <a:pt x="1002" y="921"/>
                  </a:cubicBezTo>
                  <a:cubicBezTo>
                    <a:pt x="1165" y="921"/>
                    <a:pt x="1296" y="870"/>
                    <a:pt x="1345" y="771"/>
                  </a:cubicBezTo>
                  <a:cubicBezTo>
                    <a:pt x="1457" y="570"/>
                    <a:pt x="1233" y="279"/>
                    <a:pt x="897" y="122"/>
                  </a:cubicBezTo>
                  <a:cubicBezTo>
                    <a:pt x="733" y="40"/>
                    <a:pt x="575" y="0"/>
                    <a:pt x="440" y="0"/>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28"/>
            <p:cNvSpPr/>
            <p:nvPr/>
          </p:nvSpPr>
          <p:spPr>
            <a:xfrm>
              <a:off x="2065075" y="2001975"/>
              <a:ext cx="28600" cy="38100"/>
            </a:xfrm>
            <a:custGeom>
              <a:rect b="b" l="l" r="r" t="t"/>
              <a:pathLst>
                <a:path extrusionOk="0" h="1524" w="1144">
                  <a:moveTo>
                    <a:pt x="45" y="0"/>
                  </a:moveTo>
                  <a:lnTo>
                    <a:pt x="1" y="45"/>
                  </a:lnTo>
                  <a:lnTo>
                    <a:pt x="1098" y="1524"/>
                  </a:lnTo>
                  <a:lnTo>
                    <a:pt x="1143" y="1479"/>
                  </a:lnTo>
                  <a:lnTo>
                    <a:pt x="45"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28"/>
            <p:cNvSpPr/>
            <p:nvPr/>
          </p:nvSpPr>
          <p:spPr>
            <a:xfrm>
              <a:off x="2054425" y="2000300"/>
              <a:ext cx="1725" cy="43150"/>
            </a:xfrm>
            <a:custGeom>
              <a:rect b="b" l="l" r="r" t="t"/>
              <a:pathLst>
                <a:path extrusionOk="0" h="1726" w="69">
                  <a:moveTo>
                    <a:pt x="1" y="0"/>
                  </a:moveTo>
                  <a:lnTo>
                    <a:pt x="1" y="1725"/>
                  </a:lnTo>
                  <a:lnTo>
                    <a:pt x="46" y="1725"/>
                  </a:lnTo>
                  <a:lnTo>
                    <a:pt x="68"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28"/>
            <p:cNvSpPr/>
            <p:nvPr/>
          </p:nvSpPr>
          <p:spPr>
            <a:xfrm>
              <a:off x="2007400" y="1996925"/>
              <a:ext cx="38100" cy="23550"/>
            </a:xfrm>
            <a:custGeom>
              <a:rect b="b" l="l" r="r" t="t"/>
              <a:pathLst>
                <a:path extrusionOk="0" h="942" w="1524">
                  <a:moveTo>
                    <a:pt x="1501" y="1"/>
                  </a:moveTo>
                  <a:lnTo>
                    <a:pt x="0" y="897"/>
                  </a:lnTo>
                  <a:lnTo>
                    <a:pt x="22" y="942"/>
                  </a:lnTo>
                  <a:lnTo>
                    <a:pt x="1523" y="46"/>
                  </a:lnTo>
                  <a:lnTo>
                    <a:pt x="1501"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28"/>
            <p:cNvSpPr/>
            <p:nvPr/>
          </p:nvSpPr>
          <p:spPr>
            <a:xfrm>
              <a:off x="1990025" y="1982375"/>
              <a:ext cx="52675" cy="9550"/>
            </a:xfrm>
            <a:custGeom>
              <a:rect b="b" l="l" r="r" t="t"/>
              <a:pathLst>
                <a:path extrusionOk="0" h="382" w="2107">
                  <a:moveTo>
                    <a:pt x="23" y="0"/>
                  </a:moveTo>
                  <a:lnTo>
                    <a:pt x="1" y="45"/>
                  </a:lnTo>
                  <a:lnTo>
                    <a:pt x="2106" y="381"/>
                  </a:lnTo>
                  <a:lnTo>
                    <a:pt x="2106" y="314"/>
                  </a:lnTo>
                  <a:lnTo>
                    <a:pt x="23"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28"/>
            <p:cNvSpPr/>
            <p:nvPr/>
          </p:nvSpPr>
          <p:spPr>
            <a:xfrm>
              <a:off x="2029225" y="1962775"/>
              <a:ext cx="18525" cy="24100"/>
            </a:xfrm>
            <a:custGeom>
              <a:rect b="b" l="l" r="r" t="t"/>
              <a:pathLst>
                <a:path extrusionOk="0" h="964" w="741">
                  <a:moveTo>
                    <a:pt x="68" y="0"/>
                  </a:moveTo>
                  <a:lnTo>
                    <a:pt x="1" y="45"/>
                  </a:lnTo>
                  <a:lnTo>
                    <a:pt x="695" y="964"/>
                  </a:lnTo>
                  <a:lnTo>
                    <a:pt x="740" y="941"/>
                  </a:lnTo>
                  <a:lnTo>
                    <a:pt x="68"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28"/>
            <p:cNvSpPr/>
            <p:nvPr/>
          </p:nvSpPr>
          <p:spPr>
            <a:xfrm>
              <a:off x="2058925" y="1975100"/>
              <a:ext cx="8975" cy="13450"/>
            </a:xfrm>
            <a:custGeom>
              <a:rect b="b" l="l" r="r" t="t"/>
              <a:pathLst>
                <a:path extrusionOk="0" h="538" w="359">
                  <a:moveTo>
                    <a:pt x="314" y="0"/>
                  </a:moveTo>
                  <a:lnTo>
                    <a:pt x="0" y="515"/>
                  </a:lnTo>
                  <a:lnTo>
                    <a:pt x="67" y="538"/>
                  </a:lnTo>
                  <a:lnTo>
                    <a:pt x="359" y="23"/>
                  </a:lnTo>
                  <a:lnTo>
                    <a:pt x="314"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28"/>
            <p:cNvSpPr/>
            <p:nvPr/>
          </p:nvSpPr>
          <p:spPr>
            <a:xfrm>
              <a:off x="2063400" y="1996925"/>
              <a:ext cx="33075" cy="4525"/>
            </a:xfrm>
            <a:custGeom>
              <a:rect b="b" l="l" r="r" t="t"/>
              <a:pathLst>
                <a:path extrusionOk="0" h="181" w="1323">
                  <a:moveTo>
                    <a:pt x="0" y="1"/>
                  </a:moveTo>
                  <a:lnTo>
                    <a:pt x="0" y="46"/>
                  </a:lnTo>
                  <a:lnTo>
                    <a:pt x="1300" y="180"/>
                  </a:lnTo>
                  <a:lnTo>
                    <a:pt x="1322" y="113"/>
                  </a:lnTo>
                  <a:lnTo>
                    <a:pt x="0"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28"/>
            <p:cNvSpPr/>
            <p:nvPr/>
          </p:nvSpPr>
          <p:spPr>
            <a:xfrm>
              <a:off x="1912725" y="2199125"/>
              <a:ext cx="205575" cy="219000"/>
            </a:xfrm>
            <a:custGeom>
              <a:rect b="b" l="l" r="r" t="t"/>
              <a:pathLst>
                <a:path extrusionOk="0" h="8760" w="8223">
                  <a:moveTo>
                    <a:pt x="1" y="0"/>
                  </a:moveTo>
                  <a:lnTo>
                    <a:pt x="158" y="807"/>
                  </a:lnTo>
                  <a:lnTo>
                    <a:pt x="203" y="1143"/>
                  </a:lnTo>
                  <a:lnTo>
                    <a:pt x="897" y="4974"/>
                  </a:lnTo>
                  <a:lnTo>
                    <a:pt x="1211" y="6833"/>
                  </a:lnTo>
                  <a:lnTo>
                    <a:pt x="1233" y="6878"/>
                  </a:lnTo>
                  <a:lnTo>
                    <a:pt x="1323" y="7438"/>
                  </a:lnTo>
                  <a:lnTo>
                    <a:pt x="1502" y="8424"/>
                  </a:lnTo>
                  <a:lnTo>
                    <a:pt x="1524" y="8558"/>
                  </a:lnTo>
                  <a:lnTo>
                    <a:pt x="1569" y="8760"/>
                  </a:lnTo>
                  <a:lnTo>
                    <a:pt x="6341" y="8760"/>
                  </a:lnTo>
                  <a:lnTo>
                    <a:pt x="6431" y="8424"/>
                  </a:lnTo>
                  <a:lnTo>
                    <a:pt x="6923" y="6094"/>
                  </a:lnTo>
                  <a:lnTo>
                    <a:pt x="7080" y="5355"/>
                  </a:lnTo>
                  <a:lnTo>
                    <a:pt x="7170" y="4929"/>
                  </a:lnTo>
                  <a:lnTo>
                    <a:pt x="7976" y="1143"/>
                  </a:lnTo>
                  <a:lnTo>
                    <a:pt x="7999" y="1076"/>
                  </a:lnTo>
                  <a:lnTo>
                    <a:pt x="8044" y="807"/>
                  </a:lnTo>
                  <a:lnTo>
                    <a:pt x="8223" y="0"/>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28"/>
            <p:cNvSpPr/>
            <p:nvPr/>
          </p:nvSpPr>
          <p:spPr>
            <a:xfrm>
              <a:off x="1915525" y="2219275"/>
              <a:ext cx="199975" cy="25"/>
            </a:xfrm>
            <a:custGeom>
              <a:rect b="b" l="l" r="r" t="t"/>
              <a:pathLst>
                <a:path extrusionOk="0" fill="none" h="1" w="7999">
                  <a:moveTo>
                    <a:pt x="1" y="1"/>
                  </a:moveTo>
                  <a:lnTo>
                    <a:pt x="7999"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28"/>
            <p:cNvSpPr/>
            <p:nvPr/>
          </p:nvSpPr>
          <p:spPr>
            <a:xfrm>
              <a:off x="1915525" y="2227675"/>
              <a:ext cx="199975" cy="25"/>
            </a:xfrm>
            <a:custGeom>
              <a:rect b="b" l="l" r="r" t="t"/>
              <a:pathLst>
                <a:path extrusionOk="0" fill="none" h="1" w="7999">
                  <a:moveTo>
                    <a:pt x="1" y="1"/>
                  </a:moveTo>
                  <a:lnTo>
                    <a:pt x="7999"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28"/>
            <p:cNvSpPr/>
            <p:nvPr/>
          </p:nvSpPr>
          <p:spPr>
            <a:xfrm>
              <a:off x="1949700" y="2409700"/>
              <a:ext cx="123800" cy="25"/>
            </a:xfrm>
            <a:custGeom>
              <a:rect b="b" l="l" r="r" t="t"/>
              <a:pathLst>
                <a:path extrusionOk="0" fill="none" h="1" w="4952">
                  <a:moveTo>
                    <a:pt x="1" y="1"/>
                  </a:moveTo>
                  <a:lnTo>
                    <a:pt x="4952"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28"/>
            <p:cNvSpPr/>
            <p:nvPr/>
          </p:nvSpPr>
          <p:spPr>
            <a:xfrm>
              <a:off x="2037075" y="2253450"/>
              <a:ext cx="48300" cy="25175"/>
            </a:xfrm>
            <a:custGeom>
              <a:rect b="b" l="l" r="r" t="t"/>
              <a:pathLst>
                <a:path extrusionOk="0" h="1007" w="1932">
                  <a:moveTo>
                    <a:pt x="1569" y="0"/>
                  </a:moveTo>
                  <a:cubicBezTo>
                    <a:pt x="1322" y="0"/>
                    <a:pt x="1098" y="90"/>
                    <a:pt x="919" y="247"/>
                  </a:cubicBezTo>
                  <a:cubicBezTo>
                    <a:pt x="807" y="325"/>
                    <a:pt x="678" y="364"/>
                    <a:pt x="546" y="364"/>
                  </a:cubicBezTo>
                  <a:cubicBezTo>
                    <a:pt x="415" y="364"/>
                    <a:pt x="280" y="325"/>
                    <a:pt x="157" y="247"/>
                  </a:cubicBezTo>
                  <a:cubicBezTo>
                    <a:pt x="135" y="224"/>
                    <a:pt x="112" y="224"/>
                    <a:pt x="90" y="224"/>
                  </a:cubicBezTo>
                  <a:cubicBezTo>
                    <a:pt x="23" y="224"/>
                    <a:pt x="0" y="336"/>
                    <a:pt x="45" y="381"/>
                  </a:cubicBezTo>
                  <a:cubicBezTo>
                    <a:pt x="90" y="448"/>
                    <a:pt x="135" y="471"/>
                    <a:pt x="202" y="493"/>
                  </a:cubicBezTo>
                  <a:cubicBezTo>
                    <a:pt x="269" y="538"/>
                    <a:pt x="336" y="583"/>
                    <a:pt x="336" y="650"/>
                  </a:cubicBezTo>
                  <a:cubicBezTo>
                    <a:pt x="359" y="740"/>
                    <a:pt x="224" y="874"/>
                    <a:pt x="292" y="964"/>
                  </a:cubicBezTo>
                  <a:cubicBezTo>
                    <a:pt x="315" y="995"/>
                    <a:pt x="341" y="1007"/>
                    <a:pt x="366" y="1007"/>
                  </a:cubicBezTo>
                  <a:cubicBezTo>
                    <a:pt x="415" y="1007"/>
                    <a:pt x="464" y="963"/>
                    <a:pt x="493" y="919"/>
                  </a:cubicBezTo>
                  <a:cubicBezTo>
                    <a:pt x="538" y="852"/>
                    <a:pt x="583" y="807"/>
                    <a:pt x="650" y="740"/>
                  </a:cubicBezTo>
                  <a:cubicBezTo>
                    <a:pt x="695" y="717"/>
                    <a:pt x="745" y="706"/>
                    <a:pt x="796" y="706"/>
                  </a:cubicBezTo>
                  <a:cubicBezTo>
                    <a:pt x="846" y="706"/>
                    <a:pt x="896" y="717"/>
                    <a:pt x="941" y="740"/>
                  </a:cubicBezTo>
                  <a:cubicBezTo>
                    <a:pt x="1031" y="785"/>
                    <a:pt x="1098" y="829"/>
                    <a:pt x="1188" y="852"/>
                  </a:cubicBezTo>
                  <a:cubicBezTo>
                    <a:pt x="1234" y="865"/>
                    <a:pt x="1280" y="871"/>
                    <a:pt x="1325" y="871"/>
                  </a:cubicBezTo>
                  <a:cubicBezTo>
                    <a:pt x="1667" y="871"/>
                    <a:pt x="1931" y="516"/>
                    <a:pt x="1793" y="180"/>
                  </a:cubicBezTo>
                  <a:cubicBezTo>
                    <a:pt x="1770" y="135"/>
                    <a:pt x="1748" y="90"/>
                    <a:pt x="1703" y="45"/>
                  </a:cubicBezTo>
                  <a:cubicBezTo>
                    <a:pt x="1658" y="23"/>
                    <a:pt x="1613" y="0"/>
                    <a:pt x="1569"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28"/>
            <p:cNvSpPr/>
            <p:nvPr/>
          </p:nvSpPr>
          <p:spPr>
            <a:xfrm>
              <a:off x="1967625" y="2306650"/>
              <a:ext cx="45950" cy="24950"/>
            </a:xfrm>
            <a:custGeom>
              <a:rect b="b" l="l" r="r" t="t"/>
              <a:pathLst>
                <a:path extrusionOk="0" h="998" w="1838">
                  <a:moveTo>
                    <a:pt x="1546" y="1"/>
                  </a:moveTo>
                  <a:cubicBezTo>
                    <a:pt x="1300" y="1"/>
                    <a:pt x="1076" y="90"/>
                    <a:pt x="897" y="247"/>
                  </a:cubicBezTo>
                  <a:cubicBezTo>
                    <a:pt x="785" y="326"/>
                    <a:pt x="656" y="365"/>
                    <a:pt x="527" y="365"/>
                  </a:cubicBezTo>
                  <a:cubicBezTo>
                    <a:pt x="398" y="365"/>
                    <a:pt x="269" y="326"/>
                    <a:pt x="157" y="247"/>
                  </a:cubicBezTo>
                  <a:cubicBezTo>
                    <a:pt x="135" y="225"/>
                    <a:pt x="90" y="225"/>
                    <a:pt x="68" y="225"/>
                  </a:cubicBezTo>
                  <a:cubicBezTo>
                    <a:pt x="0" y="225"/>
                    <a:pt x="0" y="337"/>
                    <a:pt x="23" y="382"/>
                  </a:cubicBezTo>
                  <a:cubicBezTo>
                    <a:pt x="68" y="449"/>
                    <a:pt x="135" y="471"/>
                    <a:pt x="180" y="494"/>
                  </a:cubicBezTo>
                  <a:cubicBezTo>
                    <a:pt x="247" y="516"/>
                    <a:pt x="292" y="583"/>
                    <a:pt x="314" y="650"/>
                  </a:cubicBezTo>
                  <a:cubicBezTo>
                    <a:pt x="336" y="762"/>
                    <a:pt x="224" y="874"/>
                    <a:pt x="292" y="964"/>
                  </a:cubicBezTo>
                  <a:cubicBezTo>
                    <a:pt x="315" y="987"/>
                    <a:pt x="339" y="997"/>
                    <a:pt x="362" y="997"/>
                  </a:cubicBezTo>
                  <a:cubicBezTo>
                    <a:pt x="406" y="997"/>
                    <a:pt x="449" y="963"/>
                    <a:pt x="493" y="919"/>
                  </a:cubicBezTo>
                  <a:cubicBezTo>
                    <a:pt x="538" y="874"/>
                    <a:pt x="560" y="785"/>
                    <a:pt x="628" y="740"/>
                  </a:cubicBezTo>
                  <a:cubicBezTo>
                    <a:pt x="672" y="718"/>
                    <a:pt x="723" y="706"/>
                    <a:pt x="773" y="706"/>
                  </a:cubicBezTo>
                  <a:cubicBezTo>
                    <a:pt x="824" y="706"/>
                    <a:pt x="874" y="718"/>
                    <a:pt x="919" y="740"/>
                  </a:cubicBezTo>
                  <a:cubicBezTo>
                    <a:pt x="1009" y="785"/>
                    <a:pt x="1076" y="830"/>
                    <a:pt x="1165" y="852"/>
                  </a:cubicBezTo>
                  <a:cubicBezTo>
                    <a:pt x="1210" y="863"/>
                    <a:pt x="1256" y="869"/>
                    <a:pt x="1303" y="869"/>
                  </a:cubicBezTo>
                  <a:cubicBezTo>
                    <a:pt x="1441" y="869"/>
                    <a:pt x="1580" y="818"/>
                    <a:pt x="1681" y="718"/>
                  </a:cubicBezTo>
                  <a:cubicBezTo>
                    <a:pt x="1815" y="561"/>
                    <a:pt x="1837" y="359"/>
                    <a:pt x="1770" y="180"/>
                  </a:cubicBezTo>
                  <a:cubicBezTo>
                    <a:pt x="1770" y="135"/>
                    <a:pt x="1725" y="90"/>
                    <a:pt x="1681" y="46"/>
                  </a:cubicBezTo>
                  <a:cubicBezTo>
                    <a:pt x="1636" y="23"/>
                    <a:pt x="1591" y="1"/>
                    <a:pt x="154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28"/>
            <p:cNvSpPr/>
            <p:nvPr/>
          </p:nvSpPr>
          <p:spPr>
            <a:xfrm>
              <a:off x="2025875" y="2364350"/>
              <a:ext cx="48300" cy="25775"/>
            </a:xfrm>
            <a:custGeom>
              <a:rect b="b" l="l" r="r" t="t"/>
              <a:pathLst>
                <a:path extrusionOk="0" h="1031" w="1932">
                  <a:moveTo>
                    <a:pt x="1546" y="0"/>
                  </a:moveTo>
                  <a:cubicBezTo>
                    <a:pt x="1322" y="23"/>
                    <a:pt x="1098" y="112"/>
                    <a:pt x="919" y="269"/>
                  </a:cubicBezTo>
                  <a:cubicBezTo>
                    <a:pt x="807" y="347"/>
                    <a:pt x="672" y="387"/>
                    <a:pt x="538" y="387"/>
                  </a:cubicBezTo>
                  <a:cubicBezTo>
                    <a:pt x="404" y="387"/>
                    <a:pt x="269" y="347"/>
                    <a:pt x="157" y="269"/>
                  </a:cubicBezTo>
                  <a:lnTo>
                    <a:pt x="90" y="269"/>
                  </a:lnTo>
                  <a:cubicBezTo>
                    <a:pt x="23" y="269"/>
                    <a:pt x="0" y="359"/>
                    <a:pt x="45" y="426"/>
                  </a:cubicBezTo>
                  <a:cubicBezTo>
                    <a:pt x="68" y="471"/>
                    <a:pt x="135" y="515"/>
                    <a:pt x="202" y="538"/>
                  </a:cubicBezTo>
                  <a:cubicBezTo>
                    <a:pt x="247" y="560"/>
                    <a:pt x="314" y="605"/>
                    <a:pt x="336" y="672"/>
                  </a:cubicBezTo>
                  <a:cubicBezTo>
                    <a:pt x="359" y="784"/>
                    <a:pt x="224" y="896"/>
                    <a:pt x="292" y="986"/>
                  </a:cubicBezTo>
                  <a:cubicBezTo>
                    <a:pt x="316" y="1018"/>
                    <a:pt x="343" y="1030"/>
                    <a:pt x="370" y="1030"/>
                  </a:cubicBezTo>
                  <a:cubicBezTo>
                    <a:pt x="417" y="1030"/>
                    <a:pt x="464" y="992"/>
                    <a:pt x="493" y="964"/>
                  </a:cubicBezTo>
                  <a:cubicBezTo>
                    <a:pt x="538" y="896"/>
                    <a:pt x="583" y="829"/>
                    <a:pt x="650" y="784"/>
                  </a:cubicBezTo>
                  <a:cubicBezTo>
                    <a:pt x="699" y="747"/>
                    <a:pt x="749" y="731"/>
                    <a:pt x="798" y="731"/>
                  </a:cubicBezTo>
                  <a:cubicBezTo>
                    <a:pt x="838" y="731"/>
                    <a:pt x="879" y="742"/>
                    <a:pt x="919" y="762"/>
                  </a:cubicBezTo>
                  <a:cubicBezTo>
                    <a:pt x="1008" y="784"/>
                    <a:pt x="1098" y="852"/>
                    <a:pt x="1188" y="874"/>
                  </a:cubicBezTo>
                  <a:cubicBezTo>
                    <a:pt x="1234" y="887"/>
                    <a:pt x="1280" y="893"/>
                    <a:pt x="1325" y="893"/>
                  </a:cubicBezTo>
                  <a:cubicBezTo>
                    <a:pt x="1667" y="893"/>
                    <a:pt x="1931" y="539"/>
                    <a:pt x="1793" y="202"/>
                  </a:cubicBezTo>
                  <a:cubicBezTo>
                    <a:pt x="1770" y="157"/>
                    <a:pt x="1748" y="112"/>
                    <a:pt x="1703" y="67"/>
                  </a:cubicBezTo>
                  <a:cubicBezTo>
                    <a:pt x="1658" y="45"/>
                    <a:pt x="1613" y="23"/>
                    <a:pt x="1546"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28"/>
            <p:cNvSpPr/>
            <p:nvPr/>
          </p:nvSpPr>
          <p:spPr>
            <a:xfrm>
              <a:off x="1943550" y="2364900"/>
              <a:ext cx="21850" cy="21725"/>
            </a:xfrm>
            <a:custGeom>
              <a:rect b="b" l="l" r="r" t="t"/>
              <a:pathLst>
                <a:path extrusionOk="0" h="869" w="874">
                  <a:moveTo>
                    <a:pt x="583" y="1"/>
                  </a:moveTo>
                  <a:cubicBezTo>
                    <a:pt x="359" y="1"/>
                    <a:pt x="157" y="68"/>
                    <a:pt x="0" y="225"/>
                  </a:cubicBezTo>
                  <a:lnTo>
                    <a:pt x="0" y="247"/>
                  </a:lnTo>
                  <a:lnTo>
                    <a:pt x="90" y="807"/>
                  </a:lnTo>
                  <a:lnTo>
                    <a:pt x="202" y="852"/>
                  </a:lnTo>
                  <a:cubicBezTo>
                    <a:pt x="245" y="863"/>
                    <a:pt x="290" y="868"/>
                    <a:pt x="335" y="868"/>
                  </a:cubicBezTo>
                  <a:cubicBezTo>
                    <a:pt x="475" y="868"/>
                    <a:pt x="615" y="814"/>
                    <a:pt x="717" y="695"/>
                  </a:cubicBezTo>
                  <a:cubicBezTo>
                    <a:pt x="851" y="561"/>
                    <a:pt x="874" y="359"/>
                    <a:pt x="829" y="180"/>
                  </a:cubicBezTo>
                  <a:cubicBezTo>
                    <a:pt x="807" y="135"/>
                    <a:pt x="762" y="90"/>
                    <a:pt x="739" y="45"/>
                  </a:cubicBezTo>
                  <a:cubicBezTo>
                    <a:pt x="695" y="23"/>
                    <a:pt x="627" y="1"/>
                    <a:pt x="583"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28"/>
            <p:cNvSpPr/>
            <p:nvPr/>
          </p:nvSpPr>
          <p:spPr>
            <a:xfrm>
              <a:off x="2073475" y="2320100"/>
              <a:ext cx="18500" cy="18950"/>
            </a:xfrm>
            <a:custGeom>
              <a:rect b="b" l="l" r="r" t="t"/>
              <a:pathLst>
                <a:path extrusionOk="0" h="758" w="740">
                  <a:moveTo>
                    <a:pt x="90" y="0"/>
                  </a:moveTo>
                  <a:cubicBezTo>
                    <a:pt x="23" y="0"/>
                    <a:pt x="1" y="90"/>
                    <a:pt x="45" y="157"/>
                  </a:cubicBezTo>
                  <a:cubicBezTo>
                    <a:pt x="90" y="202"/>
                    <a:pt x="135" y="247"/>
                    <a:pt x="202" y="269"/>
                  </a:cubicBezTo>
                  <a:cubicBezTo>
                    <a:pt x="269" y="292"/>
                    <a:pt x="314" y="336"/>
                    <a:pt x="337" y="404"/>
                  </a:cubicBezTo>
                  <a:cubicBezTo>
                    <a:pt x="359" y="516"/>
                    <a:pt x="247" y="650"/>
                    <a:pt x="292" y="717"/>
                  </a:cubicBezTo>
                  <a:cubicBezTo>
                    <a:pt x="311" y="745"/>
                    <a:pt x="341" y="758"/>
                    <a:pt x="374" y="758"/>
                  </a:cubicBezTo>
                  <a:cubicBezTo>
                    <a:pt x="419" y="758"/>
                    <a:pt x="467" y="734"/>
                    <a:pt x="493" y="695"/>
                  </a:cubicBezTo>
                  <a:cubicBezTo>
                    <a:pt x="561" y="628"/>
                    <a:pt x="583" y="560"/>
                    <a:pt x="650" y="516"/>
                  </a:cubicBezTo>
                  <a:lnTo>
                    <a:pt x="740" y="90"/>
                  </a:lnTo>
                  <a:lnTo>
                    <a:pt x="740" y="90"/>
                  </a:lnTo>
                  <a:cubicBezTo>
                    <a:pt x="676" y="104"/>
                    <a:pt x="612" y="112"/>
                    <a:pt x="549" y="112"/>
                  </a:cubicBezTo>
                  <a:cubicBezTo>
                    <a:pt x="413" y="112"/>
                    <a:pt x="280" y="77"/>
                    <a:pt x="157"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28"/>
            <p:cNvSpPr/>
            <p:nvPr/>
          </p:nvSpPr>
          <p:spPr>
            <a:xfrm>
              <a:off x="1929550" y="2240575"/>
              <a:ext cx="48325" cy="25200"/>
            </a:xfrm>
            <a:custGeom>
              <a:rect b="b" l="l" r="r" t="t"/>
              <a:pathLst>
                <a:path extrusionOk="0" h="1008" w="1933">
                  <a:moveTo>
                    <a:pt x="1568" y="0"/>
                  </a:moveTo>
                  <a:cubicBezTo>
                    <a:pt x="1322" y="0"/>
                    <a:pt x="1098" y="90"/>
                    <a:pt x="919" y="247"/>
                  </a:cubicBezTo>
                  <a:cubicBezTo>
                    <a:pt x="807" y="325"/>
                    <a:pt x="678" y="364"/>
                    <a:pt x="549" y="364"/>
                  </a:cubicBezTo>
                  <a:cubicBezTo>
                    <a:pt x="420" y="364"/>
                    <a:pt x="291" y="325"/>
                    <a:pt x="179" y="247"/>
                  </a:cubicBezTo>
                  <a:cubicBezTo>
                    <a:pt x="164" y="247"/>
                    <a:pt x="139" y="237"/>
                    <a:pt x="118" y="237"/>
                  </a:cubicBezTo>
                  <a:cubicBezTo>
                    <a:pt x="107" y="237"/>
                    <a:pt x="97" y="239"/>
                    <a:pt x="90" y="247"/>
                  </a:cubicBezTo>
                  <a:cubicBezTo>
                    <a:pt x="22" y="247"/>
                    <a:pt x="0" y="336"/>
                    <a:pt x="45" y="403"/>
                  </a:cubicBezTo>
                  <a:cubicBezTo>
                    <a:pt x="90" y="448"/>
                    <a:pt x="157" y="493"/>
                    <a:pt x="202" y="515"/>
                  </a:cubicBezTo>
                  <a:cubicBezTo>
                    <a:pt x="269" y="538"/>
                    <a:pt x="336" y="583"/>
                    <a:pt x="336" y="650"/>
                  </a:cubicBezTo>
                  <a:cubicBezTo>
                    <a:pt x="358" y="762"/>
                    <a:pt x="224" y="874"/>
                    <a:pt x="314" y="963"/>
                  </a:cubicBezTo>
                  <a:cubicBezTo>
                    <a:pt x="338" y="996"/>
                    <a:pt x="362" y="1008"/>
                    <a:pt x="386" y="1008"/>
                  </a:cubicBezTo>
                  <a:cubicBezTo>
                    <a:pt x="429" y="1008"/>
                    <a:pt x="472" y="970"/>
                    <a:pt x="515" y="941"/>
                  </a:cubicBezTo>
                  <a:cubicBezTo>
                    <a:pt x="560" y="874"/>
                    <a:pt x="582" y="807"/>
                    <a:pt x="650" y="762"/>
                  </a:cubicBezTo>
                  <a:cubicBezTo>
                    <a:pt x="694" y="739"/>
                    <a:pt x="745" y="728"/>
                    <a:pt x="795" y="728"/>
                  </a:cubicBezTo>
                  <a:cubicBezTo>
                    <a:pt x="846" y="728"/>
                    <a:pt x="896" y="739"/>
                    <a:pt x="941" y="762"/>
                  </a:cubicBezTo>
                  <a:cubicBezTo>
                    <a:pt x="1031" y="784"/>
                    <a:pt x="1098" y="829"/>
                    <a:pt x="1187" y="851"/>
                  </a:cubicBezTo>
                  <a:cubicBezTo>
                    <a:pt x="1236" y="865"/>
                    <a:pt x="1284" y="871"/>
                    <a:pt x="1331" y="871"/>
                  </a:cubicBezTo>
                  <a:cubicBezTo>
                    <a:pt x="1670" y="871"/>
                    <a:pt x="1933" y="537"/>
                    <a:pt x="1815" y="202"/>
                  </a:cubicBezTo>
                  <a:cubicBezTo>
                    <a:pt x="1792" y="135"/>
                    <a:pt x="1747" y="90"/>
                    <a:pt x="1703" y="67"/>
                  </a:cubicBezTo>
                  <a:cubicBezTo>
                    <a:pt x="1658" y="23"/>
                    <a:pt x="1613" y="0"/>
                    <a:pt x="1568"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1" name="Google Shape;2021;p28"/>
          <p:cNvGrpSpPr/>
          <p:nvPr/>
        </p:nvGrpSpPr>
        <p:grpSpPr>
          <a:xfrm>
            <a:off x="7632150" y="2445384"/>
            <a:ext cx="803059" cy="2136565"/>
            <a:chOff x="2818325" y="2385384"/>
            <a:chExt cx="803059" cy="2136565"/>
          </a:xfrm>
        </p:grpSpPr>
        <p:sp>
          <p:nvSpPr>
            <p:cNvPr id="2022" name="Google Shape;2022;p28"/>
            <p:cNvSpPr/>
            <p:nvPr/>
          </p:nvSpPr>
          <p:spPr>
            <a:xfrm>
              <a:off x="3154854" y="2385384"/>
              <a:ext cx="129987" cy="109012"/>
            </a:xfrm>
            <a:custGeom>
              <a:rect b="b" l="l" r="r" t="t"/>
              <a:pathLst>
                <a:path extrusionOk="0" h="6294" w="7505">
                  <a:moveTo>
                    <a:pt x="4116" y="0"/>
                  </a:moveTo>
                  <a:cubicBezTo>
                    <a:pt x="2905" y="0"/>
                    <a:pt x="3228" y="3228"/>
                    <a:pt x="3228" y="3228"/>
                  </a:cubicBezTo>
                  <a:cubicBezTo>
                    <a:pt x="3228" y="3228"/>
                    <a:pt x="2706" y="1779"/>
                    <a:pt x="1811" y="1779"/>
                  </a:cubicBezTo>
                  <a:cubicBezTo>
                    <a:pt x="1649" y="1779"/>
                    <a:pt x="1476" y="1826"/>
                    <a:pt x="1291" y="1937"/>
                  </a:cubicBezTo>
                  <a:cubicBezTo>
                    <a:pt x="0" y="2663"/>
                    <a:pt x="2421" y="5406"/>
                    <a:pt x="3793" y="6294"/>
                  </a:cubicBezTo>
                  <a:cubicBezTo>
                    <a:pt x="3793" y="6294"/>
                    <a:pt x="7505" y="3550"/>
                    <a:pt x="6778" y="2743"/>
                  </a:cubicBezTo>
                  <a:cubicBezTo>
                    <a:pt x="6577" y="2501"/>
                    <a:pt x="6340" y="2411"/>
                    <a:pt x="6097" y="2411"/>
                  </a:cubicBezTo>
                  <a:cubicBezTo>
                    <a:pt x="5371" y="2411"/>
                    <a:pt x="4600" y="3228"/>
                    <a:pt x="4600" y="3228"/>
                  </a:cubicBezTo>
                  <a:cubicBezTo>
                    <a:pt x="4600" y="3228"/>
                    <a:pt x="5245" y="0"/>
                    <a:pt x="4116" y="0"/>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28"/>
            <p:cNvSpPr/>
            <p:nvPr/>
          </p:nvSpPr>
          <p:spPr>
            <a:xfrm>
              <a:off x="2841558" y="3146895"/>
              <a:ext cx="129987" cy="110432"/>
            </a:xfrm>
            <a:custGeom>
              <a:rect b="b" l="l" r="r" t="t"/>
              <a:pathLst>
                <a:path extrusionOk="0" h="6376" w="7505">
                  <a:moveTo>
                    <a:pt x="4035" y="1"/>
                  </a:moveTo>
                  <a:cubicBezTo>
                    <a:pt x="2824" y="81"/>
                    <a:pt x="3228" y="3228"/>
                    <a:pt x="3228" y="3228"/>
                  </a:cubicBezTo>
                  <a:cubicBezTo>
                    <a:pt x="3228" y="3228"/>
                    <a:pt x="2706" y="1779"/>
                    <a:pt x="1761" y="1779"/>
                  </a:cubicBezTo>
                  <a:cubicBezTo>
                    <a:pt x="1591" y="1779"/>
                    <a:pt x="1408" y="1826"/>
                    <a:pt x="1211" y="1937"/>
                  </a:cubicBezTo>
                  <a:cubicBezTo>
                    <a:pt x="0" y="2663"/>
                    <a:pt x="2340" y="5407"/>
                    <a:pt x="3793" y="6375"/>
                  </a:cubicBezTo>
                  <a:cubicBezTo>
                    <a:pt x="3793" y="6375"/>
                    <a:pt x="7504" y="3632"/>
                    <a:pt x="6778" y="2744"/>
                  </a:cubicBezTo>
                  <a:cubicBezTo>
                    <a:pt x="6576" y="2502"/>
                    <a:pt x="6344" y="2411"/>
                    <a:pt x="6110" y="2411"/>
                  </a:cubicBezTo>
                  <a:cubicBezTo>
                    <a:pt x="5406" y="2411"/>
                    <a:pt x="4680" y="3228"/>
                    <a:pt x="4680" y="3228"/>
                  </a:cubicBezTo>
                  <a:cubicBezTo>
                    <a:pt x="4680" y="3228"/>
                    <a:pt x="5245" y="1"/>
                    <a:pt x="4035"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28"/>
            <p:cNvSpPr/>
            <p:nvPr/>
          </p:nvSpPr>
          <p:spPr>
            <a:xfrm>
              <a:off x="3454993" y="2752038"/>
              <a:ext cx="129987" cy="109047"/>
            </a:xfrm>
            <a:custGeom>
              <a:rect b="b" l="l" r="r" t="t"/>
              <a:pathLst>
                <a:path extrusionOk="0" h="6296" w="7505">
                  <a:moveTo>
                    <a:pt x="4079" y="1"/>
                  </a:moveTo>
                  <a:cubicBezTo>
                    <a:pt x="4065" y="1"/>
                    <a:pt x="4050" y="1"/>
                    <a:pt x="4035" y="2"/>
                  </a:cubicBezTo>
                  <a:cubicBezTo>
                    <a:pt x="2825" y="2"/>
                    <a:pt x="3228" y="3149"/>
                    <a:pt x="3228" y="3149"/>
                  </a:cubicBezTo>
                  <a:cubicBezTo>
                    <a:pt x="3228" y="3149"/>
                    <a:pt x="2707" y="1700"/>
                    <a:pt x="1762" y="1700"/>
                  </a:cubicBezTo>
                  <a:cubicBezTo>
                    <a:pt x="1592" y="1700"/>
                    <a:pt x="1408" y="1747"/>
                    <a:pt x="1211" y="1858"/>
                  </a:cubicBezTo>
                  <a:cubicBezTo>
                    <a:pt x="0" y="2584"/>
                    <a:pt x="2340" y="5408"/>
                    <a:pt x="3712" y="6296"/>
                  </a:cubicBezTo>
                  <a:cubicBezTo>
                    <a:pt x="3712" y="6296"/>
                    <a:pt x="7505" y="3553"/>
                    <a:pt x="6778" y="2746"/>
                  </a:cubicBezTo>
                  <a:cubicBezTo>
                    <a:pt x="6564" y="2467"/>
                    <a:pt x="6316" y="2365"/>
                    <a:pt x="6067" y="2365"/>
                  </a:cubicBezTo>
                  <a:cubicBezTo>
                    <a:pt x="5377" y="2365"/>
                    <a:pt x="4680" y="3149"/>
                    <a:pt x="4680" y="3149"/>
                  </a:cubicBezTo>
                  <a:cubicBezTo>
                    <a:pt x="4680" y="3149"/>
                    <a:pt x="5231" y="1"/>
                    <a:pt x="407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28"/>
            <p:cNvSpPr/>
            <p:nvPr/>
          </p:nvSpPr>
          <p:spPr>
            <a:xfrm>
              <a:off x="2905832" y="3988077"/>
              <a:ext cx="582801" cy="64309"/>
            </a:xfrm>
            <a:custGeom>
              <a:rect b="b" l="l" r="r" t="t"/>
              <a:pathLst>
                <a:path extrusionOk="0" h="3713" w="33649">
                  <a:moveTo>
                    <a:pt x="16865" y="1"/>
                  </a:moveTo>
                  <a:cubicBezTo>
                    <a:pt x="7505" y="1"/>
                    <a:pt x="1" y="808"/>
                    <a:pt x="1" y="1857"/>
                  </a:cubicBezTo>
                  <a:cubicBezTo>
                    <a:pt x="1" y="2905"/>
                    <a:pt x="7505" y="3712"/>
                    <a:pt x="16865" y="3712"/>
                  </a:cubicBezTo>
                  <a:cubicBezTo>
                    <a:pt x="26144" y="3712"/>
                    <a:pt x="33648" y="2825"/>
                    <a:pt x="33648" y="1857"/>
                  </a:cubicBezTo>
                  <a:cubicBezTo>
                    <a:pt x="33648" y="808"/>
                    <a:pt x="26144" y="1"/>
                    <a:pt x="1686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28"/>
            <p:cNvSpPr/>
            <p:nvPr/>
          </p:nvSpPr>
          <p:spPr>
            <a:xfrm>
              <a:off x="2818325" y="2488826"/>
              <a:ext cx="803059" cy="1527658"/>
            </a:xfrm>
            <a:custGeom>
              <a:rect b="b" l="l" r="r" t="t"/>
              <a:pathLst>
                <a:path extrusionOk="0" h="64397" w="46366">
                  <a:moveTo>
                    <a:pt x="22393" y="1"/>
                  </a:moveTo>
                  <a:cubicBezTo>
                    <a:pt x="14418" y="1"/>
                    <a:pt x="14656" y="19108"/>
                    <a:pt x="14736" y="24778"/>
                  </a:cubicBezTo>
                  <a:cubicBezTo>
                    <a:pt x="14816" y="30507"/>
                    <a:pt x="16430" y="42288"/>
                    <a:pt x="12073" y="42691"/>
                  </a:cubicBezTo>
                  <a:cubicBezTo>
                    <a:pt x="11986" y="42699"/>
                    <a:pt x="11903" y="42703"/>
                    <a:pt x="11823" y="42703"/>
                  </a:cubicBezTo>
                  <a:cubicBezTo>
                    <a:pt x="7894" y="42703"/>
                    <a:pt x="12191" y="33151"/>
                    <a:pt x="6102" y="32202"/>
                  </a:cubicBezTo>
                  <a:cubicBezTo>
                    <a:pt x="5815" y="32153"/>
                    <a:pt x="5542" y="32129"/>
                    <a:pt x="5283" y="32129"/>
                  </a:cubicBezTo>
                  <a:cubicBezTo>
                    <a:pt x="0" y="32129"/>
                    <a:pt x="315" y="41953"/>
                    <a:pt x="776" y="46645"/>
                  </a:cubicBezTo>
                  <a:cubicBezTo>
                    <a:pt x="1261" y="51567"/>
                    <a:pt x="4569" y="55521"/>
                    <a:pt x="8845" y="55521"/>
                  </a:cubicBezTo>
                  <a:cubicBezTo>
                    <a:pt x="13041" y="55521"/>
                    <a:pt x="16349" y="57215"/>
                    <a:pt x="15865" y="64397"/>
                  </a:cubicBezTo>
                  <a:lnTo>
                    <a:pt x="28856" y="64397"/>
                  </a:lnTo>
                  <a:cubicBezTo>
                    <a:pt x="28856" y="64397"/>
                    <a:pt x="25871" y="54069"/>
                    <a:pt x="30228" y="50196"/>
                  </a:cubicBezTo>
                  <a:cubicBezTo>
                    <a:pt x="34585" y="46242"/>
                    <a:pt x="42089" y="44547"/>
                    <a:pt x="44187" y="34542"/>
                  </a:cubicBezTo>
                  <a:cubicBezTo>
                    <a:pt x="46366" y="24536"/>
                    <a:pt x="44671" y="14934"/>
                    <a:pt x="39830" y="14854"/>
                  </a:cubicBezTo>
                  <a:cubicBezTo>
                    <a:pt x="39772" y="14852"/>
                    <a:pt x="39714" y="14851"/>
                    <a:pt x="39658" y="14851"/>
                  </a:cubicBezTo>
                  <a:cubicBezTo>
                    <a:pt x="34983" y="14851"/>
                    <a:pt x="34747" y="21362"/>
                    <a:pt x="34827" y="25747"/>
                  </a:cubicBezTo>
                  <a:cubicBezTo>
                    <a:pt x="34978" y="29906"/>
                    <a:pt x="33854" y="33215"/>
                    <a:pt x="32051" y="33215"/>
                  </a:cubicBezTo>
                  <a:cubicBezTo>
                    <a:pt x="31930" y="33215"/>
                    <a:pt x="31807" y="33200"/>
                    <a:pt x="31680" y="33170"/>
                  </a:cubicBezTo>
                  <a:cubicBezTo>
                    <a:pt x="29582" y="32686"/>
                    <a:pt x="28453" y="28006"/>
                    <a:pt x="28695" y="23891"/>
                  </a:cubicBezTo>
                  <a:cubicBezTo>
                    <a:pt x="28937" y="19776"/>
                    <a:pt x="30873" y="410"/>
                    <a:pt x="22643" y="7"/>
                  </a:cubicBezTo>
                  <a:cubicBezTo>
                    <a:pt x="22559" y="3"/>
                    <a:pt x="22475" y="1"/>
                    <a:pt x="223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7" name="Google Shape;2027;p28"/>
            <p:cNvGrpSpPr/>
            <p:nvPr/>
          </p:nvGrpSpPr>
          <p:grpSpPr>
            <a:xfrm>
              <a:off x="2852724" y="2494401"/>
              <a:ext cx="711375" cy="1669523"/>
              <a:chOff x="3908816" y="-275490"/>
              <a:chExt cx="1026812" cy="2409820"/>
            </a:xfrm>
          </p:grpSpPr>
          <p:sp>
            <p:nvSpPr>
              <p:cNvPr id="2028" name="Google Shape;2028;p28"/>
              <p:cNvSpPr/>
              <p:nvPr/>
            </p:nvSpPr>
            <p:spPr>
              <a:xfrm>
                <a:off x="4427251" y="-275044"/>
                <a:ext cx="72650" cy="2199396"/>
              </a:xfrm>
              <a:custGeom>
                <a:rect b="b" l="l" r="r" t="t"/>
                <a:pathLst>
                  <a:path extrusionOk="0" h="64230" w="2906">
                    <a:moveTo>
                      <a:pt x="82" y="1"/>
                    </a:moveTo>
                    <a:cubicBezTo>
                      <a:pt x="1" y="82"/>
                      <a:pt x="1" y="82"/>
                      <a:pt x="1" y="162"/>
                    </a:cubicBezTo>
                    <a:cubicBezTo>
                      <a:pt x="1" y="324"/>
                      <a:pt x="2664" y="20819"/>
                      <a:pt x="485" y="64149"/>
                    </a:cubicBezTo>
                    <a:cubicBezTo>
                      <a:pt x="485" y="64149"/>
                      <a:pt x="566" y="64230"/>
                      <a:pt x="646" y="64230"/>
                    </a:cubicBezTo>
                    <a:cubicBezTo>
                      <a:pt x="646" y="64230"/>
                      <a:pt x="727" y="64149"/>
                      <a:pt x="727" y="64149"/>
                    </a:cubicBezTo>
                    <a:cubicBezTo>
                      <a:pt x="2906" y="20819"/>
                      <a:pt x="162" y="243"/>
                      <a:pt x="162" y="162"/>
                    </a:cubicBezTo>
                    <a:cubicBezTo>
                      <a:pt x="162" y="1"/>
                      <a:pt x="82" y="1"/>
                      <a:pt x="8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029" name="Google Shape;2029;p28"/>
              <p:cNvSpPr/>
              <p:nvPr/>
            </p:nvSpPr>
            <p:spPr>
              <a:xfrm>
                <a:off x="4344550" y="-275490"/>
                <a:ext cx="72650" cy="2199841"/>
              </a:xfrm>
              <a:custGeom>
                <a:rect b="b" l="l" r="r" t="t"/>
                <a:pathLst>
                  <a:path extrusionOk="0" h="64243" w="2906">
                    <a:moveTo>
                      <a:pt x="2761" y="1"/>
                    </a:moveTo>
                    <a:cubicBezTo>
                      <a:pt x="2744" y="1"/>
                      <a:pt x="2744" y="30"/>
                      <a:pt x="2744" y="175"/>
                    </a:cubicBezTo>
                    <a:cubicBezTo>
                      <a:pt x="2663" y="337"/>
                      <a:pt x="1" y="20832"/>
                      <a:pt x="2179" y="64162"/>
                    </a:cubicBezTo>
                    <a:cubicBezTo>
                      <a:pt x="2179" y="64162"/>
                      <a:pt x="2260" y="64243"/>
                      <a:pt x="2260" y="64243"/>
                    </a:cubicBezTo>
                    <a:cubicBezTo>
                      <a:pt x="2341" y="64243"/>
                      <a:pt x="2421" y="64162"/>
                      <a:pt x="2421" y="64162"/>
                    </a:cubicBezTo>
                    <a:cubicBezTo>
                      <a:pt x="243" y="20832"/>
                      <a:pt x="2905" y="337"/>
                      <a:pt x="2905" y="175"/>
                    </a:cubicBezTo>
                    <a:cubicBezTo>
                      <a:pt x="2905" y="95"/>
                      <a:pt x="2905" y="95"/>
                      <a:pt x="2825" y="14"/>
                    </a:cubicBezTo>
                    <a:cubicBezTo>
                      <a:pt x="2792" y="14"/>
                      <a:pt x="2773" y="1"/>
                      <a:pt x="276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030" name="Google Shape;2030;p28"/>
              <p:cNvSpPr/>
              <p:nvPr/>
            </p:nvSpPr>
            <p:spPr>
              <a:xfrm>
                <a:off x="4479702" y="244416"/>
                <a:ext cx="365150" cy="1679937"/>
              </a:xfrm>
              <a:custGeom>
                <a:rect b="b" l="l" r="r" t="t"/>
                <a:pathLst>
                  <a:path extrusionOk="0" h="49060" w="14606">
                    <a:moveTo>
                      <a:pt x="12508" y="0"/>
                    </a:moveTo>
                    <a:cubicBezTo>
                      <a:pt x="12508" y="81"/>
                      <a:pt x="12508" y="162"/>
                      <a:pt x="12508" y="162"/>
                    </a:cubicBezTo>
                    <a:cubicBezTo>
                      <a:pt x="12750" y="888"/>
                      <a:pt x="14605" y="15654"/>
                      <a:pt x="11620" y="19850"/>
                    </a:cubicBezTo>
                    <a:cubicBezTo>
                      <a:pt x="10894" y="20738"/>
                      <a:pt x="10168" y="21544"/>
                      <a:pt x="9361" y="22351"/>
                    </a:cubicBezTo>
                    <a:cubicBezTo>
                      <a:pt x="5730" y="25982"/>
                      <a:pt x="727" y="30985"/>
                      <a:pt x="1" y="48979"/>
                    </a:cubicBezTo>
                    <a:cubicBezTo>
                      <a:pt x="1" y="48979"/>
                      <a:pt x="1" y="49060"/>
                      <a:pt x="81" y="49060"/>
                    </a:cubicBezTo>
                    <a:cubicBezTo>
                      <a:pt x="81" y="49060"/>
                      <a:pt x="162" y="48979"/>
                      <a:pt x="162" y="48979"/>
                    </a:cubicBezTo>
                    <a:cubicBezTo>
                      <a:pt x="888" y="31066"/>
                      <a:pt x="5810" y="26063"/>
                      <a:pt x="9441" y="22432"/>
                    </a:cubicBezTo>
                    <a:cubicBezTo>
                      <a:pt x="10248" y="21706"/>
                      <a:pt x="11055" y="20818"/>
                      <a:pt x="11701" y="19931"/>
                    </a:cubicBezTo>
                    <a:cubicBezTo>
                      <a:pt x="13314" y="17671"/>
                      <a:pt x="13556" y="12427"/>
                      <a:pt x="13395" y="8392"/>
                    </a:cubicBezTo>
                    <a:cubicBezTo>
                      <a:pt x="13314" y="5568"/>
                      <a:pt x="13072" y="2825"/>
                      <a:pt x="12669"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031" name="Google Shape;2031;p28"/>
              <p:cNvSpPr/>
              <p:nvPr/>
            </p:nvSpPr>
            <p:spPr>
              <a:xfrm>
                <a:off x="4511978" y="246025"/>
                <a:ext cx="423650" cy="1675554"/>
              </a:xfrm>
              <a:custGeom>
                <a:rect b="b" l="l" r="r" t="t"/>
                <a:pathLst>
                  <a:path extrusionOk="0" h="48932" w="16946">
                    <a:moveTo>
                      <a:pt x="14358" y="1"/>
                    </a:moveTo>
                    <a:cubicBezTo>
                      <a:pt x="14283" y="1"/>
                      <a:pt x="14202" y="58"/>
                      <a:pt x="14202" y="115"/>
                    </a:cubicBezTo>
                    <a:cubicBezTo>
                      <a:pt x="15332" y="2939"/>
                      <a:pt x="16058" y="5924"/>
                      <a:pt x="16381" y="8910"/>
                    </a:cubicBezTo>
                    <a:cubicBezTo>
                      <a:pt x="16703" y="13348"/>
                      <a:pt x="16058" y="19642"/>
                      <a:pt x="10732" y="23999"/>
                    </a:cubicBezTo>
                    <a:cubicBezTo>
                      <a:pt x="1211" y="31987"/>
                      <a:pt x="243" y="37151"/>
                      <a:pt x="1" y="48770"/>
                    </a:cubicBezTo>
                    <a:cubicBezTo>
                      <a:pt x="1" y="48851"/>
                      <a:pt x="81" y="48851"/>
                      <a:pt x="81" y="48932"/>
                    </a:cubicBezTo>
                    <a:cubicBezTo>
                      <a:pt x="162" y="48851"/>
                      <a:pt x="243" y="48851"/>
                      <a:pt x="243" y="48770"/>
                    </a:cubicBezTo>
                    <a:cubicBezTo>
                      <a:pt x="404" y="37232"/>
                      <a:pt x="1372" y="32068"/>
                      <a:pt x="10894" y="24160"/>
                    </a:cubicBezTo>
                    <a:cubicBezTo>
                      <a:pt x="16219" y="19722"/>
                      <a:pt x="16945" y="13429"/>
                      <a:pt x="16542" y="8910"/>
                    </a:cubicBezTo>
                    <a:cubicBezTo>
                      <a:pt x="16300" y="5844"/>
                      <a:pt x="15574" y="2858"/>
                      <a:pt x="14444" y="34"/>
                    </a:cubicBezTo>
                    <a:cubicBezTo>
                      <a:pt x="14420" y="11"/>
                      <a:pt x="14390" y="1"/>
                      <a:pt x="143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032" name="Google Shape;2032;p28"/>
              <p:cNvSpPr/>
              <p:nvPr/>
            </p:nvSpPr>
            <p:spPr>
              <a:xfrm>
                <a:off x="3959242" y="821883"/>
                <a:ext cx="419625" cy="1312447"/>
              </a:xfrm>
              <a:custGeom>
                <a:rect b="b" l="l" r="r" t="t"/>
                <a:pathLst>
                  <a:path extrusionOk="0" h="38328" w="16785">
                    <a:moveTo>
                      <a:pt x="3229" y="1"/>
                    </a:moveTo>
                    <a:cubicBezTo>
                      <a:pt x="2583" y="2018"/>
                      <a:pt x="2341" y="4035"/>
                      <a:pt x="2422" y="6133"/>
                    </a:cubicBezTo>
                    <a:cubicBezTo>
                      <a:pt x="2502" y="9360"/>
                      <a:pt x="3551" y="13637"/>
                      <a:pt x="7666" y="15816"/>
                    </a:cubicBezTo>
                    <a:cubicBezTo>
                      <a:pt x="13960" y="19124"/>
                      <a:pt x="15816" y="20899"/>
                      <a:pt x="16704" y="38247"/>
                    </a:cubicBezTo>
                    <a:cubicBezTo>
                      <a:pt x="16704" y="38288"/>
                      <a:pt x="16724" y="38308"/>
                      <a:pt x="16744" y="38318"/>
                    </a:cubicBezTo>
                    <a:lnTo>
                      <a:pt x="16744" y="38318"/>
                    </a:lnTo>
                    <a:cubicBezTo>
                      <a:pt x="16764" y="38308"/>
                      <a:pt x="16784" y="38288"/>
                      <a:pt x="16784" y="38247"/>
                    </a:cubicBezTo>
                    <a:cubicBezTo>
                      <a:pt x="15897" y="20818"/>
                      <a:pt x="13879" y="18962"/>
                      <a:pt x="7666" y="15654"/>
                    </a:cubicBezTo>
                    <a:cubicBezTo>
                      <a:pt x="1" y="11539"/>
                      <a:pt x="3148" y="485"/>
                      <a:pt x="3229" y="162"/>
                    </a:cubicBezTo>
                    <a:cubicBezTo>
                      <a:pt x="3309" y="81"/>
                      <a:pt x="3309" y="81"/>
                      <a:pt x="3229" y="1"/>
                    </a:cubicBezTo>
                    <a:close/>
                    <a:moveTo>
                      <a:pt x="16744" y="38318"/>
                    </a:moveTo>
                    <a:cubicBezTo>
                      <a:pt x="16724" y="38328"/>
                      <a:pt x="16704" y="38328"/>
                      <a:pt x="16704" y="38328"/>
                    </a:cubicBezTo>
                    <a:lnTo>
                      <a:pt x="16784" y="38328"/>
                    </a:lnTo>
                    <a:cubicBezTo>
                      <a:pt x="16784" y="38328"/>
                      <a:pt x="16764" y="38328"/>
                      <a:pt x="16744" y="38318"/>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033" name="Google Shape;2033;p28"/>
              <p:cNvSpPr/>
              <p:nvPr/>
            </p:nvSpPr>
            <p:spPr>
              <a:xfrm>
                <a:off x="3908816" y="821883"/>
                <a:ext cx="413550" cy="1309707"/>
              </a:xfrm>
              <a:custGeom>
                <a:rect b="b" l="l" r="r" t="t"/>
                <a:pathLst>
                  <a:path extrusionOk="0" h="38248" w="16542">
                    <a:moveTo>
                      <a:pt x="2341" y="1"/>
                    </a:moveTo>
                    <a:cubicBezTo>
                      <a:pt x="2260" y="1"/>
                      <a:pt x="2179" y="1"/>
                      <a:pt x="2179" y="81"/>
                    </a:cubicBezTo>
                    <a:cubicBezTo>
                      <a:pt x="2179" y="243"/>
                      <a:pt x="1" y="14928"/>
                      <a:pt x="6940" y="18962"/>
                    </a:cubicBezTo>
                    <a:cubicBezTo>
                      <a:pt x="16139" y="24127"/>
                      <a:pt x="16219" y="28322"/>
                      <a:pt x="16381" y="36714"/>
                    </a:cubicBezTo>
                    <a:lnTo>
                      <a:pt x="16381" y="38167"/>
                    </a:lnTo>
                    <a:cubicBezTo>
                      <a:pt x="16381" y="38167"/>
                      <a:pt x="16381" y="38247"/>
                      <a:pt x="16461" y="38247"/>
                    </a:cubicBezTo>
                    <a:cubicBezTo>
                      <a:pt x="16542" y="38247"/>
                      <a:pt x="16542" y="38167"/>
                      <a:pt x="16542" y="38167"/>
                    </a:cubicBezTo>
                    <a:lnTo>
                      <a:pt x="16542" y="36714"/>
                    </a:lnTo>
                    <a:cubicBezTo>
                      <a:pt x="16381" y="28242"/>
                      <a:pt x="16300" y="24046"/>
                      <a:pt x="7021" y="18720"/>
                    </a:cubicBezTo>
                    <a:cubicBezTo>
                      <a:pt x="162" y="14847"/>
                      <a:pt x="2421" y="243"/>
                      <a:pt x="2421" y="81"/>
                    </a:cubicBezTo>
                    <a:cubicBezTo>
                      <a:pt x="2421" y="81"/>
                      <a:pt x="2341" y="1"/>
                      <a:pt x="234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grpSp>
        <p:sp>
          <p:nvSpPr>
            <p:cNvPr id="2034" name="Google Shape;2034;p28"/>
            <p:cNvSpPr/>
            <p:nvPr/>
          </p:nvSpPr>
          <p:spPr>
            <a:xfrm>
              <a:off x="2905832" y="4018820"/>
              <a:ext cx="582801" cy="503129"/>
            </a:xfrm>
            <a:custGeom>
              <a:rect b="b" l="l" r="r" t="t"/>
              <a:pathLst>
                <a:path extrusionOk="0" h="29049" w="33649">
                  <a:moveTo>
                    <a:pt x="1" y="1"/>
                  </a:moveTo>
                  <a:lnTo>
                    <a:pt x="5972" y="29049"/>
                  </a:lnTo>
                  <a:lnTo>
                    <a:pt x="28242" y="29049"/>
                  </a:lnTo>
                  <a:lnTo>
                    <a:pt x="33648" y="1"/>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28"/>
            <p:cNvSpPr/>
            <p:nvPr/>
          </p:nvSpPr>
          <p:spPr>
            <a:xfrm>
              <a:off x="2993887" y="4105471"/>
              <a:ext cx="403902" cy="202661"/>
            </a:xfrm>
            <a:custGeom>
              <a:rect b="b" l="l" r="r" t="t"/>
              <a:pathLst>
                <a:path extrusionOk="0" h="11701" w="23320">
                  <a:moveTo>
                    <a:pt x="5568" y="1130"/>
                  </a:moveTo>
                  <a:cubicBezTo>
                    <a:pt x="5649" y="1130"/>
                    <a:pt x="5729" y="1130"/>
                    <a:pt x="5891" y="1211"/>
                  </a:cubicBezTo>
                  <a:cubicBezTo>
                    <a:pt x="6133" y="1372"/>
                    <a:pt x="6375" y="1695"/>
                    <a:pt x="6455" y="2018"/>
                  </a:cubicBezTo>
                  <a:cubicBezTo>
                    <a:pt x="6698" y="3228"/>
                    <a:pt x="6617" y="4600"/>
                    <a:pt x="6052" y="5730"/>
                  </a:cubicBezTo>
                  <a:cubicBezTo>
                    <a:pt x="5568" y="6617"/>
                    <a:pt x="4922" y="7424"/>
                    <a:pt x="4115" y="8150"/>
                  </a:cubicBezTo>
                  <a:cubicBezTo>
                    <a:pt x="3067" y="6133"/>
                    <a:pt x="3228" y="3793"/>
                    <a:pt x="4438" y="1856"/>
                  </a:cubicBezTo>
                  <a:cubicBezTo>
                    <a:pt x="4680" y="1453"/>
                    <a:pt x="5084" y="1211"/>
                    <a:pt x="5568" y="1130"/>
                  </a:cubicBezTo>
                  <a:close/>
                  <a:moveTo>
                    <a:pt x="20253" y="162"/>
                  </a:moveTo>
                  <a:cubicBezTo>
                    <a:pt x="20899" y="162"/>
                    <a:pt x="21302" y="888"/>
                    <a:pt x="21464" y="1614"/>
                  </a:cubicBezTo>
                  <a:cubicBezTo>
                    <a:pt x="21948" y="3793"/>
                    <a:pt x="21625" y="6133"/>
                    <a:pt x="20495" y="8069"/>
                  </a:cubicBezTo>
                  <a:lnTo>
                    <a:pt x="20334" y="8473"/>
                  </a:lnTo>
                  <a:cubicBezTo>
                    <a:pt x="18720" y="6456"/>
                    <a:pt x="18236" y="3712"/>
                    <a:pt x="19124" y="1292"/>
                  </a:cubicBezTo>
                  <a:cubicBezTo>
                    <a:pt x="19285" y="888"/>
                    <a:pt x="19688" y="243"/>
                    <a:pt x="20253" y="162"/>
                  </a:cubicBezTo>
                  <a:close/>
                  <a:moveTo>
                    <a:pt x="12507" y="565"/>
                  </a:moveTo>
                  <a:cubicBezTo>
                    <a:pt x="12830" y="646"/>
                    <a:pt x="13153" y="807"/>
                    <a:pt x="13314" y="1130"/>
                  </a:cubicBezTo>
                  <a:cubicBezTo>
                    <a:pt x="13475" y="1534"/>
                    <a:pt x="13556" y="1937"/>
                    <a:pt x="13556" y="2341"/>
                  </a:cubicBezTo>
                  <a:cubicBezTo>
                    <a:pt x="13637" y="4438"/>
                    <a:pt x="13153" y="6536"/>
                    <a:pt x="12184" y="8392"/>
                  </a:cubicBezTo>
                  <a:cubicBezTo>
                    <a:pt x="12023" y="8715"/>
                    <a:pt x="11862" y="8957"/>
                    <a:pt x="11620" y="9199"/>
                  </a:cubicBezTo>
                  <a:cubicBezTo>
                    <a:pt x="11458" y="8957"/>
                    <a:pt x="11297" y="8715"/>
                    <a:pt x="11135" y="8473"/>
                  </a:cubicBezTo>
                  <a:cubicBezTo>
                    <a:pt x="10409" y="6940"/>
                    <a:pt x="10167" y="5165"/>
                    <a:pt x="10490" y="3551"/>
                  </a:cubicBezTo>
                  <a:cubicBezTo>
                    <a:pt x="10651" y="2583"/>
                    <a:pt x="11055" y="1695"/>
                    <a:pt x="11700" y="1050"/>
                  </a:cubicBezTo>
                  <a:cubicBezTo>
                    <a:pt x="11862" y="807"/>
                    <a:pt x="12104" y="646"/>
                    <a:pt x="12346" y="565"/>
                  </a:cubicBezTo>
                  <a:close/>
                  <a:moveTo>
                    <a:pt x="20334" y="1"/>
                  </a:moveTo>
                  <a:cubicBezTo>
                    <a:pt x="19608" y="1"/>
                    <a:pt x="19204" y="727"/>
                    <a:pt x="19043" y="1211"/>
                  </a:cubicBezTo>
                  <a:cubicBezTo>
                    <a:pt x="18155" y="3712"/>
                    <a:pt x="18639" y="6456"/>
                    <a:pt x="20253" y="8554"/>
                  </a:cubicBezTo>
                  <a:cubicBezTo>
                    <a:pt x="19688" y="9522"/>
                    <a:pt x="18882" y="10248"/>
                    <a:pt x="17913" y="10813"/>
                  </a:cubicBezTo>
                  <a:cubicBezTo>
                    <a:pt x="17160" y="11243"/>
                    <a:pt x="16300" y="11458"/>
                    <a:pt x="15451" y="11458"/>
                  </a:cubicBezTo>
                  <a:cubicBezTo>
                    <a:pt x="15026" y="11458"/>
                    <a:pt x="14605" y="11405"/>
                    <a:pt x="14202" y="11297"/>
                  </a:cubicBezTo>
                  <a:cubicBezTo>
                    <a:pt x="13233" y="10894"/>
                    <a:pt x="12346" y="10248"/>
                    <a:pt x="11781" y="9361"/>
                  </a:cubicBezTo>
                  <a:cubicBezTo>
                    <a:pt x="11942" y="9118"/>
                    <a:pt x="12184" y="8796"/>
                    <a:pt x="12346" y="8473"/>
                  </a:cubicBezTo>
                  <a:cubicBezTo>
                    <a:pt x="13395" y="6617"/>
                    <a:pt x="13879" y="4438"/>
                    <a:pt x="13798" y="2341"/>
                  </a:cubicBezTo>
                  <a:cubicBezTo>
                    <a:pt x="13798" y="1937"/>
                    <a:pt x="13717" y="1453"/>
                    <a:pt x="13475" y="1130"/>
                  </a:cubicBezTo>
                  <a:cubicBezTo>
                    <a:pt x="13335" y="708"/>
                    <a:pt x="12948" y="469"/>
                    <a:pt x="12583" y="469"/>
                  </a:cubicBezTo>
                  <a:cubicBezTo>
                    <a:pt x="12530" y="469"/>
                    <a:pt x="12478" y="474"/>
                    <a:pt x="12426" y="485"/>
                  </a:cubicBezTo>
                  <a:cubicBezTo>
                    <a:pt x="12104" y="485"/>
                    <a:pt x="11862" y="646"/>
                    <a:pt x="11620" y="888"/>
                  </a:cubicBezTo>
                  <a:cubicBezTo>
                    <a:pt x="10974" y="1614"/>
                    <a:pt x="10571" y="2502"/>
                    <a:pt x="10409" y="3470"/>
                  </a:cubicBezTo>
                  <a:cubicBezTo>
                    <a:pt x="10086" y="5245"/>
                    <a:pt x="10329" y="7021"/>
                    <a:pt x="11055" y="8554"/>
                  </a:cubicBezTo>
                  <a:cubicBezTo>
                    <a:pt x="11216" y="8876"/>
                    <a:pt x="11377" y="9118"/>
                    <a:pt x="11620" y="9441"/>
                  </a:cubicBezTo>
                  <a:cubicBezTo>
                    <a:pt x="10813" y="10652"/>
                    <a:pt x="9602" y="11378"/>
                    <a:pt x="8150" y="11458"/>
                  </a:cubicBezTo>
                  <a:cubicBezTo>
                    <a:pt x="6778" y="11297"/>
                    <a:pt x="5487" y="10490"/>
                    <a:pt x="4761" y="9280"/>
                  </a:cubicBezTo>
                  <a:cubicBezTo>
                    <a:pt x="4600" y="9038"/>
                    <a:pt x="4438" y="8715"/>
                    <a:pt x="4277" y="8392"/>
                  </a:cubicBezTo>
                  <a:cubicBezTo>
                    <a:pt x="5003" y="7666"/>
                    <a:pt x="5729" y="6778"/>
                    <a:pt x="6213" y="5810"/>
                  </a:cubicBezTo>
                  <a:cubicBezTo>
                    <a:pt x="6778" y="4681"/>
                    <a:pt x="6940" y="3309"/>
                    <a:pt x="6617" y="2018"/>
                  </a:cubicBezTo>
                  <a:cubicBezTo>
                    <a:pt x="6536" y="1695"/>
                    <a:pt x="6294" y="1292"/>
                    <a:pt x="5971" y="1130"/>
                  </a:cubicBezTo>
                  <a:cubicBezTo>
                    <a:pt x="5853" y="1086"/>
                    <a:pt x="5734" y="1066"/>
                    <a:pt x="5618" y="1066"/>
                  </a:cubicBezTo>
                  <a:cubicBezTo>
                    <a:pt x="5100" y="1066"/>
                    <a:pt x="4621" y="1461"/>
                    <a:pt x="4358" y="1856"/>
                  </a:cubicBezTo>
                  <a:cubicBezTo>
                    <a:pt x="3067" y="3793"/>
                    <a:pt x="2986" y="6294"/>
                    <a:pt x="4035" y="8312"/>
                  </a:cubicBezTo>
                  <a:cubicBezTo>
                    <a:pt x="3954" y="8473"/>
                    <a:pt x="3793" y="8554"/>
                    <a:pt x="3631" y="8715"/>
                  </a:cubicBezTo>
                  <a:cubicBezTo>
                    <a:pt x="2905" y="9361"/>
                    <a:pt x="1937" y="9925"/>
                    <a:pt x="969" y="10248"/>
                  </a:cubicBezTo>
                  <a:cubicBezTo>
                    <a:pt x="646" y="10329"/>
                    <a:pt x="323" y="10409"/>
                    <a:pt x="0" y="10409"/>
                  </a:cubicBezTo>
                  <a:lnTo>
                    <a:pt x="0" y="10571"/>
                  </a:lnTo>
                  <a:cubicBezTo>
                    <a:pt x="323" y="10571"/>
                    <a:pt x="646" y="10490"/>
                    <a:pt x="969" y="10409"/>
                  </a:cubicBezTo>
                  <a:cubicBezTo>
                    <a:pt x="2018" y="10087"/>
                    <a:pt x="2905" y="9522"/>
                    <a:pt x="3712" y="8796"/>
                  </a:cubicBezTo>
                  <a:lnTo>
                    <a:pt x="4115" y="8473"/>
                  </a:lnTo>
                  <a:cubicBezTo>
                    <a:pt x="4277" y="8796"/>
                    <a:pt x="4438" y="9118"/>
                    <a:pt x="4600" y="9361"/>
                  </a:cubicBezTo>
                  <a:cubicBezTo>
                    <a:pt x="5407" y="10652"/>
                    <a:pt x="6698" y="11458"/>
                    <a:pt x="8150" y="11620"/>
                  </a:cubicBezTo>
                  <a:cubicBezTo>
                    <a:pt x="9522" y="11539"/>
                    <a:pt x="10893" y="10813"/>
                    <a:pt x="11620" y="9603"/>
                  </a:cubicBezTo>
                  <a:cubicBezTo>
                    <a:pt x="12265" y="10409"/>
                    <a:pt x="13072" y="11136"/>
                    <a:pt x="14121" y="11458"/>
                  </a:cubicBezTo>
                  <a:cubicBezTo>
                    <a:pt x="14524" y="11620"/>
                    <a:pt x="15008" y="11701"/>
                    <a:pt x="15493" y="11701"/>
                  </a:cubicBezTo>
                  <a:cubicBezTo>
                    <a:pt x="16300" y="11701"/>
                    <a:pt x="17187" y="11458"/>
                    <a:pt x="17913" y="11055"/>
                  </a:cubicBezTo>
                  <a:cubicBezTo>
                    <a:pt x="18882" y="10490"/>
                    <a:pt x="19769" y="9683"/>
                    <a:pt x="20334" y="8715"/>
                  </a:cubicBezTo>
                  <a:cubicBezTo>
                    <a:pt x="20657" y="9118"/>
                    <a:pt x="20979" y="9441"/>
                    <a:pt x="21383" y="9764"/>
                  </a:cubicBezTo>
                  <a:cubicBezTo>
                    <a:pt x="21948" y="10329"/>
                    <a:pt x="22593" y="10732"/>
                    <a:pt x="23319" y="11055"/>
                  </a:cubicBezTo>
                  <a:lnTo>
                    <a:pt x="23319" y="10894"/>
                  </a:lnTo>
                  <a:cubicBezTo>
                    <a:pt x="22593" y="10571"/>
                    <a:pt x="21948" y="10167"/>
                    <a:pt x="21383" y="9603"/>
                  </a:cubicBezTo>
                  <a:cubicBezTo>
                    <a:pt x="21060" y="9280"/>
                    <a:pt x="20737" y="8957"/>
                    <a:pt x="20415" y="8554"/>
                  </a:cubicBezTo>
                  <a:lnTo>
                    <a:pt x="20657" y="8150"/>
                  </a:lnTo>
                  <a:cubicBezTo>
                    <a:pt x="21786" y="6133"/>
                    <a:pt x="22190" y="3793"/>
                    <a:pt x="21625" y="1534"/>
                  </a:cubicBezTo>
                  <a:cubicBezTo>
                    <a:pt x="21464" y="807"/>
                    <a:pt x="21060" y="1"/>
                    <a:pt x="2033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28"/>
            <p:cNvSpPr/>
            <p:nvPr/>
          </p:nvSpPr>
          <p:spPr>
            <a:xfrm>
              <a:off x="3149005" y="4371004"/>
              <a:ext cx="15397" cy="60118"/>
            </a:xfrm>
            <a:custGeom>
              <a:rect b="b" l="l" r="r" t="t"/>
              <a:pathLst>
                <a:path extrusionOk="0" h="3471" w="889">
                  <a:moveTo>
                    <a:pt x="404" y="1"/>
                  </a:moveTo>
                  <a:cubicBezTo>
                    <a:pt x="162" y="1"/>
                    <a:pt x="1" y="727"/>
                    <a:pt x="1" y="1695"/>
                  </a:cubicBezTo>
                  <a:cubicBezTo>
                    <a:pt x="1" y="2663"/>
                    <a:pt x="162" y="3470"/>
                    <a:pt x="404" y="3470"/>
                  </a:cubicBezTo>
                  <a:cubicBezTo>
                    <a:pt x="727" y="3470"/>
                    <a:pt x="888" y="2663"/>
                    <a:pt x="888" y="1695"/>
                  </a:cubicBezTo>
                  <a:cubicBezTo>
                    <a:pt x="888" y="727"/>
                    <a:pt x="727"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28"/>
            <p:cNvSpPr/>
            <p:nvPr/>
          </p:nvSpPr>
          <p:spPr>
            <a:xfrm>
              <a:off x="3244040" y="4371004"/>
              <a:ext cx="15397" cy="60118"/>
            </a:xfrm>
            <a:custGeom>
              <a:rect b="b" l="l" r="r" t="t"/>
              <a:pathLst>
                <a:path extrusionOk="0" h="3471" w="889">
                  <a:moveTo>
                    <a:pt x="404" y="1"/>
                  </a:moveTo>
                  <a:cubicBezTo>
                    <a:pt x="162" y="1"/>
                    <a:pt x="1" y="727"/>
                    <a:pt x="1" y="1695"/>
                  </a:cubicBezTo>
                  <a:cubicBezTo>
                    <a:pt x="1" y="2663"/>
                    <a:pt x="162" y="3470"/>
                    <a:pt x="404" y="3470"/>
                  </a:cubicBezTo>
                  <a:cubicBezTo>
                    <a:pt x="646" y="3470"/>
                    <a:pt x="888" y="2663"/>
                    <a:pt x="888" y="1695"/>
                  </a:cubicBezTo>
                  <a:cubicBezTo>
                    <a:pt x="888" y="727"/>
                    <a:pt x="646"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28"/>
            <p:cNvSpPr/>
            <p:nvPr/>
          </p:nvSpPr>
          <p:spPr>
            <a:xfrm>
              <a:off x="3339075" y="4371004"/>
              <a:ext cx="15397" cy="60118"/>
            </a:xfrm>
            <a:custGeom>
              <a:rect b="b" l="l" r="r" t="t"/>
              <a:pathLst>
                <a:path extrusionOk="0" h="3471" w="889">
                  <a:moveTo>
                    <a:pt x="485" y="1"/>
                  </a:moveTo>
                  <a:cubicBezTo>
                    <a:pt x="243" y="1"/>
                    <a:pt x="1" y="727"/>
                    <a:pt x="1" y="1695"/>
                  </a:cubicBezTo>
                  <a:cubicBezTo>
                    <a:pt x="1" y="2663"/>
                    <a:pt x="243" y="3470"/>
                    <a:pt x="485" y="3470"/>
                  </a:cubicBezTo>
                  <a:cubicBezTo>
                    <a:pt x="727" y="3470"/>
                    <a:pt x="888" y="2663"/>
                    <a:pt x="888" y="1695"/>
                  </a:cubicBezTo>
                  <a:cubicBezTo>
                    <a:pt x="888" y="727"/>
                    <a:pt x="727" y="1"/>
                    <a:pt x="48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28"/>
            <p:cNvSpPr/>
            <p:nvPr/>
          </p:nvSpPr>
          <p:spPr>
            <a:xfrm>
              <a:off x="2904447" y="4049563"/>
              <a:ext cx="567403" cy="4226"/>
            </a:xfrm>
            <a:custGeom>
              <a:rect b="b" l="l" r="r" t="t"/>
              <a:pathLst>
                <a:path extrusionOk="0" h="244" w="32760">
                  <a:moveTo>
                    <a:pt x="81" y="1"/>
                  </a:moveTo>
                  <a:cubicBezTo>
                    <a:pt x="0" y="1"/>
                    <a:pt x="0" y="82"/>
                    <a:pt x="0" y="82"/>
                  </a:cubicBezTo>
                  <a:cubicBezTo>
                    <a:pt x="0" y="162"/>
                    <a:pt x="0" y="243"/>
                    <a:pt x="81" y="243"/>
                  </a:cubicBezTo>
                  <a:lnTo>
                    <a:pt x="32679" y="243"/>
                  </a:lnTo>
                  <a:cubicBezTo>
                    <a:pt x="32760" y="243"/>
                    <a:pt x="32760" y="162"/>
                    <a:pt x="32760" y="82"/>
                  </a:cubicBezTo>
                  <a:cubicBezTo>
                    <a:pt x="32760" y="82"/>
                    <a:pt x="32760" y="1"/>
                    <a:pt x="3267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28"/>
            <p:cNvSpPr/>
            <p:nvPr/>
          </p:nvSpPr>
          <p:spPr>
            <a:xfrm>
              <a:off x="2999482" y="4491188"/>
              <a:ext cx="403902" cy="2823"/>
            </a:xfrm>
            <a:custGeom>
              <a:rect b="b" l="l" r="r" t="t"/>
              <a:pathLst>
                <a:path extrusionOk="0" h="163" w="23320">
                  <a:moveTo>
                    <a:pt x="161" y="1"/>
                  </a:moveTo>
                  <a:cubicBezTo>
                    <a:pt x="0" y="1"/>
                    <a:pt x="0" y="162"/>
                    <a:pt x="161" y="162"/>
                  </a:cubicBezTo>
                  <a:lnTo>
                    <a:pt x="23158" y="162"/>
                  </a:lnTo>
                  <a:cubicBezTo>
                    <a:pt x="23319" y="162"/>
                    <a:pt x="23319" y="1"/>
                    <a:pt x="231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1" name="Google Shape;2041;p28"/>
          <p:cNvGrpSpPr/>
          <p:nvPr/>
        </p:nvGrpSpPr>
        <p:grpSpPr>
          <a:xfrm>
            <a:off x="7250251" y="3600061"/>
            <a:ext cx="721160" cy="973933"/>
            <a:chOff x="2424150" y="2253325"/>
            <a:chExt cx="1369725" cy="1849825"/>
          </a:xfrm>
        </p:grpSpPr>
        <p:sp>
          <p:nvSpPr>
            <p:cNvPr id="2042" name="Google Shape;2042;p28"/>
            <p:cNvSpPr/>
            <p:nvPr/>
          </p:nvSpPr>
          <p:spPr>
            <a:xfrm>
              <a:off x="2553250" y="3310350"/>
              <a:ext cx="940050" cy="92825"/>
            </a:xfrm>
            <a:custGeom>
              <a:rect b="b" l="l" r="r" t="t"/>
              <a:pathLst>
                <a:path extrusionOk="0" h="3713" w="37602">
                  <a:moveTo>
                    <a:pt x="18801" y="1"/>
                  </a:moveTo>
                  <a:cubicBezTo>
                    <a:pt x="8473" y="1"/>
                    <a:pt x="1" y="808"/>
                    <a:pt x="1" y="1857"/>
                  </a:cubicBezTo>
                  <a:cubicBezTo>
                    <a:pt x="1" y="2825"/>
                    <a:pt x="8392" y="3712"/>
                    <a:pt x="18801" y="3712"/>
                  </a:cubicBezTo>
                  <a:cubicBezTo>
                    <a:pt x="29210" y="3712"/>
                    <a:pt x="37602" y="2825"/>
                    <a:pt x="37602" y="1857"/>
                  </a:cubicBezTo>
                  <a:cubicBezTo>
                    <a:pt x="37602" y="808"/>
                    <a:pt x="29210" y="1"/>
                    <a:pt x="1880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28"/>
            <p:cNvSpPr/>
            <p:nvPr/>
          </p:nvSpPr>
          <p:spPr>
            <a:xfrm>
              <a:off x="3174550" y="2483300"/>
              <a:ext cx="470050" cy="742350"/>
            </a:xfrm>
            <a:custGeom>
              <a:rect b="b" l="l" r="r" t="t"/>
              <a:pathLst>
                <a:path extrusionOk="0" h="29694" w="18802">
                  <a:moveTo>
                    <a:pt x="18802" y="0"/>
                  </a:moveTo>
                  <a:cubicBezTo>
                    <a:pt x="17510" y="3308"/>
                    <a:pt x="12266" y="9279"/>
                    <a:pt x="7102" y="16461"/>
                  </a:cubicBezTo>
                  <a:cubicBezTo>
                    <a:pt x="4197" y="20495"/>
                    <a:pt x="1776" y="24933"/>
                    <a:pt x="1" y="29694"/>
                  </a:cubicBezTo>
                  <a:lnTo>
                    <a:pt x="8070" y="27757"/>
                  </a:lnTo>
                  <a:cubicBezTo>
                    <a:pt x="17107" y="18317"/>
                    <a:pt x="18801" y="1"/>
                    <a:pt x="18802"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28"/>
            <p:cNvSpPr/>
            <p:nvPr/>
          </p:nvSpPr>
          <p:spPr>
            <a:xfrm>
              <a:off x="3243150" y="2977525"/>
              <a:ext cx="207800" cy="191650"/>
            </a:xfrm>
            <a:custGeom>
              <a:rect b="b" l="l" r="r" t="t"/>
              <a:pathLst>
                <a:path extrusionOk="0" h="7666" w="8312">
                  <a:moveTo>
                    <a:pt x="2260" y="0"/>
                  </a:moveTo>
                  <a:cubicBezTo>
                    <a:pt x="1372" y="1452"/>
                    <a:pt x="646" y="2743"/>
                    <a:pt x="0" y="3954"/>
                  </a:cubicBezTo>
                  <a:lnTo>
                    <a:pt x="485" y="4196"/>
                  </a:lnTo>
                  <a:cubicBezTo>
                    <a:pt x="1534" y="4519"/>
                    <a:pt x="2502" y="5003"/>
                    <a:pt x="3389" y="5648"/>
                  </a:cubicBezTo>
                  <a:cubicBezTo>
                    <a:pt x="4196" y="6213"/>
                    <a:pt x="5003" y="6939"/>
                    <a:pt x="5649" y="7665"/>
                  </a:cubicBezTo>
                  <a:cubicBezTo>
                    <a:pt x="6617" y="6617"/>
                    <a:pt x="7504" y="5406"/>
                    <a:pt x="8311" y="4196"/>
                  </a:cubicBezTo>
                  <a:cubicBezTo>
                    <a:pt x="7747" y="3631"/>
                    <a:pt x="7182" y="3147"/>
                    <a:pt x="6536" y="2663"/>
                  </a:cubicBezTo>
                  <a:cubicBezTo>
                    <a:pt x="5245" y="1614"/>
                    <a:pt x="3793" y="726"/>
                    <a:pt x="2260"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28"/>
            <p:cNvSpPr/>
            <p:nvPr/>
          </p:nvSpPr>
          <p:spPr>
            <a:xfrm>
              <a:off x="3352075" y="2822175"/>
              <a:ext cx="183600" cy="175525"/>
            </a:xfrm>
            <a:custGeom>
              <a:rect b="b" l="l" r="r" t="t"/>
              <a:pathLst>
                <a:path extrusionOk="0" h="7021" w="7344">
                  <a:moveTo>
                    <a:pt x="2179" y="1"/>
                  </a:moveTo>
                  <a:cubicBezTo>
                    <a:pt x="1453" y="889"/>
                    <a:pt x="727" y="1937"/>
                    <a:pt x="1" y="2906"/>
                  </a:cubicBezTo>
                  <a:lnTo>
                    <a:pt x="1" y="2986"/>
                  </a:lnTo>
                  <a:cubicBezTo>
                    <a:pt x="2179" y="4035"/>
                    <a:pt x="4116" y="5407"/>
                    <a:pt x="5891" y="7021"/>
                  </a:cubicBezTo>
                  <a:cubicBezTo>
                    <a:pt x="6375" y="5972"/>
                    <a:pt x="6859" y="4923"/>
                    <a:pt x="7343" y="3874"/>
                  </a:cubicBezTo>
                  <a:cubicBezTo>
                    <a:pt x="6375" y="2906"/>
                    <a:pt x="5245" y="2018"/>
                    <a:pt x="4035" y="1211"/>
                  </a:cubicBezTo>
                  <a:cubicBezTo>
                    <a:pt x="3470" y="808"/>
                    <a:pt x="2825" y="404"/>
                    <a:pt x="2179"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28"/>
            <p:cNvSpPr/>
            <p:nvPr/>
          </p:nvSpPr>
          <p:spPr>
            <a:xfrm>
              <a:off x="3454950" y="2687025"/>
              <a:ext cx="139225" cy="167450"/>
            </a:xfrm>
            <a:custGeom>
              <a:rect b="b" l="l" r="r" t="t"/>
              <a:pathLst>
                <a:path extrusionOk="0" h="6698" w="5569">
                  <a:moveTo>
                    <a:pt x="2179" y="1"/>
                  </a:moveTo>
                  <a:lnTo>
                    <a:pt x="1" y="2825"/>
                  </a:lnTo>
                  <a:cubicBezTo>
                    <a:pt x="1534" y="3955"/>
                    <a:pt x="2906" y="5246"/>
                    <a:pt x="4197" y="6698"/>
                  </a:cubicBezTo>
                  <a:cubicBezTo>
                    <a:pt x="4761" y="5165"/>
                    <a:pt x="5246" y="3632"/>
                    <a:pt x="5568" y="2179"/>
                  </a:cubicBezTo>
                  <a:cubicBezTo>
                    <a:pt x="5326" y="1937"/>
                    <a:pt x="5084" y="1776"/>
                    <a:pt x="4842" y="1534"/>
                  </a:cubicBezTo>
                  <a:cubicBezTo>
                    <a:pt x="3955" y="969"/>
                    <a:pt x="3067" y="404"/>
                    <a:pt x="2179"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28"/>
            <p:cNvSpPr/>
            <p:nvPr/>
          </p:nvSpPr>
          <p:spPr>
            <a:xfrm>
              <a:off x="3569950" y="2483300"/>
              <a:ext cx="74650" cy="155350"/>
            </a:xfrm>
            <a:custGeom>
              <a:rect b="b" l="l" r="r" t="t"/>
              <a:pathLst>
                <a:path extrusionOk="0" h="6214" w="2986">
                  <a:moveTo>
                    <a:pt x="2986" y="0"/>
                  </a:moveTo>
                  <a:cubicBezTo>
                    <a:pt x="2179" y="1695"/>
                    <a:pt x="1130" y="3308"/>
                    <a:pt x="0" y="4842"/>
                  </a:cubicBezTo>
                  <a:cubicBezTo>
                    <a:pt x="646" y="5245"/>
                    <a:pt x="1372" y="5648"/>
                    <a:pt x="2017" y="6213"/>
                  </a:cubicBezTo>
                  <a:cubicBezTo>
                    <a:pt x="2421" y="4115"/>
                    <a:pt x="2743" y="2017"/>
                    <a:pt x="2986"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28"/>
            <p:cNvSpPr/>
            <p:nvPr/>
          </p:nvSpPr>
          <p:spPr>
            <a:xfrm>
              <a:off x="3112025" y="2884725"/>
              <a:ext cx="681850" cy="463975"/>
            </a:xfrm>
            <a:custGeom>
              <a:rect b="b" l="l" r="r" t="t"/>
              <a:pathLst>
                <a:path extrusionOk="0" h="18559" w="27274">
                  <a:moveTo>
                    <a:pt x="27273" y="0"/>
                  </a:moveTo>
                  <a:cubicBezTo>
                    <a:pt x="27273" y="1"/>
                    <a:pt x="24530" y="2340"/>
                    <a:pt x="18398" y="4680"/>
                  </a:cubicBezTo>
                  <a:cubicBezTo>
                    <a:pt x="12346" y="6940"/>
                    <a:pt x="3309" y="11942"/>
                    <a:pt x="1" y="18559"/>
                  </a:cubicBezTo>
                  <a:lnTo>
                    <a:pt x="7424" y="18559"/>
                  </a:lnTo>
                  <a:cubicBezTo>
                    <a:pt x="7424" y="18559"/>
                    <a:pt x="21060" y="12749"/>
                    <a:pt x="27273"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28"/>
            <p:cNvSpPr/>
            <p:nvPr/>
          </p:nvSpPr>
          <p:spPr>
            <a:xfrm>
              <a:off x="3112025" y="3225625"/>
              <a:ext cx="189650" cy="123075"/>
            </a:xfrm>
            <a:custGeom>
              <a:rect b="b" l="l" r="r" t="t"/>
              <a:pathLst>
                <a:path extrusionOk="0" h="4923" w="7586">
                  <a:moveTo>
                    <a:pt x="3712" y="1"/>
                  </a:moveTo>
                  <a:cubicBezTo>
                    <a:pt x="2179" y="1373"/>
                    <a:pt x="969" y="3067"/>
                    <a:pt x="1" y="4923"/>
                  </a:cubicBezTo>
                  <a:lnTo>
                    <a:pt x="7424" y="4923"/>
                  </a:lnTo>
                  <a:lnTo>
                    <a:pt x="7585" y="4842"/>
                  </a:lnTo>
                  <a:cubicBezTo>
                    <a:pt x="7101" y="3955"/>
                    <a:pt x="6617" y="3148"/>
                    <a:pt x="5972" y="2341"/>
                  </a:cubicBezTo>
                  <a:cubicBezTo>
                    <a:pt x="5326" y="1453"/>
                    <a:pt x="4600" y="646"/>
                    <a:pt x="3712"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28"/>
            <p:cNvSpPr/>
            <p:nvPr/>
          </p:nvSpPr>
          <p:spPr>
            <a:xfrm>
              <a:off x="3297625" y="3098550"/>
              <a:ext cx="181575" cy="199725"/>
            </a:xfrm>
            <a:custGeom>
              <a:rect b="b" l="l" r="r" t="t"/>
              <a:pathLst>
                <a:path extrusionOk="0" h="7989" w="7263">
                  <a:moveTo>
                    <a:pt x="2905" y="0"/>
                  </a:moveTo>
                  <a:cubicBezTo>
                    <a:pt x="1937" y="646"/>
                    <a:pt x="968" y="1291"/>
                    <a:pt x="0" y="1937"/>
                  </a:cubicBezTo>
                  <a:cubicBezTo>
                    <a:pt x="1049" y="2824"/>
                    <a:pt x="1937" y="3954"/>
                    <a:pt x="2582" y="5164"/>
                  </a:cubicBezTo>
                  <a:cubicBezTo>
                    <a:pt x="3066" y="6052"/>
                    <a:pt x="3470" y="7020"/>
                    <a:pt x="3873" y="7989"/>
                  </a:cubicBezTo>
                  <a:cubicBezTo>
                    <a:pt x="4841" y="7343"/>
                    <a:pt x="6052" y="6617"/>
                    <a:pt x="7262" y="5729"/>
                  </a:cubicBezTo>
                  <a:cubicBezTo>
                    <a:pt x="6052" y="3631"/>
                    <a:pt x="4599" y="1695"/>
                    <a:pt x="290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28"/>
            <p:cNvSpPr/>
            <p:nvPr/>
          </p:nvSpPr>
          <p:spPr>
            <a:xfrm>
              <a:off x="3442850" y="3021900"/>
              <a:ext cx="153325" cy="179550"/>
            </a:xfrm>
            <a:custGeom>
              <a:rect b="b" l="l" r="r" t="t"/>
              <a:pathLst>
                <a:path extrusionOk="0" h="7182" w="6133">
                  <a:moveTo>
                    <a:pt x="3147" y="0"/>
                  </a:moveTo>
                  <a:cubicBezTo>
                    <a:pt x="2099" y="404"/>
                    <a:pt x="1050" y="888"/>
                    <a:pt x="1" y="1453"/>
                  </a:cubicBezTo>
                  <a:cubicBezTo>
                    <a:pt x="1130" y="2582"/>
                    <a:pt x="2018" y="3873"/>
                    <a:pt x="2744" y="5326"/>
                  </a:cubicBezTo>
                  <a:cubicBezTo>
                    <a:pt x="3067" y="5890"/>
                    <a:pt x="3309" y="6536"/>
                    <a:pt x="3551" y="7182"/>
                  </a:cubicBezTo>
                  <a:cubicBezTo>
                    <a:pt x="4439" y="6455"/>
                    <a:pt x="5326" y="5729"/>
                    <a:pt x="6133" y="4922"/>
                  </a:cubicBezTo>
                  <a:cubicBezTo>
                    <a:pt x="5407" y="3147"/>
                    <a:pt x="4358" y="1453"/>
                    <a:pt x="3147"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28"/>
            <p:cNvSpPr/>
            <p:nvPr/>
          </p:nvSpPr>
          <p:spPr>
            <a:xfrm>
              <a:off x="3590100" y="2955325"/>
              <a:ext cx="125100" cy="129125"/>
            </a:xfrm>
            <a:custGeom>
              <a:rect b="b" l="l" r="r" t="t"/>
              <a:pathLst>
                <a:path extrusionOk="0" h="5165" w="5004">
                  <a:moveTo>
                    <a:pt x="3390" y="0"/>
                  </a:moveTo>
                  <a:cubicBezTo>
                    <a:pt x="2422" y="485"/>
                    <a:pt x="1292" y="1049"/>
                    <a:pt x="1" y="1534"/>
                  </a:cubicBezTo>
                  <a:cubicBezTo>
                    <a:pt x="1050" y="2663"/>
                    <a:pt x="1857" y="3874"/>
                    <a:pt x="2583" y="5165"/>
                  </a:cubicBezTo>
                  <a:cubicBezTo>
                    <a:pt x="3471" y="4277"/>
                    <a:pt x="4277" y="3309"/>
                    <a:pt x="5004" y="2260"/>
                  </a:cubicBezTo>
                  <a:cubicBezTo>
                    <a:pt x="4519" y="1453"/>
                    <a:pt x="3955" y="727"/>
                    <a:pt x="339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28"/>
            <p:cNvSpPr/>
            <p:nvPr/>
          </p:nvSpPr>
          <p:spPr>
            <a:xfrm>
              <a:off x="2424150" y="2987600"/>
              <a:ext cx="403475" cy="359100"/>
            </a:xfrm>
            <a:custGeom>
              <a:rect b="b" l="l" r="r" t="t"/>
              <a:pathLst>
                <a:path extrusionOk="0" h="14364" w="16139">
                  <a:moveTo>
                    <a:pt x="1" y="0"/>
                  </a:moveTo>
                  <a:lnTo>
                    <a:pt x="1" y="0"/>
                  </a:lnTo>
                  <a:cubicBezTo>
                    <a:pt x="2099" y="5568"/>
                    <a:pt x="5568" y="10490"/>
                    <a:pt x="10087" y="14363"/>
                  </a:cubicBezTo>
                  <a:lnTo>
                    <a:pt x="16138" y="14363"/>
                  </a:lnTo>
                  <a:cubicBezTo>
                    <a:pt x="9441" y="2502"/>
                    <a:pt x="1" y="1"/>
                    <a:pt x="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28"/>
            <p:cNvSpPr/>
            <p:nvPr/>
          </p:nvSpPr>
          <p:spPr>
            <a:xfrm>
              <a:off x="2424150" y="2987600"/>
              <a:ext cx="123075" cy="129125"/>
            </a:xfrm>
            <a:custGeom>
              <a:rect b="b" l="l" r="r" t="t"/>
              <a:pathLst>
                <a:path extrusionOk="0" h="5165" w="4923">
                  <a:moveTo>
                    <a:pt x="1" y="0"/>
                  </a:moveTo>
                  <a:lnTo>
                    <a:pt x="1" y="0"/>
                  </a:lnTo>
                  <a:cubicBezTo>
                    <a:pt x="727" y="1776"/>
                    <a:pt x="1534" y="3470"/>
                    <a:pt x="2502" y="5165"/>
                  </a:cubicBezTo>
                  <a:cubicBezTo>
                    <a:pt x="3470" y="4358"/>
                    <a:pt x="4277" y="3389"/>
                    <a:pt x="4923" y="2260"/>
                  </a:cubicBezTo>
                  <a:cubicBezTo>
                    <a:pt x="3390" y="1291"/>
                    <a:pt x="1776" y="485"/>
                    <a:pt x="1"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28"/>
            <p:cNvSpPr/>
            <p:nvPr/>
          </p:nvSpPr>
          <p:spPr>
            <a:xfrm>
              <a:off x="2537125" y="3102575"/>
              <a:ext cx="135175" cy="147300"/>
            </a:xfrm>
            <a:custGeom>
              <a:rect b="b" l="l" r="r" t="t"/>
              <a:pathLst>
                <a:path extrusionOk="0" h="5892" w="5407">
                  <a:moveTo>
                    <a:pt x="3631" y="1"/>
                  </a:moveTo>
                  <a:cubicBezTo>
                    <a:pt x="2582" y="1372"/>
                    <a:pt x="1372" y="2663"/>
                    <a:pt x="0" y="3793"/>
                  </a:cubicBezTo>
                  <a:cubicBezTo>
                    <a:pt x="646" y="4600"/>
                    <a:pt x="1211" y="5246"/>
                    <a:pt x="1775" y="5891"/>
                  </a:cubicBezTo>
                  <a:cubicBezTo>
                    <a:pt x="3228" y="4761"/>
                    <a:pt x="4438" y="3228"/>
                    <a:pt x="5406" y="1615"/>
                  </a:cubicBezTo>
                  <a:cubicBezTo>
                    <a:pt x="4761" y="1050"/>
                    <a:pt x="4196" y="485"/>
                    <a:pt x="3631"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28"/>
            <p:cNvSpPr/>
            <p:nvPr/>
          </p:nvSpPr>
          <p:spPr>
            <a:xfrm>
              <a:off x="2635975" y="3193350"/>
              <a:ext cx="135175" cy="153350"/>
            </a:xfrm>
            <a:custGeom>
              <a:rect b="b" l="l" r="r" t="t"/>
              <a:pathLst>
                <a:path extrusionOk="0" h="6134" w="5407">
                  <a:moveTo>
                    <a:pt x="3389" y="1"/>
                  </a:moveTo>
                  <a:cubicBezTo>
                    <a:pt x="2743" y="1211"/>
                    <a:pt x="1937" y="2421"/>
                    <a:pt x="1049" y="3470"/>
                  </a:cubicBezTo>
                  <a:cubicBezTo>
                    <a:pt x="726" y="3874"/>
                    <a:pt x="323" y="4277"/>
                    <a:pt x="0" y="4600"/>
                  </a:cubicBezTo>
                  <a:cubicBezTo>
                    <a:pt x="484" y="5165"/>
                    <a:pt x="1049" y="5649"/>
                    <a:pt x="1614" y="6133"/>
                  </a:cubicBezTo>
                  <a:lnTo>
                    <a:pt x="2501" y="6133"/>
                  </a:lnTo>
                  <a:cubicBezTo>
                    <a:pt x="2743" y="5972"/>
                    <a:pt x="2986" y="5730"/>
                    <a:pt x="3228" y="5568"/>
                  </a:cubicBezTo>
                  <a:cubicBezTo>
                    <a:pt x="4115" y="4681"/>
                    <a:pt x="4922" y="3712"/>
                    <a:pt x="5406" y="2502"/>
                  </a:cubicBezTo>
                  <a:cubicBezTo>
                    <a:pt x="4761" y="1615"/>
                    <a:pt x="4115" y="808"/>
                    <a:pt x="3389"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28"/>
            <p:cNvSpPr/>
            <p:nvPr/>
          </p:nvSpPr>
          <p:spPr>
            <a:xfrm>
              <a:off x="2474575" y="2495400"/>
              <a:ext cx="486175" cy="853300"/>
            </a:xfrm>
            <a:custGeom>
              <a:rect b="b" l="l" r="r" t="t"/>
              <a:pathLst>
                <a:path extrusionOk="0" h="34132" w="19447">
                  <a:moveTo>
                    <a:pt x="1" y="0"/>
                  </a:moveTo>
                  <a:cubicBezTo>
                    <a:pt x="1" y="1"/>
                    <a:pt x="2341" y="16058"/>
                    <a:pt x="14121" y="34051"/>
                  </a:cubicBezTo>
                  <a:lnTo>
                    <a:pt x="19447" y="34132"/>
                  </a:lnTo>
                  <a:cubicBezTo>
                    <a:pt x="19447" y="34132"/>
                    <a:pt x="12024" y="7585"/>
                    <a:pt x="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28"/>
            <p:cNvSpPr/>
            <p:nvPr/>
          </p:nvSpPr>
          <p:spPr>
            <a:xfrm>
              <a:off x="2474575" y="2495400"/>
              <a:ext cx="119050" cy="163425"/>
            </a:xfrm>
            <a:custGeom>
              <a:rect b="b" l="l" r="r" t="t"/>
              <a:pathLst>
                <a:path extrusionOk="0" h="6537" w="4762">
                  <a:moveTo>
                    <a:pt x="1" y="0"/>
                  </a:moveTo>
                  <a:lnTo>
                    <a:pt x="1" y="0"/>
                  </a:lnTo>
                  <a:cubicBezTo>
                    <a:pt x="404" y="2179"/>
                    <a:pt x="889" y="4358"/>
                    <a:pt x="1534" y="6536"/>
                  </a:cubicBezTo>
                  <a:cubicBezTo>
                    <a:pt x="2260" y="6213"/>
                    <a:pt x="2906" y="5810"/>
                    <a:pt x="3551" y="5326"/>
                  </a:cubicBezTo>
                  <a:cubicBezTo>
                    <a:pt x="3955" y="4922"/>
                    <a:pt x="4358" y="4519"/>
                    <a:pt x="4762" y="4115"/>
                  </a:cubicBezTo>
                  <a:cubicBezTo>
                    <a:pt x="3390" y="2582"/>
                    <a:pt x="1776" y="1130"/>
                    <a:pt x="1"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28"/>
            <p:cNvSpPr/>
            <p:nvPr/>
          </p:nvSpPr>
          <p:spPr>
            <a:xfrm>
              <a:off x="2541150" y="2668875"/>
              <a:ext cx="177550" cy="193675"/>
            </a:xfrm>
            <a:custGeom>
              <a:rect b="b" l="l" r="r" t="t"/>
              <a:pathLst>
                <a:path extrusionOk="0" h="7747" w="7102">
                  <a:moveTo>
                    <a:pt x="4277" y="1"/>
                  </a:moveTo>
                  <a:cubicBezTo>
                    <a:pt x="3874" y="485"/>
                    <a:pt x="3390" y="888"/>
                    <a:pt x="2905" y="1292"/>
                  </a:cubicBezTo>
                  <a:cubicBezTo>
                    <a:pt x="2018" y="2098"/>
                    <a:pt x="1050" y="2744"/>
                    <a:pt x="1" y="3147"/>
                  </a:cubicBezTo>
                  <a:cubicBezTo>
                    <a:pt x="404" y="4600"/>
                    <a:pt x="969" y="6133"/>
                    <a:pt x="1614" y="7747"/>
                  </a:cubicBezTo>
                  <a:cubicBezTo>
                    <a:pt x="2905" y="7263"/>
                    <a:pt x="4196" y="6536"/>
                    <a:pt x="5407" y="5729"/>
                  </a:cubicBezTo>
                  <a:cubicBezTo>
                    <a:pt x="5972" y="5245"/>
                    <a:pt x="6536" y="4761"/>
                    <a:pt x="7101" y="4196"/>
                  </a:cubicBezTo>
                  <a:cubicBezTo>
                    <a:pt x="6214" y="2744"/>
                    <a:pt x="5245" y="1292"/>
                    <a:pt x="4277"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28"/>
            <p:cNvSpPr/>
            <p:nvPr/>
          </p:nvSpPr>
          <p:spPr>
            <a:xfrm>
              <a:off x="2621850" y="2852450"/>
              <a:ext cx="193675" cy="209800"/>
            </a:xfrm>
            <a:custGeom>
              <a:rect b="b" l="l" r="r" t="t"/>
              <a:pathLst>
                <a:path extrusionOk="0" h="8392" w="7747">
                  <a:moveTo>
                    <a:pt x="5648" y="0"/>
                  </a:moveTo>
                  <a:cubicBezTo>
                    <a:pt x="4196" y="2018"/>
                    <a:pt x="2260" y="3551"/>
                    <a:pt x="0" y="4438"/>
                  </a:cubicBezTo>
                  <a:cubicBezTo>
                    <a:pt x="565" y="5729"/>
                    <a:pt x="1211" y="7020"/>
                    <a:pt x="1856" y="8392"/>
                  </a:cubicBezTo>
                  <a:cubicBezTo>
                    <a:pt x="3066" y="7908"/>
                    <a:pt x="4277" y="7182"/>
                    <a:pt x="5326" y="6375"/>
                  </a:cubicBezTo>
                  <a:cubicBezTo>
                    <a:pt x="6213" y="5729"/>
                    <a:pt x="7020" y="5084"/>
                    <a:pt x="7746" y="4358"/>
                  </a:cubicBezTo>
                  <a:cubicBezTo>
                    <a:pt x="7101" y="2905"/>
                    <a:pt x="6375" y="1453"/>
                    <a:pt x="5648"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28"/>
            <p:cNvSpPr/>
            <p:nvPr/>
          </p:nvSpPr>
          <p:spPr>
            <a:xfrm>
              <a:off x="2710600" y="3046100"/>
              <a:ext cx="189650" cy="197700"/>
            </a:xfrm>
            <a:custGeom>
              <a:rect b="b" l="l" r="r" t="t"/>
              <a:pathLst>
                <a:path extrusionOk="0" h="7908" w="7586">
                  <a:moveTo>
                    <a:pt x="5729" y="0"/>
                  </a:moveTo>
                  <a:cubicBezTo>
                    <a:pt x="4035" y="1695"/>
                    <a:pt x="2098" y="2986"/>
                    <a:pt x="1" y="3954"/>
                  </a:cubicBezTo>
                  <a:cubicBezTo>
                    <a:pt x="646" y="5245"/>
                    <a:pt x="1372" y="6536"/>
                    <a:pt x="2179" y="7908"/>
                  </a:cubicBezTo>
                  <a:cubicBezTo>
                    <a:pt x="4116" y="7182"/>
                    <a:pt x="5972" y="6133"/>
                    <a:pt x="7585" y="4842"/>
                  </a:cubicBezTo>
                  <a:cubicBezTo>
                    <a:pt x="7020" y="3389"/>
                    <a:pt x="6456" y="1695"/>
                    <a:pt x="5729"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28"/>
            <p:cNvSpPr/>
            <p:nvPr/>
          </p:nvSpPr>
          <p:spPr>
            <a:xfrm>
              <a:off x="2805400" y="3263950"/>
              <a:ext cx="155350" cy="84750"/>
            </a:xfrm>
            <a:custGeom>
              <a:rect b="b" l="l" r="r" t="t"/>
              <a:pathLst>
                <a:path extrusionOk="0" h="3390" w="6214">
                  <a:moveTo>
                    <a:pt x="5165" y="1"/>
                  </a:moveTo>
                  <a:cubicBezTo>
                    <a:pt x="3551" y="808"/>
                    <a:pt x="1776" y="1373"/>
                    <a:pt x="1" y="1857"/>
                  </a:cubicBezTo>
                  <a:lnTo>
                    <a:pt x="969" y="3309"/>
                  </a:lnTo>
                  <a:lnTo>
                    <a:pt x="6214" y="3390"/>
                  </a:lnTo>
                  <a:cubicBezTo>
                    <a:pt x="6214" y="3390"/>
                    <a:pt x="5891" y="2099"/>
                    <a:pt x="5165"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28"/>
            <p:cNvSpPr/>
            <p:nvPr/>
          </p:nvSpPr>
          <p:spPr>
            <a:xfrm>
              <a:off x="2954675" y="2253325"/>
              <a:ext cx="272350" cy="960225"/>
            </a:xfrm>
            <a:custGeom>
              <a:rect b="b" l="l" r="r" t="t"/>
              <a:pathLst>
                <a:path extrusionOk="0" h="38409" w="10894">
                  <a:moveTo>
                    <a:pt x="7182" y="1"/>
                  </a:moveTo>
                  <a:lnTo>
                    <a:pt x="7182" y="1"/>
                  </a:lnTo>
                  <a:cubicBezTo>
                    <a:pt x="7182" y="1"/>
                    <a:pt x="1" y="10168"/>
                    <a:pt x="3067" y="37037"/>
                  </a:cubicBezTo>
                  <a:lnTo>
                    <a:pt x="5811" y="38409"/>
                  </a:lnTo>
                  <a:cubicBezTo>
                    <a:pt x="5811" y="38409"/>
                    <a:pt x="10894" y="30259"/>
                    <a:pt x="10168" y="22190"/>
                  </a:cubicBezTo>
                  <a:cubicBezTo>
                    <a:pt x="9442" y="14041"/>
                    <a:pt x="5811" y="6617"/>
                    <a:pt x="7182"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28"/>
            <p:cNvSpPr/>
            <p:nvPr/>
          </p:nvSpPr>
          <p:spPr>
            <a:xfrm>
              <a:off x="3011175" y="2919025"/>
              <a:ext cx="193675" cy="136175"/>
            </a:xfrm>
            <a:custGeom>
              <a:rect b="b" l="l" r="r" t="t"/>
              <a:pathLst>
                <a:path extrusionOk="0" h="5447" w="7747">
                  <a:moveTo>
                    <a:pt x="0" y="0"/>
                  </a:moveTo>
                  <a:lnTo>
                    <a:pt x="0" y="0"/>
                  </a:lnTo>
                  <a:cubicBezTo>
                    <a:pt x="81" y="1452"/>
                    <a:pt x="81" y="2905"/>
                    <a:pt x="242" y="4519"/>
                  </a:cubicBezTo>
                  <a:cubicBezTo>
                    <a:pt x="1851" y="5122"/>
                    <a:pt x="3628" y="5447"/>
                    <a:pt x="5432" y="5447"/>
                  </a:cubicBezTo>
                  <a:cubicBezTo>
                    <a:pt x="5799" y="5447"/>
                    <a:pt x="6168" y="5433"/>
                    <a:pt x="6536" y="5406"/>
                  </a:cubicBezTo>
                  <a:cubicBezTo>
                    <a:pt x="7101" y="3712"/>
                    <a:pt x="7504" y="1937"/>
                    <a:pt x="7746" y="242"/>
                  </a:cubicBezTo>
                  <a:lnTo>
                    <a:pt x="7746" y="242"/>
                  </a:lnTo>
                  <a:cubicBezTo>
                    <a:pt x="6489" y="699"/>
                    <a:pt x="5190" y="914"/>
                    <a:pt x="3880" y="914"/>
                  </a:cubicBezTo>
                  <a:cubicBezTo>
                    <a:pt x="3341" y="914"/>
                    <a:pt x="2800" y="877"/>
                    <a:pt x="2259" y="807"/>
                  </a:cubicBezTo>
                  <a:cubicBezTo>
                    <a:pt x="1453" y="646"/>
                    <a:pt x="726" y="403"/>
                    <a:pt x="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28"/>
            <p:cNvSpPr/>
            <p:nvPr/>
          </p:nvSpPr>
          <p:spPr>
            <a:xfrm>
              <a:off x="3089850" y="2255350"/>
              <a:ext cx="42375" cy="94825"/>
            </a:xfrm>
            <a:custGeom>
              <a:rect b="b" l="l" r="r" t="t"/>
              <a:pathLst>
                <a:path extrusionOk="0" h="3793" w="1695">
                  <a:moveTo>
                    <a:pt x="1695" y="0"/>
                  </a:moveTo>
                  <a:lnTo>
                    <a:pt x="1695" y="0"/>
                  </a:lnTo>
                  <a:cubicBezTo>
                    <a:pt x="968" y="1130"/>
                    <a:pt x="404" y="2260"/>
                    <a:pt x="0" y="3551"/>
                  </a:cubicBezTo>
                  <a:cubicBezTo>
                    <a:pt x="404" y="3712"/>
                    <a:pt x="888" y="3793"/>
                    <a:pt x="1372" y="3793"/>
                  </a:cubicBezTo>
                  <a:lnTo>
                    <a:pt x="1452" y="3793"/>
                  </a:lnTo>
                  <a:cubicBezTo>
                    <a:pt x="1372" y="2502"/>
                    <a:pt x="1452" y="1211"/>
                    <a:pt x="169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28"/>
            <p:cNvSpPr/>
            <p:nvPr/>
          </p:nvSpPr>
          <p:spPr>
            <a:xfrm>
              <a:off x="3025300" y="2503475"/>
              <a:ext cx="151300" cy="127800"/>
            </a:xfrm>
            <a:custGeom>
              <a:rect b="b" l="l" r="r" t="t"/>
              <a:pathLst>
                <a:path extrusionOk="0" h="5112" w="6052">
                  <a:moveTo>
                    <a:pt x="807" y="0"/>
                  </a:moveTo>
                  <a:cubicBezTo>
                    <a:pt x="484" y="1372"/>
                    <a:pt x="242" y="2986"/>
                    <a:pt x="0" y="4680"/>
                  </a:cubicBezTo>
                  <a:cubicBezTo>
                    <a:pt x="1001" y="4993"/>
                    <a:pt x="2050" y="5112"/>
                    <a:pt x="3111" y="5112"/>
                  </a:cubicBezTo>
                  <a:cubicBezTo>
                    <a:pt x="3418" y="5112"/>
                    <a:pt x="3726" y="5102"/>
                    <a:pt x="4034" y="5083"/>
                  </a:cubicBezTo>
                  <a:cubicBezTo>
                    <a:pt x="4680" y="5003"/>
                    <a:pt x="5325" y="4922"/>
                    <a:pt x="6052" y="4761"/>
                  </a:cubicBezTo>
                  <a:cubicBezTo>
                    <a:pt x="5729" y="3389"/>
                    <a:pt x="5406" y="2098"/>
                    <a:pt x="5083" y="888"/>
                  </a:cubicBezTo>
                  <a:cubicBezTo>
                    <a:pt x="4438" y="888"/>
                    <a:pt x="3712" y="888"/>
                    <a:pt x="2986" y="726"/>
                  </a:cubicBezTo>
                  <a:cubicBezTo>
                    <a:pt x="2259" y="565"/>
                    <a:pt x="1533" y="323"/>
                    <a:pt x="807"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28"/>
            <p:cNvSpPr/>
            <p:nvPr/>
          </p:nvSpPr>
          <p:spPr>
            <a:xfrm>
              <a:off x="3011175" y="2729400"/>
              <a:ext cx="197700" cy="88775"/>
            </a:xfrm>
            <a:custGeom>
              <a:rect b="b" l="l" r="r" t="t"/>
              <a:pathLst>
                <a:path extrusionOk="0" h="3551" w="7908">
                  <a:moveTo>
                    <a:pt x="162" y="0"/>
                  </a:moveTo>
                  <a:cubicBezTo>
                    <a:pt x="81" y="1049"/>
                    <a:pt x="0" y="2098"/>
                    <a:pt x="0" y="3147"/>
                  </a:cubicBezTo>
                  <a:cubicBezTo>
                    <a:pt x="1049" y="3470"/>
                    <a:pt x="2179" y="3551"/>
                    <a:pt x="3308" y="3551"/>
                  </a:cubicBezTo>
                  <a:cubicBezTo>
                    <a:pt x="4842" y="3470"/>
                    <a:pt x="6375" y="3228"/>
                    <a:pt x="7908" y="2824"/>
                  </a:cubicBezTo>
                  <a:cubicBezTo>
                    <a:pt x="7827" y="2017"/>
                    <a:pt x="7666" y="1130"/>
                    <a:pt x="7504" y="242"/>
                  </a:cubicBezTo>
                  <a:cubicBezTo>
                    <a:pt x="6428" y="529"/>
                    <a:pt x="5337" y="673"/>
                    <a:pt x="4243" y="673"/>
                  </a:cubicBezTo>
                  <a:cubicBezTo>
                    <a:pt x="2876" y="673"/>
                    <a:pt x="1506" y="449"/>
                    <a:pt x="162"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28"/>
            <p:cNvSpPr/>
            <p:nvPr/>
          </p:nvSpPr>
          <p:spPr>
            <a:xfrm>
              <a:off x="2732800" y="2338050"/>
              <a:ext cx="399425" cy="1008650"/>
            </a:xfrm>
            <a:custGeom>
              <a:rect b="b" l="l" r="r" t="t"/>
              <a:pathLst>
                <a:path extrusionOk="0" h="40346" w="15977">
                  <a:moveTo>
                    <a:pt x="3389" y="1"/>
                  </a:moveTo>
                  <a:cubicBezTo>
                    <a:pt x="3389" y="1"/>
                    <a:pt x="0" y="12749"/>
                    <a:pt x="2259" y="21545"/>
                  </a:cubicBezTo>
                  <a:cubicBezTo>
                    <a:pt x="4519" y="30340"/>
                    <a:pt x="8553" y="34858"/>
                    <a:pt x="8150" y="40345"/>
                  </a:cubicBezTo>
                  <a:lnTo>
                    <a:pt x="11377" y="40345"/>
                  </a:lnTo>
                  <a:cubicBezTo>
                    <a:pt x="11377" y="40345"/>
                    <a:pt x="15977" y="29613"/>
                    <a:pt x="11861" y="21222"/>
                  </a:cubicBezTo>
                  <a:cubicBezTo>
                    <a:pt x="7746" y="12830"/>
                    <a:pt x="3550" y="5487"/>
                    <a:pt x="3389"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28"/>
            <p:cNvSpPr/>
            <p:nvPr/>
          </p:nvSpPr>
          <p:spPr>
            <a:xfrm>
              <a:off x="2787250" y="2338050"/>
              <a:ext cx="58525" cy="157375"/>
            </a:xfrm>
            <a:custGeom>
              <a:rect b="b" l="l" r="r" t="t"/>
              <a:pathLst>
                <a:path extrusionOk="0" h="6295" w="2341">
                  <a:moveTo>
                    <a:pt x="1211" y="1"/>
                  </a:moveTo>
                  <a:cubicBezTo>
                    <a:pt x="1211" y="1"/>
                    <a:pt x="566" y="2583"/>
                    <a:pt x="1" y="6294"/>
                  </a:cubicBezTo>
                  <a:cubicBezTo>
                    <a:pt x="727" y="6133"/>
                    <a:pt x="1534" y="5810"/>
                    <a:pt x="2260" y="5487"/>
                  </a:cubicBezTo>
                  <a:lnTo>
                    <a:pt x="2341" y="5407"/>
                  </a:lnTo>
                  <a:cubicBezTo>
                    <a:pt x="1695" y="3632"/>
                    <a:pt x="1292" y="1856"/>
                    <a:pt x="1211"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28"/>
            <p:cNvSpPr/>
            <p:nvPr/>
          </p:nvSpPr>
          <p:spPr>
            <a:xfrm>
              <a:off x="2769100" y="2628525"/>
              <a:ext cx="221925" cy="256225"/>
            </a:xfrm>
            <a:custGeom>
              <a:rect b="b" l="l" r="r" t="t"/>
              <a:pathLst>
                <a:path extrusionOk="0" h="10249" w="8877">
                  <a:moveTo>
                    <a:pt x="5568" y="1"/>
                  </a:moveTo>
                  <a:cubicBezTo>
                    <a:pt x="4116" y="888"/>
                    <a:pt x="2663" y="1615"/>
                    <a:pt x="1130" y="2179"/>
                  </a:cubicBezTo>
                  <a:cubicBezTo>
                    <a:pt x="727" y="2341"/>
                    <a:pt x="404" y="2502"/>
                    <a:pt x="81" y="2583"/>
                  </a:cubicBezTo>
                  <a:cubicBezTo>
                    <a:pt x="1" y="5004"/>
                    <a:pt x="243" y="7505"/>
                    <a:pt x="807" y="9926"/>
                  </a:cubicBezTo>
                  <a:cubicBezTo>
                    <a:pt x="888" y="10006"/>
                    <a:pt x="888" y="10087"/>
                    <a:pt x="888" y="10248"/>
                  </a:cubicBezTo>
                  <a:cubicBezTo>
                    <a:pt x="3793" y="9603"/>
                    <a:pt x="6536" y="8392"/>
                    <a:pt x="8876" y="6617"/>
                  </a:cubicBezTo>
                  <a:cubicBezTo>
                    <a:pt x="7666" y="4277"/>
                    <a:pt x="6617" y="2099"/>
                    <a:pt x="5568"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28"/>
            <p:cNvSpPr/>
            <p:nvPr/>
          </p:nvSpPr>
          <p:spPr>
            <a:xfrm>
              <a:off x="2861900" y="2955325"/>
              <a:ext cx="213850" cy="246125"/>
            </a:xfrm>
            <a:custGeom>
              <a:rect b="b" l="l" r="r" t="t"/>
              <a:pathLst>
                <a:path extrusionOk="0" h="9845" w="8554">
                  <a:moveTo>
                    <a:pt x="7908" y="0"/>
                  </a:moveTo>
                  <a:cubicBezTo>
                    <a:pt x="5810" y="2340"/>
                    <a:pt x="3066" y="4035"/>
                    <a:pt x="0" y="4922"/>
                  </a:cubicBezTo>
                  <a:cubicBezTo>
                    <a:pt x="726" y="6698"/>
                    <a:pt x="1453" y="8311"/>
                    <a:pt x="2017" y="9845"/>
                  </a:cubicBezTo>
                  <a:cubicBezTo>
                    <a:pt x="4196" y="9199"/>
                    <a:pt x="6294" y="8311"/>
                    <a:pt x="8230" y="7101"/>
                  </a:cubicBezTo>
                  <a:cubicBezTo>
                    <a:pt x="8553" y="4680"/>
                    <a:pt x="8392" y="2340"/>
                    <a:pt x="7908"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28"/>
            <p:cNvSpPr/>
            <p:nvPr/>
          </p:nvSpPr>
          <p:spPr>
            <a:xfrm>
              <a:off x="2936525" y="2473200"/>
              <a:ext cx="476100" cy="873500"/>
            </a:xfrm>
            <a:custGeom>
              <a:rect b="b" l="l" r="r" t="t"/>
              <a:pathLst>
                <a:path extrusionOk="0" h="34940" w="19044">
                  <a:moveTo>
                    <a:pt x="17430" y="1"/>
                  </a:moveTo>
                  <a:lnTo>
                    <a:pt x="17430" y="1"/>
                  </a:lnTo>
                  <a:cubicBezTo>
                    <a:pt x="15977" y="7828"/>
                    <a:pt x="12265" y="19285"/>
                    <a:pt x="6537" y="25176"/>
                  </a:cubicBezTo>
                  <a:cubicBezTo>
                    <a:pt x="808" y="31066"/>
                    <a:pt x="1" y="34939"/>
                    <a:pt x="1" y="34939"/>
                  </a:cubicBezTo>
                  <a:lnTo>
                    <a:pt x="8473" y="34939"/>
                  </a:lnTo>
                  <a:cubicBezTo>
                    <a:pt x="8473" y="34939"/>
                    <a:pt x="14605" y="25337"/>
                    <a:pt x="16865" y="20334"/>
                  </a:cubicBezTo>
                  <a:cubicBezTo>
                    <a:pt x="19043" y="15332"/>
                    <a:pt x="17430" y="2"/>
                    <a:pt x="17430"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28"/>
            <p:cNvSpPr/>
            <p:nvPr/>
          </p:nvSpPr>
          <p:spPr>
            <a:xfrm>
              <a:off x="3017225" y="3066275"/>
              <a:ext cx="252175" cy="223925"/>
            </a:xfrm>
            <a:custGeom>
              <a:rect b="b" l="l" r="r" t="t"/>
              <a:pathLst>
                <a:path extrusionOk="0" h="8957" w="10087">
                  <a:moveTo>
                    <a:pt x="4600" y="0"/>
                  </a:moveTo>
                  <a:cubicBezTo>
                    <a:pt x="4196" y="484"/>
                    <a:pt x="3793" y="969"/>
                    <a:pt x="3309" y="1453"/>
                  </a:cubicBezTo>
                  <a:cubicBezTo>
                    <a:pt x="2098" y="2663"/>
                    <a:pt x="969" y="3954"/>
                    <a:pt x="0" y="5326"/>
                  </a:cubicBezTo>
                  <a:cubicBezTo>
                    <a:pt x="1856" y="7101"/>
                    <a:pt x="4115" y="8392"/>
                    <a:pt x="6697" y="8957"/>
                  </a:cubicBezTo>
                  <a:cubicBezTo>
                    <a:pt x="7585" y="7424"/>
                    <a:pt x="8876" y="5326"/>
                    <a:pt x="10086" y="3228"/>
                  </a:cubicBezTo>
                  <a:cubicBezTo>
                    <a:pt x="8069" y="2502"/>
                    <a:pt x="6213" y="1453"/>
                    <a:pt x="460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28"/>
            <p:cNvSpPr/>
            <p:nvPr/>
          </p:nvSpPr>
          <p:spPr>
            <a:xfrm>
              <a:off x="3208850" y="2808075"/>
              <a:ext cx="175525" cy="193675"/>
            </a:xfrm>
            <a:custGeom>
              <a:rect b="b" l="l" r="r" t="t"/>
              <a:pathLst>
                <a:path extrusionOk="0" h="7747" w="7021">
                  <a:moveTo>
                    <a:pt x="2663" y="0"/>
                  </a:moveTo>
                  <a:cubicBezTo>
                    <a:pt x="1857" y="1937"/>
                    <a:pt x="969" y="3873"/>
                    <a:pt x="1" y="5729"/>
                  </a:cubicBezTo>
                  <a:cubicBezTo>
                    <a:pt x="1695" y="6778"/>
                    <a:pt x="3632" y="7424"/>
                    <a:pt x="5568" y="7746"/>
                  </a:cubicBezTo>
                  <a:lnTo>
                    <a:pt x="5972" y="6939"/>
                  </a:lnTo>
                  <a:cubicBezTo>
                    <a:pt x="6617" y="4922"/>
                    <a:pt x="7021" y="2824"/>
                    <a:pt x="7021" y="646"/>
                  </a:cubicBezTo>
                  <a:cubicBezTo>
                    <a:pt x="6375" y="646"/>
                    <a:pt x="5730" y="646"/>
                    <a:pt x="5084" y="565"/>
                  </a:cubicBezTo>
                  <a:cubicBezTo>
                    <a:pt x="4277" y="484"/>
                    <a:pt x="3390" y="242"/>
                    <a:pt x="2663"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28"/>
            <p:cNvSpPr/>
            <p:nvPr/>
          </p:nvSpPr>
          <p:spPr>
            <a:xfrm>
              <a:off x="3321825" y="2561975"/>
              <a:ext cx="64575" cy="123075"/>
            </a:xfrm>
            <a:custGeom>
              <a:rect b="b" l="l" r="r" t="t"/>
              <a:pathLst>
                <a:path extrusionOk="0" h="4923" w="2583">
                  <a:moveTo>
                    <a:pt x="1291" y="0"/>
                  </a:moveTo>
                  <a:cubicBezTo>
                    <a:pt x="888" y="1533"/>
                    <a:pt x="484" y="2986"/>
                    <a:pt x="0" y="4519"/>
                  </a:cubicBezTo>
                  <a:cubicBezTo>
                    <a:pt x="888" y="4761"/>
                    <a:pt x="1695" y="4841"/>
                    <a:pt x="2582" y="4922"/>
                  </a:cubicBezTo>
                  <a:cubicBezTo>
                    <a:pt x="2502" y="3147"/>
                    <a:pt x="2421" y="1533"/>
                    <a:pt x="2340" y="242"/>
                  </a:cubicBezTo>
                  <a:lnTo>
                    <a:pt x="1291" y="0"/>
                  </a:ln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28"/>
            <p:cNvSpPr/>
            <p:nvPr/>
          </p:nvSpPr>
          <p:spPr>
            <a:xfrm>
              <a:off x="2553250" y="3346675"/>
              <a:ext cx="940050" cy="756475"/>
            </a:xfrm>
            <a:custGeom>
              <a:rect b="b" l="l" r="r" t="t"/>
              <a:pathLst>
                <a:path extrusionOk="0" h="30259" w="37602">
                  <a:moveTo>
                    <a:pt x="1" y="0"/>
                  </a:moveTo>
                  <a:lnTo>
                    <a:pt x="6214" y="30259"/>
                  </a:lnTo>
                  <a:lnTo>
                    <a:pt x="30824" y="30259"/>
                  </a:lnTo>
                  <a:lnTo>
                    <a:pt x="37602" y="0"/>
                  </a:lnTo>
                  <a:close/>
                </a:path>
              </a:pathLst>
            </a:custGeom>
            <a:solidFill>
              <a:srgbClr val="FF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28"/>
            <p:cNvSpPr/>
            <p:nvPr/>
          </p:nvSpPr>
          <p:spPr>
            <a:xfrm>
              <a:off x="2631925" y="3449550"/>
              <a:ext cx="788775" cy="135175"/>
            </a:xfrm>
            <a:custGeom>
              <a:rect b="b" l="l" r="r" t="t"/>
              <a:pathLst>
                <a:path extrusionOk="0" h="5407" w="31551">
                  <a:moveTo>
                    <a:pt x="28000" y="0"/>
                  </a:moveTo>
                  <a:lnTo>
                    <a:pt x="22674" y="4842"/>
                  </a:lnTo>
                  <a:lnTo>
                    <a:pt x="16865" y="162"/>
                  </a:lnTo>
                  <a:lnTo>
                    <a:pt x="11458" y="4842"/>
                  </a:lnTo>
                  <a:lnTo>
                    <a:pt x="5568" y="646"/>
                  </a:lnTo>
                  <a:lnTo>
                    <a:pt x="1" y="5003"/>
                  </a:lnTo>
                  <a:cubicBezTo>
                    <a:pt x="1" y="5084"/>
                    <a:pt x="1" y="5164"/>
                    <a:pt x="1" y="5164"/>
                  </a:cubicBezTo>
                  <a:lnTo>
                    <a:pt x="162" y="5164"/>
                  </a:lnTo>
                  <a:lnTo>
                    <a:pt x="5568" y="807"/>
                  </a:lnTo>
                  <a:lnTo>
                    <a:pt x="11458" y="5164"/>
                  </a:lnTo>
                  <a:lnTo>
                    <a:pt x="16865" y="404"/>
                  </a:lnTo>
                  <a:lnTo>
                    <a:pt x="22674" y="5164"/>
                  </a:lnTo>
                  <a:lnTo>
                    <a:pt x="27919" y="323"/>
                  </a:lnTo>
                  <a:lnTo>
                    <a:pt x="31389" y="5406"/>
                  </a:lnTo>
                  <a:lnTo>
                    <a:pt x="31550" y="5406"/>
                  </a:lnTo>
                  <a:cubicBezTo>
                    <a:pt x="31550" y="5326"/>
                    <a:pt x="31550" y="5245"/>
                    <a:pt x="31550" y="5245"/>
                  </a:cubicBezTo>
                  <a:lnTo>
                    <a:pt x="28080" y="81"/>
                  </a:lnTo>
                  <a:lnTo>
                    <a:pt x="28000" y="0"/>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28"/>
            <p:cNvSpPr/>
            <p:nvPr/>
          </p:nvSpPr>
          <p:spPr>
            <a:xfrm>
              <a:off x="2676300" y="3639175"/>
              <a:ext cx="711725" cy="129125"/>
            </a:xfrm>
            <a:custGeom>
              <a:rect b="b" l="l" r="r" t="t"/>
              <a:pathLst>
                <a:path extrusionOk="0" h="5165" w="28469">
                  <a:moveTo>
                    <a:pt x="26225" y="0"/>
                  </a:moveTo>
                  <a:lnTo>
                    <a:pt x="20899" y="4922"/>
                  </a:lnTo>
                  <a:lnTo>
                    <a:pt x="15090" y="161"/>
                  </a:lnTo>
                  <a:lnTo>
                    <a:pt x="9683" y="4841"/>
                  </a:lnTo>
                  <a:lnTo>
                    <a:pt x="3874" y="646"/>
                  </a:lnTo>
                  <a:lnTo>
                    <a:pt x="3793" y="646"/>
                  </a:lnTo>
                  <a:lnTo>
                    <a:pt x="1" y="3631"/>
                  </a:lnTo>
                  <a:cubicBezTo>
                    <a:pt x="1" y="3712"/>
                    <a:pt x="1" y="3792"/>
                    <a:pt x="1" y="3792"/>
                  </a:cubicBezTo>
                  <a:cubicBezTo>
                    <a:pt x="41" y="3833"/>
                    <a:pt x="61" y="3853"/>
                    <a:pt x="82" y="3853"/>
                  </a:cubicBezTo>
                  <a:cubicBezTo>
                    <a:pt x="102" y="3853"/>
                    <a:pt x="122" y="3833"/>
                    <a:pt x="162" y="3792"/>
                  </a:cubicBezTo>
                  <a:lnTo>
                    <a:pt x="3793" y="888"/>
                  </a:lnTo>
                  <a:lnTo>
                    <a:pt x="9603" y="5084"/>
                  </a:lnTo>
                  <a:lnTo>
                    <a:pt x="9683" y="5164"/>
                  </a:lnTo>
                  <a:lnTo>
                    <a:pt x="15090" y="484"/>
                  </a:lnTo>
                  <a:lnTo>
                    <a:pt x="20899" y="5164"/>
                  </a:lnTo>
                  <a:lnTo>
                    <a:pt x="26144" y="323"/>
                  </a:lnTo>
                  <a:lnTo>
                    <a:pt x="28242" y="3389"/>
                  </a:lnTo>
                  <a:cubicBezTo>
                    <a:pt x="28257" y="3404"/>
                    <a:pt x="28276" y="3411"/>
                    <a:pt x="28295" y="3411"/>
                  </a:cubicBezTo>
                  <a:cubicBezTo>
                    <a:pt x="28375" y="3411"/>
                    <a:pt x="28469" y="3293"/>
                    <a:pt x="28403" y="3228"/>
                  </a:cubicBezTo>
                  <a:lnTo>
                    <a:pt x="26225" y="0"/>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28"/>
            <p:cNvSpPr/>
            <p:nvPr/>
          </p:nvSpPr>
          <p:spPr>
            <a:xfrm>
              <a:off x="2698500" y="3865100"/>
              <a:ext cx="663700" cy="131150"/>
            </a:xfrm>
            <a:custGeom>
              <a:rect b="b" l="l" r="r" t="t"/>
              <a:pathLst>
                <a:path extrusionOk="0" h="5246" w="26548">
                  <a:moveTo>
                    <a:pt x="25337" y="0"/>
                  </a:moveTo>
                  <a:lnTo>
                    <a:pt x="20011" y="4922"/>
                  </a:lnTo>
                  <a:lnTo>
                    <a:pt x="14202" y="162"/>
                  </a:lnTo>
                  <a:lnTo>
                    <a:pt x="8715" y="4922"/>
                  </a:lnTo>
                  <a:lnTo>
                    <a:pt x="2905" y="726"/>
                  </a:lnTo>
                  <a:lnTo>
                    <a:pt x="2905" y="646"/>
                  </a:lnTo>
                  <a:lnTo>
                    <a:pt x="81" y="2905"/>
                  </a:lnTo>
                  <a:cubicBezTo>
                    <a:pt x="0" y="2986"/>
                    <a:pt x="0" y="2986"/>
                    <a:pt x="81" y="3066"/>
                  </a:cubicBezTo>
                  <a:lnTo>
                    <a:pt x="242" y="3066"/>
                  </a:lnTo>
                  <a:lnTo>
                    <a:pt x="2905" y="888"/>
                  </a:lnTo>
                  <a:lnTo>
                    <a:pt x="8795" y="5164"/>
                  </a:lnTo>
                  <a:lnTo>
                    <a:pt x="14202" y="484"/>
                  </a:lnTo>
                  <a:lnTo>
                    <a:pt x="20011" y="5245"/>
                  </a:lnTo>
                  <a:lnTo>
                    <a:pt x="25337" y="323"/>
                  </a:lnTo>
                  <a:lnTo>
                    <a:pt x="26386" y="1937"/>
                  </a:lnTo>
                  <a:lnTo>
                    <a:pt x="26547" y="1937"/>
                  </a:lnTo>
                  <a:cubicBezTo>
                    <a:pt x="26547" y="1856"/>
                    <a:pt x="26547" y="1775"/>
                    <a:pt x="26547" y="1775"/>
                  </a:cubicBezTo>
                  <a:lnTo>
                    <a:pt x="25337" y="0"/>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28"/>
            <p:cNvSpPr/>
            <p:nvPr/>
          </p:nvSpPr>
          <p:spPr>
            <a:xfrm>
              <a:off x="2787250" y="2874625"/>
              <a:ext cx="449875" cy="490225"/>
            </a:xfrm>
            <a:custGeom>
              <a:rect b="b" l="l" r="r" t="t"/>
              <a:pathLst>
                <a:path extrusionOk="0" h="19609" w="17995">
                  <a:moveTo>
                    <a:pt x="81" y="1"/>
                  </a:moveTo>
                  <a:cubicBezTo>
                    <a:pt x="1" y="1"/>
                    <a:pt x="1" y="82"/>
                    <a:pt x="1" y="162"/>
                  </a:cubicBezTo>
                  <a:cubicBezTo>
                    <a:pt x="1" y="162"/>
                    <a:pt x="2099" y="6617"/>
                    <a:pt x="3793" y="10410"/>
                  </a:cubicBezTo>
                  <a:cubicBezTo>
                    <a:pt x="4681" y="12427"/>
                    <a:pt x="5326" y="14606"/>
                    <a:pt x="5649" y="16784"/>
                  </a:cubicBezTo>
                  <a:cubicBezTo>
                    <a:pt x="5810" y="17510"/>
                    <a:pt x="5810" y="18237"/>
                    <a:pt x="5891" y="18963"/>
                  </a:cubicBezTo>
                  <a:lnTo>
                    <a:pt x="5891" y="19608"/>
                  </a:lnTo>
                  <a:lnTo>
                    <a:pt x="6052" y="19044"/>
                  </a:lnTo>
                  <a:cubicBezTo>
                    <a:pt x="7021" y="15816"/>
                    <a:pt x="8877" y="12911"/>
                    <a:pt x="11297" y="10571"/>
                  </a:cubicBezTo>
                  <a:cubicBezTo>
                    <a:pt x="15009" y="7102"/>
                    <a:pt x="17994" y="1131"/>
                    <a:pt x="17994" y="1050"/>
                  </a:cubicBezTo>
                  <a:cubicBezTo>
                    <a:pt x="17994" y="969"/>
                    <a:pt x="17994" y="969"/>
                    <a:pt x="17994" y="888"/>
                  </a:cubicBezTo>
                  <a:lnTo>
                    <a:pt x="17833" y="888"/>
                  </a:lnTo>
                  <a:cubicBezTo>
                    <a:pt x="17752" y="969"/>
                    <a:pt x="14928" y="6940"/>
                    <a:pt x="11216" y="10329"/>
                  </a:cubicBezTo>
                  <a:cubicBezTo>
                    <a:pt x="8877" y="12588"/>
                    <a:pt x="7101" y="15332"/>
                    <a:pt x="6052" y="18398"/>
                  </a:cubicBezTo>
                  <a:cubicBezTo>
                    <a:pt x="6052" y="17995"/>
                    <a:pt x="5972" y="17510"/>
                    <a:pt x="5891" y="16784"/>
                  </a:cubicBezTo>
                  <a:cubicBezTo>
                    <a:pt x="5568" y="14525"/>
                    <a:pt x="4923" y="12346"/>
                    <a:pt x="3954" y="10329"/>
                  </a:cubicBezTo>
                  <a:cubicBezTo>
                    <a:pt x="2260" y="6537"/>
                    <a:pt x="243" y="162"/>
                    <a:pt x="243" y="82"/>
                  </a:cubicBezTo>
                  <a:cubicBezTo>
                    <a:pt x="162" y="1"/>
                    <a:pt x="162" y="1"/>
                    <a:pt x="81"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28"/>
            <p:cNvSpPr/>
            <p:nvPr/>
          </p:nvSpPr>
          <p:spPr>
            <a:xfrm>
              <a:off x="3233050" y="3040550"/>
              <a:ext cx="244125" cy="168975"/>
            </a:xfrm>
            <a:custGeom>
              <a:rect b="b" l="l" r="r" t="t"/>
              <a:pathLst>
                <a:path extrusionOk="0" h="6759" w="9765">
                  <a:moveTo>
                    <a:pt x="9724" y="1"/>
                  </a:moveTo>
                  <a:cubicBezTo>
                    <a:pt x="9704" y="1"/>
                    <a:pt x="9684" y="21"/>
                    <a:pt x="9684" y="61"/>
                  </a:cubicBezTo>
                  <a:lnTo>
                    <a:pt x="9442" y="61"/>
                  </a:lnTo>
                  <a:cubicBezTo>
                    <a:pt x="5891" y="1594"/>
                    <a:pt x="2664" y="3773"/>
                    <a:pt x="1" y="6597"/>
                  </a:cubicBezTo>
                  <a:cubicBezTo>
                    <a:pt x="1" y="6597"/>
                    <a:pt x="1" y="6678"/>
                    <a:pt x="1" y="6758"/>
                  </a:cubicBezTo>
                  <a:lnTo>
                    <a:pt x="82" y="6758"/>
                  </a:lnTo>
                  <a:cubicBezTo>
                    <a:pt x="82" y="6758"/>
                    <a:pt x="162" y="6678"/>
                    <a:pt x="162" y="6678"/>
                  </a:cubicBezTo>
                  <a:cubicBezTo>
                    <a:pt x="2825" y="3934"/>
                    <a:pt x="5972" y="1675"/>
                    <a:pt x="9522" y="222"/>
                  </a:cubicBezTo>
                  <a:lnTo>
                    <a:pt x="9764" y="142"/>
                  </a:lnTo>
                  <a:cubicBezTo>
                    <a:pt x="9764" y="142"/>
                    <a:pt x="9764" y="61"/>
                    <a:pt x="9764" y="61"/>
                  </a:cubicBezTo>
                  <a:cubicBezTo>
                    <a:pt x="9764" y="21"/>
                    <a:pt x="9744" y="1"/>
                    <a:pt x="9724"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28"/>
            <p:cNvSpPr/>
            <p:nvPr/>
          </p:nvSpPr>
          <p:spPr>
            <a:xfrm>
              <a:off x="3007125" y="2830750"/>
              <a:ext cx="76675" cy="304125"/>
            </a:xfrm>
            <a:custGeom>
              <a:rect b="b" l="l" r="r" t="t"/>
              <a:pathLst>
                <a:path extrusionOk="0" h="12165" w="3067">
                  <a:moveTo>
                    <a:pt x="132" y="1"/>
                  </a:moveTo>
                  <a:cubicBezTo>
                    <a:pt x="102" y="1"/>
                    <a:pt x="82" y="21"/>
                    <a:pt x="82" y="61"/>
                  </a:cubicBezTo>
                  <a:cubicBezTo>
                    <a:pt x="1" y="61"/>
                    <a:pt x="1" y="142"/>
                    <a:pt x="82" y="223"/>
                  </a:cubicBezTo>
                  <a:cubicBezTo>
                    <a:pt x="2099" y="3773"/>
                    <a:pt x="2906" y="7969"/>
                    <a:pt x="2341" y="12084"/>
                  </a:cubicBezTo>
                  <a:cubicBezTo>
                    <a:pt x="2341" y="12084"/>
                    <a:pt x="2421" y="12165"/>
                    <a:pt x="2421" y="12165"/>
                  </a:cubicBezTo>
                  <a:cubicBezTo>
                    <a:pt x="2502" y="12165"/>
                    <a:pt x="2502" y="12084"/>
                    <a:pt x="2502" y="12084"/>
                  </a:cubicBezTo>
                  <a:cubicBezTo>
                    <a:pt x="3067" y="7888"/>
                    <a:pt x="2260" y="3692"/>
                    <a:pt x="243" y="61"/>
                  </a:cubicBezTo>
                  <a:cubicBezTo>
                    <a:pt x="203" y="21"/>
                    <a:pt x="162" y="1"/>
                    <a:pt x="132"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28"/>
            <p:cNvSpPr/>
            <p:nvPr/>
          </p:nvSpPr>
          <p:spPr>
            <a:xfrm>
              <a:off x="2656900" y="3130275"/>
              <a:ext cx="174750" cy="220450"/>
            </a:xfrm>
            <a:custGeom>
              <a:rect b="b" l="l" r="r" t="t"/>
              <a:pathLst>
                <a:path extrusionOk="0" h="8818" w="6990">
                  <a:moveTo>
                    <a:pt x="190" y="0"/>
                  </a:moveTo>
                  <a:cubicBezTo>
                    <a:pt x="134" y="0"/>
                    <a:pt x="1" y="118"/>
                    <a:pt x="131" y="184"/>
                  </a:cubicBezTo>
                  <a:cubicBezTo>
                    <a:pt x="131" y="184"/>
                    <a:pt x="5215" y="5348"/>
                    <a:pt x="6828" y="8737"/>
                  </a:cubicBezTo>
                  <a:cubicBezTo>
                    <a:pt x="6828" y="8737"/>
                    <a:pt x="6909" y="8737"/>
                    <a:pt x="6909" y="8818"/>
                  </a:cubicBezTo>
                  <a:lnTo>
                    <a:pt x="6990" y="8737"/>
                  </a:lnTo>
                  <a:cubicBezTo>
                    <a:pt x="6990" y="8737"/>
                    <a:pt x="6990" y="8656"/>
                    <a:pt x="6990" y="8656"/>
                  </a:cubicBezTo>
                  <a:cubicBezTo>
                    <a:pt x="5457" y="5267"/>
                    <a:pt x="212" y="22"/>
                    <a:pt x="212" y="22"/>
                  </a:cubicBezTo>
                  <a:cubicBezTo>
                    <a:pt x="212" y="7"/>
                    <a:pt x="203" y="0"/>
                    <a:pt x="19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28"/>
            <p:cNvSpPr/>
            <p:nvPr/>
          </p:nvSpPr>
          <p:spPr>
            <a:xfrm>
              <a:off x="3148350" y="2852450"/>
              <a:ext cx="250150" cy="498275"/>
            </a:xfrm>
            <a:custGeom>
              <a:rect b="b" l="l" r="r" t="t"/>
              <a:pathLst>
                <a:path extrusionOk="0" h="19931" w="10006">
                  <a:moveTo>
                    <a:pt x="9441" y="0"/>
                  </a:moveTo>
                  <a:cubicBezTo>
                    <a:pt x="9360" y="0"/>
                    <a:pt x="9360" y="81"/>
                    <a:pt x="9360" y="81"/>
                  </a:cubicBezTo>
                  <a:cubicBezTo>
                    <a:pt x="9360" y="162"/>
                    <a:pt x="9763" y="2340"/>
                    <a:pt x="6859" y="7827"/>
                  </a:cubicBezTo>
                  <a:cubicBezTo>
                    <a:pt x="4196" y="12830"/>
                    <a:pt x="1452" y="17348"/>
                    <a:pt x="323" y="19204"/>
                  </a:cubicBezTo>
                  <a:lnTo>
                    <a:pt x="0" y="19769"/>
                  </a:lnTo>
                  <a:cubicBezTo>
                    <a:pt x="0" y="19769"/>
                    <a:pt x="0" y="19850"/>
                    <a:pt x="0" y="19931"/>
                  </a:cubicBezTo>
                  <a:cubicBezTo>
                    <a:pt x="81" y="19931"/>
                    <a:pt x="161" y="19931"/>
                    <a:pt x="161" y="19850"/>
                  </a:cubicBezTo>
                  <a:lnTo>
                    <a:pt x="484" y="19366"/>
                  </a:lnTo>
                  <a:cubicBezTo>
                    <a:pt x="1614" y="17429"/>
                    <a:pt x="4357" y="12991"/>
                    <a:pt x="7020" y="7908"/>
                  </a:cubicBezTo>
                  <a:cubicBezTo>
                    <a:pt x="10005" y="2340"/>
                    <a:pt x="9602" y="162"/>
                    <a:pt x="9602" y="81"/>
                  </a:cubicBezTo>
                  <a:cubicBezTo>
                    <a:pt x="9521" y="0"/>
                    <a:pt x="9521" y="0"/>
                    <a:pt x="944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5" name="Shape 208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87" name="Shape 287"/>
        <p:cNvGrpSpPr/>
        <p:nvPr/>
      </p:nvGrpSpPr>
      <p:grpSpPr>
        <a:xfrm>
          <a:off x="0" y="0"/>
          <a:ext cx="0" cy="0"/>
          <a:chOff x="0" y="0"/>
          <a:chExt cx="0" cy="0"/>
        </a:xfrm>
      </p:grpSpPr>
      <p:sp>
        <p:nvSpPr>
          <p:cNvPr id="288" name="Google Shape;288;p4"/>
          <p:cNvSpPr/>
          <p:nvPr/>
        </p:nvSpPr>
        <p:spPr>
          <a:xfrm>
            <a:off x="747250" y="4498650"/>
            <a:ext cx="7684172" cy="190448"/>
          </a:xfrm>
          <a:custGeom>
            <a:rect b="b" l="l" r="r" t="t"/>
            <a:pathLst>
              <a:path extrusionOk="0" h="2587" w="21709">
                <a:moveTo>
                  <a:pt x="5332" y="1"/>
                </a:moveTo>
                <a:cubicBezTo>
                  <a:pt x="4391" y="1"/>
                  <a:pt x="3450" y="46"/>
                  <a:pt x="2510" y="135"/>
                </a:cubicBezTo>
                <a:cubicBezTo>
                  <a:pt x="2039" y="202"/>
                  <a:pt x="1569" y="314"/>
                  <a:pt x="1121" y="471"/>
                </a:cubicBezTo>
                <a:cubicBezTo>
                  <a:pt x="1053" y="471"/>
                  <a:pt x="986" y="516"/>
                  <a:pt x="941" y="561"/>
                </a:cubicBezTo>
                <a:cubicBezTo>
                  <a:pt x="695" y="830"/>
                  <a:pt x="1501" y="942"/>
                  <a:pt x="1748" y="1076"/>
                </a:cubicBezTo>
                <a:cubicBezTo>
                  <a:pt x="1770" y="1076"/>
                  <a:pt x="1770" y="1099"/>
                  <a:pt x="1770" y="1099"/>
                </a:cubicBezTo>
                <a:cubicBezTo>
                  <a:pt x="1770" y="1121"/>
                  <a:pt x="1748" y="1121"/>
                  <a:pt x="1748" y="1121"/>
                </a:cubicBezTo>
                <a:cubicBezTo>
                  <a:pt x="1501" y="1188"/>
                  <a:pt x="1233" y="1233"/>
                  <a:pt x="964" y="1278"/>
                </a:cubicBezTo>
                <a:cubicBezTo>
                  <a:pt x="717" y="1323"/>
                  <a:pt x="471" y="1390"/>
                  <a:pt x="224" y="1502"/>
                </a:cubicBezTo>
                <a:cubicBezTo>
                  <a:pt x="135" y="1547"/>
                  <a:pt x="45" y="1591"/>
                  <a:pt x="23" y="1659"/>
                </a:cubicBezTo>
                <a:cubicBezTo>
                  <a:pt x="0" y="1793"/>
                  <a:pt x="224" y="1860"/>
                  <a:pt x="404" y="1905"/>
                </a:cubicBezTo>
                <a:cubicBezTo>
                  <a:pt x="1188" y="2062"/>
                  <a:pt x="1949" y="2174"/>
                  <a:pt x="2734" y="2219"/>
                </a:cubicBezTo>
                <a:cubicBezTo>
                  <a:pt x="5300" y="2466"/>
                  <a:pt x="7874" y="2587"/>
                  <a:pt x="10446" y="2587"/>
                </a:cubicBezTo>
                <a:cubicBezTo>
                  <a:pt x="12074" y="2587"/>
                  <a:pt x="13701" y="2538"/>
                  <a:pt x="15324" y="2443"/>
                </a:cubicBezTo>
                <a:cubicBezTo>
                  <a:pt x="16265" y="2420"/>
                  <a:pt x="17206" y="2264"/>
                  <a:pt x="18124" y="1995"/>
                </a:cubicBezTo>
                <a:cubicBezTo>
                  <a:pt x="18393" y="1883"/>
                  <a:pt x="18684" y="1771"/>
                  <a:pt x="18976" y="1681"/>
                </a:cubicBezTo>
                <a:cubicBezTo>
                  <a:pt x="19782" y="1479"/>
                  <a:pt x="20723" y="1569"/>
                  <a:pt x="21462" y="1300"/>
                </a:cubicBezTo>
                <a:cubicBezTo>
                  <a:pt x="21530" y="1278"/>
                  <a:pt x="21597" y="1233"/>
                  <a:pt x="21664" y="1188"/>
                </a:cubicBezTo>
                <a:cubicBezTo>
                  <a:pt x="21709" y="1099"/>
                  <a:pt x="21619" y="987"/>
                  <a:pt x="21507" y="919"/>
                </a:cubicBezTo>
                <a:cubicBezTo>
                  <a:pt x="20880" y="539"/>
                  <a:pt x="20208" y="583"/>
                  <a:pt x="19424" y="516"/>
                </a:cubicBezTo>
                <a:cubicBezTo>
                  <a:pt x="18483" y="404"/>
                  <a:pt x="17542" y="337"/>
                  <a:pt x="16579" y="292"/>
                </a:cubicBezTo>
                <a:cubicBezTo>
                  <a:pt x="12837" y="135"/>
                  <a:pt x="9096" y="1"/>
                  <a:pt x="5332" y="1"/>
                </a:cubicBezTo>
                <a:close/>
              </a:path>
            </a:pathLst>
          </a:custGeom>
          <a:solidFill>
            <a:srgbClr val="FBDE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
          <p:cNvSpPr/>
          <p:nvPr/>
        </p:nvSpPr>
        <p:spPr>
          <a:xfrm>
            <a:off x="2574325" y="-72976"/>
            <a:ext cx="438032" cy="375270"/>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
          <p:cNvSpPr/>
          <p:nvPr/>
        </p:nvSpPr>
        <p:spPr>
          <a:xfrm flipH="1">
            <a:off x="4433319" y="3942659"/>
            <a:ext cx="191976" cy="164521"/>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
          <p:cNvSpPr/>
          <p:nvPr/>
        </p:nvSpPr>
        <p:spPr>
          <a:xfrm flipH="1" rot="7199954">
            <a:off x="538483" y="956611"/>
            <a:ext cx="438026" cy="375265"/>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
          <p:cNvSpPr/>
          <p:nvPr/>
        </p:nvSpPr>
        <p:spPr>
          <a:xfrm rot="7199954">
            <a:off x="922599" y="2197888"/>
            <a:ext cx="96851" cy="82996"/>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
          <p:cNvSpPr/>
          <p:nvPr/>
        </p:nvSpPr>
        <p:spPr>
          <a:xfrm flipH="1">
            <a:off x="3347825" y="1527187"/>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
          <p:cNvSpPr/>
          <p:nvPr/>
        </p:nvSpPr>
        <p:spPr>
          <a:xfrm>
            <a:off x="2477475" y="2557713"/>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
          <p:cNvSpPr/>
          <p:nvPr/>
        </p:nvSpPr>
        <p:spPr>
          <a:xfrm flipH="1">
            <a:off x="681000" y="216374"/>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6" name="Google Shape;296;p4"/>
          <p:cNvGrpSpPr/>
          <p:nvPr/>
        </p:nvGrpSpPr>
        <p:grpSpPr>
          <a:xfrm>
            <a:off x="1890474" y="3059479"/>
            <a:ext cx="835706" cy="1518547"/>
            <a:chOff x="1871850" y="1911250"/>
            <a:chExt cx="278950" cy="506875"/>
          </a:xfrm>
        </p:grpSpPr>
        <p:sp>
          <p:nvSpPr>
            <p:cNvPr id="297" name="Google Shape;297;p4"/>
            <p:cNvSpPr/>
            <p:nvPr/>
          </p:nvSpPr>
          <p:spPr>
            <a:xfrm>
              <a:off x="1912725" y="2186250"/>
              <a:ext cx="205575" cy="26325"/>
            </a:xfrm>
            <a:custGeom>
              <a:rect b="b" l="l" r="r" t="t"/>
              <a:pathLst>
                <a:path extrusionOk="0" h="1053" w="8223">
                  <a:moveTo>
                    <a:pt x="4123" y="0"/>
                  </a:moveTo>
                  <a:cubicBezTo>
                    <a:pt x="1838" y="0"/>
                    <a:pt x="1" y="246"/>
                    <a:pt x="1" y="538"/>
                  </a:cubicBezTo>
                  <a:cubicBezTo>
                    <a:pt x="1" y="807"/>
                    <a:pt x="1838" y="1053"/>
                    <a:pt x="4123" y="1053"/>
                  </a:cubicBezTo>
                  <a:cubicBezTo>
                    <a:pt x="6386" y="1053"/>
                    <a:pt x="8223" y="807"/>
                    <a:pt x="8223" y="538"/>
                  </a:cubicBezTo>
                  <a:cubicBezTo>
                    <a:pt x="8223" y="224"/>
                    <a:pt x="6386" y="0"/>
                    <a:pt x="41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
            <p:cNvSpPr/>
            <p:nvPr/>
          </p:nvSpPr>
          <p:spPr>
            <a:xfrm>
              <a:off x="1925625" y="1911800"/>
              <a:ext cx="209475" cy="332375"/>
            </a:xfrm>
            <a:custGeom>
              <a:rect b="b" l="l" r="r" t="t"/>
              <a:pathLst>
                <a:path extrusionOk="0" h="13295" w="8379">
                  <a:moveTo>
                    <a:pt x="2957" y="10082"/>
                  </a:moveTo>
                  <a:cubicBezTo>
                    <a:pt x="2957" y="10216"/>
                    <a:pt x="2980" y="10328"/>
                    <a:pt x="3002" y="10462"/>
                  </a:cubicBezTo>
                  <a:lnTo>
                    <a:pt x="3002" y="10462"/>
                  </a:lnTo>
                  <a:cubicBezTo>
                    <a:pt x="2980" y="10328"/>
                    <a:pt x="2957" y="10216"/>
                    <a:pt x="2957" y="10104"/>
                  </a:cubicBezTo>
                  <a:lnTo>
                    <a:pt x="2957" y="10082"/>
                  </a:lnTo>
                  <a:close/>
                  <a:moveTo>
                    <a:pt x="4414" y="1"/>
                  </a:moveTo>
                  <a:cubicBezTo>
                    <a:pt x="4302" y="23"/>
                    <a:pt x="4190" y="68"/>
                    <a:pt x="4122" y="157"/>
                  </a:cubicBezTo>
                  <a:cubicBezTo>
                    <a:pt x="3831" y="426"/>
                    <a:pt x="3629" y="762"/>
                    <a:pt x="3495" y="1143"/>
                  </a:cubicBezTo>
                  <a:lnTo>
                    <a:pt x="3473" y="1210"/>
                  </a:lnTo>
                  <a:cubicBezTo>
                    <a:pt x="3450" y="1322"/>
                    <a:pt x="3405" y="1434"/>
                    <a:pt x="3361" y="1569"/>
                  </a:cubicBezTo>
                  <a:cubicBezTo>
                    <a:pt x="3338" y="1703"/>
                    <a:pt x="3293" y="1815"/>
                    <a:pt x="3271" y="1950"/>
                  </a:cubicBezTo>
                  <a:cubicBezTo>
                    <a:pt x="3271" y="1972"/>
                    <a:pt x="3271" y="1972"/>
                    <a:pt x="3271" y="1994"/>
                  </a:cubicBezTo>
                  <a:cubicBezTo>
                    <a:pt x="3159" y="2443"/>
                    <a:pt x="3092" y="2891"/>
                    <a:pt x="3047" y="3339"/>
                  </a:cubicBezTo>
                  <a:lnTo>
                    <a:pt x="3047" y="3383"/>
                  </a:lnTo>
                  <a:cubicBezTo>
                    <a:pt x="3002" y="3630"/>
                    <a:pt x="2980" y="3876"/>
                    <a:pt x="2957" y="4123"/>
                  </a:cubicBezTo>
                  <a:cubicBezTo>
                    <a:pt x="2957" y="4235"/>
                    <a:pt x="2935" y="4347"/>
                    <a:pt x="2935" y="4459"/>
                  </a:cubicBezTo>
                  <a:lnTo>
                    <a:pt x="2935" y="4526"/>
                  </a:lnTo>
                  <a:cubicBezTo>
                    <a:pt x="2913" y="4840"/>
                    <a:pt x="2868" y="5131"/>
                    <a:pt x="2868" y="5445"/>
                  </a:cubicBezTo>
                  <a:lnTo>
                    <a:pt x="2868" y="5512"/>
                  </a:lnTo>
                  <a:cubicBezTo>
                    <a:pt x="2845" y="5848"/>
                    <a:pt x="2823" y="6206"/>
                    <a:pt x="2823" y="6565"/>
                  </a:cubicBezTo>
                  <a:lnTo>
                    <a:pt x="2823" y="6632"/>
                  </a:lnTo>
                  <a:cubicBezTo>
                    <a:pt x="2823" y="7774"/>
                    <a:pt x="2845" y="8917"/>
                    <a:pt x="2957" y="10037"/>
                  </a:cubicBezTo>
                  <a:cubicBezTo>
                    <a:pt x="2868" y="9477"/>
                    <a:pt x="2801" y="8895"/>
                    <a:pt x="2711" y="8312"/>
                  </a:cubicBezTo>
                  <a:lnTo>
                    <a:pt x="2711" y="8245"/>
                  </a:lnTo>
                  <a:cubicBezTo>
                    <a:pt x="2666" y="7864"/>
                    <a:pt x="2621" y="7506"/>
                    <a:pt x="2554" y="7125"/>
                  </a:cubicBezTo>
                  <a:lnTo>
                    <a:pt x="2532" y="6878"/>
                  </a:lnTo>
                  <a:lnTo>
                    <a:pt x="2532" y="6856"/>
                  </a:lnTo>
                  <a:cubicBezTo>
                    <a:pt x="2397" y="5848"/>
                    <a:pt x="2218" y="4884"/>
                    <a:pt x="1972" y="3921"/>
                  </a:cubicBezTo>
                  <a:cubicBezTo>
                    <a:pt x="1837" y="3361"/>
                    <a:pt x="1613" y="2823"/>
                    <a:pt x="1344" y="2308"/>
                  </a:cubicBezTo>
                  <a:lnTo>
                    <a:pt x="1322" y="2263"/>
                  </a:lnTo>
                  <a:cubicBezTo>
                    <a:pt x="1210" y="2062"/>
                    <a:pt x="1076" y="1860"/>
                    <a:pt x="919" y="1681"/>
                  </a:cubicBezTo>
                  <a:cubicBezTo>
                    <a:pt x="919" y="1681"/>
                    <a:pt x="896" y="1658"/>
                    <a:pt x="896" y="1636"/>
                  </a:cubicBezTo>
                  <a:lnTo>
                    <a:pt x="784" y="1546"/>
                  </a:lnTo>
                  <a:cubicBezTo>
                    <a:pt x="762" y="1479"/>
                    <a:pt x="695" y="1457"/>
                    <a:pt x="627" y="1434"/>
                  </a:cubicBezTo>
                  <a:cubicBezTo>
                    <a:pt x="560" y="1434"/>
                    <a:pt x="471" y="1479"/>
                    <a:pt x="426" y="1524"/>
                  </a:cubicBezTo>
                  <a:cubicBezTo>
                    <a:pt x="359" y="1614"/>
                    <a:pt x="291" y="1681"/>
                    <a:pt x="247" y="1770"/>
                  </a:cubicBezTo>
                  <a:cubicBezTo>
                    <a:pt x="247" y="1770"/>
                    <a:pt x="224" y="1793"/>
                    <a:pt x="224" y="1815"/>
                  </a:cubicBezTo>
                  <a:cubicBezTo>
                    <a:pt x="157" y="1950"/>
                    <a:pt x="90" y="2106"/>
                    <a:pt x="67" y="2263"/>
                  </a:cubicBezTo>
                  <a:cubicBezTo>
                    <a:pt x="67" y="2286"/>
                    <a:pt x="67" y="2286"/>
                    <a:pt x="67" y="2308"/>
                  </a:cubicBezTo>
                  <a:cubicBezTo>
                    <a:pt x="23" y="2510"/>
                    <a:pt x="0" y="2711"/>
                    <a:pt x="0" y="2891"/>
                  </a:cubicBezTo>
                  <a:lnTo>
                    <a:pt x="0" y="3003"/>
                  </a:lnTo>
                  <a:lnTo>
                    <a:pt x="0" y="3047"/>
                  </a:lnTo>
                  <a:cubicBezTo>
                    <a:pt x="0" y="3428"/>
                    <a:pt x="0" y="3809"/>
                    <a:pt x="23" y="4168"/>
                  </a:cubicBezTo>
                  <a:lnTo>
                    <a:pt x="23" y="4235"/>
                  </a:lnTo>
                  <a:cubicBezTo>
                    <a:pt x="45" y="4638"/>
                    <a:pt x="67" y="5041"/>
                    <a:pt x="135" y="5445"/>
                  </a:cubicBezTo>
                  <a:lnTo>
                    <a:pt x="135" y="5489"/>
                  </a:lnTo>
                  <a:lnTo>
                    <a:pt x="157" y="5669"/>
                  </a:lnTo>
                  <a:cubicBezTo>
                    <a:pt x="179" y="5848"/>
                    <a:pt x="202" y="6027"/>
                    <a:pt x="247" y="6206"/>
                  </a:cubicBezTo>
                  <a:lnTo>
                    <a:pt x="247" y="6251"/>
                  </a:lnTo>
                  <a:cubicBezTo>
                    <a:pt x="471" y="7416"/>
                    <a:pt x="784" y="8536"/>
                    <a:pt x="1210" y="9634"/>
                  </a:cubicBezTo>
                  <a:lnTo>
                    <a:pt x="1232" y="9701"/>
                  </a:lnTo>
                  <a:cubicBezTo>
                    <a:pt x="1322" y="9925"/>
                    <a:pt x="1412" y="10149"/>
                    <a:pt x="1501" y="10373"/>
                  </a:cubicBezTo>
                  <a:lnTo>
                    <a:pt x="1501" y="10396"/>
                  </a:lnTo>
                  <a:cubicBezTo>
                    <a:pt x="1501" y="10418"/>
                    <a:pt x="1524" y="10418"/>
                    <a:pt x="1524" y="10418"/>
                  </a:cubicBezTo>
                  <a:cubicBezTo>
                    <a:pt x="1792" y="11068"/>
                    <a:pt x="2039" y="11605"/>
                    <a:pt x="2106" y="12277"/>
                  </a:cubicBezTo>
                  <a:cubicBezTo>
                    <a:pt x="2187" y="12989"/>
                    <a:pt x="2675" y="13295"/>
                    <a:pt x="3317" y="13295"/>
                  </a:cubicBezTo>
                  <a:cubicBezTo>
                    <a:pt x="3383" y="13295"/>
                    <a:pt x="3449" y="13292"/>
                    <a:pt x="3517" y="13286"/>
                  </a:cubicBezTo>
                  <a:cubicBezTo>
                    <a:pt x="4033" y="13241"/>
                    <a:pt x="4526" y="13084"/>
                    <a:pt x="4996" y="12838"/>
                  </a:cubicBezTo>
                  <a:cubicBezTo>
                    <a:pt x="5130" y="12748"/>
                    <a:pt x="5265" y="12636"/>
                    <a:pt x="5377" y="12501"/>
                  </a:cubicBezTo>
                  <a:cubicBezTo>
                    <a:pt x="5467" y="12345"/>
                    <a:pt x="5534" y="12165"/>
                    <a:pt x="5556" y="11986"/>
                  </a:cubicBezTo>
                  <a:cubicBezTo>
                    <a:pt x="5668" y="11404"/>
                    <a:pt x="5780" y="10844"/>
                    <a:pt x="5915" y="10261"/>
                  </a:cubicBezTo>
                  <a:cubicBezTo>
                    <a:pt x="5915" y="10239"/>
                    <a:pt x="5915" y="10216"/>
                    <a:pt x="5915" y="10216"/>
                  </a:cubicBezTo>
                  <a:cubicBezTo>
                    <a:pt x="5959" y="10015"/>
                    <a:pt x="6027" y="9813"/>
                    <a:pt x="6071" y="9611"/>
                  </a:cubicBezTo>
                  <a:lnTo>
                    <a:pt x="6071" y="9567"/>
                  </a:lnTo>
                  <a:cubicBezTo>
                    <a:pt x="6116" y="9343"/>
                    <a:pt x="6183" y="9096"/>
                    <a:pt x="6251" y="8872"/>
                  </a:cubicBezTo>
                  <a:lnTo>
                    <a:pt x="6251" y="8827"/>
                  </a:lnTo>
                  <a:cubicBezTo>
                    <a:pt x="6363" y="8424"/>
                    <a:pt x="6475" y="8021"/>
                    <a:pt x="6587" y="7618"/>
                  </a:cubicBezTo>
                  <a:cubicBezTo>
                    <a:pt x="6587" y="7595"/>
                    <a:pt x="6609" y="7595"/>
                    <a:pt x="6609" y="7573"/>
                  </a:cubicBezTo>
                  <a:cubicBezTo>
                    <a:pt x="6699" y="7259"/>
                    <a:pt x="6788" y="6946"/>
                    <a:pt x="6878" y="6632"/>
                  </a:cubicBezTo>
                  <a:cubicBezTo>
                    <a:pt x="6900" y="6565"/>
                    <a:pt x="6923" y="6520"/>
                    <a:pt x="6945" y="6453"/>
                  </a:cubicBezTo>
                  <a:cubicBezTo>
                    <a:pt x="6945" y="6430"/>
                    <a:pt x="6968" y="6408"/>
                    <a:pt x="6968" y="6408"/>
                  </a:cubicBezTo>
                  <a:lnTo>
                    <a:pt x="7214" y="5669"/>
                  </a:lnTo>
                  <a:cubicBezTo>
                    <a:pt x="7214" y="5646"/>
                    <a:pt x="7214" y="5624"/>
                    <a:pt x="7214" y="5601"/>
                  </a:cubicBezTo>
                  <a:cubicBezTo>
                    <a:pt x="7371" y="5176"/>
                    <a:pt x="7505" y="4750"/>
                    <a:pt x="7640" y="4324"/>
                  </a:cubicBezTo>
                  <a:cubicBezTo>
                    <a:pt x="7662" y="4302"/>
                    <a:pt x="7662" y="4302"/>
                    <a:pt x="7662" y="4280"/>
                  </a:cubicBezTo>
                  <a:cubicBezTo>
                    <a:pt x="7796" y="3876"/>
                    <a:pt x="7908" y="3473"/>
                    <a:pt x="7998" y="3092"/>
                  </a:cubicBezTo>
                  <a:cubicBezTo>
                    <a:pt x="8020" y="3070"/>
                    <a:pt x="8020" y="3047"/>
                    <a:pt x="8020" y="3025"/>
                  </a:cubicBezTo>
                  <a:cubicBezTo>
                    <a:pt x="8088" y="2756"/>
                    <a:pt x="8155" y="2510"/>
                    <a:pt x="8200" y="2219"/>
                  </a:cubicBezTo>
                  <a:cubicBezTo>
                    <a:pt x="8200" y="2196"/>
                    <a:pt x="8200" y="2196"/>
                    <a:pt x="8200" y="2174"/>
                  </a:cubicBezTo>
                  <a:cubicBezTo>
                    <a:pt x="8267" y="1927"/>
                    <a:pt x="8289" y="1681"/>
                    <a:pt x="8334" y="1434"/>
                  </a:cubicBezTo>
                  <a:cubicBezTo>
                    <a:pt x="8379" y="1255"/>
                    <a:pt x="8334" y="1076"/>
                    <a:pt x="8244" y="942"/>
                  </a:cubicBezTo>
                  <a:cubicBezTo>
                    <a:pt x="8177" y="874"/>
                    <a:pt x="8132" y="852"/>
                    <a:pt x="8043" y="852"/>
                  </a:cubicBezTo>
                  <a:lnTo>
                    <a:pt x="7998" y="852"/>
                  </a:lnTo>
                  <a:cubicBezTo>
                    <a:pt x="7864" y="852"/>
                    <a:pt x="7707" y="919"/>
                    <a:pt x="7595" y="986"/>
                  </a:cubicBezTo>
                  <a:cubicBezTo>
                    <a:pt x="7281" y="1210"/>
                    <a:pt x="7012" y="1479"/>
                    <a:pt x="6811" y="1793"/>
                  </a:cubicBezTo>
                  <a:lnTo>
                    <a:pt x="6788" y="1838"/>
                  </a:lnTo>
                  <a:cubicBezTo>
                    <a:pt x="6654" y="2039"/>
                    <a:pt x="6542" y="2263"/>
                    <a:pt x="6430" y="2487"/>
                  </a:cubicBezTo>
                  <a:lnTo>
                    <a:pt x="6407" y="2532"/>
                  </a:lnTo>
                  <a:cubicBezTo>
                    <a:pt x="6273" y="2868"/>
                    <a:pt x="6139" y="3182"/>
                    <a:pt x="6027" y="3518"/>
                  </a:cubicBezTo>
                  <a:cubicBezTo>
                    <a:pt x="6004" y="3607"/>
                    <a:pt x="5982" y="3720"/>
                    <a:pt x="5937" y="3809"/>
                  </a:cubicBezTo>
                  <a:cubicBezTo>
                    <a:pt x="5937" y="3832"/>
                    <a:pt x="5937" y="3854"/>
                    <a:pt x="5915" y="3854"/>
                  </a:cubicBezTo>
                  <a:cubicBezTo>
                    <a:pt x="5803" y="4212"/>
                    <a:pt x="5713" y="4548"/>
                    <a:pt x="5601" y="4884"/>
                  </a:cubicBezTo>
                  <a:cubicBezTo>
                    <a:pt x="5601" y="4907"/>
                    <a:pt x="5601" y="4929"/>
                    <a:pt x="5601" y="4952"/>
                  </a:cubicBezTo>
                  <a:cubicBezTo>
                    <a:pt x="5511" y="5243"/>
                    <a:pt x="5422" y="5534"/>
                    <a:pt x="5354" y="5825"/>
                  </a:cubicBezTo>
                  <a:cubicBezTo>
                    <a:pt x="5354" y="5848"/>
                    <a:pt x="5354" y="5848"/>
                    <a:pt x="5332" y="5870"/>
                  </a:cubicBezTo>
                  <a:cubicBezTo>
                    <a:pt x="5242" y="6229"/>
                    <a:pt x="5175" y="6565"/>
                    <a:pt x="5086" y="6923"/>
                  </a:cubicBezTo>
                  <a:cubicBezTo>
                    <a:pt x="5086" y="6946"/>
                    <a:pt x="5086" y="6968"/>
                    <a:pt x="5086" y="6968"/>
                  </a:cubicBezTo>
                  <a:cubicBezTo>
                    <a:pt x="4974" y="7416"/>
                    <a:pt x="4884" y="7819"/>
                    <a:pt x="4817" y="8245"/>
                  </a:cubicBezTo>
                  <a:lnTo>
                    <a:pt x="4817" y="8312"/>
                  </a:lnTo>
                  <a:cubicBezTo>
                    <a:pt x="4750" y="8626"/>
                    <a:pt x="4705" y="8962"/>
                    <a:pt x="4638" y="9275"/>
                  </a:cubicBezTo>
                  <a:lnTo>
                    <a:pt x="4638" y="9320"/>
                  </a:lnTo>
                  <a:cubicBezTo>
                    <a:pt x="4615" y="9455"/>
                    <a:pt x="4615" y="9589"/>
                    <a:pt x="4593" y="9746"/>
                  </a:cubicBezTo>
                  <a:lnTo>
                    <a:pt x="4593" y="9791"/>
                  </a:lnTo>
                  <a:cubicBezTo>
                    <a:pt x="4526" y="10216"/>
                    <a:pt x="4481" y="10620"/>
                    <a:pt x="4436" y="11045"/>
                  </a:cubicBezTo>
                  <a:cubicBezTo>
                    <a:pt x="4458" y="10642"/>
                    <a:pt x="4503" y="10239"/>
                    <a:pt x="4548" y="9836"/>
                  </a:cubicBezTo>
                  <a:cubicBezTo>
                    <a:pt x="4548" y="9813"/>
                    <a:pt x="4548" y="9791"/>
                    <a:pt x="4548" y="9768"/>
                  </a:cubicBezTo>
                  <a:cubicBezTo>
                    <a:pt x="4548" y="9589"/>
                    <a:pt x="4570" y="9432"/>
                    <a:pt x="4593" y="9253"/>
                  </a:cubicBezTo>
                  <a:lnTo>
                    <a:pt x="4593" y="9141"/>
                  </a:lnTo>
                  <a:lnTo>
                    <a:pt x="4593" y="9074"/>
                  </a:lnTo>
                  <a:lnTo>
                    <a:pt x="4660" y="8335"/>
                  </a:lnTo>
                  <a:cubicBezTo>
                    <a:pt x="4660" y="8335"/>
                    <a:pt x="4660" y="8312"/>
                    <a:pt x="4660" y="8290"/>
                  </a:cubicBezTo>
                  <a:cubicBezTo>
                    <a:pt x="4705" y="7819"/>
                    <a:pt x="4750" y="7349"/>
                    <a:pt x="4794" y="6878"/>
                  </a:cubicBezTo>
                  <a:cubicBezTo>
                    <a:pt x="4794" y="6856"/>
                    <a:pt x="4794" y="6834"/>
                    <a:pt x="4794" y="6834"/>
                  </a:cubicBezTo>
                  <a:cubicBezTo>
                    <a:pt x="4839" y="6430"/>
                    <a:pt x="4862" y="6005"/>
                    <a:pt x="4906" y="5601"/>
                  </a:cubicBezTo>
                  <a:cubicBezTo>
                    <a:pt x="4906" y="5579"/>
                    <a:pt x="4906" y="5557"/>
                    <a:pt x="4906" y="5534"/>
                  </a:cubicBezTo>
                  <a:cubicBezTo>
                    <a:pt x="4929" y="5288"/>
                    <a:pt x="4951" y="5041"/>
                    <a:pt x="4974" y="4795"/>
                  </a:cubicBezTo>
                  <a:cubicBezTo>
                    <a:pt x="4974" y="4795"/>
                    <a:pt x="4974" y="4772"/>
                    <a:pt x="4974" y="4772"/>
                  </a:cubicBezTo>
                  <a:lnTo>
                    <a:pt x="4974" y="4705"/>
                  </a:lnTo>
                  <a:cubicBezTo>
                    <a:pt x="5018" y="4257"/>
                    <a:pt x="5063" y="3809"/>
                    <a:pt x="5086" y="3361"/>
                  </a:cubicBezTo>
                  <a:cubicBezTo>
                    <a:pt x="5086" y="3339"/>
                    <a:pt x="5086" y="3339"/>
                    <a:pt x="5086" y="3316"/>
                  </a:cubicBezTo>
                  <a:cubicBezTo>
                    <a:pt x="5108" y="2913"/>
                    <a:pt x="5108" y="2510"/>
                    <a:pt x="5086" y="2106"/>
                  </a:cubicBezTo>
                  <a:cubicBezTo>
                    <a:pt x="5086" y="2084"/>
                    <a:pt x="5086" y="2062"/>
                    <a:pt x="5086" y="2039"/>
                  </a:cubicBezTo>
                  <a:cubicBezTo>
                    <a:pt x="5063" y="1793"/>
                    <a:pt x="5018" y="1524"/>
                    <a:pt x="4974" y="1255"/>
                  </a:cubicBezTo>
                  <a:cubicBezTo>
                    <a:pt x="4974" y="1233"/>
                    <a:pt x="4974" y="1210"/>
                    <a:pt x="4974" y="1210"/>
                  </a:cubicBezTo>
                  <a:cubicBezTo>
                    <a:pt x="4906" y="874"/>
                    <a:pt x="4817" y="538"/>
                    <a:pt x="4682" y="225"/>
                  </a:cubicBezTo>
                  <a:cubicBezTo>
                    <a:pt x="4660" y="157"/>
                    <a:pt x="4615" y="90"/>
                    <a:pt x="4570" y="45"/>
                  </a:cubicBezTo>
                  <a:cubicBezTo>
                    <a:pt x="4526" y="23"/>
                    <a:pt x="4503" y="1"/>
                    <a:pt x="4458"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
            <p:cNvSpPr/>
            <p:nvPr/>
          </p:nvSpPr>
          <p:spPr>
            <a:xfrm>
              <a:off x="2045475" y="1932525"/>
              <a:ext cx="81225" cy="268850"/>
            </a:xfrm>
            <a:custGeom>
              <a:rect b="b" l="l" r="r" t="t"/>
              <a:pathLst>
                <a:path extrusionOk="0" h="10754" w="3249">
                  <a:moveTo>
                    <a:pt x="3226" y="1"/>
                  </a:moveTo>
                  <a:cubicBezTo>
                    <a:pt x="2599" y="897"/>
                    <a:pt x="1770" y="3742"/>
                    <a:pt x="1165" y="5982"/>
                  </a:cubicBezTo>
                  <a:cubicBezTo>
                    <a:pt x="560" y="8245"/>
                    <a:pt x="0" y="10687"/>
                    <a:pt x="23" y="10732"/>
                  </a:cubicBezTo>
                  <a:lnTo>
                    <a:pt x="45" y="10732"/>
                  </a:lnTo>
                  <a:lnTo>
                    <a:pt x="68" y="10754"/>
                  </a:lnTo>
                  <a:cubicBezTo>
                    <a:pt x="68" y="10732"/>
                    <a:pt x="68" y="10732"/>
                    <a:pt x="68" y="10732"/>
                  </a:cubicBezTo>
                  <a:cubicBezTo>
                    <a:pt x="90" y="10597"/>
                    <a:pt x="2039" y="1770"/>
                    <a:pt x="3249" y="45"/>
                  </a:cubicBezTo>
                  <a:cubicBezTo>
                    <a:pt x="3249" y="23"/>
                    <a:pt x="3249" y="23"/>
                    <a:pt x="324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
            <p:cNvSpPr/>
            <p:nvPr/>
          </p:nvSpPr>
          <p:spPr>
            <a:xfrm>
              <a:off x="2095875" y="1956050"/>
              <a:ext cx="34750" cy="23550"/>
            </a:xfrm>
            <a:custGeom>
              <a:rect b="b" l="l" r="r" t="t"/>
              <a:pathLst>
                <a:path extrusionOk="0" h="942" w="1390">
                  <a:moveTo>
                    <a:pt x="45" y="0"/>
                  </a:moveTo>
                  <a:lnTo>
                    <a:pt x="1" y="45"/>
                  </a:lnTo>
                  <a:cubicBezTo>
                    <a:pt x="158" y="336"/>
                    <a:pt x="292" y="628"/>
                    <a:pt x="404" y="919"/>
                  </a:cubicBezTo>
                  <a:lnTo>
                    <a:pt x="404" y="941"/>
                  </a:lnTo>
                  <a:lnTo>
                    <a:pt x="426" y="941"/>
                  </a:lnTo>
                  <a:cubicBezTo>
                    <a:pt x="740" y="762"/>
                    <a:pt x="1054" y="583"/>
                    <a:pt x="1390" y="449"/>
                  </a:cubicBezTo>
                  <a:cubicBezTo>
                    <a:pt x="1390" y="426"/>
                    <a:pt x="1390" y="404"/>
                    <a:pt x="1390" y="404"/>
                  </a:cubicBezTo>
                  <a:cubicBezTo>
                    <a:pt x="1076" y="538"/>
                    <a:pt x="762" y="695"/>
                    <a:pt x="449" y="874"/>
                  </a:cubicBezTo>
                  <a:lnTo>
                    <a:pt x="426" y="897"/>
                  </a:lnTo>
                  <a:lnTo>
                    <a:pt x="426" y="874"/>
                  </a:lnTo>
                  <a:cubicBezTo>
                    <a:pt x="314" y="561"/>
                    <a:pt x="180" y="292"/>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
            <p:cNvSpPr/>
            <p:nvPr/>
          </p:nvSpPr>
          <p:spPr>
            <a:xfrm>
              <a:off x="2086350" y="1973975"/>
              <a:ext cx="39800" cy="25225"/>
            </a:xfrm>
            <a:custGeom>
              <a:rect b="b" l="l" r="r" t="t"/>
              <a:pathLst>
                <a:path extrusionOk="0" h="1009" w="1592">
                  <a:moveTo>
                    <a:pt x="23" y="0"/>
                  </a:moveTo>
                  <a:lnTo>
                    <a:pt x="1" y="45"/>
                  </a:lnTo>
                  <a:cubicBezTo>
                    <a:pt x="180" y="336"/>
                    <a:pt x="359" y="650"/>
                    <a:pt x="516" y="964"/>
                  </a:cubicBezTo>
                  <a:lnTo>
                    <a:pt x="539" y="1008"/>
                  </a:lnTo>
                  <a:cubicBezTo>
                    <a:pt x="875" y="852"/>
                    <a:pt x="1233" y="717"/>
                    <a:pt x="1569" y="605"/>
                  </a:cubicBezTo>
                  <a:cubicBezTo>
                    <a:pt x="1591" y="583"/>
                    <a:pt x="1591" y="560"/>
                    <a:pt x="1591" y="538"/>
                  </a:cubicBezTo>
                  <a:lnTo>
                    <a:pt x="1591" y="538"/>
                  </a:lnTo>
                  <a:cubicBezTo>
                    <a:pt x="1233" y="672"/>
                    <a:pt x="897" y="807"/>
                    <a:pt x="561" y="964"/>
                  </a:cubicBezTo>
                  <a:cubicBezTo>
                    <a:pt x="561" y="941"/>
                    <a:pt x="539" y="919"/>
                    <a:pt x="539" y="919"/>
                  </a:cubicBezTo>
                  <a:cubicBezTo>
                    <a:pt x="382" y="583"/>
                    <a:pt x="202" y="292"/>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
            <p:cNvSpPr/>
            <p:nvPr/>
          </p:nvSpPr>
          <p:spPr>
            <a:xfrm>
              <a:off x="2074600" y="2007025"/>
              <a:ext cx="42575" cy="26900"/>
            </a:xfrm>
            <a:custGeom>
              <a:rect b="b" l="l" r="r" t="t"/>
              <a:pathLst>
                <a:path extrusionOk="0" h="1076" w="1703">
                  <a:moveTo>
                    <a:pt x="1703" y="471"/>
                  </a:moveTo>
                  <a:cubicBezTo>
                    <a:pt x="1696" y="471"/>
                    <a:pt x="1691" y="473"/>
                    <a:pt x="1687" y="477"/>
                  </a:cubicBezTo>
                  <a:lnTo>
                    <a:pt x="1687" y="477"/>
                  </a:lnTo>
                  <a:cubicBezTo>
                    <a:pt x="1693" y="475"/>
                    <a:pt x="1698" y="473"/>
                    <a:pt x="1703" y="471"/>
                  </a:cubicBezTo>
                  <a:close/>
                  <a:moveTo>
                    <a:pt x="0" y="0"/>
                  </a:moveTo>
                  <a:cubicBezTo>
                    <a:pt x="0" y="23"/>
                    <a:pt x="0" y="45"/>
                    <a:pt x="0" y="67"/>
                  </a:cubicBezTo>
                  <a:lnTo>
                    <a:pt x="560" y="1053"/>
                  </a:lnTo>
                  <a:lnTo>
                    <a:pt x="560" y="1075"/>
                  </a:lnTo>
                  <a:lnTo>
                    <a:pt x="583" y="1075"/>
                  </a:lnTo>
                  <a:cubicBezTo>
                    <a:pt x="941" y="851"/>
                    <a:pt x="1300" y="672"/>
                    <a:pt x="1681" y="515"/>
                  </a:cubicBezTo>
                  <a:cubicBezTo>
                    <a:pt x="1681" y="500"/>
                    <a:pt x="1681" y="485"/>
                    <a:pt x="1687" y="477"/>
                  </a:cubicBezTo>
                  <a:lnTo>
                    <a:pt x="1687" y="477"/>
                  </a:lnTo>
                  <a:cubicBezTo>
                    <a:pt x="1312" y="632"/>
                    <a:pt x="959" y="810"/>
                    <a:pt x="628" y="1031"/>
                  </a:cubicBezTo>
                  <a:lnTo>
                    <a:pt x="605" y="1031"/>
                  </a:lnTo>
                  <a:lnTo>
                    <a:pt x="583" y="1008"/>
                  </a:lnTo>
                  <a:lnTo>
                    <a:pt x="0" y="0"/>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
            <p:cNvSpPr/>
            <p:nvPr/>
          </p:nvSpPr>
          <p:spPr>
            <a:xfrm>
              <a:off x="2066200" y="2033900"/>
              <a:ext cx="39775" cy="28025"/>
            </a:xfrm>
            <a:custGeom>
              <a:rect b="b" l="l" r="r" t="t"/>
              <a:pathLst>
                <a:path extrusionOk="0" h="1121" w="1591">
                  <a:moveTo>
                    <a:pt x="0" y="0"/>
                  </a:moveTo>
                  <a:cubicBezTo>
                    <a:pt x="0" y="23"/>
                    <a:pt x="0" y="45"/>
                    <a:pt x="0" y="68"/>
                  </a:cubicBezTo>
                  <a:cubicBezTo>
                    <a:pt x="180" y="404"/>
                    <a:pt x="381" y="762"/>
                    <a:pt x="583" y="1098"/>
                  </a:cubicBezTo>
                  <a:cubicBezTo>
                    <a:pt x="583" y="1121"/>
                    <a:pt x="583" y="1121"/>
                    <a:pt x="605" y="1121"/>
                  </a:cubicBezTo>
                  <a:lnTo>
                    <a:pt x="628" y="1121"/>
                  </a:lnTo>
                  <a:cubicBezTo>
                    <a:pt x="941" y="1031"/>
                    <a:pt x="1255" y="919"/>
                    <a:pt x="1569" y="785"/>
                  </a:cubicBezTo>
                  <a:cubicBezTo>
                    <a:pt x="1591" y="762"/>
                    <a:pt x="1591" y="740"/>
                    <a:pt x="1591" y="717"/>
                  </a:cubicBezTo>
                  <a:lnTo>
                    <a:pt x="1591" y="717"/>
                  </a:lnTo>
                  <a:cubicBezTo>
                    <a:pt x="1277" y="852"/>
                    <a:pt x="941" y="986"/>
                    <a:pt x="605" y="1076"/>
                  </a:cubicBezTo>
                  <a:lnTo>
                    <a:pt x="583" y="1053"/>
                  </a:lnTo>
                  <a:cubicBezTo>
                    <a:pt x="404" y="695"/>
                    <a:pt x="202" y="359"/>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
            <p:cNvSpPr/>
            <p:nvPr/>
          </p:nvSpPr>
          <p:spPr>
            <a:xfrm>
              <a:off x="2060025" y="2056850"/>
              <a:ext cx="39250" cy="25250"/>
            </a:xfrm>
            <a:custGeom>
              <a:rect b="b" l="l" r="r" t="t"/>
              <a:pathLst>
                <a:path extrusionOk="0" h="1010" w="1570">
                  <a:moveTo>
                    <a:pt x="1" y="1"/>
                  </a:moveTo>
                  <a:cubicBezTo>
                    <a:pt x="1" y="23"/>
                    <a:pt x="1" y="46"/>
                    <a:pt x="1" y="68"/>
                  </a:cubicBezTo>
                  <a:lnTo>
                    <a:pt x="606" y="987"/>
                  </a:lnTo>
                  <a:lnTo>
                    <a:pt x="606" y="1009"/>
                  </a:lnTo>
                  <a:lnTo>
                    <a:pt x="628" y="1009"/>
                  </a:lnTo>
                  <a:cubicBezTo>
                    <a:pt x="942" y="897"/>
                    <a:pt x="1255" y="785"/>
                    <a:pt x="1547" y="651"/>
                  </a:cubicBezTo>
                  <a:cubicBezTo>
                    <a:pt x="1569" y="628"/>
                    <a:pt x="1569" y="606"/>
                    <a:pt x="1569" y="606"/>
                  </a:cubicBezTo>
                  <a:lnTo>
                    <a:pt x="1569" y="606"/>
                  </a:lnTo>
                  <a:cubicBezTo>
                    <a:pt x="1278" y="740"/>
                    <a:pt x="964" y="852"/>
                    <a:pt x="651" y="964"/>
                  </a:cubicBezTo>
                  <a:lnTo>
                    <a:pt x="628" y="920"/>
                  </a:ln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
            <p:cNvSpPr/>
            <p:nvPr/>
          </p:nvSpPr>
          <p:spPr>
            <a:xfrm>
              <a:off x="2052750" y="2084875"/>
              <a:ext cx="37550" cy="25225"/>
            </a:xfrm>
            <a:custGeom>
              <a:rect b="b" l="l" r="r" t="t"/>
              <a:pathLst>
                <a:path extrusionOk="0" h="1009" w="1502">
                  <a:moveTo>
                    <a:pt x="23" y="0"/>
                  </a:moveTo>
                  <a:cubicBezTo>
                    <a:pt x="1" y="0"/>
                    <a:pt x="1" y="23"/>
                    <a:pt x="1" y="45"/>
                  </a:cubicBezTo>
                  <a:cubicBezTo>
                    <a:pt x="157" y="381"/>
                    <a:pt x="359" y="695"/>
                    <a:pt x="606" y="986"/>
                  </a:cubicBezTo>
                  <a:cubicBezTo>
                    <a:pt x="606" y="1008"/>
                    <a:pt x="606" y="1008"/>
                    <a:pt x="606" y="1008"/>
                  </a:cubicBezTo>
                  <a:lnTo>
                    <a:pt x="628" y="1008"/>
                  </a:lnTo>
                  <a:cubicBezTo>
                    <a:pt x="919" y="919"/>
                    <a:pt x="1210" y="829"/>
                    <a:pt x="1479" y="695"/>
                  </a:cubicBezTo>
                  <a:cubicBezTo>
                    <a:pt x="1479" y="672"/>
                    <a:pt x="1502" y="672"/>
                    <a:pt x="1502" y="650"/>
                  </a:cubicBezTo>
                  <a:lnTo>
                    <a:pt x="1502" y="650"/>
                  </a:lnTo>
                  <a:cubicBezTo>
                    <a:pt x="1210" y="784"/>
                    <a:pt x="942" y="896"/>
                    <a:pt x="628" y="986"/>
                  </a:cubicBezTo>
                  <a:lnTo>
                    <a:pt x="606" y="941"/>
                  </a:lnTo>
                  <a:cubicBezTo>
                    <a:pt x="382" y="650"/>
                    <a:pt x="180" y="336"/>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
            <p:cNvSpPr/>
            <p:nvPr/>
          </p:nvSpPr>
          <p:spPr>
            <a:xfrm>
              <a:off x="2046025" y="2117900"/>
              <a:ext cx="35325" cy="20750"/>
            </a:xfrm>
            <a:custGeom>
              <a:rect b="b" l="l" r="r" t="t"/>
              <a:pathLst>
                <a:path extrusionOk="0" h="830" w="1413">
                  <a:moveTo>
                    <a:pt x="1" y="1"/>
                  </a:moveTo>
                  <a:lnTo>
                    <a:pt x="1" y="68"/>
                  </a:lnTo>
                  <a:cubicBezTo>
                    <a:pt x="135" y="292"/>
                    <a:pt x="314" y="516"/>
                    <a:pt x="494" y="718"/>
                  </a:cubicBezTo>
                  <a:cubicBezTo>
                    <a:pt x="516" y="763"/>
                    <a:pt x="561" y="785"/>
                    <a:pt x="583" y="807"/>
                  </a:cubicBezTo>
                  <a:cubicBezTo>
                    <a:pt x="606" y="807"/>
                    <a:pt x="606" y="830"/>
                    <a:pt x="628" y="830"/>
                  </a:cubicBezTo>
                  <a:lnTo>
                    <a:pt x="673" y="830"/>
                  </a:lnTo>
                  <a:cubicBezTo>
                    <a:pt x="718" y="830"/>
                    <a:pt x="763" y="807"/>
                    <a:pt x="807" y="785"/>
                  </a:cubicBezTo>
                  <a:cubicBezTo>
                    <a:pt x="1009" y="718"/>
                    <a:pt x="1211" y="673"/>
                    <a:pt x="1412" y="628"/>
                  </a:cubicBezTo>
                  <a:lnTo>
                    <a:pt x="1412" y="583"/>
                  </a:lnTo>
                  <a:cubicBezTo>
                    <a:pt x="1188" y="606"/>
                    <a:pt x="987" y="673"/>
                    <a:pt x="785" y="740"/>
                  </a:cubicBezTo>
                  <a:cubicBezTo>
                    <a:pt x="740" y="763"/>
                    <a:pt x="673" y="785"/>
                    <a:pt x="628" y="785"/>
                  </a:cubicBezTo>
                  <a:cubicBezTo>
                    <a:pt x="606" y="763"/>
                    <a:pt x="606" y="763"/>
                    <a:pt x="583" y="763"/>
                  </a:cubicBezTo>
                  <a:cubicBezTo>
                    <a:pt x="561" y="740"/>
                    <a:pt x="538" y="718"/>
                    <a:pt x="494" y="695"/>
                  </a:cubicBezTo>
                  <a:cubicBezTo>
                    <a:pt x="314" y="471"/>
                    <a:pt x="158" y="247"/>
                    <a:pt x="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
            <p:cNvSpPr/>
            <p:nvPr/>
          </p:nvSpPr>
          <p:spPr>
            <a:xfrm>
              <a:off x="2042100" y="2143125"/>
              <a:ext cx="34750" cy="15700"/>
            </a:xfrm>
            <a:custGeom>
              <a:rect b="b" l="l" r="r" t="t"/>
              <a:pathLst>
                <a:path extrusionOk="0" h="628" w="1390">
                  <a:moveTo>
                    <a:pt x="1" y="0"/>
                  </a:moveTo>
                  <a:lnTo>
                    <a:pt x="1" y="45"/>
                  </a:lnTo>
                  <a:lnTo>
                    <a:pt x="561" y="605"/>
                  </a:lnTo>
                  <a:lnTo>
                    <a:pt x="583" y="627"/>
                  </a:lnTo>
                  <a:lnTo>
                    <a:pt x="606" y="627"/>
                  </a:lnTo>
                  <a:cubicBezTo>
                    <a:pt x="875" y="538"/>
                    <a:pt x="1121" y="448"/>
                    <a:pt x="1390" y="358"/>
                  </a:cubicBezTo>
                  <a:lnTo>
                    <a:pt x="1368" y="314"/>
                  </a:lnTo>
                  <a:cubicBezTo>
                    <a:pt x="1121" y="403"/>
                    <a:pt x="852" y="493"/>
                    <a:pt x="583" y="605"/>
                  </a:cubicBezTo>
                  <a:lnTo>
                    <a:pt x="561" y="560"/>
                  </a:lnTo>
                  <a:lnTo>
                    <a:pt x="1" y="0"/>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
            <p:cNvSpPr/>
            <p:nvPr/>
          </p:nvSpPr>
          <p:spPr>
            <a:xfrm>
              <a:off x="2038850" y="2161450"/>
              <a:ext cx="33525" cy="16425"/>
            </a:xfrm>
            <a:custGeom>
              <a:rect b="b" l="l" r="r" t="t"/>
              <a:pathLst>
                <a:path extrusionOk="0" h="657" w="1341">
                  <a:moveTo>
                    <a:pt x="37" y="0"/>
                  </a:moveTo>
                  <a:cubicBezTo>
                    <a:pt x="27" y="0"/>
                    <a:pt x="1" y="33"/>
                    <a:pt x="19" y="51"/>
                  </a:cubicBezTo>
                  <a:lnTo>
                    <a:pt x="489" y="634"/>
                  </a:lnTo>
                  <a:lnTo>
                    <a:pt x="512" y="656"/>
                  </a:lnTo>
                  <a:lnTo>
                    <a:pt x="534" y="656"/>
                  </a:lnTo>
                  <a:cubicBezTo>
                    <a:pt x="803" y="522"/>
                    <a:pt x="1072" y="410"/>
                    <a:pt x="1341" y="275"/>
                  </a:cubicBezTo>
                  <a:cubicBezTo>
                    <a:pt x="1341" y="253"/>
                    <a:pt x="1341" y="230"/>
                    <a:pt x="1341" y="230"/>
                  </a:cubicBezTo>
                  <a:cubicBezTo>
                    <a:pt x="1072" y="342"/>
                    <a:pt x="803" y="477"/>
                    <a:pt x="534" y="611"/>
                  </a:cubicBezTo>
                  <a:lnTo>
                    <a:pt x="512" y="566"/>
                  </a:lnTo>
                  <a:lnTo>
                    <a:pt x="41" y="6"/>
                  </a:lnTo>
                  <a:cubicBezTo>
                    <a:pt x="41" y="2"/>
                    <a:pt x="40" y="0"/>
                    <a:pt x="3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
            <p:cNvSpPr/>
            <p:nvPr/>
          </p:nvSpPr>
          <p:spPr>
            <a:xfrm>
              <a:off x="2018600" y="1911250"/>
              <a:ext cx="19050" cy="286225"/>
            </a:xfrm>
            <a:custGeom>
              <a:rect b="b" l="l" r="r" t="t"/>
              <a:pathLst>
                <a:path extrusionOk="0" h="11449" w="762">
                  <a:moveTo>
                    <a:pt x="739" y="0"/>
                  </a:moveTo>
                  <a:cubicBezTo>
                    <a:pt x="538" y="627"/>
                    <a:pt x="426" y="1255"/>
                    <a:pt x="359" y="1904"/>
                  </a:cubicBezTo>
                  <a:lnTo>
                    <a:pt x="359" y="1994"/>
                  </a:lnTo>
                  <a:cubicBezTo>
                    <a:pt x="336" y="2218"/>
                    <a:pt x="314" y="2465"/>
                    <a:pt x="291" y="2733"/>
                  </a:cubicBezTo>
                  <a:cubicBezTo>
                    <a:pt x="291" y="2748"/>
                    <a:pt x="291" y="2763"/>
                    <a:pt x="291" y="2778"/>
                  </a:cubicBezTo>
                  <a:cubicBezTo>
                    <a:pt x="314" y="2509"/>
                    <a:pt x="336" y="2263"/>
                    <a:pt x="381" y="2016"/>
                  </a:cubicBezTo>
                  <a:lnTo>
                    <a:pt x="381" y="1949"/>
                  </a:lnTo>
                  <a:cubicBezTo>
                    <a:pt x="426" y="1277"/>
                    <a:pt x="560" y="627"/>
                    <a:pt x="762" y="0"/>
                  </a:cubicBezTo>
                  <a:close/>
                  <a:moveTo>
                    <a:pt x="291" y="2801"/>
                  </a:moveTo>
                  <a:cubicBezTo>
                    <a:pt x="247" y="3249"/>
                    <a:pt x="202" y="3742"/>
                    <a:pt x="179" y="4234"/>
                  </a:cubicBezTo>
                  <a:lnTo>
                    <a:pt x="179" y="4279"/>
                  </a:lnTo>
                  <a:cubicBezTo>
                    <a:pt x="202" y="3786"/>
                    <a:pt x="247" y="3293"/>
                    <a:pt x="291" y="2845"/>
                  </a:cubicBezTo>
                  <a:lnTo>
                    <a:pt x="291" y="2801"/>
                  </a:lnTo>
                  <a:close/>
                  <a:moveTo>
                    <a:pt x="179" y="4302"/>
                  </a:moveTo>
                  <a:cubicBezTo>
                    <a:pt x="134" y="4682"/>
                    <a:pt x="134" y="5063"/>
                    <a:pt x="90" y="5467"/>
                  </a:cubicBezTo>
                  <a:lnTo>
                    <a:pt x="90" y="5534"/>
                  </a:lnTo>
                  <a:cubicBezTo>
                    <a:pt x="90" y="5780"/>
                    <a:pt x="67" y="6049"/>
                    <a:pt x="67" y="6318"/>
                  </a:cubicBezTo>
                  <a:cubicBezTo>
                    <a:pt x="67" y="6340"/>
                    <a:pt x="67" y="6363"/>
                    <a:pt x="67" y="6385"/>
                  </a:cubicBezTo>
                  <a:cubicBezTo>
                    <a:pt x="45" y="6766"/>
                    <a:pt x="22" y="7147"/>
                    <a:pt x="22" y="7528"/>
                  </a:cubicBezTo>
                  <a:cubicBezTo>
                    <a:pt x="22" y="7550"/>
                    <a:pt x="22" y="7550"/>
                    <a:pt x="22" y="7572"/>
                  </a:cubicBezTo>
                  <a:cubicBezTo>
                    <a:pt x="22" y="7976"/>
                    <a:pt x="0" y="8379"/>
                    <a:pt x="0" y="8737"/>
                  </a:cubicBezTo>
                  <a:lnTo>
                    <a:pt x="0" y="8782"/>
                  </a:lnTo>
                  <a:lnTo>
                    <a:pt x="0" y="9611"/>
                  </a:lnTo>
                  <a:lnTo>
                    <a:pt x="0" y="9678"/>
                  </a:lnTo>
                  <a:lnTo>
                    <a:pt x="0" y="10418"/>
                  </a:lnTo>
                  <a:lnTo>
                    <a:pt x="0" y="10485"/>
                  </a:lnTo>
                  <a:lnTo>
                    <a:pt x="0" y="11448"/>
                  </a:lnTo>
                  <a:lnTo>
                    <a:pt x="22" y="11448"/>
                  </a:lnTo>
                  <a:lnTo>
                    <a:pt x="22" y="11426"/>
                  </a:lnTo>
                  <a:lnTo>
                    <a:pt x="22" y="10485"/>
                  </a:lnTo>
                  <a:lnTo>
                    <a:pt x="22" y="10440"/>
                  </a:lnTo>
                  <a:lnTo>
                    <a:pt x="22" y="9701"/>
                  </a:lnTo>
                  <a:lnTo>
                    <a:pt x="22" y="9656"/>
                  </a:lnTo>
                  <a:lnTo>
                    <a:pt x="22" y="8805"/>
                  </a:lnTo>
                  <a:lnTo>
                    <a:pt x="22" y="8760"/>
                  </a:lnTo>
                  <a:cubicBezTo>
                    <a:pt x="22" y="8401"/>
                    <a:pt x="45" y="8020"/>
                    <a:pt x="45" y="7617"/>
                  </a:cubicBezTo>
                  <a:cubicBezTo>
                    <a:pt x="45" y="7595"/>
                    <a:pt x="45" y="7572"/>
                    <a:pt x="45" y="7572"/>
                  </a:cubicBezTo>
                  <a:cubicBezTo>
                    <a:pt x="45" y="7192"/>
                    <a:pt x="67" y="6811"/>
                    <a:pt x="90" y="6407"/>
                  </a:cubicBezTo>
                  <a:lnTo>
                    <a:pt x="90" y="6363"/>
                  </a:lnTo>
                  <a:cubicBezTo>
                    <a:pt x="90" y="6094"/>
                    <a:pt x="112" y="5825"/>
                    <a:pt x="112" y="5556"/>
                  </a:cubicBezTo>
                  <a:lnTo>
                    <a:pt x="112" y="5511"/>
                  </a:lnTo>
                  <a:cubicBezTo>
                    <a:pt x="134" y="5108"/>
                    <a:pt x="157" y="4727"/>
                    <a:pt x="179" y="4346"/>
                  </a:cubicBezTo>
                  <a:lnTo>
                    <a:pt x="179" y="4302"/>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
            <p:cNvSpPr/>
            <p:nvPr/>
          </p:nvSpPr>
          <p:spPr>
            <a:xfrm>
              <a:off x="2013000" y="1940375"/>
              <a:ext cx="37550" cy="21300"/>
            </a:xfrm>
            <a:custGeom>
              <a:rect b="b" l="l" r="r" t="t"/>
              <a:pathLst>
                <a:path extrusionOk="0" h="852" w="1502">
                  <a:moveTo>
                    <a:pt x="0" y="0"/>
                  </a:moveTo>
                  <a:lnTo>
                    <a:pt x="0" y="67"/>
                  </a:lnTo>
                  <a:cubicBezTo>
                    <a:pt x="202" y="314"/>
                    <a:pt x="381" y="560"/>
                    <a:pt x="560" y="851"/>
                  </a:cubicBezTo>
                  <a:lnTo>
                    <a:pt x="583" y="851"/>
                  </a:lnTo>
                  <a:cubicBezTo>
                    <a:pt x="874" y="560"/>
                    <a:pt x="1165" y="314"/>
                    <a:pt x="1479" y="90"/>
                  </a:cubicBezTo>
                  <a:cubicBezTo>
                    <a:pt x="1501" y="90"/>
                    <a:pt x="1501" y="67"/>
                    <a:pt x="1501" y="67"/>
                  </a:cubicBezTo>
                  <a:lnTo>
                    <a:pt x="1501" y="67"/>
                  </a:lnTo>
                  <a:cubicBezTo>
                    <a:pt x="1187" y="291"/>
                    <a:pt x="896" y="515"/>
                    <a:pt x="605" y="784"/>
                  </a:cubicBezTo>
                  <a:lnTo>
                    <a:pt x="583" y="807"/>
                  </a:lnTo>
                  <a:lnTo>
                    <a:pt x="560" y="762"/>
                  </a:lnTo>
                  <a:cubicBezTo>
                    <a:pt x="403" y="493"/>
                    <a:pt x="202" y="247"/>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
            <p:cNvSpPr/>
            <p:nvPr/>
          </p:nvSpPr>
          <p:spPr>
            <a:xfrm>
              <a:off x="2007400" y="1959975"/>
              <a:ext cx="45375" cy="22425"/>
            </a:xfrm>
            <a:custGeom>
              <a:rect b="b" l="l" r="r" t="t"/>
              <a:pathLst>
                <a:path extrusionOk="0" h="897" w="1815">
                  <a:moveTo>
                    <a:pt x="0" y="0"/>
                  </a:moveTo>
                  <a:cubicBezTo>
                    <a:pt x="0" y="23"/>
                    <a:pt x="0" y="45"/>
                    <a:pt x="0" y="67"/>
                  </a:cubicBezTo>
                  <a:cubicBezTo>
                    <a:pt x="246" y="314"/>
                    <a:pt x="493" y="583"/>
                    <a:pt x="695" y="852"/>
                  </a:cubicBezTo>
                  <a:lnTo>
                    <a:pt x="717" y="896"/>
                  </a:lnTo>
                  <a:lnTo>
                    <a:pt x="739" y="896"/>
                  </a:lnTo>
                  <a:cubicBezTo>
                    <a:pt x="1075" y="628"/>
                    <a:pt x="1456" y="381"/>
                    <a:pt x="1815" y="157"/>
                  </a:cubicBezTo>
                  <a:cubicBezTo>
                    <a:pt x="1815" y="135"/>
                    <a:pt x="1815" y="135"/>
                    <a:pt x="1815" y="112"/>
                  </a:cubicBezTo>
                  <a:cubicBezTo>
                    <a:pt x="1434" y="336"/>
                    <a:pt x="1075" y="583"/>
                    <a:pt x="717" y="852"/>
                  </a:cubicBezTo>
                  <a:lnTo>
                    <a:pt x="695" y="784"/>
                  </a:lnTo>
                  <a:cubicBezTo>
                    <a:pt x="470" y="516"/>
                    <a:pt x="246" y="247"/>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
            <p:cNvSpPr/>
            <p:nvPr/>
          </p:nvSpPr>
          <p:spPr>
            <a:xfrm>
              <a:off x="2000100" y="1994125"/>
              <a:ext cx="53250" cy="25225"/>
            </a:xfrm>
            <a:custGeom>
              <a:rect b="b" l="l" r="r" t="t"/>
              <a:pathLst>
                <a:path extrusionOk="0" h="1009" w="2130">
                  <a:moveTo>
                    <a:pt x="2129" y="1"/>
                  </a:moveTo>
                  <a:cubicBezTo>
                    <a:pt x="1681" y="292"/>
                    <a:pt x="1255" y="628"/>
                    <a:pt x="874" y="987"/>
                  </a:cubicBezTo>
                  <a:lnTo>
                    <a:pt x="852" y="942"/>
                  </a:lnTo>
                  <a:lnTo>
                    <a:pt x="46" y="46"/>
                  </a:lnTo>
                  <a:lnTo>
                    <a:pt x="23" y="46"/>
                  </a:lnTo>
                  <a:cubicBezTo>
                    <a:pt x="1" y="46"/>
                    <a:pt x="1" y="68"/>
                    <a:pt x="23" y="68"/>
                  </a:cubicBezTo>
                  <a:lnTo>
                    <a:pt x="46" y="90"/>
                  </a:lnTo>
                  <a:lnTo>
                    <a:pt x="852" y="987"/>
                  </a:lnTo>
                  <a:lnTo>
                    <a:pt x="874" y="1009"/>
                  </a:lnTo>
                  <a:lnTo>
                    <a:pt x="897" y="1009"/>
                  </a:lnTo>
                  <a:cubicBezTo>
                    <a:pt x="1278" y="651"/>
                    <a:pt x="1681" y="337"/>
                    <a:pt x="2129" y="68"/>
                  </a:cubicBezTo>
                  <a:cubicBezTo>
                    <a:pt x="2129" y="46"/>
                    <a:pt x="2129" y="23"/>
                    <a:pt x="212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
            <p:cNvSpPr/>
            <p:nvPr/>
          </p:nvSpPr>
          <p:spPr>
            <a:xfrm>
              <a:off x="1998425" y="2022700"/>
              <a:ext cx="52125" cy="27325"/>
            </a:xfrm>
            <a:custGeom>
              <a:rect b="b" l="l" r="r" t="t"/>
              <a:pathLst>
                <a:path extrusionOk="0" h="1093" w="2085">
                  <a:moveTo>
                    <a:pt x="1" y="0"/>
                  </a:moveTo>
                  <a:lnTo>
                    <a:pt x="1" y="68"/>
                  </a:lnTo>
                  <a:cubicBezTo>
                    <a:pt x="292" y="404"/>
                    <a:pt x="583" y="740"/>
                    <a:pt x="874" y="1076"/>
                  </a:cubicBezTo>
                  <a:lnTo>
                    <a:pt x="897" y="1076"/>
                  </a:lnTo>
                  <a:cubicBezTo>
                    <a:pt x="908" y="1087"/>
                    <a:pt x="913" y="1093"/>
                    <a:pt x="919" y="1093"/>
                  </a:cubicBezTo>
                  <a:cubicBezTo>
                    <a:pt x="925" y="1093"/>
                    <a:pt x="930" y="1087"/>
                    <a:pt x="941" y="1076"/>
                  </a:cubicBezTo>
                  <a:cubicBezTo>
                    <a:pt x="1345" y="852"/>
                    <a:pt x="1726" y="605"/>
                    <a:pt x="2084" y="314"/>
                  </a:cubicBezTo>
                  <a:lnTo>
                    <a:pt x="2084" y="247"/>
                  </a:lnTo>
                  <a:cubicBezTo>
                    <a:pt x="1703" y="538"/>
                    <a:pt x="1322" y="807"/>
                    <a:pt x="919" y="1031"/>
                  </a:cubicBezTo>
                  <a:lnTo>
                    <a:pt x="897" y="1031"/>
                  </a:lnTo>
                  <a:lnTo>
                    <a:pt x="874" y="1009"/>
                  </a:lnTo>
                  <a:cubicBezTo>
                    <a:pt x="561" y="672"/>
                    <a:pt x="292" y="336"/>
                    <a:pt x="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
            <p:cNvSpPr/>
            <p:nvPr/>
          </p:nvSpPr>
          <p:spPr>
            <a:xfrm>
              <a:off x="1997300" y="2047900"/>
              <a:ext cx="51000" cy="23550"/>
            </a:xfrm>
            <a:custGeom>
              <a:rect b="b" l="l" r="r" t="t"/>
              <a:pathLst>
                <a:path extrusionOk="0" h="942" w="2040">
                  <a:moveTo>
                    <a:pt x="1" y="1"/>
                  </a:moveTo>
                  <a:lnTo>
                    <a:pt x="1" y="45"/>
                  </a:lnTo>
                  <a:lnTo>
                    <a:pt x="897" y="941"/>
                  </a:lnTo>
                  <a:lnTo>
                    <a:pt x="919" y="941"/>
                  </a:lnTo>
                  <a:cubicBezTo>
                    <a:pt x="1323" y="717"/>
                    <a:pt x="1703" y="449"/>
                    <a:pt x="2039" y="157"/>
                  </a:cubicBezTo>
                  <a:cubicBezTo>
                    <a:pt x="2039" y="135"/>
                    <a:pt x="2039" y="113"/>
                    <a:pt x="2039" y="90"/>
                  </a:cubicBezTo>
                  <a:cubicBezTo>
                    <a:pt x="1703" y="381"/>
                    <a:pt x="1323" y="673"/>
                    <a:pt x="919" y="919"/>
                  </a:cubicBezTo>
                  <a:lnTo>
                    <a:pt x="897" y="874"/>
                  </a:ln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
            <p:cNvSpPr/>
            <p:nvPr/>
          </p:nvSpPr>
          <p:spPr>
            <a:xfrm>
              <a:off x="1995625" y="2075350"/>
              <a:ext cx="49875" cy="26350"/>
            </a:xfrm>
            <a:custGeom>
              <a:rect b="b" l="l" r="r" t="t"/>
              <a:pathLst>
                <a:path extrusionOk="0" h="1054" w="1995">
                  <a:moveTo>
                    <a:pt x="1" y="0"/>
                  </a:moveTo>
                  <a:lnTo>
                    <a:pt x="1" y="67"/>
                  </a:lnTo>
                  <a:cubicBezTo>
                    <a:pt x="269" y="426"/>
                    <a:pt x="561" y="740"/>
                    <a:pt x="897" y="1031"/>
                  </a:cubicBezTo>
                  <a:lnTo>
                    <a:pt x="919" y="1053"/>
                  </a:lnTo>
                  <a:lnTo>
                    <a:pt x="941" y="1053"/>
                  </a:lnTo>
                  <a:cubicBezTo>
                    <a:pt x="1300" y="829"/>
                    <a:pt x="1658" y="605"/>
                    <a:pt x="1994" y="336"/>
                  </a:cubicBezTo>
                  <a:cubicBezTo>
                    <a:pt x="1994" y="314"/>
                    <a:pt x="1994" y="292"/>
                    <a:pt x="1994" y="269"/>
                  </a:cubicBezTo>
                  <a:lnTo>
                    <a:pt x="1972" y="269"/>
                  </a:lnTo>
                  <a:cubicBezTo>
                    <a:pt x="1636" y="538"/>
                    <a:pt x="1300" y="784"/>
                    <a:pt x="919" y="986"/>
                  </a:cubicBezTo>
                  <a:lnTo>
                    <a:pt x="874" y="964"/>
                  </a:lnTo>
                  <a:cubicBezTo>
                    <a:pt x="561" y="672"/>
                    <a:pt x="247" y="359"/>
                    <a:pt x="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
            <p:cNvSpPr/>
            <p:nvPr/>
          </p:nvSpPr>
          <p:spPr>
            <a:xfrm>
              <a:off x="1997425" y="2113825"/>
              <a:ext cx="45200" cy="17550"/>
            </a:xfrm>
            <a:custGeom>
              <a:rect b="b" l="l" r="r" t="t"/>
              <a:pathLst>
                <a:path extrusionOk="0" h="702" w="1808">
                  <a:moveTo>
                    <a:pt x="28" y="1"/>
                  </a:moveTo>
                  <a:cubicBezTo>
                    <a:pt x="11" y="1"/>
                    <a:pt x="0" y="34"/>
                    <a:pt x="18" y="52"/>
                  </a:cubicBezTo>
                  <a:cubicBezTo>
                    <a:pt x="220" y="254"/>
                    <a:pt x="421" y="455"/>
                    <a:pt x="668" y="634"/>
                  </a:cubicBezTo>
                  <a:cubicBezTo>
                    <a:pt x="713" y="679"/>
                    <a:pt x="780" y="702"/>
                    <a:pt x="847" y="702"/>
                  </a:cubicBezTo>
                  <a:cubicBezTo>
                    <a:pt x="892" y="702"/>
                    <a:pt x="959" y="679"/>
                    <a:pt x="1004" y="634"/>
                  </a:cubicBezTo>
                  <a:cubicBezTo>
                    <a:pt x="1250" y="478"/>
                    <a:pt x="1519" y="343"/>
                    <a:pt x="1788" y="254"/>
                  </a:cubicBezTo>
                  <a:cubicBezTo>
                    <a:pt x="1807" y="254"/>
                    <a:pt x="1793" y="204"/>
                    <a:pt x="1775" y="204"/>
                  </a:cubicBezTo>
                  <a:cubicBezTo>
                    <a:pt x="1772" y="204"/>
                    <a:pt x="1769" y="206"/>
                    <a:pt x="1766" y="209"/>
                  </a:cubicBezTo>
                  <a:cubicBezTo>
                    <a:pt x="1497" y="321"/>
                    <a:pt x="1228" y="455"/>
                    <a:pt x="981" y="612"/>
                  </a:cubicBezTo>
                  <a:cubicBezTo>
                    <a:pt x="937" y="634"/>
                    <a:pt x="892" y="657"/>
                    <a:pt x="847" y="657"/>
                  </a:cubicBezTo>
                  <a:cubicBezTo>
                    <a:pt x="780" y="657"/>
                    <a:pt x="735" y="634"/>
                    <a:pt x="690" y="590"/>
                  </a:cubicBezTo>
                  <a:cubicBezTo>
                    <a:pt x="466" y="410"/>
                    <a:pt x="242" y="231"/>
                    <a:pt x="41" y="7"/>
                  </a:cubicBezTo>
                  <a:cubicBezTo>
                    <a:pt x="36" y="3"/>
                    <a:pt x="32" y="1"/>
                    <a:pt x="2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
            <p:cNvSpPr/>
            <p:nvPr/>
          </p:nvSpPr>
          <p:spPr>
            <a:xfrm>
              <a:off x="1997875" y="2138625"/>
              <a:ext cx="43700" cy="15150"/>
            </a:xfrm>
            <a:custGeom>
              <a:rect b="b" l="l" r="r" t="t"/>
              <a:pathLst>
                <a:path extrusionOk="0" h="606" w="1748">
                  <a:moveTo>
                    <a:pt x="1725" y="1"/>
                  </a:moveTo>
                  <a:cubicBezTo>
                    <a:pt x="1412" y="180"/>
                    <a:pt x="1098" y="359"/>
                    <a:pt x="807" y="561"/>
                  </a:cubicBezTo>
                  <a:lnTo>
                    <a:pt x="45" y="68"/>
                  </a:lnTo>
                  <a:lnTo>
                    <a:pt x="23" y="68"/>
                  </a:lnTo>
                  <a:cubicBezTo>
                    <a:pt x="0" y="90"/>
                    <a:pt x="0" y="90"/>
                    <a:pt x="23" y="113"/>
                  </a:cubicBezTo>
                  <a:lnTo>
                    <a:pt x="807" y="606"/>
                  </a:lnTo>
                  <a:lnTo>
                    <a:pt x="829" y="606"/>
                  </a:lnTo>
                  <a:cubicBezTo>
                    <a:pt x="1120" y="404"/>
                    <a:pt x="1434" y="202"/>
                    <a:pt x="1748" y="46"/>
                  </a:cubicBezTo>
                  <a:cubicBezTo>
                    <a:pt x="1748" y="23"/>
                    <a:pt x="1748" y="23"/>
                    <a:pt x="174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
            <p:cNvSpPr/>
            <p:nvPr/>
          </p:nvSpPr>
          <p:spPr>
            <a:xfrm>
              <a:off x="2001775" y="2156000"/>
              <a:ext cx="37000" cy="17375"/>
            </a:xfrm>
            <a:custGeom>
              <a:rect b="b" l="l" r="r" t="t"/>
              <a:pathLst>
                <a:path extrusionOk="0" h="695" w="1480">
                  <a:moveTo>
                    <a:pt x="1480" y="0"/>
                  </a:moveTo>
                  <a:cubicBezTo>
                    <a:pt x="1188" y="202"/>
                    <a:pt x="920" y="426"/>
                    <a:pt x="628" y="650"/>
                  </a:cubicBezTo>
                  <a:lnTo>
                    <a:pt x="583" y="628"/>
                  </a:lnTo>
                  <a:lnTo>
                    <a:pt x="23" y="157"/>
                  </a:lnTo>
                  <a:cubicBezTo>
                    <a:pt x="23" y="146"/>
                    <a:pt x="18" y="140"/>
                    <a:pt x="12" y="140"/>
                  </a:cubicBezTo>
                  <a:cubicBezTo>
                    <a:pt x="7" y="140"/>
                    <a:pt x="1" y="146"/>
                    <a:pt x="1" y="157"/>
                  </a:cubicBezTo>
                  <a:cubicBezTo>
                    <a:pt x="1" y="157"/>
                    <a:pt x="1" y="180"/>
                    <a:pt x="1" y="180"/>
                  </a:cubicBezTo>
                  <a:lnTo>
                    <a:pt x="606" y="695"/>
                  </a:lnTo>
                  <a:lnTo>
                    <a:pt x="628" y="695"/>
                  </a:lnTo>
                  <a:cubicBezTo>
                    <a:pt x="920" y="471"/>
                    <a:pt x="1188" y="269"/>
                    <a:pt x="1480" y="45"/>
                  </a:cubicBezTo>
                  <a:cubicBezTo>
                    <a:pt x="1480" y="23"/>
                    <a:pt x="1480" y="0"/>
                    <a:pt x="148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
            <p:cNvSpPr/>
            <p:nvPr/>
          </p:nvSpPr>
          <p:spPr>
            <a:xfrm>
              <a:off x="1931775" y="1954925"/>
              <a:ext cx="55475" cy="252050"/>
            </a:xfrm>
            <a:custGeom>
              <a:rect b="b" l="l" r="r" t="t"/>
              <a:pathLst>
                <a:path extrusionOk="0" h="10082" w="2219">
                  <a:moveTo>
                    <a:pt x="45" y="1"/>
                  </a:moveTo>
                  <a:cubicBezTo>
                    <a:pt x="23" y="23"/>
                    <a:pt x="23" y="45"/>
                    <a:pt x="1" y="68"/>
                  </a:cubicBezTo>
                  <a:cubicBezTo>
                    <a:pt x="90" y="269"/>
                    <a:pt x="157" y="494"/>
                    <a:pt x="225" y="740"/>
                  </a:cubicBezTo>
                  <a:cubicBezTo>
                    <a:pt x="225" y="762"/>
                    <a:pt x="247" y="785"/>
                    <a:pt x="247" y="807"/>
                  </a:cubicBezTo>
                  <a:cubicBezTo>
                    <a:pt x="314" y="1054"/>
                    <a:pt x="381" y="1300"/>
                    <a:pt x="449" y="1569"/>
                  </a:cubicBezTo>
                  <a:cubicBezTo>
                    <a:pt x="471" y="1591"/>
                    <a:pt x="471" y="1614"/>
                    <a:pt x="471" y="1614"/>
                  </a:cubicBezTo>
                  <a:cubicBezTo>
                    <a:pt x="605" y="2062"/>
                    <a:pt x="718" y="2532"/>
                    <a:pt x="830" y="3025"/>
                  </a:cubicBezTo>
                  <a:cubicBezTo>
                    <a:pt x="830" y="3047"/>
                    <a:pt x="830" y="3070"/>
                    <a:pt x="852" y="3092"/>
                  </a:cubicBezTo>
                  <a:cubicBezTo>
                    <a:pt x="942" y="3451"/>
                    <a:pt x="1031" y="3854"/>
                    <a:pt x="1121" y="4235"/>
                  </a:cubicBezTo>
                  <a:lnTo>
                    <a:pt x="1121" y="4280"/>
                  </a:lnTo>
                  <a:cubicBezTo>
                    <a:pt x="1166" y="4526"/>
                    <a:pt x="1233" y="4795"/>
                    <a:pt x="1278" y="5064"/>
                  </a:cubicBezTo>
                  <a:lnTo>
                    <a:pt x="1278" y="5109"/>
                  </a:lnTo>
                  <a:cubicBezTo>
                    <a:pt x="1367" y="5489"/>
                    <a:pt x="1457" y="5870"/>
                    <a:pt x="1524" y="6229"/>
                  </a:cubicBezTo>
                  <a:cubicBezTo>
                    <a:pt x="1524" y="6251"/>
                    <a:pt x="1524" y="6273"/>
                    <a:pt x="1524" y="6273"/>
                  </a:cubicBezTo>
                  <a:cubicBezTo>
                    <a:pt x="1591" y="6677"/>
                    <a:pt x="1681" y="7058"/>
                    <a:pt x="1748" y="7416"/>
                  </a:cubicBezTo>
                  <a:lnTo>
                    <a:pt x="1748" y="7461"/>
                  </a:lnTo>
                  <a:cubicBezTo>
                    <a:pt x="1793" y="7752"/>
                    <a:pt x="1860" y="8043"/>
                    <a:pt x="1905" y="8290"/>
                  </a:cubicBezTo>
                  <a:lnTo>
                    <a:pt x="1905" y="8335"/>
                  </a:lnTo>
                  <a:cubicBezTo>
                    <a:pt x="1950" y="8603"/>
                    <a:pt x="1994" y="8850"/>
                    <a:pt x="2039" y="9074"/>
                  </a:cubicBezTo>
                  <a:cubicBezTo>
                    <a:pt x="2039" y="9096"/>
                    <a:pt x="2039" y="9096"/>
                    <a:pt x="2039" y="9119"/>
                  </a:cubicBezTo>
                  <a:cubicBezTo>
                    <a:pt x="2151" y="9679"/>
                    <a:pt x="2196" y="10037"/>
                    <a:pt x="2196" y="10060"/>
                  </a:cubicBezTo>
                  <a:cubicBezTo>
                    <a:pt x="2196" y="10060"/>
                    <a:pt x="2196" y="10060"/>
                    <a:pt x="2196" y="10082"/>
                  </a:cubicBezTo>
                  <a:lnTo>
                    <a:pt x="2219" y="10082"/>
                  </a:lnTo>
                  <a:cubicBezTo>
                    <a:pt x="2219" y="10060"/>
                    <a:pt x="2174" y="9701"/>
                    <a:pt x="2084" y="9074"/>
                  </a:cubicBezTo>
                  <a:cubicBezTo>
                    <a:pt x="2084" y="9051"/>
                    <a:pt x="2084" y="9029"/>
                    <a:pt x="2084" y="9007"/>
                  </a:cubicBezTo>
                  <a:cubicBezTo>
                    <a:pt x="2039" y="8805"/>
                    <a:pt x="1994" y="8559"/>
                    <a:pt x="1950" y="8290"/>
                  </a:cubicBezTo>
                  <a:lnTo>
                    <a:pt x="1950" y="8223"/>
                  </a:lnTo>
                  <a:cubicBezTo>
                    <a:pt x="1905" y="7976"/>
                    <a:pt x="1860" y="7707"/>
                    <a:pt x="1793" y="7416"/>
                  </a:cubicBezTo>
                  <a:cubicBezTo>
                    <a:pt x="1793" y="7416"/>
                    <a:pt x="1793" y="7394"/>
                    <a:pt x="1793" y="7371"/>
                  </a:cubicBezTo>
                  <a:cubicBezTo>
                    <a:pt x="1726" y="7013"/>
                    <a:pt x="1658" y="6632"/>
                    <a:pt x="1569" y="6229"/>
                  </a:cubicBezTo>
                  <a:cubicBezTo>
                    <a:pt x="1569" y="6206"/>
                    <a:pt x="1569" y="6206"/>
                    <a:pt x="1569" y="6184"/>
                  </a:cubicBezTo>
                  <a:cubicBezTo>
                    <a:pt x="1502" y="5803"/>
                    <a:pt x="1412" y="5445"/>
                    <a:pt x="1322" y="5064"/>
                  </a:cubicBezTo>
                  <a:cubicBezTo>
                    <a:pt x="1322" y="5041"/>
                    <a:pt x="1322" y="5019"/>
                    <a:pt x="1322" y="4997"/>
                  </a:cubicBezTo>
                  <a:cubicBezTo>
                    <a:pt x="1278" y="4750"/>
                    <a:pt x="1210" y="4481"/>
                    <a:pt x="1166" y="4212"/>
                  </a:cubicBezTo>
                  <a:cubicBezTo>
                    <a:pt x="1143" y="4212"/>
                    <a:pt x="1143" y="4190"/>
                    <a:pt x="1143" y="4168"/>
                  </a:cubicBezTo>
                  <a:cubicBezTo>
                    <a:pt x="1054" y="3787"/>
                    <a:pt x="964" y="3406"/>
                    <a:pt x="897" y="3047"/>
                  </a:cubicBezTo>
                  <a:lnTo>
                    <a:pt x="874" y="2980"/>
                  </a:lnTo>
                  <a:cubicBezTo>
                    <a:pt x="762" y="2510"/>
                    <a:pt x="628" y="2017"/>
                    <a:pt x="516" y="1569"/>
                  </a:cubicBezTo>
                  <a:cubicBezTo>
                    <a:pt x="493" y="1546"/>
                    <a:pt x="493" y="1546"/>
                    <a:pt x="493" y="1524"/>
                  </a:cubicBezTo>
                  <a:cubicBezTo>
                    <a:pt x="426" y="1255"/>
                    <a:pt x="359" y="1031"/>
                    <a:pt x="292" y="785"/>
                  </a:cubicBezTo>
                  <a:cubicBezTo>
                    <a:pt x="269" y="762"/>
                    <a:pt x="269" y="740"/>
                    <a:pt x="269" y="718"/>
                  </a:cubicBezTo>
                  <a:cubicBezTo>
                    <a:pt x="180" y="471"/>
                    <a:pt x="113" y="225"/>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
            <p:cNvSpPr/>
            <p:nvPr/>
          </p:nvSpPr>
          <p:spPr>
            <a:xfrm>
              <a:off x="1926175" y="1952125"/>
              <a:ext cx="21300" cy="23550"/>
            </a:xfrm>
            <a:custGeom>
              <a:rect b="b" l="l" r="r" t="t"/>
              <a:pathLst>
                <a:path extrusionOk="0" h="942" w="852">
                  <a:moveTo>
                    <a:pt x="829" y="1"/>
                  </a:moveTo>
                  <a:cubicBezTo>
                    <a:pt x="673" y="269"/>
                    <a:pt x="538" y="538"/>
                    <a:pt x="426" y="830"/>
                  </a:cubicBezTo>
                  <a:cubicBezTo>
                    <a:pt x="426" y="852"/>
                    <a:pt x="404" y="852"/>
                    <a:pt x="404" y="874"/>
                  </a:cubicBezTo>
                  <a:lnTo>
                    <a:pt x="381" y="874"/>
                  </a:lnTo>
                  <a:cubicBezTo>
                    <a:pt x="269" y="785"/>
                    <a:pt x="135" y="718"/>
                    <a:pt x="1" y="628"/>
                  </a:cubicBezTo>
                  <a:cubicBezTo>
                    <a:pt x="1" y="650"/>
                    <a:pt x="1" y="673"/>
                    <a:pt x="1" y="673"/>
                  </a:cubicBezTo>
                  <a:cubicBezTo>
                    <a:pt x="135" y="762"/>
                    <a:pt x="292" y="852"/>
                    <a:pt x="404" y="942"/>
                  </a:cubicBezTo>
                  <a:lnTo>
                    <a:pt x="426" y="942"/>
                  </a:lnTo>
                  <a:lnTo>
                    <a:pt x="426" y="919"/>
                  </a:lnTo>
                  <a:cubicBezTo>
                    <a:pt x="538" y="628"/>
                    <a:pt x="695" y="337"/>
                    <a:pt x="852" y="68"/>
                  </a:cubicBezTo>
                  <a:cubicBezTo>
                    <a:pt x="852" y="45"/>
                    <a:pt x="829" y="23"/>
                    <a:pt x="82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
            <p:cNvSpPr/>
            <p:nvPr/>
          </p:nvSpPr>
          <p:spPr>
            <a:xfrm>
              <a:off x="1924500" y="1968375"/>
              <a:ext cx="33625" cy="27475"/>
            </a:xfrm>
            <a:custGeom>
              <a:rect b="b" l="l" r="r" t="t"/>
              <a:pathLst>
                <a:path extrusionOk="0" h="1099" w="1345">
                  <a:moveTo>
                    <a:pt x="1345" y="0"/>
                  </a:moveTo>
                  <a:cubicBezTo>
                    <a:pt x="1098" y="314"/>
                    <a:pt x="896" y="650"/>
                    <a:pt x="717" y="986"/>
                  </a:cubicBezTo>
                  <a:lnTo>
                    <a:pt x="695" y="1053"/>
                  </a:lnTo>
                  <a:cubicBezTo>
                    <a:pt x="448" y="941"/>
                    <a:pt x="224" y="829"/>
                    <a:pt x="0" y="717"/>
                  </a:cubicBezTo>
                  <a:lnTo>
                    <a:pt x="0" y="784"/>
                  </a:lnTo>
                  <a:cubicBezTo>
                    <a:pt x="224" y="874"/>
                    <a:pt x="471" y="986"/>
                    <a:pt x="695" y="1098"/>
                  </a:cubicBezTo>
                  <a:cubicBezTo>
                    <a:pt x="717" y="1098"/>
                    <a:pt x="717" y="1053"/>
                    <a:pt x="717" y="1053"/>
                  </a:cubicBezTo>
                  <a:cubicBezTo>
                    <a:pt x="896" y="717"/>
                    <a:pt x="1121" y="359"/>
                    <a:pt x="1345" y="45"/>
                  </a:cubicBezTo>
                  <a:lnTo>
                    <a:pt x="1345" y="0"/>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
            <p:cNvSpPr/>
            <p:nvPr/>
          </p:nvSpPr>
          <p:spPr>
            <a:xfrm>
              <a:off x="1925050" y="2003650"/>
              <a:ext cx="44275" cy="28025"/>
            </a:xfrm>
            <a:custGeom>
              <a:rect b="b" l="l" r="r" t="t"/>
              <a:pathLst>
                <a:path extrusionOk="0" h="1121" w="1771">
                  <a:moveTo>
                    <a:pt x="1703" y="1"/>
                  </a:moveTo>
                  <a:lnTo>
                    <a:pt x="1076" y="1031"/>
                  </a:lnTo>
                  <a:lnTo>
                    <a:pt x="1054" y="1076"/>
                  </a:lnTo>
                  <a:lnTo>
                    <a:pt x="1031" y="1076"/>
                  </a:lnTo>
                  <a:cubicBezTo>
                    <a:pt x="695" y="852"/>
                    <a:pt x="359" y="650"/>
                    <a:pt x="1" y="471"/>
                  </a:cubicBezTo>
                  <a:lnTo>
                    <a:pt x="1" y="538"/>
                  </a:lnTo>
                  <a:cubicBezTo>
                    <a:pt x="359" y="695"/>
                    <a:pt x="718" y="897"/>
                    <a:pt x="1054" y="1121"/>
                  </a:cubicBezTo>
                  <a:lnTo>
                    <a:pt x="1076" y="1121"/>
                  </a:lnTo>
                  <a:lnTo>
                    <a:pt x="1726" y="46"/>
                  </a:lnTo>
                  <a:cubicBezTo>
                    <a:pt x="1732" y="49"/>
                    <a:pt x="1738" y="50"/>
                    <a:pt x="1742" y="50"/>
                  </a:cubicBezTo>
                  <a:cubicBezTo>
                    <a:pt x="1770" y="50"/>
                    <a:pt x="1767" y="1"/>
                    <a:pt x="174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
            <p:cNvSpPr/>
            <p:nvPr/>
          </p:nvSpPr>
          <p:spPr>
            <a:xfrm>
              <a:off x="1927850" y="2028075"/>
              <a:ext cx="50450" cy="33850"/>
            </a:xfrm>
            <a:custGeom>
              <a:rect b="b" l="l" r="r" t="t"/>
              <a:pathLst>
                <a:path extrusionOk="0" h="1354" w="2018">
                  <a:moveTo>
                    <a:pt x="1991" y="0"/>
                  </a:moveTo>
                  <a:cubicBezTo>
                    <a:pt x="1985" y="0"/>
                    <a:pt x="1979" y="3"/>
                    <a:pt x="1972" y="9"/>
                  </a:cubicBezTo>
                  <a:cubicBezTo>
                    <a:pt x="1726" y="435"/>
                    <a:pt x="1479" y="861"/>
                    <a:pt x="1233" y="1264"/>
                  </a:cubicBezTo>
                  <a:lnTo>
                    <a:pt x="1211" y="1309"/>
                  </a:lnTo>
                  <a:cubicBezTo>
                    <a:pt x="1211" y="1309"/>
                    <a:pt x="1211" y="1309"/>
                    <a:pt x="1211" y="1331"/>
                  </a:cubicBezTo>
                  <a:cubicBezTo>
                    <a:pt x="785" y="1174"/>
                    <a:pt x="382" y="995"/>
                    <a:pt x="1" y="794"/>
                  </a:cubicBezTo>
                  <a:lnTo>
                    <a:pt x="1" y="838"/>
                  </a:lnTo>
                  <a:cubicBezTo>
                    <a:pt x="382" y="1040"/>
                    <a:pt x="785" y="1219"/>
                    <a:pt x="1188" y="1354"/>
                  </a:cubicBezTo>
                  <a:lnTo>
                    <a:pt x="1211" y="1354"/>
                  </a:lnTo>
                  <a:cubicBezTo>
                    <a:pt x="1211" y="1354"/>
                    <a:pt x="1233" y="1354"/>
                    <a:pt x="1233" y="1331"/>
                  </a:cubicBezTo>
                  <a:cubicBezTo>
                    <a:pt x="1502" y="906"/>
                    <a:pt x="1771" y="480"/>
                    <a:pt x="2017" y="32"/>
                  </a:cubicBezTo>
                  <a:cubicBezTo>
                    <a:pt x="2017" y="16"/>
                    <a:pt x="2006" y="0"/>
                    <a:pt x="199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
            <p:cNvSpPr/>
            <p:nvPr/>
          </p:nvSpPr>
          <p:spPr>
            <a:xfrm>
              <a:off x="1930650" y="2054200"/>
              <a:ext cx="52125" cy="29000"/>
            </a:xfrm>
            <a:custGeom>
              <a:rect b="b" l="l" r="r" t="t"/>
              <a:pathLst>
                <a:path extrusionOk="0" h="1160" w="2085">
                  <a:moveTo>
                    <a:pt x="2073" y="1"/>
                  </a:moveTo>
                  <a:cubicBezTo>
                    <a:pt x="2067" y="1"/>
                    <a:pt x="2062" y="6"/>
                    <a:pt x="2062" y="17"/>
                  </a:cubicBezTo>
                  <a:cubicBezTo>
                    <a:pt x="1793" y="376"/>
                    <a:pt x="1547" y="712"/>
                    <a:pt x="1300" y="1070"/>
                  </a:cubicBezTo>
                  <a:lnTo>
                    <a:pt x="1255" y="1115"/>
                  </a:lnTo>
                  <a:cubicBezTo>
                    <a:pt x="830" y="936"/>
                    <a:pt x="404" y="734"/>
                    <a:pt x="1" y="510"/>
                  </a:cubicBezTo>
                  <a:lnTo>
                    <a:pt x="1" y="555"/>
                  </a:lnTo>
                  <a:cubicBezTo>
                    <a:pt x="404" y="779"/>
                    <a:pt x="830" y="981"/>
                    <a:pt x="1278" y="1160"/>
                  </a:cubicBezTo>
                  <a:lnTo>
                    <a:pt x="1300" y="1138"/>
                  </a:lnTo>
                  <a:lnTo>
                    <a:pt x="2084" y="40"/>
                  </a:lnTo>
                  <a:cubicBezTo>
                    <a:pt x="2084" y="40"/>
                    <a:pt x="2084" y="17"/>
                    <a:pt x="2084" y="17"/>
                  </a:cubicBezTo>
                  <a:cubicBezTo>
                    <a:pt x="2084" y="6"/>
                    <a:pt x="2079" y="1"/>
                    <a:pt x="2073"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
            <p:cNvSpPr/>
            <p:nvPr/>
          </p:nvSpPr>
          <p:spPr>
            <a:xfrm>
              <a:off x="1938500" y="2083125"/>
              <a:ext cx="49875" cy="29775"/>
            </a:xfrm>
            <a:custGeom>
              <a:rect b="b" l="l" r="r" t="t"/>
              <a:pathLst>
                <a:path extrusionOk="0" h="1191" w="1995">
                  <a:moveTo>
                    <a:pt x="1964" y="1"/>
                  </a:moveTo>
                  <a:cubicBezTo>
                    <a:pt x="1956" y="1"/>
                    <a:pt x="1950" y="8"/>
                    <a:pt x="1950" y="25"/>
                  </a:cubicBezTo>
                  <a:cubicBezTo>
                    <a:pt x="1748" y="429"/>
                    <a:pt x="1501" y="787"/>
                    <a:pt x="1210" y="1145"/>
                  </a:cubicBezTo>
                  <a:cubicBezTo>
                    <a:pt x="807" y="989"/>
                    <a:pt x="426" y="809"/>
                    <a:pt x="45" y="608"/>
                  </a:cubicBezTo>
                  <a:cubicBezTo>
                    <a:pt x="45" y="600"/>
                    <a:pt x="43" y="598"/>
                    <a:pt x="39" y="598"/>
                  </a:cubicBezTo>
                  <a:cubicBezTo>
                    <a:pt x="33" y="598"/>
                    <a:pt x="23" y="608"/>
                    <a:pt x="23" y="608"/>
                  </a:cubicBezTo>
                  <a:cubicBezTo>
                    <a:pt x="0" y="608"/>
                    <a:pt x="0" y="630"/>
                    <a:pt x="23" y="630"/>
                  </a:cubicBezTo>
                  <a:cubicBezTo>
                    <a:pt x="404" y="854"/>
                    <a:pt x="785" y="1033"/>
                    <a:pt x="1210" y="1168"/>
                  </a:cubicBezTo>
                  <a:cubicBezTo>
                    <a:pt x="1210" y="1190"/>
                    <a:pt x="1233" y="1190"/>
                    <a:pt x="1233" y="1190"/>
                  </a:cubicBezTo>
                  <a:cubicBezTo>
                    <a:pt x="1524" y="832"/>
                    <a:pt x="1793" y="451"/>
                    <a:pt x="1994" y="48"/>
                  </a:cubicBezTo>
                  <a:cubicBezTo>
                    <a:pt x="1994" y="20"/>
                    <a:pt x="1977" y="1"/>
                    <a:pt x="1964"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
            <p:cNvSpPr/>
            <p:nvPr/>
          </p:nvSpPr>
          <p:spPr>
            <a:xfrm>
              <a:off x="1948575" y="2117900"/>
              <a:ext cx="44275" cy="24125"/>
            </a:xfrm>
            <a:custGeom>
              <a:rect b="b" l="l" r="r" t="t"/>
              <a:pathLst>
                <a:path extrusionOk="0" h="965" w="1771">
                  <a:moveTo>
                    <a:pt x="1726" y="1"/>
                  </a:moveTo>
                  <a:lnTo>
                    <a:pt x="1681" y="91"/>
                  </a:lnTo>
                  <a:cubicBezTo>
                    <a:pt x="1502" y="359"/>
                    <a:pt x="1345" y="583"/>
                    <a:pt x="1143" y="830"/>
                  </a:cubicBezTo>
                  <a:cubicBezTo>
                    <a:pt x="1098" y="875"/>
                    <a:pt x="1054" y="897"/>
                    <a:pt x="1009" y="919"/>
                  </a:cubicBezTo>
                  <a:cubicBezTo>
                    <a:pt x="942" y="919"/>
                    <a:pt x="897" y="897"/>
                    <a:pt x="852" y="875"/>
                  </a:cubicBezTo>
                  <a:cubicBezTo>
                    <a:pt x="583" y="763"/>
                    <a:pt x="314" y="673"/>
                    <a:pt x="23" y="628"/>
                  </a:cubicBezTo>
                  <a:cubicBezTo>
                    <a:pt x="1" y="628"/>
                    <a:pt x="1" y="628"/>
                    <a:pt x="1" y="651"/>
                  </a:cubicBezTo>
                  <a:cubicBezTo>
                    <a:pt x="1" y="651"/>
                    <a:pt x="1" y="673"/>
                    <a:pt x="23" y="673"/>
                  </a:cubicBezTo>
                  <a:cubicBezTo>
                    <a:pt x="292" y="718"/>
                    <a:pt x="583" y="807"/>
                    <a:pt x="852" y="919"/>
                  </a:cubicBezTo>
                  <a:cubicBezTo>
                    <a:pt x="897" y="942"/>
                    <a:pt x="942" y="964"/>
                    <a:pt x="986" y="964"/>
                  </a:cubicBezTo>
                  <a:lnTo>
                    <a:pt x="1009" y="964"/>
                  </a:lnTo>
                  <a:cubicBezTo>
                    <a:pt x="1076" y="942"/>
                    <a:pt x="1121" y="919"/>
                    <a:pt x="1166" y="852"/>
                  </a:cubicBezTo>
                  <a:cubicBezTo>
                    <a:pt x="1367" y="628"/>
                    <a:pt x="1547" y="382"/>
                    <a:pt x="1703" y="135"/>
                  </a:cubicBezTo>
                  <a:lnTo>
                    <a:pt x="1771" y="46"/>
                  </a:lnTo>
                  <a:cubicBezTo>
                    <a:pt x="1771" y="23"/>
                    <a:pt x="1771" y="23"/>
                    <a:pt x="177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
            <p:cNvSpPr/>
            <p:nvPr/>
          </p:nvSpPr>
          <p:spPr>
            <a:xfrm>
              <a:off x="1954175" y="2147025"/>
              <a:ext cx="41475" cy="16825"/>
            </a:xfrm>
            <a:custGeom>
              <a:rect b="b" l="l" r="r" t="t"/>
              <a:pathLst>
                <a:path extrusionOk="0" h="673" w="1659">
                  <a:moveTo>
                    <a:pt x="1614" y="1"/>
                  </a:moveTo>
                  <a:lnTo>
                    <a:pt x="986" y="583"/>
                  </a:lnTo>
                  <a:lnTo>
                    <a:pt x="942" y="628"/>
                  </a:lnTo>
                  <a:cubicBezTo>
                    <a:pt x="628" y="494"/>
                    <a:pt x="314" y="337"/>
                    <a:pt x="1" y="247"/>
                  </a:cubicBezTo>
                  <a:lnTo>
                    <a:pt x="1" y="247"/>
                  </a:lnTo>
                  <a:lnTo>
                    <a:pt x="46" y="292"/>
                  </a:lnTo>
                  <a:cubicBezTo>
                    <a:pt x="359" y="404"/>
                    <a:pt x="673" y="516"/>
                    <a:pt x="964" y="673"/>
                  </a:cubicBezTo>
                  <a:lnTo>
                    <a:pt x="986" y="651"/>
                  </a:lnTo>
                  <a:lnTo>
                    <a:pt x="1636" y="46"/>
                  </a:lnTo>
                  <a:cubicBezTo>
                    <a:pt x="1659" y="23"/>
                    <a:pt x="1659" y="23"/>
                    <a:pt x="1636"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
            <p:cNvSpPr/>
            <p:nvPr/>
          </p:nvSpPr>
          <p:spPr>
            <a:xfrm>
              <a:off x="1962575" y="2161600"/>
              <a:ext cx="37550" cy="20750"/>
            </a:xfrm>
            <a:custGeom>
              <a:rect b="b" l="l" r="r" t="t"/>
              <a:pathLst>
                <a:path extrusionOk="0" h="830" w="1502">
                  <a:moveTo>
                    <a:pt x="1457" y="0"/>
                  </a:moveTo>
                  <a:cubicBezTo>
                    <a:pt x="1367" y="112"/>
                    <a:pt x="1233" y="269"/>
                    <a:pt x="1121" y="404"/>
                  </a:cubicBezTo>
                  <a:lnTo>
                    <a:pt x="830" y="740"/>
                  </a:lnTo>
                  <a:lnTo>
                    <a:pt x="807" y="784"/>
                  </a:lnTo>
                  <a:cubicBezTo>
                    <a:pt x="538" y="628"/>
                    <a:pt x="270" y="493"/>
                    <a:pt x="1" y="336"/>
                  </a:cubicBezTo>
                  <a:lnTo>
                    <a:pt x="1" y="336"/>
                  </a:lnTo>
                  <a:lnTo>
                    <a:pt x="23" y="381"/>
                  </a:lnTo>
                  <a:cubicBezTo>
                    <a:pt x="23" y="381"/>
                    <a:pt x="23" y="404"/>
                    <a:pt x="23" y="404"/>
                  </a:cubicBezTo>
                  <a:cubicBezTo>
                    <a:pt x="292" y="560"/>
                    <a:pt x="561" y="672"/>
                    <a:pt x="807" y="829"/>
                  </a:cubicBezTo>
                  <a:lnTo>
                    <a:pt x="830" y="829"/>
                  </a:lnTo>
                  <a:lnTo>
                    <a:pt x="852" y="807"/>
                  </a:lnTo>
                  <a:cubicBezTo>
                    <a:pt x="942" y="717"/>
                    <a:pt x="1054" y="583"/>
                    <a:pt x="1166" y="448"/>
                  </a:cubicBezTo>
                  <a:cubicBezTo>
                    <a:pt x="1255" y="314"/>
                    <a:pt x="1367" y="180"/>
                    <a:pt x="1457" y="68"/>
                  </a:cubicBezTo>
                  <a:cubicBezTo>
                    <a:pt x="1502" y="68"/>
                    <a:pt x="1502" y="0"/>
                    <a:pt x="145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
            <p:cNvSpPr/>
            <p:nvPr/>
          </p:nvSpPr>
          <p:spPr>
            <a:xfrm>
              <a:off x="1927300" y="2023825"/>
              <a:ext cx="57700" cy="220675"/>
            </a:xfrm>
            <a:custGeom>
              <a:rect b="b" l="l" r="r" t="t"/>
              <a:pathLst>
                <a:path extrusionOk="0" fill="none" h="8827" w="2308">
                  <a:moveTo>
                    <a:pt x="2308" y="8827"/>
                  </a:moveTo>
                  <a:lnTo>
                    <a:pt x="0" y="0"/>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
            <p:cNvSpPr/>
            <p:nvPr/>
          </p:nvSpPr>
          <p:spPr>
            <a:xfrm>
              <a:off x="1871850" y="2011850"/>
              <a:ext cx="123800" cy="86475"/>
            </a:xfrm>
            <a:custGeom>
              <a:rect b="b" l="l" r="r" t="t"/>
              <a:pathLst>
                <a:path extrusionOk="0" h="3459" w="4952">
                  <a:moveTo>
                    <a:pt x="3460" y="0"/>
                  </a:moveTo>
                  <a:cubicBezTo>
                    <a:pt x="2951" y="0"/>
                    <a:pt x="2346" y="174"/>
                    <a:pt x="1770" y="524"/>
                  </a:cubicBezTo>
                  <a:cubicBezTo>
                    <a:pt x="605" y="1196"/>
                    <a:pt x="0" y="2294"/>
                    <a:pt x="381" y="2966"/>
                  </a:cubicBezTo>
                  <a:cubicBezTo>
                    <a:pt x="580" y="3296"/>
                    <a:pt x="984" y="3459"/>
                    <a:pt x="1479" y="3459"/>
                  </a:cubicBezTo>
                  <a:cubicBezTo>
                    <a:pt x="1991" y="3459"/>
                    <a:pt x="2601" y="3285"/>
                    <a:pt x="3182" y="2944"/>
                  </a:cubicBezTo>
                  <a:cubicBezTo>
                    <a:pt x="4347" y="2249"/>
                    <a:pt x="4952" y="1151"/>
                    <a:pt x="4571" y="502"/>
                  </a:cubicBezTo>
                  <a:cubicBezTo>
                    <a:pt x="4371" y="168"/>
                    <a:pt x="3961" y="0"/>
                    <a:pt x="34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
            <p:cNvSpPr/>
            <p:nvPr/>
          </p:nvSpPr>
          <p:spPr>
            <a:xfrm>
              <a:off x="1908825" y="2033600"/>
              <a:ext cx="35300" cy="24350"/>
            </a:xfrm>
            <a:custGeom>
              <a:rect b="b" l="l" r="r" t="t"/>
              <a:pathLst>
                <a:path extrusionOk="0" h="974" w="1412">
                  <a:moveTo>
                    <a:pt x="1017" y="1"/>
                  </a:moveTo>
                  <a:cubicBezTo>
                    <a:pt x="872" y="1"/>
                    <a:pt x="694" y="52"/>
                    <a:pt x="515" y="147"/>
                  </a:cubicBezTo>
                  <a:cubicBezTo>
                    <a:pt x="179" y="349"/>
                    <a:pt x="0" y="662"/>
                    <a:pt x="112" y="841"/>
                  </a:cubicBezTo>
                  <a:cubicBezTo>
                    <a:pt x="166" y="928"/>
                    <a:pt x="279" y="973"/>
                    <a:pt x="419" y="973"/>
                  </a:cubicBezTo>
                  <a:cubicBezTo>
                    <a:pt x="567" y="973"/>
                    <a:pt x="746" y="923"/>
                    <a:pt x="919" y="819"/>
                  </a:cubicBezTo>
                  <a:cubicBezTo>
                    <a:pt x="1232" y="617"/>
                    <a:pt x="1411" y="326"/>
                    <a:pt x="1299" y="124"/>
                  </a:cubicBezTo>
                  <a:cubicBezTo>
                    <a:pt x="1247" y="40"/>
                    <a:pt x="1145" y="1"/>
                    <a:pt x="1017" y="1"/>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
            <p:cNvSpPr/>
            <p:nvPr/>
          </p:nvSpPr>
          <p:spPr>
            <a:xfrm>
              <a:off x="1889775" y="2054625"/>
              <a:ext cx="25225" cy="39775"/>
            </a:xfrm>
            <a:custGeom>
              <a:rect b="b" l="l" r="r" t="t"/>
              <a:pathLst>
                <a:path extrusionOk="0" h="1591" w="1009">
                  <a:moveTo>
                    <a:pt x="964" y="0"/>
                  </a:moveTo>
                  <a:lnTo>
                    <a:pt x="0" y="1569"/>
                  </a:lnTo>
                  <a:lnTo>
                    <a:pt x="45" y="1591"/>
                  </a:lnTo>
                  <a:lnTo>
                    <a:pt x="1009" y="23"/>
                  </a:lnTo>
                  <a:lnTo>
                    <a:pt x="964"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
            <p:cNvSpPr/>
            <p:nvPr/>
          </p:nvSpPr>
          <p:spPr>
            <a:xfrm>
              <a:off x="1923925" y="2052375"/>
              <a:ext cx="5625" cy="42600"/>
            </a:xfrm>
            <a:custGeom>
              <a:rect b="b" l="l" r="r" t="t"/>
              <a:pathLst>
                <a:path extrusionOk="0" h="1704" w="225">
                  <a:moveTo>
                    <a:pt x="1" y="1"/>
                  </a:moveTo>
                  <a:lnTo>
                    <a:pt x="158" y="1703"/>
                  </a:lnTo>
                  <a:lnTo>
                    <a:pt x="225" y="1703"/>
                  </a:lnTo>
                  <a:lnTo>
                    <a:pt x="46"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
            <p:cNvSpPr/>
            <p:nvPr/>
          </p:nvSpPr>
          <p:spPr>
            <a:xfrm>
              <a:off x="1934025" y="2047350"/>
              <a:ext cx="39775" cy="20750"/>
            </a:xfrm>
            <a:custGeom>
              <a:rect b="b" l="l" r="r" t="t"/>
              <a:pathLst>
                <a:path extrusionOk="0" h="830" w="1591">
                  <a:moveTo>
                    <a:pt x="23" y="0"/>
                  </a:moveTo>
                  <a:lnTo>
                    <a:pt x="0" y="45"/>
                  </a:lnTo>
                  <a:lnTo>
                    <a:pt x="1568" y="829"/>
                  </a:lnTo>
                  <a:lnTo>
                    <a:pt x="1591" y="762"/>
                  </a:lnTo>
                  <a:lnTo>
                    <a:pt x="23"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
            <p:cNvSpPr/>
            <p:nvPr/>
          </p:nvSpPr>
          <p:spPr>
            <a:xfrm>
              <a:off x="1936250" y="2028300"/>
              <a:ext cx="52125" cy="14025"/>
            </a:xfrm>
            <a:custGeom>
              <a:rect b="b" l="l" r="r" t="t"/>
              <a:pathLst>
                <a:path extrusionOk="0" h="561" w="2085">
                  <a:moveTo>
                    <a:pt x="2062" y="0"/>
                  </a:moveTo>
                  <a:lnTo>
                    <a:pt x="1" y="493"/>
                  </a:lnTo>
                  <a:lnTo>
                    <a:pt x="23" y="561"/>
                  </a:lnTo>
                  <a:lnTo>
                    <a:pt x="2084" y="68"/>
                  </a:lnTo>
                  <a:lnTo>
                    <a:pt x="2062"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
            <p:cNvSpPr/>
            <p:nvPr/>
          </p:nvSpPr>
          <p:spPr>
            <a:xfrm>
              <a:off x="1930650" y="2012625"/>
              <a:ext cx="16825" cy="25775"/>
            </a:xfrm>
            <a:custGeom>
              <a:rect b="b" l="l" r="r" t="t"/>
              <a:pathLst>
                <a:path extrusionOk="0" h="1031" w="673">
                  <a:moveTo>
                    <a:pt x="606" y="0"/>
                  </a:moveTo>
                  <a:lnTo>
                    <a:pt x="1" y="986"/>
                  </a:lnTo>
                  <a:lnTo>
                    <a:pt x="46" y="1031"/>
                  </a:lnTo>
                  <a:lnTo>
                    <a:pt x="673" y="23"/>
                  </a:lnTo>
                  <a:lnTo>
                    <a:pt x="606"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
            <p:cNvSpPr/>
            <p:nvPr/>
          </p:nvSpPr>
          <p:spPr>
            <a:xfrm>
              <a:off x="1909925" y="2027750"/>
              <a:ext cx="9550" cy="13450"/>
            </a:xfrm>
            <a:custGeom>
              <a:rect b="b" l="l" r="r" t="t"/>
              <a:pathLst>
                <a:path extrusionOk="0" h="538" w="382">
                  <a:moveTo>
                    <a:pt x="46" y="0"/>
                  </a:moveTo>
                  <a:lnTo>
                    <a:pt x="1" y="45"/>
                  </a:lnTo>
                  <a:lnTo>
                    <a:pt x="337" y="538"/>
                  </a:lnTo>
                  <a:lnTo>
                    <a:pt x="382" y="493"/>
                  </a:lnTo>
                  <a:lnTo>
                    <a:pt x="46"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
            <p:cNvSpPr/>
            <p:nvPr/>
          </p:nvSpPr>
          <p:spPr>
            <a:xfrm>
              <a:off x="1884175" y="2049025"/>
              <a:ext cx="32500" cy="7300"/>
            </a:xfrm>
            <a:custGeom>
              <a:rect b="b" l="l" r="r" t="t"/>
              <a:pathLst>
                <a:path extrusionOk="0" h="292" w="1300">
                  <a:moveTo>
                    <a:pt x="1277" y="0"/>
                  </a:moveTo>
                  <a:lnTo>
                    <a:pt x="0" y="247"/>
                  </a:lnTo>
                  <a:lnTo>
                    <a:pt x="0" y="292"/>
                  </a:lnTo>
                  <a:lnTo>
                    <a:pt x="1300" y="68"/>
                  </a:lnTo>
                  <a:lnTo>
                    <a:pt x="1277"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
            <p:cNvSpPr/>
            <p:nvPr/>
          </p:nvSpPr>
          <p:spPr>
            <a:xfrm>
              <a:off x="2037075" y="2102225"/>
              <a:ext cx="58275" cy="221250"/>
            </a:xfrm>
            <a:custGeom>
              <a:rect b="b" l="l" r="r" t="t"/>
              <a:pathLst>
                <a:path extrusionOk="0" fill="none" h="8850" w="2331">
                  <a:moveTo>
                    <a:pt x="0" y="8850"/>
                  </a:moveTo>
                  <a:lnTo>
                    <a:pt x="2330" y="1"/>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
            <p:cNvSpPr/>
            <p:nvPr/>
          </p:nvSpPr>
          <p:spPr>
            <a:xfrm>
              <a:off x="2026425" y="2090750"/>
              <a:ext cx="124375" cy="86275"/>
            </a:xfrm>
            <a:custGeom>
              <a:rect b="b" l="l" r="r" t="t"/>
              <a:pathLst>
                <a:path extrusionOk="0" h="3451" w="4975">
                  <a:moveTo>
                    <a:pt x="1485" y="0"/>
                  </a:moveTo>
                  <a:cubicBezTo>
                    <a:pt x="990" y="0"/>
                    <a:pt x="591" y="163"/>
                    <a:pt x="404" y="482"/>
                  </a:cubicBezTo>
                  <a:cubicBezTo>
                    <a:pt x="1" y="1154"/>
                    <a:pt x="628" y="2252"/>
                    <a:pt x="1771" y="2924"/>
                  </a:cubicBezTo>
                  <a:cubicBezTo>
                    <a:pt x="2363" y="3277"/>
                    <a:pt x="2978" y="3451"/>
                    <a:pt x="3490" y="3451"/>
                  </a:cubicBezTo>
                  <a:cubicBezTo>
                    <a:pt x="3985" y="3451"/>
                    <a:pt x="4384" y="3288"/>
                    <a:pt x="4571" y="2969"/>
                  </a:cubicBezTo>
                  <a:cubicBezTo>
                    <a:pt x="4974" y="2297"/>
                    <a:pt x="4347" y="1199"/>
                    <a:pt x="3204" y="527"/>
                  </a:cubicBezTo>
                  <a:cubicBezTo>
                    <a:pt x="2612" y="174"/>
                    <a:pt x="1997" y="0"/>
                    <a:pt x="14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
            <p:cNvSpPr/>
            <p:nvPr/>
          </p:nvSpPr>
          <p:spPr>
            <a:xfrm>
              <a:off x="2077950" y="2112375"/>
              <a:ext cx="35325" cy="24250"/>
            </a:xfrm>
            <a:custGeom>
              <a:rect b="b" l="l" r="r" t="t"/>
              <a:pathLst>
                <a:path extrusionOk="0" h="970" w="1413">
                  <a:moveTo>
                    <a:pt x="417" y="1"/>
                  </a:moveTo>
                  <a:cubicBezTo>
                    <a:pt x="280" y="1"/>
                    <a:pt x="167" y="45"/>
                    <a:pt x="113" y="132"/>
                  </a:cubicBezTo>
                  <a:cubicBezTo>
                    <a:pt x="1" y="312"/>
                    <a:pt x="180" y="625"/>
                    <a:pt x="516" y="827"/>
                  </a:cubicBezTo>
                  <a:cubicBezTo>
                    <a:pt x="677" y="919"/>
                    <a:pt x="851" y="970"/>
                    <a:pt x="996" y="970"/>
                  </a:cubicBezTo>
                  <a:cubicBezTo>
                    <a:pt x="1133" y="970"/>
                    <a:pt x="1246" y="925"/>
                    <a:pt x="1300" y="827"/>
                  </a:cubicBezTo>
                  <a:cubicBezTo>
                    <a:pt x="1412" y="648"/>
                    <a:pt x="1233" y="356"/>
                    <a:pt x="897" y="155"/>
                  </a:cubicBezTo>
                  <a:cubicBezTo>
                    <a:pt x="735" y="51"/>
                    <a:pt x="562" y="1"/>
                    <a:pt x="417" y="1"/>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
            <p:cNvSpPr/>
            <p:nvPr/>
          </p:nvSpPr>
          <p:spPr>
            <a:xfrm>
              <a:off x="2107075" y="2133600"/>
              <a:ext cx="25800" cy="39775"/>
            </a:xfrm>
            <a:custGeom>
              <a:rect b="b" l="l" r="r" t="t"/>
              <a:pathLst>
                <a:path extrusionOk="0" h="1591" w="1032">
                  <a:moveTo>
                    <a:pt x="46" y="0"/>
                  </a:moveTo>
                  <a:lnTo>
                    <a:pt x="1" y="23"/>
                  </a:lnTo>
                  <a:lnTo>
                    <a:pt x="964" y="1591"/>
                  </a:lnTo>
                  <a:lnTo>
                    <a:pt x="1031" y="1568"/>
                  </a:lnTo>
                  <a:lnTo>
                    <a:pt x="46"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
            <p:cNvSpPr/>
            <p:nvPr/>
          </p:nvSpPr>
          <p:spPr>
            <a:xfrm>
              <a:off x="2092525" y="2130800"/>
              <a:ext cx="5625" cy="43150"/>
            </a:xfrm>
            <a:custGeom>
              <a:rect b="b" l="l" r="r" t="t"/>
              <a:pathLst>
                <a:path extrusionOk="0" h="1726" w="225">
                  <a:moveTo>
                    <a:pt x="179" y="0"/>
                  </a:moveTo>
                  <a:lnTo>
                    <a:pt x="0" y="1725"/>
                  </a:lnTo>
                  <a:lnTo>
                    <a:pt x="67" y="1725"/>
                  </a:lnTo>
                  <a:lnTo>
                    <a:pt x="224"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
            <p:cNvSpPr/>
            <p:nvPr/>
          </p:nvSpPr>
          <p:spPr>
            <a:xfrm>
              <a:off x="2048275" y="2126300"/>
              <a:ext cx="39800" cy="20750"/>
            </a:xfrm>
            <a:custGeom>
              <a:rect b="b" l="l" r="r" t="t"/>
              <a:pathLst>
                <a:path extrusionOk="0" h="830" w="1592">
                  <a:moveTo>
                    <a:pt x="1569" y="1"/>
                  </a:moveTo>
                  <a:lnTo>
                    <a:pt x="0" y="763"/>
                  </a:lnTo>
                  <a:lnTo>
                    <a:pt x="23" y="830"/>
                  </a:lnTo>
                  <a:lnTo>
                    <a:pt x="1591" y="46"/>
                  </a:lnTo>
                  <a:lnTo>
                    <a:pt x="1569"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
            <p:cNvSpPr/>
            <p:nvPr/>
          </p:nvSpPr>
          <p:spPr>
            <a:xfrm>
              <a:off x="2034275" y="2107275"/>
              <a:ext cx="51550" cy="13450"/>
            </a:xfrm>
            <a:custGeom>
              <a:rect b="b" l="l" r="r" t="t"/>
              <a:pathLst>
                <a:path extrusionOk="0" h="538" w="2062">
                  <a:moveTo>
                    <a:pt x="0" y="0"/>
                  </a:moveTo>
                  <a:lnTo>
                    <a:pt x="0" y="45"/>
                  </a:lnTo>
                  <a:lnTo>
                    <a:pt x="2061" y="538"/>
                  </a:lnTo>
                  <a:lnTo>
                    <a:pt x="2061" y="493"/>
                  </a:lnTo>
                  <a:lnTo>
                    <a:pt x="0"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a:off x="2075150" y="2091575"/>
              <a:ext cx="16275" cy="25250"/>
            </a:xfrm>
            <a:custGeom>
              <a:rect b="b" l="l" r="r" t="t"/>
              <a:pathLst>
                <a:path extrusionOk="0" h="1010" w="651">
                  <a:moveTo>
                    <a:pt x="46" y="1"/>
                  </a:moveTo>
                  <a:lnTo>
                    <a:pt x="1" y="23"/>
                  </a:lnTo>
                  <a:lnTo>
                    <a:pt x="606" y="1009"/>
                  </a:lnTo>
                  <a:lnTo>
                    <a:pt x="650" y="987"/>
                  </a:lnTo>
                  <a:lnTo>
                    <a:pt x="46"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
            <p:cNvSpPr/>
            <p:nvPr/>
          </p:nvSpPr>
          <p:spPr>
            <a:xfrm>
              <a:off x="2102600" y="2106700"/>
              <a:ext cx="9550" cy="12925"/>
            </a:xfrm>
            <a:custGeom>
              <a:rect b="b" l="l" r="r" t="t"/>
              <a:pathLst>
                <a:path extrusionOk="0" h="517" w="382">
                  <a:moveTo>
                    <a:pt x="337" y="1"/>
                  </a:moveTo>
                  <a:lnTo>
                    <a:pt x="1" y="494"/>
                  </a:lnTo>
                  <a:lnTo>
                    <a:pt x="45" y="516"/>
                  </a:lnTo>
                  <a:lnTo>
                    <a:pt x="381" y="23"/>
                  </a:lnTo>
                  <a:lnTo>
                    <a:pt x="337"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
            <p:cNvSpPr/>
            <p:nvPr/>
          </p:nvSpPr>
          <p:spPr>
            <a:xfrm>
              <a:off x="2105950" y="2128000"/>
              <a:ext cx="32525" cy="7300"/>
            </a:xfrm>
            <a:custGeom>
              <a:rect b="b" l="l" r="r" t="t"/>
              <a:pathLst>
                <a:path extrusionOk="0" h="292" w="1301">
                  <a:moveTo>
                    <a:pt x="1" y="0"/>
                  </a:moveTo>
                  <a:lnTo>
                    <a:pt x="1" y="45"/>
                  </a:lnTo>
                  <a:lnTo>
                    <a:pt x="1278" y="291"/>
                  </a:lnTo>
                  <a:lnTo>
                    <a:pt x="1300" y="224"/>
                  </a:lnTo>
                  <a:lnTo>
                    <a:pt x="1"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
            <p:cNvSpPr/>
            <p:nvPr/>
          </p:nvSpPr>
          <p:spPr>
            <a:xfrm>
              <a:off x="2011875" y="1972300"/>
              <a:ext cx="38675" cy="225175"/>
            </a:xfrm>
            <a:custGeom>
              <a:rect b="b" l="l" r="r" t="t"/>
              <a:pathLst>
                <a:path extrusionOk="0" fill="none" h="9007" w="1547">
                  <a:moveTo>
                    <a:pt x="0" y="9006"/>
                  </a:moveTo>
                  <a:lnTo>
                    <a:pt x="1546" y="0"/>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
            <p:cNvSpPr/>
            <p:nvPr/>
          </p:nvSpPr>
          <p:spPr>
            <a:xfrm>
              <a:off x="1983300" y="1963250"/>
              <a:ext cx="126600" cy="81950"/>
            </a:xfrm>
            <a:custGeom>
              <a:rect b="b" l="l" r="r" t="t"/>
              <a:pathLst>
                <a:path extrusionOk="0" h="3278" w="5064">
                  <a:moveTo>
                    <a:pt x="1586" y="0"/>
                  </a:moveTo>
                  <a:cubicBezTo>
                    <a:pt x="996" y="0"/>
                    <a:pt x="524" y="199"/>
                    <a:pt x="337" y="586"/>
                  </a:cubicBezTo>
                  <a:cubicBezTo>
                    <a:pt x="1" y="1281"/>
                    <a:pt x="718" y="2334"/>
                    <a:pt x="1927" y="2894"/>
                  </a:cubicBezTo>
                  <a:cubicBezTo>
                    <a:pt x="2463" y="3152"/>
                    <a:pt x="3008" y="3278"/>
                    <a:pt x="3478" y="3278"/>
                  </a:cubicBezTo>
                  <a:cubicBezTo>
                    <a:pt x="4069" y="3278"/>
                    <a:pt x="4541" y="3079"/>
                    <a:pt x="4728" y="2692"/>
                  </a:cubicBezTo>
                  <a:cubicBezTo>
                    <a:pt x="5064" y="1998"/>
                    <a:pt x="4347" y="945"/>
                    <a:pt x="3137" y="385"/>
                  </a:cubicBezTo>
                  <a:cubicBezTo>
                    <a:pt x="2601" y="126"/>
                    <a:pt x="2056" y="0"/>
                    <a:pt x="15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
            <p:cNvSpPr/>
            <p:nvPr/>
          </p:nvSpPr>
          <p:spPr>
            <a:xfrm>
              <a:off x="2034825" y="1982700"/>
              <a:ext cx="36425" cy="23050"/>
            </a:xfrm>
            <a:custGeom>
              <a:rect b="b" l="l" r="r" t="t"/>
              <a:pathLst>
                <a:path extrusionOk="0" h="922" w="1457">
                  <a:moveTo>
                    <a:pt x="440" y="0"/>
                  </a:moveTo>
                  <a:cubicBezTo>
                    <a:pt x="279" y="0"/>
                    <a:pt x="151" y="57"/>
                    <a:pt x="90" y="167"/>
                  </a:cubicBezTo>
                  <a:cubicBezTo>
                    <a:pt x="1" y="346"/>
                    <a:pt x="202" y="637"/>
                    <a:pt x="561" y="816"/>
                  </a:cubicBezTo>
                  <a:cubicBezTo>
                    <a:pt x="712" y="887"/>
                    <a:pt x="868" y="921"/>
                    <a:pt x="1002" y="921"/>
                  </a:cubicBezTo>
                  <a:cubicBezTo>
                    <a:pt x="1165" y="921"/>
                    <a:pt x="1296" y="870"/>
                    <a:pt x="1345" y="771"/>
                  </a:cubicBezTo>
                  <a:cubicBezTo>
                    <a:pt x="1457" y="570"/>
                    <a:pt x="1233" y="279"/>
                    <a:pt x="897" y="122"/>
                  </a:cubicBezTo>
                  <a:cubicBezTo>
                    <a:pt x="733" y="40"/>
                    <a:pt x="575" y="0"/>
                    <a:pt x="440" y="0"/>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
            <p:cNvSpPr/>
            <p:nvPr/>
          </p:nvSpPr>
          <p:spPr>
            <a:xfrm>
              <a:off x="2065075" y="2001975"/>
              <a:ext cx="28600" cy="38100"/>
            </a:xfrm>
            <a:custGeom>
              <a:rect b="b" l="l" r="r" t="t"/>
              <a:pathLst>
                <a:path extrusionOk="0" h="1524" w="1144">
                  <a:moveTo>
                    <a:pt x="45" y="0"/>
                  </a:moveTo>
                  <a:lnTo>
                    <a:pt x="1" y="45"/>
                  </a:lnTo>
                  <a:lnTo>
                    <a:pt x="1098" y="1524"/>
                  </a:lnTo>
                  <a:lnTo>
                    <a:pt x="1143" y="1479"/>
                  </a:lnTo>
                  <a:lnTo>
                    <a:pt x="45"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
            <p:cNvSpPr/>
            <p:nvPr/>
          </p:nvSpPr>
          <p:spPr>
            <a:xfrm>
              <a:off x="2054425" y="2000300"/>
              <a:ext cx="1725" cy="43150"/>
            </a:xfrm>
            <a:custGeom>
              <a:rect b="b" l="l" r="r" t="t"/>
              <a:pathLst>
                <a:path extrusionOk="0" h="1726" w="69">
                  <a:moveTo>
                    <a:pt x="1" y="0"/>
                  </a:moveTo>
                  <a:lnTo>
                    <a:pt x="1" y="1725"/>
                  </a:lnTo>
                  <a:lnTo>
                    <a:pt x="46" y="1725"/>
                  </a:lnTo>
                  <a:lnTo>
                    <a:pt x="68"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
            <p:cNvSpPr/>
            <p:nvPr/>
          </p:nvSpPr>
          <p:spPr>
            <a:xfrm>
              <a:off x="2007400" y="1996925"/>
              <a:ext cx="38100" cy="23550"/>
            </a:xfrm>
            <a:custGeom>
              <a:rect b="b" l="l" r="r" t="t"/>
              <a:pathLst>
                <a:path extrusionOk="0" h="942" w="1524">
                  <a:moveTo>
                    <a:pt x="1501" y="1"/>
                  </a:moveTo>
                  <a:lnTo>
                    <a:pt x="0" y="897"/>
                  </a:lnTo>
                  <a:lnTo>
                    <a:pt x="22" y="942"/>
                  </a:lnTo>
                  <a:lnTo>
                    <a:pt x="1523" y="46"/>
                  </a:lnTo>
                  <a:lnTo>
                    <a:pt x="1501"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a:off x="1990025" y="1982375"/>
              <a:ext cx="52675" cy="9550"/>
            </a:xfrm>
            <a:custGeom>
              <a:rect b="b" l="l" r="r" t="t"/>
              <a:pathLst>
                <a:path extrusionOk="0" h="382" w="2107">
                  <a:moveTo>
                    <a:pt x="23" y="0"/>
                  </a:moveTo>
                  <a:lnTo>
                    <a:pt x="1" y="45"/>
                  </a:lnTo>
                  <a:lnTo>
                    <a:pt x="2106" y="381"/>
                  </a:lnTo>
                  <a:lnTo>
                    <a:pt x="2106" y="314"/>
                  </a:lnTo>
                  <a:lnTo>
                    <a:pt x="23"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
            <p:cNvSpPr/>
            <p:nvPr/>
          </p:nvSpPr>
          <p:spPr>
            <a:xfrm>
              <a:off x="2029225" y="1962775"/>
              <a:ext cx="18525" cy="24100"/>
            </a:xfrm>
            <a:custGeom>
              <a:rect b="b" l="l" r="r" t="t"/>
              <a:pathLst>
                <a:path extrusionOk="0" h="964" w="741">
                  <a:moveTo>
                    <a:pt x="68" y="0"/>
                  </a:moveTo>
                  <a:lnTo>
                    <a:pt x="1" y="45"/>
                  </a:lnTo>
                  <a:lnTo>
                    <a:pt x="695" y="964"/>
                  </a:lnTo>
                  <a:lnTo>
                    <a:pt x="740" y="941"/>
                  </a:lnTo>
                  <a:lnTo>
                    <a:pt x="68"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
            <p:cNvSpPr/>
            <p:nvPr/>
          </p:nvSpPr>
          <p:spPr>
            <a:xfrm>
              <a:off x="2058925" y="1975100"/>
              <a:ext cx="8975" cy="13450"/>
            </a:xfrm>
            <a:custGeom>
              <a:rect b="b" l="l" r="r" t="t"/>
              <a:pathLst>
                <a:path extrusionOk="0" h="538" w="359">
                  <a:moveTo>
                    <a:pt x="314" y="0"/>
                  </a:moveTo>
                  <a:lnTo>
                    <a:pt x="0" y="515"/>
                  </a:lnTo>
                  <a:lnTo>
                    <a:pt x="67" y="538"/>
                  </a:lnTo>
                  <a:lnTo>
                    <a:pt x="359" y="23"/>
                  </a:lnTo>
                  <a:lnTo>
                    <a:pt x="314"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
            <p:cNvSpPr/>
            <p:nvPr/>
          </p:nvSpPr>
          <p:spPr>
            <a:xfrm>
              <a:off x="2063400" y="1996925"/>
              <a:ext cx="33075" cy="4525"/>
            </a:xfrm>
            <a:custGeom>
              <a:rect b="b" l="l" r="r" t="t"/>
              <a:pathLst>
                <a:path extrusionOk="0" h="181" w="1323">
                  <a:moveTo>
                    <a:pt x="0" y="1"/>
                  </a:moveTo>
                  <a:lnTo>
                    <a:pt x="0" y="46"/>
                  </a:lnTo>
                  <a:lnTo>
                    <a:pt x="1300" y="180"/>
                  </a:lnTo>
                  <a:lnTo>
                    <a:pt x="1322" y="113"/>
                  </a:lnTo>
                  <a:lnTo>
                    <a:pt x="0"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
            <p:cNvSpPr/>
            <p:nvPr/>
          </p:nvSpPr>
          <p:spPr>
            <a:xfrm>
              <a:off x="1912725" y="2199125"/>
              <a:ext cx="205575" cy="219000"/>
            </a:xfrm>
            <a:custGeom>
              <a:rect b="b" l="l" r="r" t="t"/>
              <a:pathLst>
                <a:path extrusionOk="0" h="8760" w="8223">
                  <a:moveTo>
                    <a:pt x="1" y="0"/>
                  </a:moveTo>
                  <a:lnTo>
                    <a:pt x="158" y="807"/>
                  </a:lnTo>
                  <a:lnTo>
                    <a:pt x="203" y="1143"/>
                  </a:lnTo>
                  <a:lnTo>
                    <a:pt x="897" y="4974"/>
                  </a:lnTo>
                  <a:lnTo>
                    <a:pt x="1211" y="6833"/>
                  </a:lnTo>
                  <a:lnTo>
                    <a:pt x="1233" y="6878"/>
                  </a:lnTo>
                  <a:lnTo>
                    <a:pt x="1323" y="7438"/>
                  </a:lnTo>
                  <a:lnTo>
                    <a:pt x="1502" y="8424"/>
                  </a:lnTo>
                  <a:lnTo>
                    <a:pt x="1524" y="8558"/>
                  </a:lnTo>
                  <a:lnTo>
                    <a:pt x="1569" y="8760"/>
                  </a:lnTo>
                  <a:lnTo>
                    <a:pt x="6341" y="8760"/>
                  </a:lnTo>
                  <a:lnTo>
                    <a:pt x="6431" y="8424"/>
                  </a:lnTo>
                  <a:lnTo>
                    <a:pt x="6923" y="6094"/>
                  </a:lnTo>
                  <a:lnTo>
                    <a:pt x="7080" y="5355"/>
                  </a:lnTo>
                  <a:lnTo>
                    <a:pt x="7170" y="4929"/>
                  </a:lnTo>
                  <a:lnTo>
                    <a:pt x="7976" y="1143"/>
                  </a:lnTo>
                  <a:lnTo>
                    <a:pt x="7999" y="1076"/>
                  </a:lnTo>
                  <a:lnTo>
                    <a:pt x="8044" y="807"/>
                  </a:lnTo>
                  <a:lnTo>
                    <a:pt x="8223" y="0"/>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
            <p:cNvSpPr/>
            <p:nvPr/>
          </p:nvSpPr>
          <p:spPr>
            <a:xfrm>
              <a:off x="1915525" y="2219275"/>
              <a:ext cx="199975" cy="25"/>
            </a:xfrm>
            <a:custGeom>
              <a:rect b="b" l="l" r="r" t="t"/>
              <a:pathLst>
                <a:path extrusionOk="0" fill="none" h="1" w="7999">
                  <a:moveTo>
                    <a:pt x="1" y="1"/>
                  </a:moveTo>
                  <a:lnTo>
                    <a:pt x="7999"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
            <p:cNvSpPr/>
            <p:nvPr/>
          </p:nvSpPr>
          <p:spPr>
            <a:xfrm>
              <a:off x="1915525" y="2227675"/>
              <a:ext cx="199975" cy="25"/>
            </a:xfrm>
            <a:custGeom>
              <a:rect b="b" l="l" r="r" t="t"/>
              <a:pathLst>
                <a:path extrusionOk="0" fill="none" h="1" w="7999">
                  <a:moveTo>
                    <a:pt x="1" y="1"/>
                  </a:moveTo>
                  <a:lnTo>
                    <a:pt x="7999"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
            <p:cNvSpPr/>
            <p:nvPr/>
          </p:nvSpPr>
          <p:spPr>
            <a:xfrm>
              <a:off x="1949700" y="2409700"/>
              <a:ext cx="123800" cy="25"/>
            </a:xfrm>
            <a:custGeom>
              <a:rect b="b" l="l" r="r" t="t"/>
              <a:pathLst>
                <a:path extrusionOk="0" fill="none" h="1" w="4952">
                  <a:moveTo>
                    <a:pt x="1" y="1"/>
                  </a:moveTo>
                  <a:lnTo>
                    <a:pt x="4952"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
            <p:cNvSpPr/>
            <p:nvPr/>
          </p:nvSpPr>
          <p:spPr>
            <a:xfrm>
              <a:off x="2037075" y="2253450"/>
              <a:ext cx="48300" cy="25175"/>
            </a:xfrm>
            <a:custGeom>
              <a:rect b="b" l="l" r="r" t="t"/>
              <a:pathLst>
                <a:path extrusionOk="0" h="1007" w="1932">
                  <a:moveTo>
                    <a:pt x="1569" y="0"/>
                  </a:moveTo>
                  <a:cubicBezTo>
                    <a:pt x="1322" y="0"/>
                    <a:pt x="1098" y="90"/>
                    <a:pt x="919" y="247"/>
                  </a:cubicBezTo>
                  <a:cubicBezTo>
                    <a:pt x="807" y="325"/>
                    <a:pt x="678" y="364"/>
                    <a:pt x="546" y="364"/>
                  </a:cubicBezTo>
                  <a:cubicBezTo>
                    <a:pt x="415" y="364"/>
                    <a:pt x="280" y="325"/>
                    <a:pt x="157" y="247"/>
                  </a:cubicBezTo>
                  <a:cubicBezTo>
                    <a:pt x="135" y="224"/>
                    <a:pt x="112" y="224"/>
                    <a:pt x="90" y="224"/>
                  </a:cubicBezTo>
                  <a:cubicBezTo>
                    <a:pt x="23" y="224"/>
                    <a:pt x="0" y="336"/>
                    <a:pt x="45" y="381"/>
                  </a:cubicBezTo>
                  <a:cubicBezTo>
                    <a:pt x="90" y="448"/>
                    <a:pt x="135" y="471"/>
                    <a:pt x="202" y="493"/>
                  </a:cubicBezTo>
                  <a:cubicBezTo>
                    <a:pt x="269" y="538"/>
                    <a:pt x="336" y="583"/>
                    <a:pt x="336" y="650"/>
                  </a:cubicBezTo>
                  <a:cubicBezTo>
                    <a:pt x="359" y="740"/>
                    <a:pt x="224" y="874"/>
                    <a:pt x="292" y="964"/>
                  </a:cubicBezTo>
                  <a:cubicBezTo>
                    <a:pt x="315" y="995"/>
                    <a:pt x="341" y="1007"/>
                    <a:pt x="366" y="1007"/>
                  </a:cubicBezTo>
                  <a:cubicBezTo>
                    <a:pt x="415" y="1007"/>
                    <a:pt x="464" y="963"/>
                    <a:pt x="493" y="919"/>
                  </a:cubicBezTo>
                  <a:cubicBezTo>
                    <a:pt x="538" y="852"/>
                    <a:pt x="583" y="807"/>
                    <a:pt x="650" y="740"/>
                  </a:cubicBezTo>
                  <a:cubicBezTo>
                    <a:pt x="695" y="717"/>
                    <a:pt x="745" y="706"/>
                    <a:pt x="796" y="706"/>
                  </a:cubicBezTo>
                  <a:cubicBezTo>
                    <a:pt x="846" y="706"/>
                    <a:pt x="896" y="717"/>
                    <a:pt x="941" y="740"/>
                  </a:cubicBezTo>
                  <a:cubicBezTo>
                    <a:pt x="1031" y="785"/>
                    <a:pt x="1098" y="829"/>
                    <a:pt x="1188" y="852"/>
                  </a:cubicBezTo>
                  <a:cubicBezTo>
                    <a:pt x="1234" y="865"/>
                    <a:pt x="1280" y="871"/>
                    <a:pt x="1325" y="871"/>
                  </a:cubicBezTo>
                  <a:cubicBezTo>
                    <a:pt x="1667" y="871"/>
                    <a:pt x="1931" y="516"/>
                    <a:pt x="1793" y="180"/>
                  </a:cubicBezTo>
                  <a:cubicBezTo>
                    <a:pt x="1770" y="135"/>
                    <a:pt x="1748" y="90"/>
                    <a:pt x="1703" y="45"/>
                  </a:cubicBezTo>
                  <a:cubicBezTo>
                    <a:pt x="1658" y="23"/>
                    <a:pt x="1613" y="0"/>
                    <a:pt x="1569"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
            <p:cNvSpPr/>
            <p:nvPr/>
          </p:nvSpPr>
          <p:spPr>
            <a:xfrm>
              <a:off x="1967625" y="2306650"/>
              <a:ext cx="45950" cy="24950"/>
            </a:xfrm>
            <a:custGeom>
              <a:rect b="b" l="l" r="r" t="t"/>
              <a:pathLst>
                <a:path extrusionOk="0" h="998" w="1838">
                  <a:moveTo>
                    <a:pt x="1546" y="1"/>
                  </a:moveTo>
                  <a:cubicBezTo>
                    <a:pt x="1300" y="1"/>
                    <a:pt x="1076" y="90"/>
                    <a:pt x="897" y="247"/>
                  </a:cubicBezTo>
                  <a:cubicBezTo>
                    <a:pt x="785" y="326"/>
                    <a:pt x="656" y="365"/>
                    <a:pt x="527" y="365"/>
                  </a:cubicBezTo>
                  <a:cubicBezTo>
                    <a:pt x="398" y="365"/>
                    <a:pt x="269" y="326"/>
                    <a:pt x="157" y="247"/>
                  </a:cubicBezTo>
                  <a:cubicBezTo>
                    <a:pt x="135" y="225"/>
                    <a:pt x="90" y="225"/>
                    <a:pt x="68" y="225"/>
                  </a:cubicBezTo>
                  <a:cubicBezTo>
                    <a:pt x="0" y="225"/>
                    <a:pt x="0" y="337"/>
                    <a:pt x="23" y="382"/>
                  </a:cubicBezTo>
                  <a:cubicBezTo>
                    <a:pt x="68" y="449"/>
                    <a:pt x="135" y="471"/>
                    <a:pt x="180" y="494"/>
                  </a:cubicBezTo>
                  <a:cubicBezTo>
                    <a:pt x="247" y="516"/>
                    <a:pt x="292" y="583"/>
                    <a:pt x="314" y="650"/>
                  </a:cubicBezTo>
                  <a:cubicBezTo>
                    <a:pt x="336" y="762"/>
                    <a:pt x="224" y="874"/>
                    <a:pt x="292" y="964"/>
                  </a:cubicBezTo>
                  <a:cubicBezTo>
                    <a:pt x="315" y="987"/>
                    <a:pt x="339" y="997"/>
                    <a:pt x="362" y="997"/>
                  </a:cubicBezTo>
                  <a:cubicBezTo>
                    <a:pt x="406" y="997"/>
                    <a:pt x="449" y="963"/>
                    <a:pt x="493" y="919"/>
                  </a:cubicBezTo>
                  <a:cubicBezTo>
                    <a:pt x="538" y="874"/>
                    <a:pt x="560" y="785"/>
                    <a:pt x="628" y="740"/>
                  </a:cubicBezTo>
                  <a:cubicBezTo>
                    <a:pt x="672" y="718"/>
                    <a:pt x="723" y="706"/>
                    <a:pt x="773" y="706"/>
                  </a:cubicBezTo>
                  <a:cubicBezTo>
                    <a:pt x="824" y="706"/>
                    <a:pt x="874" y="718"/>
                    <a:pt x="919" y="740"/>
                  </a:cubicBezTo>
                  <a:cubicBezTo>
                    <a:pt x="1009" y="785"/>
                    <a:pt x="1076" y="830"/>
                    <a:pt x="1165" y="852"/>
                  </a:cubicBezTo>
                  <a:cubicBezTo>
                    <a:pt x="1210" y="863"/>
                    <a:pt x="1256" y="869"/>
                    <a:pt x="1303" y="869"/>
                  </a:cubicBezTo>
                  <a:cubicBezTo>
                    <a:pt x="1441" y="869"/>
                    <a:pt x="1580" y="818"/>
                    <a:pt x="1681" y="718"/>
                  </a:cubicBezTo>
                  <a:cubicBezTo>
                    <a:pt x="1815" y="561"/>
                    <a:pt x="1837" y="359"/>
                    <a:pt x="1770" y="180"/>
                  </a:cubicBezTo>
                  <a:cubicBezTo>
                    <a:pt x="1770" y="135"/>
                    <a:pt x="1725" y="90"/>
                    <a:pt x="1681" y="46"/>
                  </a:cubicBezTo>
                  <a:cubicBezTo>
                    <a:pt x="1636" y="23"/>
                    <a:pt x="1591" y="1"/>
                    <a:pt x="154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a:off x="2025875" y="2364350"/>
              <a:ext cx="48300" cy="25775"/>
            </a:xfrm>
            <a:custGeom>
              <a:rect b="b" l="l" r="r" t="t"/>
              <a:pathLst>
                <a:path extrusionOk="0" h="1031" w="1932">
                  <a:moveTo>
                    <a:pt x="1546" y="0"/>
                  </a:moveTo>
                  <a:cubicBezTo>
                    <a:pt x="1322" y="23"/>
                    <a:pt x="1098" y="112"/>
                    <a:pt x="919" y="269"/>
                  </a:cubicBezTo>
                  <a:cubicBezTo>
                    <a:pt x="807" y="347"/>
                    <a:pt x="672" y="387"/>
                    <a:pt x="538" y="387"/>
                  </a:cubicBezTo>
                  <a:cubicBezTo>
                    <a:pt x="404" y="387"/>
                    <a:pt x="269" y="347"/>
                    <a:pt x="157" y="269"/>
                  </a:cubicBezTo>
                  <a:lnTo>
                    <a:pt x="90" y="269"/>
                  </a:lnTo>
                  <a:cubicBezTo>
                    <a:pt x="23" y="269"/>
                    <a:pt x="0" y="359"/>
                    <a:pt x="45" y="426"/>
                  </a:cubicBezTo>
                  <a:cubicBezTo>
                    <a:pt x="68" y="471"/>
                    <a:pt x="135" y="515"/>
                    <a:pt x="202" y="538"/>
                  </a:cubicBezTo>
                  <a:cubicBezTo>
                    <a:pt x="247" y="560"/>
                    <a:pt x="314" y="605"/>
                    <a:pt x="336" y="672"/>
                  </a:cubicBezTo>
                  <a:cubicBezTo>
                    <a:pt x="359" y="784"/>
                    <a:pt x="224" y="896"/>
                    <a:pt x="292" y="986"/>
                  </a:cubicBezTo>
                  <a:cubicBezTo>
                    <a:pt x="316" y="1018"/>
                    <a:pt x="343" y="1030"/>
                    <a:pt x="370" y="1030"/>
                  </a:cubicBezTo>
                  <a:cubicBezTo>
                    <a:pt x="417" y="1030"/>
                    <a:pt x="464" y="992"/>
                    <a:pt x="493" y="964"/>
                  </a:cubicBezTo>
                  <a:cubicBezTo>
                    <a:pt x="538" y="896"/>
                    <a:pt x="583" y="829"/>
                    <a:pt x="650" y="784"/>
                  </a:cubicBezTo>
                  <a:cubicBezTo>
                    <a:pt x="699" y="747"/>
                    <a:pt x="749" y="731"/>
                    <a:pt x="798" y="731"/>
                  </a:cubicBezTo>
                  <a:cubicBezTo>
                    <a:pt x="838" y="731"/>
                    <a:pt x="879" y="742"/>
                    <a:pt x="919" y="762"/>
                  </a:cubicBezTo>
                  <a:cubicBezTo>
                    <a:pt x="1008" y="784"/>
                    <a:pt x="1098" y="852"/>
                    <a:pt x="1188" y="874"/>
                  </a:cubicBezTo>
                  <a:cubicBezTo>
                    <a:pt x="1234" y="887"/>
                    <a:pt x="1280" y="893"/>
                    <a:pt x="1325" y="893"/>
                  </a:cubicBezTo>
                  <a:cubicBezTo>
                    <a:pt x="1667" y="893"/>
                    <a:pt x="1931" y="539"/>
                    <a:pt x="1793" y="202"/>
                  </a:cubicBezTo>
                  <a:cubicBezTo>
                    <a:pt x="1770" y="157"/>
                    <a:pt x="1748" y="112"/>
                    <a:pt x="1703" y="67"/>
                  </a:cubicBezTo>
                  <a:cubicBezTo>
                    <a:pt x="1658" y="45"/>
                    <a:pt x="1613" y="23"/>
                    <a:pt x="1546"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a:off x="1943550" y="2364900"/>
              <a:ext cx="21850" cy="21725"/>
            </a:xfrm>
            <a:custGeom>
              <a:rect b="b" l="l" r="r" t="t"/>
              <a:pathLst>
                <a:path extrusionOk="0" h="869" w="874">
                  <a:moveTo>
                    <a:pt x="583" y="1"/>
                  </a:moveTo>
                  <a:cubicBezTo>
                    <a:pt x="359" y="1"/>
                    <a:pt x="157" y="68"/>
                    <a:pt x="0" y="225"/>
                  </a:cubicBezTo>
                  <a:lnTo>
                    <a:pt x="0" y="247"/>
                  </a:lnTo>
                  <a:lnTo>
                    <a:pt x="90" y="807"/>
                  </a:lnTo>
                  <a:lnTo>
                    <a:pt x="202" y="852"/>
                  </a:lnTo>
                  <a:cubicBezTo>
                    <a:pt x="245" y="863"/>
                    <a:pt x="290" y="868"/>
                    <a:pt x="335" y="868"/>
                  </a:cubicBezTo>
                  <a:cubicBezTo>
                    <a:pt x="475" y="868"/>
                    <a:pt x="615" y="814"/>
                    <a:pt x="717" y="695"/>
                  </a:cubicBezTo>
                  <a:cubicBezTo>
                    <a:pt x="851" y="561"/>
                    <a:pt x="874" y="359"/>
                    <a:pt x="829" y="180"/>
                  </a:cubicBezTo>
                  <a:cubicBezTo>
                    <a:pt x="807" y="135"/>
                    <a:pt x="762" y="90"/>
                    <a:pt x="739" y="45"/>
                  </a:cubicBezTo>
                  <a:cubicBezTo>
                    <a:pt x="695" y="23"/>
                    <a:pt x="627" y="1"/>
                    <a:pt x="583"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a:off x="2073475" y="2320100"/>
              <a:ext cx="18500" cy="18950"/>
            </a:xfrm>
            <a:custGeom>
              <a:rect b="b" l="l" r="r" t="t"/>
              <a:pathLst>
                <a:path extrusionOk="0" h="758" w="740">
                  <a:moveTo>
                    <a:pt x="90" y="0"/>
                  </a:moveTo>
                  <a:cubicBezTo>
                    <a:pt x="23" y="0"/>
                    <a:pt x="1" y="90"/>
                    <a:pt x="45" y="157"/>
                  </a:cubicBezTo>
                  <a:cubicBezTo>
                    <a:pt x="90" y="202"/>
                    <a:pt x="135" y="247"/>
                    <a:pt x="202" y="269"/>
                  </a:cubicBezTo>
                  <a:cubicBezTo>
                    <a:pt x="269" y="292"/>
                    <a:pt x="314" y="336"/>
                    <a:pt x="337" y="404"/>
                  </a:cubicBezTo>
                  <a:cubicBezTo>
                    <a:pt x="359" y="516"/>
                    <a:pt x="247" y="650"/>
                    <a:pt x="292" y="717"/>
                  </a:cubicBezTo>
                  <a:cubicBezTo>
                    <a:pt x="311" y="745"/>
                    <a:pt x="341" y="758"/>
                    <a:pt x="374" y="758"/>
                  </a:cubicBezTo>
                  <a:cubicBezTo>
                    <a:pt x="419" y="758"/>
                    <a:pt x="467" y="734"/>
                    <a:pt x="493" y="695"/>
                  </a:cubicBezTo>
                  <a:cubicBezTo>
                    <a:pt x="561" y="628"/>
                    <a:pt x="583" y="560"/>
                    <a:pt x="650" y="516"/>
                  </a:cubicBezTo>
                  <a:lnTo>
                    <a:pt x="740" y="90"/>
                  </a:lnTo>
                  <a:lnTo>
                    <a:pt x="740" y="90"/>
                  </a:lnTo>
                  <a:cubicBezTo>
                    <a:pt x="676" y="104"/>
                    <a:pt x="612" y="112"/>
                    <a:pt x="549" y="112"/>
                  </a:cubicBezTo>
                  <a:cubicBezTo>
                    <a:pt x="413" y="112"/>
                    <a:pt x="280" y="77"/>
                    <a:pt x="157"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p:nvPr/>
          </p:nvSpPr>
          <p:spPr>
            <a:xfrm>
              <a:off x="1929550" y="2240575"/>
              <a:ext cx="48325" cy="25200"/>
            </a:xfrm>
            <a:custGeom>
              <a:rect b="b" l="l" r="r" t="t"/>
              <a:pathLst>
                <a:path extrusionOk="0" h="1008" w="1933">
                  <a:moveTo>
                    <a:pt x="1568" y="0"/>
                  </a:moveTo>
                  <a:cubicBezTo>
                    <a:pt x="1322" y="0"/>
                    <a:pt x="1098" y="90"/>
                    <a:pt x="919" y="247"/>
                  </a:cubicBezTo>
                  <a:cubicBezTo>
                    <a:pt x="807" y="325"/>
                    <a:pt x="678" y="364"/>
                    <a:pt x="549" y="364"/>
                  </a:cubicBezTo>
                  <a:cubicBezTo>
                    <a:pt x="420" y="364"/>
                    <a:pt x="291" y="325"/>
                    <a:pt x="179" y="247"/>
                  </a:cubicBezTo>
                  <a:cubicBezTo>
                    <a:pt x="164" y="247"/>
                    <a:pt x="139" y="237"/>
                    <a:pt x="118" y="237"/>
                  </a:cubicBezTo>
                  <a:cubicBezTo>
                    <a:pt x="107" y="237"/>
                    <a:pt x="97" y="239"/>
                    <a:pt x="90" y="247"/>
                  </a:cubicBezTo>
                  <a:cubicBezTo>
                    <a:pt x="22" y="247"/>
                    <a:pt x="0" y="336"/>
                    <a:pt x="45" y="403"/>
                  </a:cubicBezTo>
                  <a:cubicBezTo>
                    <a:pt x="90" y="448"/>
                    <a:pt x="157" y="493"/>
                    <a:pt x="202" y="515"/>
                  </a:cubicBezTo>
                  <a:cubicBezTo>
                    <a:pt x="269" y="538"/>
                    <a:pt x="336" y="583"/>
                    <a:pt x="336" y="650"/>
                  </a:cubicBezTo>
                  <a:cubicBezTo>
                    <a:pt x="358" y="762"/>
                    <a:pt x="224" y="874"/>
                    <a:pt x="314" y="963"/>
                  </a:cubicBezTo>
                  <a:cubicBezTo>
                    <a:pt x="338" y="996"/>
                    <a:pt x="362" y="1008"/>
                    <a:pt x="386" y="1008"/>
                  </a:cubicBezTo>
                  <a:cubicBezTo>
                    <a:pt x="429" y="1008"/>
                    <a:pt x="472" y="970"/>
                    <a:pt x="515" y="941"/>
                  </a:cubicBezTo>
                  <a:cubicBezTo>
                    <a:pt x="560" y="874"/>
                    <a:pt x="582" y="807"/>
                    <a:pt x="650" y="762"/>
                  </a:cubicBezTo>
                  <a:cubicBezTo>
                    <a:pt x="694" y="739"/>
                    <a:pt x="745" y="728"/>
                    <a:pt x="795" y="728"/>
                  </a:cubicBezTo>
                  <a:cubicBezTo>
                    <a:pt x="846" y="728"/>
                    <a:pt x="896" y="739"/>
                    <a:pt x="941" y="762"/>
                  </a:cubicBezTo>
                  <a:cubicBezTo>
                    <a:pt x="1031" y="784"/>
                    <a:pt x="1098" y="829"/>
                    <a:pt x="1187" y="851"/>
                  </a:cubicBezTo>
                  <a:cubicBezTo>
                    <a:pt x="1236" y="865"/>
                    <a:pt x="1284" y="871"/>
                    <a:pt x="1331" y="871"/>
                  </a:cubicBezTo>
                  <a:cubicBezTo>
                    <a:pt x="1670" y="871"/>
                    <a:pt x="1933" y="537"/>
                    <a:pt x="1815" y="202"/>
                  </a:cubicBezTo>
                  <a:cubicBezTo>
                    <a:pt x="1792" y="135"/>
                    <a:pt x="1747" y="90"/>
                    <a:pt x="1703" y="67"/>
                  </a:cubicBezTo>
                  <a:cubicBezTo>
                    <a:pt x="1658" y="23"/>
                    <a:pt x="1613" y="0"/>
                    <a:pt x="1568"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9" name="Google Shape;369;p4"/>
          <p:cNvSpPr txBox="1"/>
          <p:nvPr>
            <p:ph idx="1" type="subTitle"/>
          </p:nvPr>
        </p:nvSpPr>
        <p:spPr>
          <a:xfrm>
            <a:off x="5922588" y="404075"/>
            <a:ext cx="2188200" cy="3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70" name="Google Shape;370;p4"/>
          <p:cNvSpPr txBox="1"/>
          <p:nvPr>
            <p:ph idx="2" type="subTitle"/>
          </p:nvPr>
        </p:nvSpPr>
        <p:spPr>
          <a:xfrm>
            <a:off x="5922588" y="763503"/>
            <a:ext cx="2188200" cy="56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71" name="Google Shape;371;p4"/>
          <p:cNvSpPr txBox="1"/>
          <p:nvPr>
            <p:ph type="title"/>
          </p:nvPr>
        </p:nvSpPr>
        <p:spPr>
          <a:xfrm>
            <a:off x="5135163" y="341575"/>
            <a:ext cx="628500" cy="56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500"/>
              <a:buNone/>
              <a:defRPr sz="2500">
                <a:solidFill>
                  <a:schemeClr val="accent3"/>
                </a:solidFill>
              </a:defRPr>
            </a:lvl1pPr>
            <a:lvl2pPr lvl="1" algn="r">
              <a:lnSpc>
                <a:spcPct val="100000"/>
              </a:lnSpc>
              <a:spcBef>
                <a:spcPts val="0"/>
              </a:spcBef>
              <a:spcAft>
                <a:spcPts val="0"/>
              </a:spcAft>
              <a:buClr>
                <a:schemeClr val="accent3"/>
              </a:buClr>
              <a:buSzPts val="2500"/>
              <a:buNone/>
              <a:defRPr sz="2500">
                <a:solidFill>
                  <a:schemeClr val="accent3"/>
                </a:solidFill>
              </a:defRPr>
            </a:lvl2pPr>
            <a:lvl3pPr lvl="2" algn="r">
              <a:lnSpc>
                <a:spcPct val="100000"/>
              </a:lnSpc>
              <a:spcBef>
                <a:spcPts val="0"/>
              </a:spcBef>
              <a:spcAft>
                <a:spcPts val="0"/>
              </a:spcAft>
              <a:buClr>
                <a:schemeClr val="accent3"/>
              </a:buClr>
              <a:buSzPts val="2500"/>
              <a:buNone/>
              <a:defRPr sz="2500">
                <a:solidFill>
                  <a:schemeClr val="accent3"/>
                </a:solidFill>
              </a:defRPr>
            </a:lvl3pPr>
            <a:lvl4pPr lvl="3" algn="r">
              <a:lnSpc>
                <a:spcPct val="100000"/>
              </a:lnSpc>
              <a:spcBef>
                <a:spcPts val="0"/>
              </a:spcBef>
              <a:spcAft>
                <a:spcPts val="0"/>
              </a:spcAft>
              <a:buClr>
                <a:schemeClr val="accent3"/>
              </a:buClr>
              <a:buSzPts val="2500"/>
              <a:buNone/>
              <a:defRPr sz="2500">
                <a:solidFill>
                  <a:schemeClr val="accent3"/>
                </a:solidFill>
              </a:defRPr>
            </a:lvl4pPr>
            <a:lvl5pPr lvl="4" algn="r">
              <a:lnSpc>
                <a:spcPct val="100000"/>
              </a:lnSpc>
              <a:spcBef>
                <a:spcPts val="0"/>
              </a:spcBef>
              <a:spcAft>
                <a:spcPts val="0"/>
              </a:spcAft>
              <a:buClr>
                <a:schemeClr val="accent3"/>
              </a:buClr>
              <a:buSzPts val="2500"/>
              <a:buNone/>
              <a:defRPr sz="2500">
                <a:solidFill>
                  <a:schemeClr val="accent3"/>
                </a:solidFill>
              </a:defRPr>
            </a:lvl5pPr>
            <a:lvl6pPr lvl="5" algn="r">
              <a:lnSpc>
                <a:spcPct val="100000"/>
              </a:lnSpc>
              <a:spcBef>
                <a:spcPts val="0"/>
              </a:spcBef>
              <a:spcAft>
                <a:spcPts val="0"/>
              </a:spcAft>
              <a:buClr>
                <a:schemeClr val="accent3"/>
              </a:buClr>
              <a:buSzPts val="2500"/>
              <a:buNone/>
              <a:defRPr sz="2500">
                <a:solidFill>
                  <a:schemeClr val="accent3"/>
                </a:solidFill>
              </a:defRPr>
            </a:lvl6pPr>
            <a:lvl7pPr lvl="6" algn="r">
              <a:lnSpc>
                <a:spcPct val="100000"/>
              </a:lnSpc>
              <a:spcBef>
                <a:spcPts val="0"/>
              </a:spcBef>
              <a:spcAft>
                <a:spcPts val="0"/>
              </a:spcAft>
              <a:buClr>
                <a:schemeClr val="accent3"/>
              </a:buClr>
              <a:buSzPts val="2500"/>
              <a:buNone/>
              <a:defRPr sz="2500">
                <a:solidFill>
                  <a:schemeClr val="accent3"/>
                </a:solidFill>
              </a:defRPr>
            </a:lvl7pPr>
            <a:lvl8pPr lvl="7" algn="r">
              <a:lnSpc>
                <a:spcPct val="100000"/>
              </a:lnSpc>
              <a:spcBef>
                <a:spcPts val="0"/>
              </a:spcBef>
              <a:spcAft>
                <a:spcPts val="0"/>
              </a:spcAft>
              <a:buClr>
                <a:schemeClr val="accent3"/>
              </a:buClr>
              <a:buSzPts val="2500"/>
              <a:buNone/>
              <a:defRPr sz="2500">
                <a:solidFill>
                  <a:schemeClr val="accent3"/>
                </a:solidFill>
              </a:defRPr>
            </a:lvl8pPr>
            <a:lvl9pPr lvl="8" algn="r">
              <a:lnSpc>
                <a:spcPct val="100000"/>
              </a:lnSpc>
              <a:spcBef>
                <a:spcPts val="0"/>
              </a:spcBef>
              <a:spcAft>
                <a:spcPts val="0"/>
              </a:spcAft>
              <a:buClr>
                <a:schemeClr val="accent3"/>
              </a:buClr>
              <a:buSzPts val="2500"/>
              <a:buNone/>
              <a:defRPr sz="2500">
                <a:solidFill>
                  <a:schemeClr val="accent3"/>
                </a:solidFill>
              </a:defRPr>
            </a:lvl9pPr>
          </a:lstStyle>
          <a:p/>
        </p:txBody>
      </p:sp>
      <p:sp>
        <p:nvSpPr>
          <p:cNvPr id="372" name="Google Shape;372;p4"/>
          <p:cNvSpPr txBox="1"/>
          <p:nvPr>
            <p:ph idx="3" type="subTitle"/>
          </p:nvPr>
        </p:nvSpPr>
        <p:spPr>
          <a:xfrm>
            <a:off x="5922588" y="1427725"/>
            <a:ext cx="2188200" cy="3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73" name="Google Shape;373;p4"/>
          <p:cNvSpPr txBox="1"/>
          <p:nvPr>
            <p:ph idx="4" type="subTitle"/>
          </p:nvPr>
        </p:nvSpPr>
        <p:spPr>
          <a:xfrm>
            <a:off x="5922588" y="1782850"/>
            <a:ext cx="2188200" cy="56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74" name="Google Shape;374;p4"/>
          <p:cNvSpPr txBox="1"/>
          <p:nvPr>
            <p:ph idx="5" type="title"/>
          </p:nvPr>
        </p:nvSpPr>
        <p:spPr>
          <a:xfrm>
            <a:off x="5135163" y="1359417"/>
            <a:ext cx="628500" cy="56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500"/>
              <a:buNone/>
              <a:defRPr sz="2500">
                <a:solidFill>
                  <a:schemeClr val="accent3"/>
                </a:solidFill>
              </a:defRPr>
            </a:lvl1pPr>
            <a:lvl2pPr lvl="1" algn="r">
              <a:lnSpc>
                <a:spcPct val="100000"/>
              </a:lnSpc>
              <a:spcBef>
                <a:spcPts val="0"/>
              </a:spcBef>
              <a:spcAft>
                <a:spcPts val="0"/>
              </a:spcAft>
              <a:buClr>
                <a:schemeClr val="accent3"/>
              </a:buClr>
              <a:buSzPts val="2500"/>
              <a:buNone/>
              <a:defRPr sz="2500">
                <a:solidFill>
                  <a:schemeClr val="accent3"/>
                </a:solidFill>
              </a:defRPr>
            </a:lvl2pPr>
            <a:lvl3pPr lvl="2" algn="r">
              <a:lnSpc>
                <a:spcPct val="100000"/>
              </a:lnSpc>
              <a:spcBef>
                <a:spcPts val="0"/>
              </a:spcBef>
              <a:spcAft>
                <a:spcPts val="0"/>
              </a:spcAft>
              <a:buClr>
                <a:schemeClr val="accent3"/>
              </a:buClr>
              <a:buSzPts val="2500"/>
              <a:buNone/>
              <a:defRPr sz="2500">
                <a:solidFill>
                  <a:schemeClr val="accent3"/>
                </a:solidFill>
              </a:defRPr>
            </a:lvl3pPr>
            <a:lvl4pPr lvl="3" algn="r">
              <a:lnSpc>
                <a:spcPct val="100000"/>
              </a:lnSpc>
              <a:spcBef>
                <a:spcPts val="0"/>
              </a:spcBef>
              <a:spcAft>
                <a:spcPts val="0"/>
              </a:spcAft>
              <a:buClr>
                <a:schemeClr val="accent3"/>
              </a:buClr>
              <a:buSzPts val="2500"/>
              <a:buNone/>
              <a:defRPr sz="2500">
                <a:solidFill>
                  <a:schemeClr val="accent3"/>
                </a:solidFill>
              </a:defRPr>
            </a:lvl4pPr>
            <a:lvl5pPr lvl="4" algn="r">
              <a:lnSpc>
                <a:spcPct val="100000"/>
              </a:lnSpc>
              <a:spcBef>
                <a:spcPts val="0"/>
              </a:spcBef>
              <a:spcAft>
                <a:spcPts val="0"/>
              </a:spcAft>
              <a:buClr>
                <a:schemeClr val="accent3"/>
              </a:buClr>
              <a:buSzPts val="2500"/>
              <a:buNone/>
              <a:defRPr sz="2500">
                <a:solidFill>
                  <a:schemeClr val="accent3"/>
                </a:solidFill>
              </a:defRPr>
            </a:lvl5pPr>
            <a:lvl6pPr lvl="5" algn="r">
              <a:lnSpc>
                <a:spcPct val="100000"/>
              </a:lnSpc>
              <a:spcBef>
                <a:spcPts val="0"/>
              </a:spcBef>
              <a:spcAft>
                <a:spcPts val="0"/>
              </a:spcAft>
              <a:buClr>
                <a:schemeClr val="accent3"/>
              </a:buClr>
              <a:buSzPts val="2500"/>
              <a:buNone/>
              <a:defRPr sz="2500">
                <a:solidFill>
                  <a:schemeClr val="accent3"/>
                </a:solidFill>
              </a:defRPr>
            </a:lvl6pPr>
            <a:lvl7pPr lvl="6" algn="r">
              <a:lnSpc>
                <a:spcPct val="100000"/>
              </a:lnSpc>
              <a:spcBef>
                <a:spcPts val="0"/>
              </a:spcBef>
              <a:spcAft>
                <a:spcPts val="0"/>
              </a:spcAft>
              <a:buClr>
                <a:schemeClr val="accent3"/>
              </a:buClr>
              <a:buSzPts val="2500"/>
              <a:buNone/>
              <a:defRPr sz="2500">
                <a:solidFill>
                  <a:schemeClr val="accent3"/>
                </a:solidFill>
              </a:defRPr>
            </a:lvl7pPr>
            <a:lvl8pPr lvl="7" algn="r">
              <a:lnSpc>
                <a:spcPct val="100000"/>
              </a:lnSpc>
              <a:spcBef>
                <a:spcPts val="0"/>
              </a:spcBef>
              <a:spcAft>
                <a:spcPts val="0"/>
              </a:spcAft>
              <a:buClr>
                <a:schemeClr val="accent3"/>
              </a:buClr>
              <a:buSzPts val="2500"/>
              <a:buNone/>
              <a:defRPr sz="2500">
                <a:solidFill>
                  <a:schemeClr val="accent3"/>
                </a:solidFill>
              </a:defRPr>
            </a:lvl8pPr>
            <a:lvl9pPr lvl="8" algn="r">
              <a:lnSpc>
                <a:spcPct val="100000"/>
              </a:lnSpc>
              <a:spcBef>
                <a:spcPts val="0"/>
              </a:spcBef>
              <a:spcAft>
                <a:spcPts val="0"/>
              </a:spcAft>
              <a:buClr>
                <a:schemeClr val="accent3"/>
              </a:buClr>
              <a:buSzPts val="2500"/>
              <a:buNone/>
              <a:defRPr sz="2500">
                <a:solidFill>
                  <a:schemeClr val="accent3"/>
                </a:solidFill>
              </a:defRPr>
            </a:lvl9pPr>
          </a:lstStyle>
          <a:p/>
        </p:txBody>
      </p:sp>
      <p:sp>
        <p:nvSpPr>
          <p:cNvPr id="375" name="Google Shape;375;p4"/>
          <p:cNvSpPr txBox="1"/>
          <p:nvPr>
            <p:ph idx="6" type="subTitle"/>
          </p:nvPr>
        </p:nvSpPr>
        <p:spPr>
          <a:xfrm>
            <a:off x="5922588" y="2465775"/>
            <a:ext cx="2188200" cy="3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76" name="Google Shape;376;p4"/>
          <p:cNvSpPr txBox="1"/>
          <p:nvPr>
            <p:ph idx="7" type="subTitle"/>
          </p:nvPr>
        </p:nvSpPr>
        <p:spPr>
          <a:xfrm>
            <a:off x="5922588" y="2824275"/>
            <a:ext cx="2188200" cy="56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77" name="Google Shape;377;p4"/>
          <p:cNvSpPr txBox="1"/>
          <p:nvPr>
            <p:ph idx="8" type="title"/>
          </p:nvPr>
        </p:nvSpPr>
        <p:spPr>
          <a:xfrm>
            <a:off x="5135163" y="2401258"/>
            <a:ext cx="628500" cy="56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500"/>
              <a:buNone/>
              <a:defRPr sz="2500">
                <a:solidFill>
                  <a:schemeClr val="accent3"/>
                </a:solidFill>
              </a:defRPr>
            </a:lvl1pPr>
            <a:lvl2pPr lvl="1" algn="r">
              <a:lnSpc>
                <a:spcPct val="100000"/>
              </a:lnSpc>
              <a:spcBef>
                <a:spcPts val="0"/>
              </a:spcBef>
              <a:spcAft>
                <a:spcPts val="0"/>
              </a:spcAft>
              <a:buClr>
                <a:schemeClr val="accent3"/>
              </a:buClr>
              <a:buSzPts val="2500"/>
              <a:buNone/>
              <a:defRPr sz="2500">
                <a:solidFill>
                  <a:schemeClr val="accent3"/>
                </a:solidFill>
              </a:defRPr>
            </a:lvl2pPr>
            <a:lvl3pPr lvl="2" algn="r">
              <a:lnSpc>
                <a:spcPct val="100000"/>
              </a:lnSpc>
              <a:spcBef>
                <a:spcPts val="0"/>
              </a:spcBef>
              <a:spcAft>
                <a:spcPts val="0"/>
              </a:spcAft>
              <a:buClr>
                <a:schemeClr val="accent3"/>
              </a:buClr>
              <a:buSzPts val="2500"/>
              <a:buNone/>
              <a:defRPr sz="2500">
                <a:solidFill>
                  <a:schemeClr val="accent3"/>
                </a:solidFill>
              </a:defRPr>
            </a:lvl3pPr>
            <a:lvl4pPr lvl="3" algn="r">
              <a:lnSpc>
                <a:spcPct val="100000"/>
              </a:lnSpc>
              <a:spcBef>
                <a:spcPts val="0"/>
              </a:spcBef>
              <a:spcAft>
                <a:spcPts val="0"/>
              </a:spcAft>
              <a:buClr>
                <a:schemeClr val="accent3"/>
              </a:buClr>
              <a:buSzPts val="2500"/>
              <a:buNone/>
              <a:defRPr sz="2500">
                <a:solidFill>
                  <a:schemeClr val="accent3"/>
                </a:solidFill>
              </a:defRPr>
            </a:lvl4pPr>
            <a:lvl5pPr lvl="4" algn="r">
              <a:lnSpc>
                <a:spcPct val="100000"/>
              </a:lnSpc>
              <a:spcBef>
                <a:spcPts val="0"/>
              </a:spcBef>
              <a:spcAft>
                <a:spcPts val="0"/>
              </a:spcAft>
              <a:buClr>
                <a:schemeClr val="accent3"/>
              </a:buClr>
              <a:buSzPts val="2500"/>
              <a:buNone/>
              <a:defRPr sz="2500">
                <a:solidFill>
                  <a:schemeClr val="accent3"/>
                </a:solidFill>
              </a:defRPr>
            </a:lvl5pPr>
            <a:lvl6pPr lvl="5" algn="r">
              <a:lnSpc>
                <a:spcPct val="100000"/>
              </a:lnSpc>
              <a:spcBef>
                <a:spcPts val="0"/>
              </a:spcBef>
              <a:spcAft>
                <a:spcPts val="0"/>
              </a:spcAft>
              <a:buClr>
                <a:schemeClr val="accent3"/>
              </a:buClr>
              <a:buSzPts val="2500"/>
              <a:buNone/>
              <a:defRPr sz="2500">
                <a:solidFill>
                  <a:schemeClr val="accent3"/>
                </a:solidFill>
              </a:defRPr>
            </a:lvl6pPr>
            <a:lvl7pPr lvl="6" algn="r">
              <a:lnSpc>
                <a:spcPct val="100000"/>
              </a:lnSpc>
              <a:spcBef>
                <a:spcPts val="0"/>
              </a:spcBef>
              <a:spcAft>
                <a:spcPts val="0"/>
              </a:spcAft>
              <a:buClr>
                <a:schemeClr val="accent3"/>
              </a:buClr>
              <a:buSzPts val="2500"/>
              <a:buNone/>
              <a:defRPr sz="2500">
                <a:solidFill>
                  <a:schemeClr val="accent3"/>
                </a:solidFill>
              </a:defRPr>
            </a:lvl7pPr>
            <a:lvl8pPr lvl="7" algn="r">
              <a:lnSpc>
                <a:spcPct val="100000"/>
              </a:lnSpc>
              <a:spcBef>
                <a:spcPts val="0"/>
              </a:spcBef>
              <a:spcAft>
                <a:spcPts val="0"/>
              </a:spcAft>
              <a:buClr>
                <a:schemeClr val="accent3"/>
              </a:buClr>
              <a:buSzPts val="2500"/>
              <a:buNone/>
              <a:defRPr sz="2500">
                <a:solidFill>
                  <a:schemeClr val="accent3"/>
                </a:solidFill>
              </a:defRPr>
            </a:lvl8pPr>
            <a:lvl9pPr lvl="8" algn="r">
              <a:lnSpc>
                <a:spcPct val="100000"/>
              </a:lnSpc>
              <a:spcBef>
                <a:spcPts val="0"/>
              </a:spcBef>
              <a:spcAft>
                <a:spcPts val="0"/>
              </a:spcAft>
              <a:buClr>
                <a:schemeClr val="accent3"/>
              </a:buClr>
              <a:buSzPts val="2500"/>
              <a:buNone/>
              <a:defRPr sz="2500">
                <a:solidFill>
                  <a:schemeClr val="accent3"/>
                </a:solidFill>
              </a:defRPr>
            </a:lvl9pPr>
          </a:lstStyle>
          <a:p/>
        </p:txBody>
      </p:sp>
      <p:sp>
        <p:nvSpPr>
          <p:cNvPr id="378" name="Google Shape;378;p4"/>
          <p:cNvSpPr txBox="1"/>
          <p:nvPr>
            <p:ph idx="9" type="subTitle"/>
          </p:nvPr>
        </p:nvSpPr>
        <p:spPr>
          <a:xfrm>
            <a:off x="5922588" y="3491400"/>
            <a:ext cx="2188200" cy="35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79" name="Google Shape;379;p4"/>
          <p:cNvSpPr txBox="1"/>
          <p:nvPr>
            <p:ph idx="13" type="subTitle"/>
          </p:nvPr>
        </p:nvSpPr>
        <p:spPr>
          <a:xfrm>
            <a:off x="5922588" y="3847503"/>
            <a:ext cx="2188200" cy="56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80" name="Google Shape;380;p4"/>
          <p:cNvSpPr txBox="1"/>
          <p:nvPr>
            <p:ph idx="14" type="title"/>
          </p:nvPr>
        </p:nvSpPr>
        <p:spPr>
          <a:xfrm>
            <a:off x="5135163" y="3429450"/>
            <a:ext cx="628500" cy="56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500"/>
              <a:buNone/>
              <a:defRPr sz="2500">
                <a:solidFill>
                  <a:schemeClr val="accent3"/>
                </a:solidFill>
              </a:defRPr>
            </a:lvl1pPr>
            <a:lvl2pPr lvl="1" algn="r">
              <a:lnSpc>
                <a:spcPct val="100000"/>
              </a:lnSpc>
              <a:spcBef>
                <a:spcPts val="0"/>
              </a:spcBef>
              <a:spcAft>
                <a:spcPts val="0"/>
              </a:spcAft>
              <a:buClr>
                <a:schemeClr val="accent3"/>
              </a:buClr>
              <a:buSzPts val="2500"/>
              <a:buNone/>
              <a:defRPr sz="2500">
                <a:solidFill>
                  <a:schemeClr val="accent3"/>
                </a:solidFill>
              </a:defRPr>
            </a:lvl2pPr>
            <a:lvl3pPr lvl="2" algn="r">
              <a:lnSpc>
                <a:spcPct val="100000"/>
              </a:lnSpc>
              <a:spcBef>
                <a:spcPts val="0"/>
              </a:spcBef>
              <a:spcAft>
                <a:spcPts val="0"/>
              </a:spcAft>
              <a:buClr>
                <a:schemeClr val="accent3"/>
              </a:buClr>
              <a:buSzPts val="2500"/>
              <a:buNone/>
              <a:defRPr sz="2500">
                <a:solidFill>
                  <a:schemeClr val="accent3"/>
                </a:solidFill>
              </a:defRPr>
            </a:lvl3pPr>
            <a:lvl4pPr lvl="3" algn="r">
              <a:lnSpc>
                <a:spcPct val="100000"/>
              </a:lnSpc>
              <a:spcBef>
                <a:spcPts val="0"/>
              </a:spcBef>
              <a:spcAft>
                <a:spcPts val="0"/>
              </a:spcAft>
              <a:buClr>
                <a:schemeClr val="accent3"/>
              </a:buClr>
              <a:buSzPts val="2500"/>
              <a:buNone/>
              <a:defRPr sz="2500">
                <a:solidFill>
                  <a:schemeClr val="accent3"/>
                </a:solidFill>
              </a:defRPr>
            </a:lvl4pPr>
            <a:lvl5pPr lvl="4" algn="r">
              <a:lnSpc>
                <a:spcPct val="100000"/>
              </a:lnSpc>
              <a:spcBef>
                <a:spcPts val="0"/>
              </a:spcBef>
              <a:spcAft>
                <a:spcPts val="0"/>
              </a:spcAft>
              <a:buClr>
                <a:schemeClr val="accent3"/>
              </a:buClr>
              <a:buSzPts val="2500"/>
              <a:buNone/>
              <a:defRPr sz="2500">
                <a:solidFill>
                  <a:schemeClr val="accent3"/>
                </a:solidFill>
              </a:defRPr>
            </a:lvl5pPr>
            <a:lvl6pPr lvl="5" algn="r">
              <a:lnSpc>
                <a:spcPct val="100000"/>
              </a:lnSpc>
              <a:spcBef>
                <a:spcPts val="0"/>
              </a:spcBef>
              <a:spcAft>
                <a:spcPts val="0"/>
              </a:spcAft>
              <a:buClr>
                <a:schemeClr val="accent3"/>
              </a:buClr>
              <a:buSzPts val="2500"/>
              <a:buNone/>
              <a:defRPr sz="2500">
                <a:solidFill>
                  <a:schemeClr val="accent3"/>
                </a:solidFill>
              </a:defRPr>
            </a:lvl6pPr>
            <a:lvl7pPr lvl="6" algn="r">
              <a:lnSpc>
                <a:spcPct val="100000"/>
              </a:lnSpc>
              <a:spcBef>
                <a:spcPts val="0"/>
              </a:spcBef>
              <a:spcAft>
                <a:spcPts val="0"/>
              </a:spcAft>
              <a:buClr>
                <a:schemeClr val="accent3"/>
              </a:buClr>
              <a:buSzPts val="2500"/>
              <a:buNone/>
              <a:defRPr sz="2500">
                <a:solidFill>
                  <a:schemeClr val="accent3"/>
                </a:solidFill>
              </a:defRPr>
            </a:lvl7pPr>
            <a:lvl8pPr lvl="7" algn="r">
              <a:lnSpc>
                <a:spcPct val="100000"/>
              </a:lnSpc>
              <a:spcBef>
                <a:spcPts val="0"/>
              </a:spcBef>
              <a:spcAft>
                <a:spcPts val="0"/>
              </a:spcAft>
              <a:buClr>
                <a:schemeClr val="accent3"/>
              </a:buClr>
              <a:buSzPts val="2500"/>
              <a:buNone/>
              <a:defRPr sz="2500">
                <a:solidFill>
                  <a:schemeClr val="accent3"/>
                </a:solidFill>
              </a:defRPr>
            </a:lvl8pPr>
            <a:lvl9pPr lvl="8" algn="r">
              <a:lnSpc>
                <a:spcPct val="100000"/>
              </a:lnSpc>
              <a:spcBef>
                <a:spcPts val="0"/>
              </a:spcBef>
              <a:spcAft>
                <a:spcPts val="0"/>
              </a:spcAft>
              <a:buClr>
                <a:schemeClr val="accent3"/>
              </a:buClr>
              <a:buSzPts val="2500"/>
              <a:buNone/>
              <a:defRPr sz="2500">
                <a:solidFill>
                  <a:schemeClr val="accent3"/>
                </a:solidFill>
              </a:defRPr>
            </a:lvl9pPr>
          </a:lstStyle>
          <a:p/>
        </p:txBody>
      </p:sp>
      <p:grpSp>
        <p:nvGrpSpPr>
          <p:cNvPr id="381" name="Google Shape;381;p4"/>
          <p:cNvGrpSpPr/>
          <p:nvPr/>
        </p:nvGrpSpPr>
        <p:grpSpPr>
          <a:xfrm>
            <a:off x="3410190" y="1879991"/>
            <a:ext cx="1006072" cy="2676688"/>
            <a:chOff x="2818325" y="2385384"/>
            <a:chExt cx="803059" cy="2136565"/>
          </a:xfrm>
        </p:grpSpPr>
        <p:sp>
          <p:nvSpPr>
            <p:cNvPr id="382" name="Google Shape;382;p4"/>
            <p:cNvSpPr/>
            <p:nvPr/>
          </p:nvSpPr>
          <p:spPr>
            <a:xfrm>
              <a:off x="3154854" y="2385384"/>
              <a:ext cx="129987" cy="109012"/>
            </a:xfrm>
            <a:custGeom>
              <a:rect b="b" l="l" r="r" t="t"/>
              <a:pathLst>
                <a:path extrusionOk="0" h="6294" w="7505">
                  <a:moveTo>
                    <a:pt x="4116" y="0"/>
                  </a:moveTo>
                  <a:cubicBezTo>
                    <a:pt x="2905" y="0"/>
                    <a:pt x="3228" y="3228"/>
                    <a:pt x="3228" y="3228"/>
                  </a:cubicBezTo>
                  <a:cubicBezTo>
                    <a:pt x="3228" y="3228"/>
                    <a:pt x="2706" y="1779"/>
                    <a:pt x="1811" y="1779"/>
                  </a:cubicBezTo>
                  <a:cubicBezTo>
                    <a:pt x="1649" y="1779"/>
                    <a:pt x="1476" y="1826"/>
                    <a:pt x="1291" y="1937"/>
                  </a:cubicBezTo>
                  <a:cubicBezTo>
                    <a:pt x="0" y="2663"/>
                    <a:pt x="2421" y="5406"/>
                    <a:pt x="3793" y="6294"/>
                  </a:cubicBezTo>
                  <a:cubicBezTo>
                    <a:pt x="3793" y="6294"/>
                    <a:pt x="7505" y="3550"/>
                    <a:pt x="6778" y="2743"/>
                  </a:cubicBezTo>
                  <a:cubicBezTo>
                    <a:pt x="6577" y="2501"/>
                    <a:pt x="6340" y="2411"/>
                    <a:pt x="6097" y="2411"/>
                  </a:cubicBezTo>
                  <a:cubicBezTo>
                    <a:pt x="5371" y="2411"/>
                    <a:pt x="4600" y="3228"/>
                    <a:pt x="4600" y="3228"/>
                  </a:cubicBezTo>
                  <a:cubicBezTo>
                    <a:pt x="4600" y="3228"/>
                    <a:pt x="5245" y="0"/>
                    <a:pt x="4116" y="0"/>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
            <p:cNvSpPr/>
            <p:nvPr/>
          </p:nvSpPr>
          <p:spPr>
            <a:xfrm>
              <a:off x="2841558" y="3146895"/>
              <a:ext cx="129987" cy="110432"/>
            </a:xfrm>
            <a:custGeom>
              <a:rect b="b" l="l" r="r" t="t"/>
              <a:pathLst>
                <a:path extrusionOk="0" h="6376" w="7505">
                  <a:moveTo>
                    <a:pt x="4035" y="1"/>
                  </a:moveTo>
                  <a:cubicBezTo>
                    <a:pt x="2824" y="81"/>
                    <a:pt x="3228" y="3228"/>
                    <a:pt x="3228" y="3228"/>
                  </a:cubicBezTo>
                  <a:cubicBezTo>
                    <a:pt x="3228" y="3228"/>
                    <a:pt x="2706" y="1779"/>
                    <a:pt x="1761" y="1779"/>
                  </a:cubicBezTo>
                  <a:cubicBezTo>
                    <a:pt x="1591" y="1779"/>
                    <a:pt x="1408" y="1826"/>
                    <a:pt x="1211" y="1937"/>
                  </a:cubicBezTo>
                  <a:cubicBezTo>
                    <a:pt x="0" y="2663"/>
                    <a:pt x="2340" y="5407"/>
                    <a:pt x="3793" y="6375"/>
                  </a:cubicBezTo>
                  <a:cubicBezTo>
                    <a:pt x="3793" y="6375"/>
                    <a:pt x="7504" y="3632"/>
                    <a:pt x="6778" y="2744"/>
                  </a:cubicBezTo>
                  <a:cubicBezTo>
                    <a:pt x="6576" y="2502"/>
                    <a:pt x="6344" y="2411"/>
                    <a:pt x="6110" y="2411"/>
                  </a:cubicBezTo>
                  <a:cubicBezTo>
                    <a:pt x="5406" y="2411"/>
                    <a:pt x="4680" y="3228"/>
                    <a:pt x="4680" y="3228"/>
                  </a:cubicBezTo>
                  <a:cubicBezTo>
                    <a:pt x="4680" y="3228"/>
                    <a:pt x="5245" y="1"/>
                    <a:pt x="4035"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
            <p:cNvSpPr/>
            <p:nvPr/>
          </p:nvSpPr>
          <p:spPr>
            <a:xfrm>
              <a:off x="3454993" y="2752038"/>
              <a:ext cx="129987" cy="109047"/>
            </a:xfrm>
            <a:custGeom>
              <a:rect b="b" l="l" r="r" t="t"/>
              <a:pathLst>
                <a:path extrusionOk="0" h="6296" w="7505">
                  <a:moveTo>
                    <a:pt x="4079" y="1"/>
                  </a:moveTo>
                  <a:cubicBezTo>
                    <a:pt x="4065" y="1"/>
                    <a:pt x="4050" y="1"/>
                    <a:pt x="4035" y="2"/>
                  </a:cubicBezTo>
                  <a:cubicBezTo>
                    <a:pt x="2825" y="2"/>
                    <a:pt x="3228" y="3149"/>
                    <a:pt x="3228" y="3149"/>
                  </a:cubicBezTo>
                  <a:cubicBezTo>
                    <a:pt x="3228" y="3149"/>
                    <a:pt x="2707" y="1700"/>
                    <a:pt x="1762" y="1700"/>
                  </a:cubicBezTo>
                  <a:cubicBezTo>
                    <a:pt x="1592" y="1700"/>
                    <a:pt x="1408" y="1747"/>
                    <a:pt x="1211" y="1858"/>
                  </a:cubicBezTo>
                  <a:cubicBezTo>
                    <a:pt x="0" y="2584"/>
                    <a:pt x="2340" y="5408"/>
                    <a:pt x="3712" y="6296"/>
                  </a:cubicBezTo>
                  <a:cubicBezTo>
                    <a:pt x="3712" y="6296"/>
                    <a:pt x="7505" y="3553"/>
                    <a:pt x="6778" y="2746"/>
                  </a:cubicBezTo>
                  <a:cubicBezTo>
                    <a:pt x="6564" y="2467"/>
                    <a:pt x="6316" y="2365"/>
                    <a:pt x="6067" y="2365"/>
                  </a:cubicBezTo>
                  <a:cubicBezTo>
                    <a:pt x="5377" y="2365"/>
                    <a:pt x="4680" y="3149"/>
                    <a:pt x="4680" y="3149"/>
                  </a:cubicBezTo>
                  <a:cubicBezTo>
                    <a:pt x="4680" y="3149"/>
                    <a:pt x="5231" y="1"/>
                    <a:pt x="407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
            <p:cNvSpPr/>
            <p:nvPr/>
          </p:nvSpPr>
          <p:spPr>
            <a:xfrm>
              <a:off x="2905832" y="3988077"/>
              <a:ext cx="582801" cy="64309"/>
            </a:xfrm>
            <a:custGeom>
              <a:rect b="b" l="l" r="r" t="t"/>
              <a:pathLst>
                <a:path extrusionOk="0" h="3713" w="33649">
                  <a:moveTo>
                    <a:pt x="16865" y="1"/>
                  </a:moveTo>
                  <a:cubicBezTo>
                    <a:pt x="7505" y="1"/>
                    <a:pt x="1" y="808"/>
                    <a:pt x="1" y="1857"/>
                  </a:cubicBezTo>
                  <a:cubicBezTo>
                    <a:pt x="1" y="2905"/>
                    <a:pt x="7505" y="3712"/>
                    <a:pt x="16865" y="3712"/>
                  </a:cubicBezTo>
                  <a:cubicBezTo>
                    <a:pt x="26144" y="3712"/>
                    <a:pt x="33648" y="2825"/>
                    <a:pt x="33648" y="1857"/>
                  </a:cubicBezTo>
                  <a:cubicBezTo>
                    <a:pt x="33648" y="808"/>
                    <a:pt x="26144" y="1"/>
                    <a:pt x="1686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p:nvPr/>
          </p:nvSpPr>
          <p:spPr>
            <a:xfrm>
              <a:off x="2818325" y="2488826"/>
              <a:ext cx="803059" cy="1527658"/>
            </a:xfrm>
            <a:custGeom>
              <a:rect b="b" l="l" r="r" t="t"/>
              <a:pathLst>
                <a:path extrusionOk="0" h="64397" w="46366">
                  <a:moveTo>
                    <a:pt x="22393" y="1"/>
                  </a:moveTo>
                  <a:cubicBezTo>
                    <a:pt x="14418" y="1"/>
                    <a:pt x="14656" y="19108"/>
                    <a:pt x="14736" y="24778"/>
                  </a:cubicBezTo>
                  <a:cubicBezTo>
                    <a:pt x="14816" y="30507"/>
                    <a:pt x="16430" y="42288"/>
                    <a:pt x="12073" y="42691"/>
                  </a:cubicBezTo>
                  <a:cubicBezTo>
                    <a:pt x="11986" y="42699"/>
                    <a:pt x="11903" y="42703"/>
                    <a:pt x="11823" y="42703"/>
                  </a:cubicBezTo>
                  <a:cubicBezTo>
                    <a:pt x="7894" y="42703"/>
                    <a:pt x="12191" y="33151"/>
                    <a:pt x="6102" y="32202"/>
                  </a:cubicBezTo>
                  <a:cubicBezTo>
                    <a:pt x="5815" y="32153"/>
                    <a:pt x="5542" y="32129"/>
                    <a:pt x="5283" y="32129"/>
                  </a:cubicBezTo>
                  <a:cubicBezTo>
                    <a:pt x="0" y="32129"/>
                    <a:pt x="315" y="41953"/>
                    <a:pt x="776" y="46645"/>
                  </a:cubicBezTo>
                  <a:cubicBezTo>
                    <a:pt x="1261" y="51567"/>
                    <a:pt x="4569" y="55521"/>
                    <a:pt x="8845" y="55521"/>
                  </a:cubicBezTo>
                  <a:cubicBezTo>
                    <a:pt x="13041" y="55521"/>
                    <a:pt x="16349" y="57215"/>
                    <a:pt x="15865" y="64397"/>
                  </a:cubicBezTo>
                  <a:lnTo>
                    <a:pt x="28856" y="64397"/>
                  </a:lnTo>
                  <a:cubicBezTo>
                    <a:pt x="28856" y="64397"/>
                    <a:pt x="25871" y="54069"/>
                    <a:pt x="30228" y="50196"/>
                  </a:cubicBezTo>
                  <a:cubicBezTo>
                    <a:pt x="34585" y="46242"/>
                    <a:pt x="42089" y="44547"/>
                    <a:pt x="44187" y="34542"/>
                  </a:cubicBezTo>
                  <a:cubicBezTo>
                    <a:pt x="46366" y="24536"/>
                    <a:pt x="44671" y="14934"/>
                    <a:pt x="39830" y="14854"/>
                  </a:cubicBezTo>
                  <a:cubicBezTo>
                    <a:pt x="39772" y="14852"/>
                    <a:pt x="39714" y="14851"/>
                    <a:pt x="39658" y="14851"/>
                  </a:cubicBezTo>
                  <a:cubicBezTo>
                    <a:pt x="34983" y="14851"/>
                    <a:pt x="34747" y="21362"/>
                    <a:pt x="34827" y="25747"/>
                  </a:cubicBezTo>
                  <a:cubicBezTo>
                    <a:pt x="34978" y="29906"/>
                    <a:pt x="33854" y="33215"/>
                    <a:pt x="32051" y="33215"/>
                  </a:cubicBezTo>
                  <a:cubicBezTo>
                    <a:pt x="31930" y="33215"/>
                    <a:pt x="31807" y="33200"/>
                    <a:pt x="31680" y="33170"/>
                  </a:cubicBezTo>
                  <a:cubicBezTo>
                    <a:pt x="29582" y="32686"/>
                    <a:pt x="28453" y="28006"/>
                    <a:pt x="28695" y="23891"/>
                  </a:cubicBezTo>
                  <a:cubicBezTo>
                    <a:pt x="28937" y="19776"/>
                    <a:pt x="30873" y="410"/>
                    <a:pt x="22643" y="7"/>
                  </a:cubicBezTo>
                  <a:cubicBezTo>
                    <a:pt x="22559" y="3"/>
                    <a:pt x="22475" y="1"/>
                    <a:pt x="223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7" name="Google Shape;387;p4"/>
            <p:cNvGrpSpPr/>
            <p:nvPr/>
          </p:nvGrpSpPr>
          <p:grpSpPr>
            <a:xfrm>
              <a:off x="2852724" y="2494401"/>
              <a:ext cx="711375" cy="1669523"/>
              <a:chOff x="3908816" y="-275490"/>
              <a:chExt cx="1026812" cy="2409820"/>
            </a:xfrm>
          </p:grpSpPr>
          <p:sp>
            <p:nvSpPr>
              <p:cNvPr id="388" name="Google Shape;388;p4"/>
              <p:cNvSpPr/>
              <p:nvPr/>
            </p:nvSpPr>
            <p:spPr>
              <a:xfrm>
                <a:off x="4427251" y="-275044"/>
                <a:ext cx="72650" cy="2199396"/>
              </a:xfrm>
              <a:custGeom>
                <a:rect b="b" l="l" r="r" t="t"/>
                <a:pathLst>
                  <a:path extrusionOk="0" h="64230" w="2906">
                    <a:moveTo>
                      <a:pt x="82" y="1"/>
                    </a:moveTo>
                    <a:cubicBezTo>
                      <a:pt x="1" y="82"/>
                      <a:pt x="1" y="82"/>
                      <a:pt x="1" y="162"/>
                    </a:cubicBezTo>
                    <a:cubicBezTo>
                      <a:pt x="1" y="324"/>
                      <a:pt x="2664" y="20819"/>
                      <a:pt x="485" y="64149"/>
                    </a:cubicBezTo>
                    <a:cubicBezTo>
                      <a:pt x="485" y="64149"/>
                      <a:pt x="566" y="64230"/>
                      <a:pt x="646" y="64230"/>
                    </a:cubicBezTo>
                    <a:cubicBezTo>
                      <a:pt x="646" y="64230"/>
                      <a:pt x="727" y="64149"/>
                      <a:pt x="727" y="64149"/>
                    </a:cubicBezTo>
                    <a:cubicBezTo>
                      <a:pt x="2906" y="20819"/>
                      <a:pt x="162" y="243"/>
                      <a:pt x="162" y="162"/>
                    </a:cubicBezTo>
                    <a:cubicBezTo>
                      <a:pt x="162" y="1"/>
                      <a:pt x="82" y="1"/>
                      <a:pt x="8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389" name="Google Shape;389;p4"/>
              <p:cNvSpPr/>
              <p:nvPr/>
            </p:nvSpPr>
            <p:spPr>
              <a:xfrm>
                <a:off x="4344550" y="-275490"/>
                <a:ext cx="72650" cy="2199841"/>
              </a:xfrm>
              <a:custGeom>
                <a:rect b="b" l="l" r="r" t="t"/>
                <a:pathLst>
                  <a:path extrusionOk="0" h="64243" w="2906">
                    <a:moveTo>
                      <a:pt x="2761" y="1"/>
                    </a:moveTo>
                    <a:cubicBezTo>
                      <a:pt x="2744" y="1"/>
                      <a:pt x="2744" y="30"/>
                      <a:pt x="2744" y="175"/>
                    </a:cubicBezTo>
                    <a:cubicBezTo>
                      <a:pt x="2663" y="337"/>
                      <a:pt x="1" y="20832"/>
                      <a:pt x="2179" y="64162"/>
                    </a:cubicBezTo>
                    <a:cubicBezTo>
                      <a:pt x="2179" y="64162"/>
                      <a:pt x="2260" y="64243"/>
                      <a:pt x="2260" y="64243"/>
                    </a:cubicBezTo>
                    <a:cubicBezTo>
                      <a:pt x="2341" y="64243"/>
                      <a:pt x="2421" y="64162"/>
                      <a:pt x="2421" y="64162"/>
                    </a:cubicBezTo>
                    <a:cubicBezTo>
                      <a:pt x="243" y="20832"/>
                      <a:pt x="2905" y="337"/>
                      <a:pt x="2905" y="175"/>
                    </a:cubicBezTo>
                    <a:cubicBezTo>
                      <a:pt x="2905" y="95"/>
                      <a:pt x="2905" y="95"/>
                      <a:pt x="2825" y="14"/>
                    </a:cubicBezTo>
                    <a:cubicBezTo>
                      <a:pt x="2792" y="14"/>
                      <a:pt x="2773" y="1"/>
                      <a:pt x="276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390" name="Google Shape;390;p4"/>
              <p:cNvSpPr/>
              <p:nvPr/>
            </p:nvSpPr>
            <p:spPr>
              <a:xfrm>
                <a:off x="4479702" y="244416"/>
                <a:ext cx="365150" cy="1679937"/>
              </a:xfrm>
              <a:custGeom>
                <a:rect b="b" l="l" r="r" t="t"/>
                <a:pathLst>
                  <a:path extrusionOk="0" h="49060" w="14606">
                    <a:moveTo>
                      <a:pt x="12508" y="0"/>
                    </a:moveTo>
                    <a:cubicBezTo>
                      <a:pt x="12508" y="81"/>
                      <a:pt x="12508" y="162"/>
                      <a:pt x="12508" y="162"/>
                    </a:cubicBezTo>
                    <a:cubicBezTo>
                      <a:pt x="12750" y="888"/>
                      <a:pt x="14605" y="15654"/>
                      <a:pt x="11620" y="19850"/>
                    </a:cubicBezTo>
                    <a:cubicBezTo>
                      <a:pt x="10894" y="20738"/>
                      <a:pt x="10168" y="21544"/>
                      <a:pt x="9361" y="22351"/>
                    </a:cubicBezTo>
                    <a:cubicBezTo>
                      <a:pt x="5730" y="25982"/>
                      <a:pt x="727" y="30985"/>
                      <a:pt x="1" y="48979"/>
                    </a:cubicBezTo>
                    <a:cubicBezTo>
                      <a:pt x="1" y="48979"/>
                      <a:pt x="1" y="49060"/>
                      <a:pt x="81" y="49060"/>
                    </a:cubicBezTo>
                    <a:cubicBezTo>
                      <a:pt x="81" y="49060"/>
                      <a:pt x="162" y="48979"/>
                      <a:pt x="162" y="48979"/>
                    </a:cubicBezTo>
                    <a:cubicBezTo>
                      <a:pt x="888" y="31066"/>
                      <a:pt x="5810" y="26063"/>
                      <a:pt x="9441" y="22432"/>
                    </a:cubicBezTo>
                    <a:cubicBezTo>
                      <a:pt x="10248" y="21706"/>
                      <a:pt x="11055" y="20818"/>
                      <a:pt x="11701" y="19931"/>
                    </a:cubicBezTo>
                    <a:cubicBezTo>
                      <a:pt x="13314" y="17671"/>
                      <a:pt x="13556" y="12427"/>
                      <a:pt x="13395" y="8392"/>
                    </a:cubicBezTo>
                    <a:cubicBezTo>
                      <a:pt x="13314" y="5568"/>
                      <a:pt x="13072" y="2825"/>
                      <a:pt x="12669"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391" name="Google Shape;391;p4"/>
              <p:cNvSpPr/>
              <p:nvPr/>
            </p:nvSpPr>
            <p:spPr>
              <a:xfrm>
                <a:off x="4511978" y="246025"/>
                <a:ext cx="423650" cy="1675554"/>
              </a:xfrm>
              <a:custGeom>
                <a:rect b="b" l="l" r="r" t="t"/>
                <a:pathLst>
                  <a:path extrusionOk="0" h="48932" w="16946">
                    <a:moveTo>
                      <a:pt x="14358" y="1"/>
                    </a:moveTo>
                    <a:cubicBezTo>
                      <a:pt x="14283" y="1"/>
                      <a:pt x="14202" y="58"/>
                      <a:pt x="14202" y="115"/>
                    </a:cubicBezTo>
                    <a:cubicBezTo>
                      <a:pt x="15332" y="2939"/>
                      <a:pt x="16058" y="5924"/>
                      <a:pt x="16381" y="8910"/>
                    </a:cubicBezTo>
                    <a:cubicBezTo>
                      <a:pt x="16703" y="13348"/>
                      <a:pt x="16058" y="19642"/>
                      <a:pt x="10732" y="23999"/>
                    </a:cubicBezTo>
                    <a:cubicBezTo>
                      <a:pt x="1211" y="31987"/>
                      <a:pt x="243" y="37151"/>
                      <a:pt x="1" y="48770"/>
                    </a:cubicBezTo>
                    <a:cubicBezTo>
                      <a:pt x="1" y="48851"/>
                      <a:pt x="81" y="48851"/>
                      <a:pt x="81" y="48932"/>
                    </a:cubicBezTo>
                    <a:cubicBezTo>
                      <a:pt x="162" y="48851"/>
                      <a:pt x="243" y="48851"/>
                      <a:pt x="243" y="48770"/>
                    </a:cubicBezTo>
                    <a:cubicBezTo>
                      <a:pt x="404" y="37232"/>
                      <a:pt x="1372" y="32068"/>
                      <a:pt x="10894" y="24160"/>
                    </a:cubicBezTo>
                    <a:cubicBezTo>
                      <a:pt x="16219" y="19722"/>
                      <a:pt x="16945" y="13429"/>
                      <a:pt x="16542" y="8910"/>
                    </a:cubicBezTo>
                    <a:cubicBezTo>
                      <a:pt x="16300" y="5844"/>
                      <a:pt x="15574" y="2858"/>
                      <a:pt x="14444" y="34"/>
                    </a:cubicBezTo>
                    <a:cubicBezTo>
                      <a:pt x="14420" y="11"/>
                      <a:pt x="14390" y="1"/>
                      <a:pt x="143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392" name="Google Shape;392;p4"/>
              <p:cNvSpPr/>
              <p:nvPr/>
            </p:nvSpPr>
            <p:spPr>
              <a:xfrm>
                <a:off x="3959242" y="821883"/>
                <a:ext cx="419625" cy="1312447"/>
              </a:xfrm>
              <a:custGeom>
                <a:rect b="b" l="l" r="r" t="t"/>
                <a:pathLst>
                  <a:path extrusionOk="0" h="38328" w="16785">
                    <a:moveTo>
                      <a:pt x="3229" y="1"/>
                    </a:moveTo>
                    <a:cubicBezTo>
                      <a:pt x="2583" y="2018"/>
                      <a:pt x="2341" y="4035"/>
                      <a:pt x="2422" y="6133"/>
                    </a:cubicBezTo>
                    <a:cubicBezTo>
                      <a:pt x="2502" y="9360"/>
                      <a:pt x="3551" y="13637"/>
                      <a:pt x="7666" y="15816"/>
                    </a:cubicBezTo>
                    <a:cubicBezTo>
                      <a:pt x="13960" y="19124"/>
                      <a:pt x="15816" y="20899"/>
                      <a:pt x="16704" y="38247"/>
                    </a:cubicBezTo>
                    <a:cubicBezTo>
                      <a:pt x="16704" y="38288"/>
                      <a:pt x="16724" y="38308"/>
                      <a:pt x="16744" y="38318"/>
                    </a:cubicBezTo>
                    <a:lnTo>
                      <a:pt x="16744" y="38318"/>
                    </a:lnTo>
                    <a:cubicBezTo>
                      <a:pt x="16764" y="38308"/>
                      <a:pt x="16784" y="38288"/>
                      <a:pt x="16784" y="38247"/>
                    </a:cubicBezTo>
                    <a:cubicBezTo>
                      <a:pt x="15897" y="20818"/>
                      <a:pt x="13879" y="18962"/>
                      <a:pt x="7666" y="15654"/>
                    </a:cubicBezTo>
                    <a:cubicBezTo>
                      <a:pt x="1" y="11539"/>
                      <a:pt x="3148" y="485"/>
                      <a:pt x="3229" y="162"/>
                    </a:cubicBezTo>
                    <a:cubicBezTo>
                      <a:pt x="3309" y="81"/>
                      <a:pt x="3309" y="81"/>
                      <a:pt x="3229" y="1"/>
                    </a:cubicBezTo>
                    <a:close/>
                    <a:moveTo>
                      <a:pt x="16744" y="38318"/>
                    </a:moveTo>
                    <a:cubicBezTo>
                      <a:pt x="16724" y="38328"/>
                      <a:pt x="16704" y="38328"/>
                      <a:pt x="16704" y="38328"/>
                    </a:cubicBezTo>
                    <a:lnTo>
                      <a:pt x="16784" y="38328"/>
                    </a:lnTo>
                    <a:cubicBezTo>
                      <a:pt x="16784" y="38328"/>
                      <a:pt x="16764" y="38328"/>
                      <a:pt x="16744" y="38318"/>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393" name="Google Shape;393;p4"/>
              <p:cNvSpPr/>
              <p:nvPr/>
            </p:nvSpPr>
            <p:spPr>
              <a:xfrm>
                <a:off x="3908816" y="821883"/>
                <a:ext cx="413550" cy="1309707"/>
              </a:xfrm>
              <a:custGeom>
                <a:rect b="b" l="l" r="r" t="t"/>
                <a:pathLst>
                  <a:path extrusionOk="0" h="38248" w="16542">
                    <a:moveTo>
                      <a:pt x="2341" y="1"/>
                    </a:moveTo>
                    <a:cubicBezTo>
                      <a:pt x="2260" y="1"/>
                      <a:pt x="2179" y="1"/>
                      <a:pt x="2179" y="81"/>
                    </a:cubicBezTo>
                    <a:cubicBezTo>
                      <a:pt x="2179" y="243"/>
                      <a:pt x="1" y="14928"/>
                      <a:pt x="6940" y="18962"/>
                    </a:cubicBezTo>
                    <a:cubicBezTo>
                      <a:pt x="16139" y="24127"/>
                      <a:pt x="16219" y="28322"/>
                      <a:pt x="16381" y="36714"/>
                    </a:cubicBezTo>
                    <a:lnTo>
                      <a:pt x="16381" y="38167"/>
                    </a:lnTo>
                    <a:cubicBezTo>
                      <a:pt x="16381" y="38167"/>
                      <a:pt x="16381" y="38247"/>
                      <a:pt x="16461" y="38247"/>
                    </a:cubicBezTo>
                    <a:cubicBezTo>
                      <a:pt x="16542" y="38247"/>
                      <a:pt x="16542" y="38167"/>
                      <a:pt x="16542" y="38167"/>
                    </a:cubicBezTo>
                    <a:lnTo>
                      <a:pt x="16542" y="36714"/>
                    </a:lnTo>
                    <a:cubicBezTo>
                      <a:pt x="16381" y="28242"/>
                      <a:pt x="16300" y="24046"/>
                      <a:pt x="7021" y="18720"/>
                    </a:cubicBezTo>
                    <a:cubicBezTo>
                      <a:pt x="162" y="14847"/>
                      <a:pt x="2421" y="243"/>
                      <a:pt x="2421" y="81"/>
                    </a:cubicBezTo>
                    <a:cubicBezTo>
                      <a:pt x="2421" y="81"/>
                      <a:pt x="2341" y="1"/>
                      <a:pt x="234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grpSp>
        <p:sp>
          <p:nvSpPr>
            <p:cNvPr id="394" name="Google Shape;394;p4"/>
            <p:cNvSpPr/>
            <p:nvPr/>
          </p:nvSpPr>
          <p:spPr>
            <a:xfrm>
              <a:off x="2905832" y="4018820"/>
              <a:ext cx="582801" cy="503129"/>
            </a:xfrm>
            <a:custGeom>
              <a:rect b="b" l="l" r="r" t="t"/>
              <a:pathLst>
                <a:path extrusionOk="0" h="29049" w="33649">
                  <a:moveTo>
                    <a:pt x="1" y="1"/>
                  </a:moveTo>
                  <a:lnTo>
                    <a:pt x="5972" y="29049"/>
                  </a:lnTo>
                  <a:lnTo>
                    <a:pt x="28242" y="29049"/>
                  </a:lnTo>
                  <a:lnTo>
                    <a:pt x="33648" y="1"/>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
            <p:cNvSpPr/>
            <p:nvPr/>
          </p:nvSpPr>
          <p:spPr>
            <a:xfrm>
              <a:off x="2993887" y="4105471"/>
              <a:ext cx="403902" cy="202661"/>
            </a:xfrm>
            <a:custGeom>
              <a:rect b="b" l="l" r="r" t="t"/>
              <a:pathLst>
                <a:path extrusionOk="0" h="11701" w="23320">
                  <a:moveTo>
                    <a:pt x="5568" y="1130"/>
                  </a:moveTo>
                  <a:cubicBezTo>
                    <a:pt x="5649" y="1130"/>
                    <a:pt x="5729" y="1130"/>
                    <a:pt x="5891" y="1211"/>
                  </a:cubicBezTo>
                  <a:cubicBezTo>
                    <a:pt x="6133" y="1372"/>
                    <a:pt x="6375" y="1695"/>
                    <a:pt x="6455" y="2018"/>
                  </a:cubicBezTo>
                  <a:cubicBezTo>
                    <a:pt x="6698" y="3228"/>
                    <a:pt x="6617" y="4600"/>
                    <a:pt x="6052" y="5730"/>
                  </a:cubicBezTo>
                  <a:cubicBezTo>
                    <a:pt x="5568" y="6617"/>
                    <a:pt x="4922" y="7424"/>
                    <a:pt x="4115" y="8150"/>
                  </a:cubicBezTo>
                  <a:cubicBezTo>
                    <a:pt x="3067" y="6133"/>
                    <a:pt x="3228" y="3793"/>
                    <a:pt x="4438" y="1856"/>
                  </a:cubicBezTo>
                  <a:cubicBezTo>
                    <a:pt x="4680" y="1453"/>
                    <a:pt x="5084" y="1211"/>
                    <a:pt x="5568" y="1130"/>
                  </a:cubicBezTo>
                  <a:close/>
                  <a:moveTo>
                    <a:pt x="20253" y="162"/>
                  </a:moveTo>
                  <a:cubicBezTo>
                    <a:pt x="20899" y="162"/>
                    <a:pt x="21302" y="888"/>
                    <a:pt x="21464" y="1614"/>
                  </a:cubicBezTo>
                  <a:cubicBezTo>
                    <a:pt x="21948" y="3793"/>
                    <a:pt x="21625" y="6133"/>
                    <a:pt x="20495" y="8069"/>
                  </a:cubicBezTo>
                  <a:lnTo>
                    <a:pt x="20334" y="8473"/>
                  </a:lnTo>
                  <a:cubicBezTo>
                    <a:pt x="18720" y="6456"/>
                    <a:pt x="18236" y="3712"/>
                    <a:pt x="19124" y="1292"/>
                  </a:cubicBezTo>
                  <a:cubicBezTo>
                    <a:pt x="19285" y="888"/>
                    <a:pt x="19688" y="243"/>
                    <a:pt x="20253" y="162"/>
                  </a:cubicBezTo>
                  <a:close/>
                  <a:moveTo>
                    <a:pt x="12507" y="565"/>
                  </a:moveTo>
                  <a:cubicBezTo>
                    <a:pt x="12830" y="646"/>
                    <a:pt x="13153" y="807"/>
                    <a:pt x="13314" y="1130"/>
                  </a:cubicBezTo>
                  <a:cubicBezTo>
                    <a:pt x="13475" y="1534"/>
                    <a:pt x="13556" y="1937"/>
                    <a:pt x="13556" y="2341"/>
                  </a:cubicBezTo>
                  <a:cubicBezTo>
                    <a:pt x="13637" y="4438"/>
                    <a:pt x="13153" y="6536"/>
                    <a:pt x="12184" y="8392"/>
                  </a:cubicBezTo>
                  <a:cubicBezTo>
                    <a:pt x="12023" y="8715"/>
                    <a:pt x="11862" y="8957"/>
                    <a:pt x="11620" y="9199"/>
                  </a:cubicBezTo>
                  <a:cubicBezTo>
                    <a:pt x="11458" y="8957"/>
                    <a:pt x="11297" y="8715"/>
                    <a:pt x="11135" y="8473"/>
                  </a:cubicBezTo>
                  <a:cubicBezTo>
                    <a:pt x="10409" y="6940"/>
                    <a:pt x="10167" y="5165"/>
                    <a:pt x="10490" y="3551"/>
                  </a:cubicBezTo>
                  <a:cubicBezTo>
                    <a:pt x="10651" y="2583"/>
                    <a:pt x="11055" y="1695"/>
                    <a:pt x="11700" y="1050"/>
                  </a:cubicBezTo>
                  <a:cubicBezTo>
                    <a:pt x="11862" y="807"/>
                    <a:pt x="12104" y="646"/>
                    <a:pt x="12346" y="565"/>
                  </a:cubicBezTo>
                  <a:close/>
                  <a:moveTo>
                    <a:pt x="20334" y="1"/>
                  </a:moveTo>
                  <a:cubicBezTo>
                    <a:pt x="19608" y="1"/>
                    <a:pt x="19204" y="727"/>
                    <a:pt x="19043" y="1211"/>
                  </a:cubicBezTo>
                  <a:cubicBezTo>
                    <a:pt x="18155" y="3712"/>
                    <a:pt x="18639" y="6456"/>
                    <a:pt x="20253" y="8554"/>
                  </a:cubicBezTo>
                  <a:cubicBezTo>
                    <a:pt x="19688" y="9522"/>
                    <a:pt x="18882" y="10248"/>
                    <a:pt x="17913" y="10813"/>
                  </a:cubicBezTo>
                  <a:cubicBezTo>
                    <a:pt x="17160" y="11243"/>
                    <a:pt x="16300" y="11458"/>
                    <a:pt x="15451" y="11458"/>
                  </a:cubicBezTo>
                  <a:cubicBezTo>
                    <a:pt x="15026" y="11458"/>
                    <a:pt x="14605" y="11405"/>
                    <a:pt x="14202" y="11297"/>
                  </a:cubicBezTo>
                  <a:cubicBezTo>
                    <a:pt x="13233" y="10894"/>
                    <a:pt x="12346" y="10248"/>
                    <a:pt x="11781" y="9361"/>
                  </a:cubicBezTo>
                  <a:cubicBezTo>
                    <a:pt x="11942" y="9118"/>
                    <a:pt x="12184" y="8796"/>
                    <a:pt x="12346" y="8473"/>
                  </a:cubicBezTo>
                  <a:cubicBezTo>
                    <a:pt x="13395" y="6617"/>
                    <a:pt x="13879" y="4438"/>
                    <a:pt x="13798" y="2341"/>
                  </a:cubicBezTo>
                  <a:cubicBezTo>
                    <a:pt x="13798" y="1937"/>
                    <a:pt x="13717" y="1453"/>
                    <a:pt x="13475" y="1130"/>
                  </a:cubicBezTo>
                  <a:cubicBezTo>
                    <a:pt x="13335" y="708"/>
                    <a:pt x="12948" y="469"/>
                    <a:pt x="12583" y="469"/>
                  </a:cubicBezTo>
                  <a:cubicBezTo>
                    <a:pt x="12530" y="469"/>
                    <a:pt x="12478" y="474"/>
                    <a:pt x="12426" y="485"/>
                  </a:cubicBezTo>
                  <a:cubicBezTo>
                    <a:pt x="12104" y="485"/>
                    <a:pt x="11862" y="646"/>
                    <a:pt x="11620" y="888"/>
                  </a:cubicBezTo>
                  <a:cubicBezTo>
                    <a:pt x="10974" y="1614"/>
                    <a:pt x="10571" y="2502"/>
                    <a:pt x="10409" y="3470"/>
                  </a:cubicBezTo>
                  <a:cubicBezTo>
                    <a:pt x="10086" y="5245"/>
                    <a:pt x="10329" y="7021"/>
                    <a:pt x="11055" y="8554"/>
                  </a:cubicBezTo>
                  <a:cubicBezTo>
                    <a:pt x="11216" y="8876"/>
                    <a:pt x="11377" y="9118"/>
                    <a:pt x="11620" y="9441"/>
                  </a:cubicBezTo>
                  <a:cubicBezTo>
                    <a:pt x="10813" y="10652"/>
                    <a:pt x="9602" y="11378"/>
                    <a:pt x="8150" y="11458"/>
                  </a:cubicBezTo>
                  <a:cubicBezTo>
                    <a:pt x="6778" y="11297"/>
                    <a:pt x="5487" y="10490"/>
                    <a:pt x="4761" y="9280"/>
                  </a:cubicBezTo>
                  <a:cubicBezTo>
                    <a:pt x="4600" y="9038"/>
                    <a:pt x="4438" y="8715"/>
                    <a:pt x="4277" y="8392"/>
                  </a:cubicBezTo>
                  <a:cubicBezTo>
                    <a:pt x="5003" y="7666"/>
                    <a:pt x="5729" y="6778"/>
                    <a:pt x="6213" y="5810"/>
                  </a:cubicBezTo>
                  <a:cubicBezTo>
                    <a:pt x="6778" y="4681"/>
                    <a:pt x="6940" y="3309"/>
                    <a:pt x="6617" y="2018"/>
                  </a:cubicBezTo>
                  <a:cubicBezTo>
                    <a:pt x="6536" y="1695"/>
                    <a:pt x="6294" y="1292"/>
                    <a:pt x="5971" y="1130"/>
                  </a:cubicBezTo>
                  <a:cubicBezTo>
                    <a:pt x="5853" y="1086"/>
                    <a:pt x="5734" y="1066"/>
                    <a:pt x="5618" y="1066"/>
                  </a:cubicBezTo>
                  <a:cubicBezTo>
                    <a:pt x="5100" y="1066"/>
                    <a:pt x="4621" y="1461"/>
                    <a:pt x="4358" y="1856"/>
                  </a:cubicBezTo>
                  <a:cubicBezTo>
                    <a:pt x="3067" y="3793"/>
                    <a:pt x="2986" y="6294"/>
                    <a:pt x="4035" y="8312"/>
                  </a:cubicBezTo>
                  <a:cubicBezTo>
                    <a:pt x="3954" y="8473"/>
                    <a:pt x="3793" y="8554"/>
                    <a:pt x="3631" y="8715"/>
                  </a:cubicBezTo>
                  <a:cubicBezTo>
                    <a:pt x="2905" y="9361"/>
                    <a:pt x="1937" y="9925"/>
                    <a:pt x="969" y="10248"/>
                  </a:cubicBezTo>
                  <a:cubicBezTo>
                    <a:pt x="646" y="10329"/>
                    <a:pt x="323" y="10409"/>
                    <a:pt x="0" y="10409"/>
                  </a:cubicBezTo>
                  <a:lnTo>
                    <a:pt x="0" y="10571"/>
                  </a:lnTo>
                  <a:cubicBezTo>
                    <a:pt x="323" y="10571"/>
                    <a:pt x="646" y="10490"/>
                    <a:pt x="969" y="10409"/>
                  </a:cubicBezTo>
                  <a:cubicBezTo>
                    <a:pt x="2018" y="10087"/>
                    <a:pt x="2905" y="9522"/>
                    <a:pt x="3712" y="8796"/>
                  </a:cubicBezTo>
                  <a:lnTo>
                    <a:pt x="4115" y="8473"/>
                  </a:lnTo>
                  <a:cubicBezTo>
                    <a:pt x="4277" y="8796"/>
                    <a:pt x="4438" y="9118"/>
                    <a:pt x="4600" y="9361"/>
                  </a:cubicBezTo>
                  <a:cubicBezTo>
                    <a:pt x="5407" y="10652"/>
                    <a:pt x="6698" y="11458"/>
                    <a:pt x="8150" y="11620"/>
                  </a:cubicBezTo>
                  <a:cubicBezTo>
                    <a:pt x="9522" y="11539"/>
                    <a:pt x="10893" y="10813"/>
                    <a:pt x="11620" y="9603"/>
                  </a:cubicBezTo>
                  <a:cubicBezTo>
                    <a:pt x="12265" y="10409"/>
                    <a:pt x="13072" y="11136"/>
                    <a:pt x="14121" y="11458"/>
                  </a:cubicBezTo>
                  <a:cubicBezTo>
                    <a:pt x="14524" y="11620"/>
                    <a:pt x="15008" y="11701"/>
                    <a:pt x="15493" y="11701"/>
                  </a:cubicBezTo>
                  <a:cubicBezTo>
                    <a:pt x="16300" y="11701"/>
                    <a:pt x="17187" y="11458"/>
                    <a:pt x="17913" y="11055"/>
                  </a:cubicBezTo>
                  <a:cubicBezTo>
                    <a:pt x="18882" y="10490"/>
                    <a:pt x="19769" y="9683"/>
                    <a:pt x="20334" y="8715"/>
                  </a:cubicBezTo>
                  <a:cubicBezTo>
                    <a:pt x="20657" y="9118"/>
                    <a:pt x="20979" y="9441"/>
                    <a:pt x="21383" y="9764"/>
                  </a:cubicBezTo>
                  <a:cubicBezTo>
                    <a:pt x="21948" y="10329"/>
                    <a:pt x="22593" y="10732"/>
                    <a:pt x="23319" y="11055"/>
                  </a:cubicBezTo>
                  <a:lnTo>
                    <a:pt x="23319" y="10894"/>
                  </a:lnTo>
                  <a:cubicBezTo>
                    <a:pt x="22593" y="10571"/>
                    <a:pt x="21948" y="10167"/>
                    <a:pt x="21383" y="9603"/>
                  </a:cubicBezTo>
                  <a:cubicBezTo>
                    <a:pt x="21060" y="9280"/>
                    <a:pt x="20737" y="8957"/>
                    <a:pt x="20415" y="8554"/>
                  </a:cubicBezTo>
                  <a:lnTo>
                    <a:pt x="20657" y="8150"/>
                  </a:lnTo>
                  <a:cubicBezTo>
                    <a:pt x="21786" y="6133"/>
                    <a:pt x="22190" y="3793"/>
                    <a:pt x="21625" y="1534"/>
                  </a:cubicBezTo>
                  <a:cubicBezTo>
                    <a:pt x="21464" y="807"/>
                    <a:pt x="21060" y="1"/>
                    <a:pt x="2033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
            <p:cNvSpPr/>
            <p:nvPr/>
          </p:nvSpPr>
          <p:spPr>
            <a:xfrm>
              <a:off x="3149005" y="4371004"/>
              <a:ext cx="15397" cy="60118"/>
            </a:xfrm>
            <a:custGeom>
              <a:rect b="b" l="l" r="r" t="t"/>
              <a:pathLst>
                <a:path extrusionOk="0" h="3471" w="889">
                  <a:moveTo>
                    <a:pt x="404" y="1"/>
                  </a:moveTo>
                  <a:cubicBezTo>
                    <a:pt x="162" y="1"/>
                    <a:pt x="1" y="727"/>
                    <a:pt x="1" y="1695"/>
                  </a:cubicBezTo>
                  <a:cubicBezTo>
                    <a:pt x="1" y="2663"/>
                    <a:pt x="162" y="3470"/>
                    <a:pt x="404" y="3470"/>
                  </a:cubicBezTo>
                  <a:cubicBezTo>
                    <a:pt x="727" y="3470"/>
                    <a:pt x="888" y="2663"/>
                    <a:pt x="888" y="1695"/>
                  </a:cubicBezTo>
                  <a:cubicBezTo>
                    <a:pt x="888" y="727"/>
                    <a:pt x="727"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
            <p:cNvSpPr/>
            <p:nvPr/>
          </p:nvSpPr>
          <p:spPr>
            <a:xfrm>
              <a:off x="3244040" y="4371004"/>
              <a:ext cx="15397" cy="60118"/>
            </a:xfrm>
            <a:custGeom>
              <a:rect b="b" l="l" r="r" t="t"/>
              <a:pathLst>
                <a:path extrusionOk="0" h="3471" w="889">
                  <a:moveTo>
                    <a:pt x="404" y="1"/>
                  </a:moveTo>
                  <a:cubicBezTo>
                    <a:pt x="162" y="1"/>
                    <a:pt x="1" y="727"/>
                    <a:pt x="1" y="1695"/>
                  </a:cubicBezTo>
                  <a:cubicBezTo>
                    <a:pt x="1" y="2663"/>
                    <a:pt x="162" y="3470"/>
                    <a:pt x="404" y="3470"/>
                  </a:cubicBezTo>
                  <a:cubicBezTo>
                    <a:pt x="646" y="3470"/>
                    <a:pt x="888" y="2663"/>
                    <a:pt x="888" y="1695"/>
                  </a:cubicBezTo>
                  <a:cubicBezTo>
                    <a:pt x="888" y="727"/>
                    <a:pt x="646"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3339075" y="4371004"/>
              <a:ext cx="15397" cy="60118"/>
            </a:xfrm>
            <a:custGeom>
              <a:rect b="b" l="l" r="r" t="t"/>
              <a:pathLst>
                <a:path extrusionOk="0" h="3471" w="889">
                  <a:moveTo>
                    <a:pt x="485" y="1"/>
                  </a:moveTo>
                  <a:cubicBezTo>
                    <a:pt x="243" y="1"/>
                    <a:pt x="1" y="727"/>
                    <a:pt x="1" y="1695"/>
                  </a:cubicBezTo>
                  <a:cubicBezTo>
                    <a:pt x="1" y="2663"/>
                    <a:pt x="243" y="3470"/>
                    <a:pt x="485" y="3470"/>
                  </a:cubicBezTo>
                  <a:cubicBezTo>
                    <a:pt x="727" y="3470"/>
                    <a:pt x="888" y="2663"/>
                    <a:pt x="888" y="1695"/>
                  </a:cubicBezTo>
                  <a:cubicBezTo>
                    <a:pt x="888" y="727"/>
                    <a:pt x="727" y="1"/>
                    <a:pt x="48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
            <p:cNvSpPr/>
            <p:nvPr/>
          </p:nvSpPr>
          <p:spPr>
            <a:xfrm>
              <a:off x="2904447" y="4049563"/>
              <a:ext cx="567403" cy="4226"/>
            </a:xfrm>
            <a:custGeom>
              <a:rect b="b" l="l" r="r" t="t"/>
              <a:pathLst>
                <a:path extrusionOk="0" h="244" w="32760">
                  <a:moveTo>
                    <a:pt x="81" y="1"/>
                  </a:moveTo>
                  <a:cubicBezTo>
                    <a:pt x="0" y="1"/>
                    <a:pt x="0" y="82"/>
                    <a:pt x="0" y="82"/>
                  </a:cubicBezTo>
                  <a:cubicBezTo>
                    <a:pt x="0" y="162"/>
                    <a:pt x="0" y="243"/>
                    <a:pt x="81" y="243"/>
                  </a:cubicBezTo>
                  <a:lnTo>
                    <a:pt x="32679" y="243"/>
                  </a:lnTo>
                  <a:cubicBezTo>
                    <a:pt x="32760" y="243"/>
                    <a:pt x="32760" y="162"/>
                    <a:pt x="32760" y="82"/>
                  </a:cubicBezTo>
                  <a:cubicBezTo>
                    <a:pt x="32760" y="82"/>
                    <a:pt x="32760" y="1"/>
                    <a:pt x="3267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
            <p:cNvSpPr/>
            <p:nvPr/>
          </p:nvSpPr>
          <p:spPr>
            <a:xfrm>
              <a:off x="2999482" y="4491188"/>
              <a:ext cx="403902" cy="2823"/>
            </a:xfrm>
            <a:custGeom>
              <a:rect b="b" l="l" r="r" t="t"/>
              <a:pathLst>
                <a:path extrusionOk="0" h="163" w="23320">
                  <a:moveTo>
                    <a:pt x="161" y="1"/>
                  </a:moveTo>
                  <a:cubicBezTo>
                    <a:pt x="0" y="1"/>
                    <a:pt x="0" y="162"/>
                    <a:pt x="161" y="162"/>
                  </a:cubicBezTo>
                  <a:lnTo>
                    <a:pt x="23158" y="162"/>
                  </a:lnTo>
                  <a:cubicBezTo>
                    <a:pt x="23319" y="162"/>
                    <a:pt x="23319" y="1"/>
                    <a:pt x="231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1" name="Google Shape;401;p4"/>
          <p:cNvGrpSpPr/>
          <p:nvPr/>
        </p:nvGrpSpPr>
        <p:grpSpPr>
          <a:xfrm>
            <a:off x="1552922" y="3678160"/>
            <a:ext cx="670069" cy="904934"/>
            <a:chOff x="2424150" y="2253325"/>
            <a:chExt cx="1369725" cy="1849825"/>
          </a:xfrm>
        </p:grpSpPr>
        <p:sp>
          <p:nvSpPr>
            <p:cNvPr id="402" name="Google Shape;402;p4"/>
            <p:cNvSpPr/>
            <p:nvPr/>
          </p:nvSpPr>
          <p:spPr>
            <a:xfrm>
              <a:off x="2553250" y="3310350"/>
              <a:ext cx="940050" cy="92825"/>
            </a:xfrm>
            <a:custGeom>
              <a:rect b="b" l="l" r="r" t="t"/>
              <a:pathLst>
                <a:path extrusionOk="0" h="3713" w="37602">
                  <a:moveTo>
                    <a:pt x="18801" y="1"/>
                  </a:moveTo>
                  <a:cubicBezTo>
                    <a:pt x="8473" y="1"/>
                    <a:pt x="1" y="808"/>
                    <a:pt x="1" y="1857"/>
                  </a:cubicBezTo>
                  <a:cubicBezTo>
                    <a:pt x="1" y="2825"/>
                    <a:pt x="8392" y="3712"/>
                    <a:pt x="18801" y="3712"/>
                  </a:cubicBezTo>
                  <a:cubicBezTo>
                    <a:pt x="29210" y="3712"/>
                    <a:pt x="37602" y="2825"/>
                    <a:pt x="37602" y="1857"/>
                  </a:cubicBezTo>
                  <a:cubicBezTo>
                    <a:pt x="37602" y="808"/>
                    <a:pt x="29210" y="1"/>
                    <a:pt x="1880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
            <p:cNvSpPr/>
            <p:nvPr/>
          </p:nvSpPr>
          <p:spPr>
            <a:xfrm>
              <a:off x="3174550" y="2483300"/>
              <a:ext cx="470050" cy="742350"/>
            </a:xfrm>
            <a:custGeom>
              <a:rect b="b" l="l" r="r" t="t"/>
              <a:pathLst>
                <a:path extrusionOk="0" h="29694" w="18802">
                  <a:moveTo>
                    <a:pt x="18802" y="0"/>
                  </a:moveTo>
                  <a:cubicBezTo>
                    <a:pt x="17510" y="3308"/>
                    <a:pt x="12266" y="9279"/>
                    <a:pt x="7102" y="16461"/>
                  </a:cubicBezTo>
                  <a:cubicBezTo>
                    <a:pt x="4197" y="20495"/>
                    <a:pt x="1776" y="24933"/>
                    <a:pt x="1" y="29694"/>
                  </a:cubicBezTo>
                  <a:lnTo>
                    <a:pt x="8070" y="27757"/>
                  </a:lnTo>
                  <a:cubicBezTo>
                    <a:pt x="17107" y="18317"/>
                    <a:pt x="18801" y="1"/>
                    <a:pt x="18802"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
            <p:cNvSpPr/>
            <p:nvPr/>
          </p:nvSpPr>
          <p:spPr>
            <a:xfrm>
              <a:off x="3243150" y="2977525"/>
              <a:ext cx="207800" cy="191650"/>
            </a:xfrm>
            <a:custGeom>
              <a:rect b="b" l="l" r="r" t="t"/>
              <a:pathLst>
                <a:path extrusionOk="0" h="7666" w="8312">
                  <a:moveTo>
                    <a:pt x="2260" y="0"/>
                  </a:moveTo>
                  <a:cubicBezTo>
                    <a:pt x="1372" y="1452"/>
                    <a:pt x="646" y="2743"/>
                    <a:pt x="0" y="3954"/>
                  </a:cubicBezTo>
                  <a:lnTo>
                    <a:pt x="485" y="4196"/>
                  </a:lnTo>
                  <a:cubicBezTo>
                    <a:pt x="1534" y="4519"/>
                    <a:pt x="2502" y="5003"/>
                    <a:pt x="3389" y="5648"/>
                  </a:cubicBezTo>
                  <a:cubicBezTo>
                    <a:pt x="4196" y="6213"/>
                    <a:pt x="5003" y="6939"/>
                    <a:pt x="5649" y="7665"/>
                  </a:cubicBezTo>
                  <a:cubicBezTo>
                    <a:pt x="6617" y="6617"/>
                    <a:pt x="7504" y="5406"/>
                    <a:pt x="8311" y="4196"/>
                  </a:cubicBezTo>
                  <a:cubicBezTo>
                    <a:pt x="7747" y="3631"/>
                    <a:pt x="7182" y="3147"/>
                    <a:pt x="6536" y="2663"/>
                  </a:cubicBezTo>
                  <a:cubicBezTo>
                    <a:pt x="5245" y="1614"/>
                    <a:pt x="3793" y="726"/>
                    <a:pt x="2260"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
            <p:cNvSpPr/>
            <p:nvPr/>
          </p:nvSpPr>
          <p:spPr>
            <a:xfrm>
              <a:off x="3352075" y="2822175"/>
              <a:ext cx="183600" cy="175525"/>
            </a:xfrm>
            <a:custGeom>
              <a:rect b="b" l="l" r="r" t="t"/>
              <a:pathLst>
                <a:path extrusionOk="0" h="7021" w="7344">
                  <a:moveTo>
                    <a:pt x="2179" y="1"/>
                  </a:moveTo>
                  <a:cubicBezTo>
                    <a:pt x="1453" y="889"/>
                    <a:pt x="727" y="1937"/>
                    <a:pt x="1" y="2906"/>
                  </a:cubicBezTo>
                  <a:lnTo>
                    <a:pt x="1" y="2986"/>
                  </a:lnTo>
                  <a:cubicBezTo>
                    <a:pt x="2179" y="4035"/>
                    <a:pt x="4116" y="5407"/>
                    <a:pt x="5891" y="7021"/>
                  </a:cubicBezTo>
                  <a:cubicBezTo>
                    <a:pt x="6375" y="5972"/>
                    <a:pt x="6859" y="4923"/>
                    <a:pt x="7343" y="3874"/>
                  </a:cubicBezTo>
                  <a:cubicBezTo>
                    <a:pt x="6375" y="2906"/>
                    <a:pt x="5245" y="2018"/>
                    <a:pt x="4035" y="1211"/>
                  </a:cubicBezTo>
                  <a:cubicBezTo>
                    <a:pt x="3470" y="808"/>
                    <a:pt x="2825" y="404"/>
                    <a:pt x="2179"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
            <p:cNvSpPr/>
            <p:nvPr/>
          </p:nvSpPr>
          <p:spPr>
            <a:xfrm>
              <a:off x="3454950" y="2687025"/>
              <a:ext cx="139225" cy="167450"/>
            </a:xfrm>
            <a:custGeom>
              <a:rect b="b" l="l" r="r" t="t"/>
              <a:pathLst>
                <a:path extrusionOk="0" h="6698" w="5569">
                  <a:moveTo>
                    <a:pt x="2179" y="1"/>
                  </a:moveTo>
                  <a:lnTo>
                    <a:pt x="1" y="2825"/>
                  </a:lnTo>
                  <a:cubicBezTo>
                    <a:pt x="1534" y="3955"/>
                    <a:pt x="2906" y="5246"/>
                    <a:pt x="4197" y="6698"/>
                  </a:cubicBezTo>
                  <a:cubicBezTo>
                    <a:pt x="4761" y="5165"/>
                    <a:pt x="5246" y="3632"/>
                    <a:pt x="5568" y="2179"/>
                  </a:cubicBezTo>
                  <a:cubicBezTo>
                    <a:pt x="5326" y="1937"/>
                    <a:pt x="5084" y="1776"/>
                    <a:pt x="4842" y="1534"/>
                  </a:cubicBezTo>
                  <a:cubicBezTo>
                    <a:pt x="3955" y="969"/>
                    <a:pt x="3067" y="404"/>
                    <a:pt x="2179"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
            <p:cNvSpPr/>
            <p:nvPr/>
          </p:nvSpPr>
          <p:spPr>
            <a:xfrm>
              <a:off x="3569950" y="2483300"/>
              <a:ext cx="74650" cy="155350"/>
            </a:xfrm>
            <a:custGeom>
              <a:rect b="b" l="l" r="r" t="t"/>
              <a:pathLst>
                <a:path extrusionOk="0" h="6214" w="2986">
                  <a:moveTo>
                    <a:pt x="2986" y="0"/>
                  </a:moveTo>
                  <a:cubicBezTo>
                    <a:pt x="2179" y="1695"/>
                    <a:pt x="1130" y="3308"/>
                    <a:pt x="0" y="4842"/>
                  </a:cubicBezTo>
                  <a:cubicBezTo>
                    <a:pt x="646" y="5245"/>
                    <a:pt x="1372" y="5648"/>
                    <a:pt x="2017" y="6213"/>
                  </a:cubicBezTo>
                  <a:cubicBezTo>
                    <a:pt x="2421" y="4115"/>
                    <a:pt x="2743" y="2017"/>
                    <a:pt x="2986"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
            <p:cNvSpPr/>
            <p:nvPr/>
          </p:nvSpPr>
          <p:spPr>
            <a:xfrm>
              <a:off x="3112025" y="2884725"/>
              <a:ext cx="681850" cy="463975"/>
            </a:xfrm>
            <a:custGeom>
              <a:rect b="b" l="l" r="r" t="t"/>
              <a:pathLst>
                <a:path extrusionOk="0" h="18559" w="27274">
                  <a:moveTo>
                    <a:pt x="27273" y="0"/>
                  </a:moveTo>
                  <a:cubicBezTo>
                    <a:pt x="27273" y="1"/>
                    <a:pt x="24530" y="2340"/>
                    <a:pt x="18398" y="4680"/>
                  </a:cubicBezTo>
                  <a:cubicBezTo>
                    <a:pt x="12346" y="6940"/>
                    <a:pt x="3309" y="11942"/>
                    <a:pt x="1" y="18559"/>
                  </a:cubicBezTo>
                  <a:lnTo>
                    <a:pt x="7424" y="18559"/>
                  </a:lnTo>
                  <a:cubicBezTo>
                    <a:pt x="7424" y="18559"/>
                    <a:pt x="21060" y="12749"/>
                    <a:pt x="27273"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
            <p:cNvSpPr/>
            <p:nvPr/>
          </p:nvSpPr>
          <p:spPr>
            <a:xfrm>
              <a:off x="3112025" y="3225625"/>
              <a:ext cx="189650" cy="123075"/>
            </a:xfrm>
            <a:custGeom>
              <a:rect b="b" l="l" r="r" t="t"/>
              <a:pathLst>
                <a:path extrusionOk="0" h="4923" w="7586">
                  <a:moveTo>
                    <a:pt x="3712" y="1"/>
                  </a:moveTo>
                  <a:cubicBezTo>
                    <a:pt x="2179" y="1373"/>
                    <a:pt x="969" y="3067"/>
                    <a:pt x="1" y="4923"/>
                  </a:cubicBezTo>
                  <a:lnTo>
                    <a:pt x="7424" y="4923"/>
                  </a:lnTo>
                  <a:lnTo>
                    <a:pt x="7585" y="4842"/>
                  </a:lnTo>
                  <a:cubicBezTo>
                    <a:pt x="7101" y="3955"/>
                    <a:pt x="6617" y="3148"/>
                    <a:pt x="5972" y="2341"/>
                  </a:cubicBezTo>
                  <a:cubicBezTo>
                    <a:pt x="5326" y="1453"/>
                    <a:pt x="4600" y="646"/>
                    <a:pt x="3712"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
            <p:cNvSpPr/>
            <p:nvPr/>
          </p:nvSpPr>
          <p:spPr>
            <a:xfrm>
              <a:off x="3297625" y="3098550"/>
              <a:ext cx="181575" cy="199725"/>
            </a:xfrm>
            <a:custGeom>
              <a:rect b="b" l="l" r="r" t="t"/>
              <a:pathLst>
                <a:path extrusionOk="0" h="7989" w="7263">
                  <a:moveTo>
                    <a:pt x="2905" y="0"/>
                  </a:moveTo>
                  <a:cubicBezTo>
                    <a:pt x="1937" y="646"/>
                    <a:pt x="968" y="1291"/>
                    <a:pt x="0" y="1937"/>
                  </a:cubicBezTo>
                  <a:cubicBezTo>
                    <a:pt x="1049" y="2824"/>
                    <a:pt x="1937" y="3954"/>
                    <a:pt x="2582" y="5164"/>
                  </a:cubicBezTo>
                  <a:cubicBezTo>
                    <a:pt x="3066" y="6052"/>
                    <a:pt x="3470" y="7020"/>
                    <a:pt x="3873" y="7989"/>
                  </a:cubicBezTo>
                  <a:cubicBezTo>
                    <a:pt x="4841" y="7343"/>
                    <a:pt x="6052" y="6617"/>
                    <a:pt x="7262" y="5729"/>
                  </a:cubicBezTo>
                  <a:cubicBezTo>
                    <a:pt x="6052" y="3631"/>
                    <a:pt x="4599" y="1695"/>
                    <a:pt x="290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
            <p:cNvSpPr/>
            <p:nvPr/>
          </p:nvSpPr>
          <p:spPr>
            <a:xfrm>
              <a:off x="3442850" y="3021900"/>
              <a:ext cx="153325" cy="179550"/>
            </a:xfrm>
            <a:custGeom>
              <a:rect b="b" l="l" r="r" t="t"/>
              <a:pathLst>
                <a:path extrusionOk="0" h="7182" w="6133">
                  <a:moveTo>
                    <a:pt x="3147" y="0"/>
                  </a:moveTo>
                  <a:cubicBezTo>
                    <a:pt x="2099" y="404"/>
                    <a:pt x="1050" y="888"/>
                    <a:pt x="1" y="1453"/>
                  </a:cubicBezTo>
                  <a:cubicBezTo>
                    <a:pt x="1130" y="2582"/>
                    <a:pt x="2018" y="3873"/>
                    <a:pt x="2744" y="5326"/>
                  </a:cubicBezTo>
                  <a:cubicBezTo>
                    <a:pt x="3067" y="5890"/>
                    <a:pt x="3309" y="6536"/>
                    <a:pt x="3551" y="7182"/>
                  </a:cubicBezTo>
                  <a:cubicBezTo>
                    <a:pt x="4439" y="6455"/>
                    <a:pt x="5326" y="5729"/>
                    <a:pt x="6133" y="4922"/>
                  </a:cubicBezTo>
                  <a:cubicBezTo>
                    <a:pt x="5407" y="3147"/>
                    <a:pt x="4358" y="1453"/>
                    <a:pt x="3147"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
            <p:cNvSpPr/>
            <p:nvPr/>
          </p:nvSpPr>
          <p:spPr>
            <a:xfrm>
              <a:off x="3590100" y="2955325"/>
              <a:ext cx="125100" cy="129125"/>
            </a:xfrm>
            <a:custGeom>
              <a:rect b="b" l="l" r="r" t="t"/>
              <a:pathLst>
                <a:path extrusionOk="0" h="5165" w="5004">
                  <a:moveTo>
                    <a:pt x="3390" y="0"/>
                  </a:moveTo>
                  <a:cubicBezTo>
                    <a:pt x="2422" y="485"/>
                    <a:pt x="1292" y="1049"/>
                    <a:pt x="1" y="1534"/>
                  </a:cubicBezTo>
                  <a:cubicBezTo>
                    <a:pt x="1050" y="2663"/>
                    <a:pt x="1857" y="3874"/>
                    <a:pt x="2583" y="5165"/>
                  </a:cubicBezTo>
                  <a:cubicBezTo>
                    <a:pt x="3471" y="4277"/>
                    <a:pt x="4277" y="3309"/>
                    <a:pt x="5004" y="2260"/>
                  </a:cubicBezTo>
                  <a:cubicBezTo>
                    <a:pt x="4519" y="1453"/>
                    <a:pt x="3955" y="727"/>
                    <a:pt x="339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
            <p:cNvSpPr/>
            <p:nvPr/>
          </p:nvSpPr>
          <p:spPr>
            <a:xfrm>
              <a:off x="2424150" y="2987600"/>
              <a:ext cx="403475" cy="359100"/>
            </a:xfrm>
            <a:custGeom>
              <a:rect b="b" l="l" r="r" t="t"/>
              <a:pathLst>
                <a:path extrusionOk="0" h="14364" w="16139">
                  <a:moveTo>
                    <a:pt x="1" y="0"/>
                  </a:moveTo>
                  <a:lnTo>
                    <a:pt x="1" y="0"/>
                  </a:lnTo>
                  <a:cubicBezTo>
                    <a:pt x="2099" y="5568"/>
                    <a:pt x="5568" y="10490"/>
                    <a:pt x="10087" y="14363"/>
                  </a:cubicBezTo>
                  <a:lnTo>
                    <a:pt x="16138" y="14363"/>
                  </a:lnTo>
                  <a:cubicBezTo>
                    <a:pt x="9441" y="2502"/>
                    <a:pt x="1" y="1"/>
                    <a:pt x="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
            <p:cNvSpPr/>
            <p:nvPr/>
          </p:nvSpPr>
          <p:spPr>
            <a:xfrm>
              <a:off x="2424150" y="2987600"/>
              <a:ext cx="123075" cy="129125"/>
            </a:xfrm>
            <a:custGeom>
              <a:rect b="b" l="l" r="r" t="t"/>
              <a:pathLst>
                <a:path extrusionOk="0" h="5165" w="4923">
                  <a:moveTo>
                    <a:pt x="1" y="0"/>
                  </a:moveTo>
                  <a:lnTo>
                    <a:pt x="1" y="0"/>
                  </a:lnTo>
                  <a:cubicBezTo>
                    <a:pt x="727" y="1776"/>
                    <a:pt x="1534" y="3470"/>
                    <a:pt x="2502" y="5165"/>
                  </a:cubicBezTo>
                  <a:cubicBezTo>
                    <a:pt x="3470" y="4358"/>
                    <a:pt x="4277" y="3389"/>
                    <a:pt x="4923" y="2260"/>
                  </a:cubicBezTo>
                  <a:cubicBezTo>
                    <a:pt x="3390" y="1291"/>
                    <a:pt x="1776" y="485"/>
                    <a:pt x="1"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
            <p:cNvSpPr/>
            <p:nvPr/>
          </p:nvSpPr>
          <p:spPr>
            <a:xfrm>
              <a:off x="2537125" y="3102575"/>
              <a:ext cx="135175" cy="147300"/>
            </a:xfrm>
            <a:custGeom>
              <a:rect b="b" l="l" r="r" t="t"/>
              <a:pathLst>
                <a:path extrusionOk="0" h="5892" w="5407">
                  <a:moveTo>
                    <a:pt x="3631" y="1"/>
                  </a:moveTo>
                  <a:cubicBezTo>
                    <a:pt x="2582" y="1372"/>
                    <a:pt x="1372" y="2663"/>
                    <a:pt x="0" y="3793"/>
                  </a:cubicBezTo>
                  <a:cubicBezTo>
                    <a:pt x="646" y="4600"/>
                    <a:pt x="1211" y="5246"/>
                    <a:pt x="1775" y="5891"/>
                  </a:cubicBezTo>
                  <a:cubicBezTo>
                    <a:pt x="3228" y="4761"/>
                    <a:pt x="4438" y="3228"/>
                    <a:pt x="5406" y="1615"/>
                  </a:cubicBezTo>
                  <a:cubicBezTo>
                    <a:pt x="4761" y="1050"/>
                    <a:pt x="4196" y="485"/>
                    <a:pt x="3631"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
            <p:cNvSpPr/>
            <p:nvPr/>
          </p:nvSpPr>
          <p:spPr>
            <a:xfrm>
              <a:off x="2635975" y="3193350"/>
              <a:ext cx="135175" cy="153350"/>
            </a:xfrm>
            <a:custGeom>
              <a:rect b="b" l="l" r="r" t="t"/>
              <a:pathLst>
                <a:path extrusionOk="0" h="6134" w="5407">
                  <a:moveTo>
                    <a:pt x="3389" y="1"/>
                  </a:moveTo>
                  <a:cubicBezTo>
                    <a:pt x="2743" y="1211"/>
                    <a:pt x="1937" y="2421"/>
                    <a:pt x="1049" y="3470"/>
                  </a:cubicBezTo>
                  <a:cubicBezTo>
                    <a:pt x="726" y="3874"/>
                    <a:pt x="323" y="4277"/>
                    <a:pt x="0" y="4600"/>
                  </a:cubicBezTo>
                  <a:cubicBezTo>
                    <a:pt x="484" y="5165"/>
                    <a:pt x="1049" y="5649"/>
                    <a:pt x="1614" y="6133"/>
                  </a:cubicBezTo>
                  <a:lnTo>
                    <a:pt x="2501" y="6133"/>
                  </a:lnTo>
                  <a:cubicBezTo>
                    <a:pt x="2743" y="5972"/>
                    <a:pt x="2986" y="5730"/>
                    <a:pt x="3228" y="5568"/>
                  </a:cubicBezTo>
                  <a:cubicBezTo>
                    <a:pt x="4115" y="4681"/>
                    <a:pt x="4922" y="3712"/>
                    <a:pt x="5406" y="2502"/>
                  </a:cubicBezTo>
                  <a:cubicBezTo>
                    <a:pt x="4761" y="1615"/>
                    <a:pt x="4115" y="808"/>
                    <a:pt x="3389"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
            <p:cNvSpPr/>
            <p:nvPr/>
          </p:nvSpPr>
          <p:spPr>
            <a:xfrm>
              <a:off x="2474575" y="2495400"/>
              <a:ext cx="486175" cy="853300"/>
            </a:xfrm>
            <a:custGeom>
              <a:rect b="b" l="l" r="r" t="t"/>
              <a:pathLst>
                <a:path extrusionOk="0" h="34132" w="19447">
                  <a:moveTo>
                    <a:pt x="1" y="0"/>
                  </a:moveTo>
                  <a:cubicBezTo>
                    <a:pt x="1" y="1"/>
                    <a:pt x="2341" y="16058"/>
                    <a:pt x="14121" y="34051"/>
                  </a:cubicBezTo>
                  <a:lnTo>
                    <a:pt x="19447" y="34132"/>
                  </a:lnTo>
                  <a:cubicBezTo>
                    <a:pt x="19447" y="34132"/>
                    <a:pt x="12024" y="7585"/>
                    <a:pt x="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
            <p:cNvSpPr/>
            <p:nvPr/>
          </p:nvSpPr>
          <p:spPr>
            <a:xfrm>
              <a:off x="2474575" y="2495400"/>
              <a:ext cx="119050" cy="163425"/>
            </a:xfrm>
            <a:custGeom>
              <a:rect b="b" l="l" r="r" t="t"/>
              <a:pathLst>
                <a:path extrusionOk="0" h="6537" w="4762">
                  <a:moveTo>
                    <a:pt x="1" y="0"/>
                  </a:moveTo>
                  <a:lnTo>
                    <a:pt x="1" y="0"/>
                  </a:lnTo>
                  <a:cubicBezTo>
                    <a:pt x="404" y="2179"/>
                    <a:pt x="889" y="4358"/>
                    <a:pt x="1534" y="6536"/>
                  </a:cubicBezTo>
                  <a:cubicBezTo>
                    <a:pt x="2260" y="6213"/>
                    <a:pt x="2906" y="5810"/>
                    <a:pt x="3551" y="5326"/>
                  </a:cubicBezTo>
                  <a:cubicBezTo>
                    <a:pt x="3955" y="4922"/>
                    <a:pt x="4358" y="4519"/>
                    <a:pt x="4762" y="4115"/>
                  </a:cubicBezTo>
                  <a:cubicBezTo>
                    <a:pt x="3390" y="2582"/>
                    <a:pt x="1776" y="1130"/>
                    <a:pt x="1"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
            <p:cNvSpPr/>
            <p:nvPr/>
          </p:nvSpPr>
          <p:spPr>
            <a:xfrm>
              <a:off x="2541150" y="2668875"/>
              <a:ext cx="177550" cy="193675"/>
            </a:xfrm>
            <a:custGeom>
              <a:rect b="b" l="l" r="r" t="t"/>
              <a:pathLst>
                <a:path extrusionOk="0" h="7747" w="7102">
                  <a:moveTo>
                    <a:pt x="4277" y="1"/>
                  </a:moveTo>
                  <a:cubicBezTo>
                    <a:pt x="3874" y="485"/>
                    <a:pt x="3390" y="888"/>
                    <a:pt x="2905" y="1292"/>
                  </a:cubicBezTo>
                  <a:cubicBezTo>
                    <a:pt x="2018" y="2098"/>
                    <a:pt x="1050" y="2744"/>
                    <a:pt x="1" y="3147"/>
                  </a:cubicBezTo>
                  <a:cubicBezTo>
                    <a:pt x="404" y="4600"/>
                    <a:pt x="969" y="6133"/>
                    <a:pt x="1614" y="7747"/>
                  </a:cubicBezTo>
                  <a:cubicBezTo>
                    <a:pt x="2905" y="7263"/>
                    <a:pt x="4196" y="6536"/>
                    <a:pt x="5407" y="5729"/>
                  </a:cubicBezTo>
                  <a:cubicBezTo>
                    <a:pt x="5972" y="5245"/>
                    <a:pt x="6536" y="4761"/>
                    <a:pt x="7101" y="4196"/>
                  </a:cubicBezTo>
                  <a:cubicBezTo>
                    <a:pt x="6214" y="2744"/>
                    <a:pt x="5245" y="1292"/>
                    <a:pt x="4277"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
            <p:cNvSpPr/>
            <p:nvPr/>
          </p:nvSpPr>
          <p:spPr>
            <a:xfrm>
              <a:off x="2621850" y="2852450"/>
              <a:ext cx="193675" cy="209800"/>
            </a:xfrm>
            <a:custGeom>
              <a:rect b="b" l="l" r="r" t="t"/>
              <a:pathLst>
                <a:path extrusionOk="0" h="8392" w="7747">
                  <a:moveTo>
                    <a:pt x="5648" y="0"/>
                  </a:moveTo>
                  <a:cubicBezTo>
                    <a:pt x="4196" y="2018"/>
                    <a:pt x="2260" y="3551"/>
                    <a:pt x="0" y="4438"/>
                  </a:cubicBezTo>
                  <a:cubicBezTo>
                    <a:pt x="565" y="5729"/>
                    <a:pt x="1211" y="7020"/>
                    <a:pt x="1856" y="8392"/>
                  </a:cubicBezTo>
                  <a:cubicBezTo>
                    <a:pt x="3066" y="7908"/>
                    <a:pt x="4277" y="7182"/>
                    <a:pt x="5326" y="6375"/>
                  </a:cubicBezTo>
                  <a:cubicBezTo>
                    <a:pt x="6213" y="5729"/>
                    <a:pt x="7020" y="5084"/>
                    <a:pt x="7746" y="4358"/>
                  </a:cubicBezTo>
                  <a:cubicBezTo>
                    <a:pt x="7101" y="2905"/>
                    <a:pt x="6375" y="1453"/>
                    <a:pt x="5648"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
            <p:cNvSpPr/>
            <p:nvPr/>
          </p:nvSpPr>
          <p:spPr>
            <a:xfrm>
              <a:off x="2710600" y="3046100"/>
              <a:ext cx="189650" cy="197700"/>
            </a:xfrm>
            <a:custGeom>
              <a:rect b="b" l="l" r="r" t="t"/>
              <a:pathLst>
                <a:path extrusionOk="0" h="7908" w="7586">
                  <a:moveTo>
                    <a:pt x="5729" y="0"/>
                  </a:moveTo>
                  <a:cubicBezTo>
                    <a:pt x="4035" y="1695"/>
                    <a:pt x="2098" y="2986"/>
                    <a:pt x="1" y="3954"/>
                  </a:cubicBezTo>
                  <a:cubicBezTo>
                    <a:pt x="646" y="5245"/>
                    <a:pt x="1372" y="6536"/>
                    <a:pt x="2179" y="7908"/>
                  </a:cubicBezTo>
                  <a:cubicBezTo>
                    <a:pt x="4116" y="7182"/>
                    <a:pt x="5972" y="6133"/>
                    <a:pt x="7585" y="4842"/>
                  </a:cubicBezTo>
                  <a:cubicBezTo>
                    <a:pt x="7020" y="3389"/>
                    <a:pt x="6456" y="1695"/>
                    <a:pt x="5729"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
            <p:cNvSpPr/>
            <p:nvPr/>
          </p:nvSpPr>
          <p:spPr>
            <a:xfrm>
              <a:off x="2805400" y="3263950"/>
              <a:ext cx="155350" cy="84750"/>
            </a:xfrm>
            <a:custGeom>
              <a:rect b="b" l="l" r="r" t="t"/>
              <a:pathLst>
                <a:path extrusionOk="0" h="3390" w="6214">
                  <a:moveTo>
                    <a:pt x="5165" y="1"/>
                  </a:moveTo>
                  <a:cubicBezTo>
                    <a:pt x="3551" y="808"/>
                    <a:pt x="1776" y="1373"/>
                    <a:pt x="1" y="1857"/>
                  </a:cubicBezTo>
                  <a:lnTo>
                    <a:pt x="969" y="3309"/>
                  </a:lnTo>
                  <a:lnTo>
                    <a:pt x="6214" y="3390"/>
                  </a:lnTo>
                  <a:cubicBezTo>
                    <a:pt x="6214" y="3390"/>
                    <a:pt x="5891" y="2099"/>
                    <a:pt x="5165"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
            <p:cNvSpPr/>
            <p:nvPr/>
          </p:nvSpPr>
          <p:spPr>
            <a:xfrm>
              <a:off x="2954675" y="2253325"/>
              <a:ext cx="272350" cy="960225"/>
            </a:xfrm>
            <a:custGeom>
              <a:rect b="b" l="l" r="r" t="t"/>
              <a:pathLst>
                <a:path extrusionOk="0" h="38409" w="10894">
                  <a:moveTo>
                    <a:pt x="7182" y="1"/>
                  </a:moveTo>
                  <a:lnTo>
                    <a:pt x="7182" y="1"/>
                  </a:lnTo>
                  <a:cubicBezTo>
                    <a:pt x="7182" y="1"/>
                    <a:pt x="1" y="10168"/>
                    <a:pt x="3067" y="37037"/>
                  </a:cubicBezTo>
                  <a:lnTo>
                    <a:pt x="5811" y="38409"/>
                  </a:lnTo>
                  <a:cubicBezTo>
                    <a:pt x="5811" y="38409"/>
                    <a:pt x="10894" y="30259"/>
                    <a:pt x="10168" y="22190"/>
                  </a:cubicBezTo>
                  <a:cubicBezTo>
                    <a:pt x="9442" y="14041"/>
                    <a:pt x="5811" y="6617"/>
                    <a:pt x="7182"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
            <p:cNvSpPr/>
            <p:nvPr/>
          </p:nvSpPr>
          <p:spPr>
            <a:xfrm>
              <a:off x="3011175" y="2919025"/>
              <a:ext cx="193675" cy="136175"/>
            </a:xfrm>
            <a:custGeom>
              <a:rect b="b" l="l" r="r" t="t"/>
              <a:pathLst>
                <a:path extrusionOk="0" h="5447" w="7747">
                  <a:moveTo>
                    <a:pt x="0" y="0"/>
                  </a:moveTo>
                  <a:lnTo>
                    <a:pt x="0" y="0"/>
                  </a:lnTo>
                  <a:cubicBezTo>
                    <a:pt x="81" y="1452"/>
                    <a:pt x="81" y="2905"/>
                    <a:pt x="242" y="4519"/>
                  </a:cubicBezTo>
                  <a:cubicBezTo>
                    <a:pt x="1851" y="5122"/>
                    <a:pt x="3628" y="5447"/>
                    <a:pt x="5432" y="5447"/>
                  </a:cubicBezTo>
                  <a:cubicBezTo>
                    <a:pt x="5799" y="5447"/>
                    <a:pt x="6168" y="5433"/>
                    <a:pt x="6536" y="5406"/>
                  </a:cubicBezTo>
                  <a:cubicBezTo>
                    <a:pt x="7101" y="3712"/>
                    <a:pt x="7504" y="1937"/>
                    <a:pt x="7746" y="242"/>
                  </a:cubicBezTo>
                  <a:lnTo>
                    <a:pt x="7746" y="242"/>
                  </a:lnTo>
                  <a:cubicBezTo>
                    <a:pt x="6489" y="699"/>
                    <a:pt x="5190" y="914"/>
                    <a:pt x="3880" y="914"/>
                  </a:cubicBezTo>
                  <a:cubicBezTo>
                    <a:pt x="3341" y="914"/>
                    <a:pt x="2800" y="877"/>
                    <a:pt x="2259" y="807"/>
                  </a:cubicBezTo>
                  <a:cubicBezTo>
                    <a:pt x="1453" y="646"/>
                    <a:pt x="726" y="403"/>
                    <a:pt x="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
            <p:cNvSpPr/>
            <p:nvPr/>
          </p:nvSpPr>
          <p:spPr>
            <a:xfrm>
              <a:off x="3089850" y="2255350"/>
              <a:ext cx="42375" cy="94825"/>
            </a:xfrm>
            <a:custGeom>
              <a:rect b="b" l="l" r="r" t="t"/>
              <a:pathLst>
                <a:path extrusionOk="0" h="3793" w="1695">
                  <a:moveTo>
                    <a:pt x="1695" y="0"/>
                  </a:moveTo>
                  <a:lnTo>
                    <a:pt x="1695" y="0"/>
                  </a:lnTo>
                  <a:cubicBezTo>
                    <a:pt x="968" y="1130"/>
                    <a:pt x="404" y="2260"/>
                    <a:pt x="0" y="3551"/>
                  </a:cubicBezTo>
                  <a:cubicBezTo>
                    <a:pt x="404" y="3712"/>
                    <a:pt x="888" y="3793"/>
                    <a:pt x="1372" y="3793"/>
                  </a:cubicBezTo>
                  <a:lnTo>
                    <a:pt x="1452" y="3793"/>
                  </a:lnTo>
                  <a:cubicBezTo>
                    <a:pt x="1372" y="2502"/>
                    <a:pt x="1452" y="1211"/>
                    <a:pt x="169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
            <p:cNvSpPr/>
            <p:nvPr/>
          </p:nvSpPr>
          <p:spPr>
            <a:xfrm>
              <a:off x="3025300" y="2503475"/>
              <a:ext cx="151300" cy="127800"/>
            </a:xfrm>
            <a:custGeom>
              <a:rect b="b" l="l" r="r" t="t"/>
              <a:pathLst>
                <a:path extrusionOk="0" h="5112" w="6052">
                  <a:moveTo>
                    <a:pt x="807" y="0"/>
                  </a:moveTo>
                  <a:cubicBezTo>
                    <a:pt x="484" y="1372"/>
                    <a:pt x="242" y="2986"/>
                    <a:pt x="0" y="4680"/>
                  </a:cubicBezTo>
                  <a:cubicBezTo>
                    <a:pt x="1001" y="4993"/>
                    <a:pt x="2050" y="5112"/>
                    <a:pt x="3111" y="5112"/>
                  </a:cubicBezTo>
                  <a:cubicBezTo>
                    <a:pt x="3418" y="5112"/>
                    <a:pt x="3726" y="5102"/>
                    <a:pt x="4034" y="5083"/>
                  </a:cubicBezTo>
                  <a:cubicBezTo>
                    <a:pt x="4680" y="5003"/>
                    <a:pt x="5325" y="4922"/>
                    <a:pt x="6052" y="4761"/>
                  </a:cubicBezTo>
                  <a:cubicBezTo>
                    <a:pt x="5729" y="3389"/>
                    <a:pt x="5406" y="2098"/>
                    <a:pt x="5083" y="888"/>
                  </a:cubicBezTo>
                  <a:cubicBezTo>
                    <a:pt x="4438" y="888"/>
                    <a:pt x="3712" y="888"/>
                    <a:pt x="2986" y="726"/>
                  </a:cubicBezTo>
                  <a:cubicBezTo>
                    <a:pt x="2259" y="565"/>
                    <a:pt x="1533" y="323"/>
                    <a:pt x="807"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
            <p:cNvSpPr/>
            <p:nvPr/>
          </p:nvSpPr>
          <p:spPr>
            <a:xfrm>
              <a:off x="3011175" y="2729400"/>
              <a:ext cx="197700" cy="88775"/>
            </a:xfrm>
            <a:custGeom>
              <a:rect b="b" l="l" r="r" t="t"/>
              <a:pathLst>
                <a:path extrusionOk="0" h="3551" w="7908">
                  <a:moveTo>
                    <a:pt x="162" y="0"/>
                  </a:moveTo>
                  <a:cubicBezTo>
                    <a:pt x="81" y="1049"/>
                    <a:pt x="0" y="2098"/>
                    <a:pt x="0" y="3147"/>
                  </a:cubicBezTo>
                  <a:cubicBezTo>
                    <a:pt x="1049" y="3470"/>
                    <a:pt x="2179" y="3551"/>
                    <a:pt x="3308" y="3551"/>
                  </a:cubicBezTo>
                  <a:cubicBezTo>
                    <a:pt x="4842" y="3470"/>
                    <a:pt x="6375" y="3228"/>
                    <a:pt x="7908" y="2824"/>
                  </a:cubicBezTo>
                  <a:cubicBezTo>
                    <a:pt x="7827" y="2017"/>
                    <a:pt x="7666" y="1130"/>
                    <a:pt x="7504" y="242"/>
                  </a:cubicBezTo>
                  <a:cubicBezTo>
                    <a:pt x="6428" y="529"/>
                    <a:pt x="5337" y="673"/>
                    <a:pt x="4243" y="673"/>
                  </a:cubicBezTo>
                  <a:cubicBezTo>
                    <a:pt x="2876" y="673"/>
                    <a:pt x="1506" y="449"/>
                    <a:pt x="162"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
            <p:cNvSpPr/>
            <p:nvPr/>
          </p:nvSpPr>
          <p:spPr>
            <a:xfrm>
              <a:off x="2732800" y="2338050"/>
              <a:ext cx="399425" cy="1008650"/>
            </a:xfrm>
            <a:custGeom>
              <a:rect b="b" l="l" r="r" t="t"/>
              <a:pathLst>
                <a:path extrusionOk="0" h="40346" w="15977">
                  <a:moveTo>
                    <a:pt x="3389" y="1"/>
                  </a:moveTo>
                  <a:cubicBezTo>
                    <a:pt x="3389" y="1"/>
                    <a:pt x="0" y="12749"/>
                    <a:pt x="2259" y="21545"/>
                  </a:cubicBezTo>
                  <a:cubicBezTo>
                    <a:pt x="4519" y="30340"/>
                    <a:pt x="8553" y="34858"/>
                    <a:pt x="8150" y="40345"/>
                  </a:cubicBezTo>
                  <a:lnTo>
                    <a:pt x="11377" y="40345"/>
                  </a:lnTo>
                  <a:cubicBezTo>
                    <a:pt x="11377" y="40345"/>
                    <a:pt x="15977" y="29613"/>
                    <a:pt x="11861" y="21222"/>
                  </a:cubicBezTo>
                  <a:cubicBezTo>
                    <a:pt x="7746" y="12830"/>
                    <a:pt x="3550" y="5487"/>
                    <a:pt x="3389"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
            <p:cNvSpPr/>
            <p:nvPr/>
          </p:nvSpPr>
          <p:spPr>
            <a:xfrm>
              <a:off x="2787250" y="2338050"/>
              <a:ext cx="58525" cy="157375"/>
            </a:xfrm>
            <a:custGeom>
              <a:rect b="b" l="l" r="r" t="t"/>
              <a:pathLst>
                <a:path extrusionOk="0" h="6295" w="2341">
                  <a:moveTo>
                    <a:pt x="1211" y="1"/>
                  </a:moveTo>
                  <a:cubicBezTo>
                    <a:pt x="1211" y="1"/>
                    <a:pt x="566" y="2583"/>
                    <a:pt x="1" y="6294"/>
                  </a:cubicBezTo>
                  <a:cubicBezTo>
                    <a:pt x="727" y="6133"/>
                    <a:pt x="1534" y="5810"/>
                    <a:pt x="2260" y="5487"/>
                  </a:cubicBezTo>
                  <a:lnTo>
                    <a:pt x="2341" y="5407"/>
                  </a:lnTo>
                  <a:cubicBezTo>
                    <a:pt x="1695" y="3632"/>
                    <a:pt x="1292" y="1856"/>
                    <a:pt x="1211"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
            <p:cNvSpPr/>
            <p:nvPr/>
          </p:nvSpPr>
          <p:spPr>
            <a:xfrm>
              <a:off x="2769100" y="2628525"/>
              <a:ext cx="221925" cy="256225"/>
            </a:xfrm>
            <a:custGeom>
              <a:rect b="b" l="l" r="r" t="t"/>
              <a:pathLst>
                <a:path extrusionOk="0" h="10249" w="8877">
                  <a:moveTo>
                    <a:pt x="5568" y="1"/>
                  </a:moveTo>
                  <a:cubicBezTo>
                    <a:pt x="4116" y="888"/>
                    <a:pt x="2663" y="1615"/>
                    <a:pt x="1130" y="2179"/>
                  </a:cubicBezTo>
                  <a:cubicBezTo>
                    <a:pt x="727" y="2341"/>
                    <a:pt x="404" y="2502"/>
                    <a:pt x="81" y="2583"/>
                  </a:cubicBezTo>
                  <a:cubicBezTo>
                    <a:pt x="1" y="5004"/>
                    <a:pt x="243" y="7505"/>
                    <a:pt x="807" y="9926"/>
                  </a:cubicBezTo>
                  <a:cubicBezTo>
                    <a:pt x="888" y="10006"/>
                    <a:pt x="888" y="10087"/>
                    <a:pt x="888" y="10248"/>
                  </a:cubicBezTo>
                  <a:cubicBezTo>
                    <a:pt x="3793" y="9603"/>
                    <a:pt x="6536" y="8392"/>
                    <a:pt x="8876" y="6617"/>
                  </a:cubicBezTo>
                  <a:cubicBezTo>
                    <a:pt x="7666" y="4277"/>
                    <a:pt x="6617" y="2099"/>
                    <a:pt x="5568"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
            <p:cNvSpPr/>
            <p:nvPr/>
          </p:nvSpPr>
          <p:spPr>
            <a:xfrm>
              <a:off x="2861900" y="2955325"/>
              <a:ext cx="213850" cy="246125"/>
            </a:xfrm>
            <a:custGeom>
              <a:rect b="b" l="l" r="r" t="t"/>
              <a:pathLst>
                <a:path extrusionOk="0" h="9845" w="8554">
                  <a:moveTo>
                    <a:pt x="7908" y="0"/>
                  </a:moveTo>
                  <a:cubicBezTo>
                    <a:pt x="5810" y="2340"/>
                    <a:pt x="3066" y="4035"/>
                    <a:pt x="0" y="4922"/>
                  </a:cubicBezTo>
                  <a:cubicBezTo>
                    <a:pt x="726" y="6698"/>
                    <a:pt x="1453" y="8311"/>
                    <a:pt x="2017" y="9845"/>
                  </a:cubicBezTo>
                  <a:cubicBezTo>
                    <a:pt x="4196" y="9199"/>
                    <a:pt x="6294" y="8311"/>
                    <a:pt x="8230" y="7101"/>
                  </a:cubicBezTo>
                  <a:cubicBezTo>
                    <a:pt x="8553" y="4680"/>
                    <a:pt x="8392" y="2340"/>
                    <a:pt x="7908"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
            <p:cNvSpPr/>
            <p:nvPr/>
          </p:nvSpPr>
          <p:spPr>
            <a:xfrm>
              <a:off x="2936525" y="2473200"/>
              <a:ext cx="476100" cy="873500"/>
            </a:xfrm>
            <a:custGeom>
              <a:rect b="b" l="l" r="r" t="t"/>
              <a:pathLst>
                <a:path extrusionOk="0" h="34940" w="19044">
                  <a:moveTo>
                    <a:pt x="17430" y="1"/>
                  </a:moveTo>
                  <a:lnTo>
                    <a:pt x="17430" y="1"/>
                  </a:lnTo>
                  <a:cubicBezTo>
                    <a:pt x="15977" y="7828"/>
                    <a:pt x="12265" y="19285"/>
                    <a:pt x="6537" y="25176"/>
                  </a:cubicBezTo>
                  <a:cubicBezTo>
                    <a:pt x="808" y="31066"/>
                    <a:pt x="1" y="34939"/>
                    <a:pt x="1" y="34939"/>
                  </a:cubicBezTo>
                  <a:lnTo>
                    <a:pt x="8473" y="34939"/>
                  </a:lnTo>
                  <a:cubicBezTo>
                    <a:pt x="8473" y="34939"/>
                    <a:pt x="14605" y="25337"/>
                    <a:pt x="16865" y="20334"/>
                  </a:cubicBezTo>
                  <a:cubicBezTo>
                    <a:pt x="19043" y="15332"/>
                    <a:pt x="17430" y="2"/>
                    <a:pt x="17430"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
            <p:cNvSpPr/>
            <p:nvPr/>
          </p:nvSpPr>
          <p:spPr>
            <a:xfrm>
              <a:off x="3017225" y="3066275"/>
              <a:ext cx="252175" cy="223925"/>
            </a:xfrm>
            <a:custGeom>
              <a:rect b="b" l="l" r="r" t="t"/>
              <a:pathLst>
                <a:path extrusionOk="0" h="8957" w="10087">
                  <a:moveTo>
                    <a:pt x="4600" y="0"/>
                  </a:moveTo>
                  <a:cubicBezTo>
                    <a:pt x="4196" y="484"/>
                    <a:pt x="3793" y="969"/>
                    <a:pt x="3309" y="1453"/>
                  </a:cubicBezTo>
                  <a:cubicBezTo>
                    <a:pt x="2098" y="2663"/>
                    <a:pt x="969" y="3954"/>
                    <a:pt x="0" y="5326"/>
                  </a:cubicBezTo>
                  <a:cubicBezTo>
                    <a:pt x="1856" y="7101"/>
                    <a:pt x="4115" y="8392"/>
                    <a:pt x="6697" y="8957"/>
                  </a:cubicBezTo>
                  <a:cubicBezTo>
                    <a:pt x="7585" y="7424"/>
                    <a:pt x="8876" y="5326"/>
                    <a:pt x="10086" y="3228"/>
                  </a:cubicBezTo>
                  <a:cubicBezTo>
                    <a:pt x="8069" y="2502"/>
                    <a:pt x="6213" y="1453"/>
                    <a:pt x="460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
            <p:cNvSpPr/>
            <p:nvPr/>
          </p:nvSpPr>
          <p:spPr>
            <a:xfrm>
              <a:off x="3208850" y="2808075"/>
              <a:ext cx="175525" cy="193675"/>
            </a:xfrm>
            <a:custGeom>
              <a:rect b="b" l="l" r="r" t="t"/>
              <a:pathLst>
                <a:path extrusionOk="0" h="7747" w="7021">
                  <a:moveTo>
                    <a:pt x="2663" y="0"/>
                  </a:moveTo>
                  <a:cubicBezTo>
                    <a:pt x="1857" y="1937"/>
                    <a:pt x="969" y="3873"/>
                    <a:pt x="1" y="5729"/>
                  </a:cubicBezTo>
                  <a:cubicBezTo>
                    <a:pt x="1695" y="6778"/>
                    <a:pt x="3632" y="7424"/>
                    <a:pt x="5568" y="7746"/>
                  </a:cubicBezTo>
                  <a:lnTo>
                    <a:pt x="5972" y="6939"/>
                  </a:lnTo>
                  <a:cubicBezTo>
                    <a:pt x="6617" y="4922"/>
                    <a:pt x="7021" y="2824"/>
                    <a:pt x="7021" y="646"/>
                  </a:cubicBezTo>
                  <a:cubicBezTo>
                    <a:pt x="6375" y="646"/>
                    <a:pt x="5730" y="646"/>
                    <a:pt x="5084" y="565"/>
                  </a:cubicBezTo>
                  <a:cubicBezTo>
                    <a:pt x="4277" y="484"/>
                    <a:pt x="3390" y="242"/>
                    <a:pt x="2663"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
            <p:cNvSpPr/>
            <p:nvPr/>
          </p:nvSpPr>
          <p:spPr>
            <a:xfrm>
              <a:off x="3321825" y="2561975"/>
              <a:ext cx="64575" cy="123075"/>
            </a:xfrm>
            <a:custGeom>
              <a:rect b="b" l="l" r="r" t="t"/>
              <a:pathLst>
                <a:path extrusionOk="0" h="4923" w="2583">
                  <a:moveTo>
                    <a:pt x="1291" y="0"/>
                  </a:moveTo>
                  <a:cubicBezTo>
                    <a:pt x="888" y="1533"/>
                    <a:pt x="484" y="2986"/>
                    <a:pt x="0" y="4519"/>
                  </a:cubicBezTo>
                  <a:cubicBezTo>
                    <a:pt x="888" y="4761"/>
                    <a:pt x="1695" y="4841"/>
                    <a:pt x="2582" y="4922"/>
                  </a:cubicBezTo>
                  <a:cubicBezTo>
                    <a:pt x="2502" y="3147"/>
                    <a:pt x="2421" y="1533"/>
                    <a:pt x="2340" y="242"/>
                  </a:cubicBezTo>
                  <a:lnTo>
                    <a:pt x="1291" y="0"/>
                  </a:ln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
            <p:cNvSpPr/>
            <p:nvPr/>
          </p:nvSpPr>
          <p:spPr>
            <a:xfrm>
              <a:off x="2553250" y="3346675"/>
              <a:ext cx="940050" cy="756475"/>
            </a:xfrm>
            <a:custGeom>
              <a:rect b="b" l="l" r="r" t="t"/>
              <a:pathLst>
                <a:path extrusionOk="0" h="30259" w="37602">
                  <a:moveTo>
                    <a:pt x="1" y="0"/>
                  </a:moveTo>
                  <a:lnTo>
                    <a:pt x="6214" y="30259"/>
                  </a:lnTo>
                  <a:lnTo>
                    <a:pt x="30824" y="30259"/>
                  </a:lnTo>
                  <a:lnTo>
                    <a:pt x="37602" y="0"/>
                  </a:lnTo>
                  <a:close/>
                </a:path>
              </a:pathLst>
            </a:custGeom>
            <a:solidFill>
              <a:srgbClr val="FF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
            <p:cNvSpPr/>
            <p:nvPr/>
          </p:nvSpPr>
          <p:spPr>
            <a:xfrm>
              <a:off x="2631925" y="3449550"/>
              <a:ext cx="788775" cy="135175"/>
            </a:xfrm>
            <a:custGeom>
              <a:rect b="b" l="l" r="r" t="t"/>
              <a:pathLst>
                <a:path extrusionOk="0" h="5407" w="31551">
                  <a:moveTo>
                    <a:pt x="28000" y="0"/>
                  </a:moveTo>
                  <a:lnTo>
                    <a:pt x="22674" y="4842"/>
                  </a:lnTo>
                  <a:lnTo>
                    <a:pt x="16865" y="162"/>
                  </a:lnTo>
                  <a:lnTo>
                    <a:pt x="11458" y="4842"/>
                  </a:lnTo>
                  <a:lnTo>
                    <a:pt x="5568" y="646"/>
                  </a:lnTo>
                  <a:lnTo>
                    <a:pt x="1" y="5003"/>
                  </a:lnTo>
                  <a:cubicBezTo>
                    <a:pt x="1" y="5084"/>
                    <a:pt x="1" y="5164"/>
                    <a:pt x="1" y="5164"/>
                  </a:cubicBezTo>
                  <a:lnTo>
                    <a:pt x="162" y="5164"/>
                  </a:lnTo>
                  <a:lnTo>
                    <a:pt x="5568" y="807"/>
                  </a:lnTo>
                  <a:lnTo>
                    <a:pt x="11458" y="5164"/>
                  </a:lnTo>
                  <a:lnTo>
                    <a:pt x="16865" y="404"/>
                  </a:lnTo>
                  <a:lnTo>
                    <a:pt x="22674" y="5164"/>
                  </a:lnTo>
                  <a:lnTo>
                    <a:pt x="27919" y="323"/>
                  </a:lnTo>
                  <a:lnTo>
                    <a:pt x="31389" y="5406"/>
                  </a:lnTo>
                  <a:lnTo>
                    <a:pt x="31550" y="5406"/>
                  </a:lnTo>
                  <a:cubicBezTo>
                    <a:pt x="31550" y="5326"/>
                    <a:pt x="31550" y="5245"/>
                    <a:pt x="31550" y="5245"/>
                  </a:cubicBezTo>
                  <a:lnTo>
                    <a:pt x="28080" y="81"/>
                  </a:lnTo>
                  <a:lnTo>
                    <a:pt x="28000" y="0"/>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
            <p:cNvSpPr/>
            <p:nvPr/>
          </p:nvSpPr>
          <p:spPr>
            <a:xfrm>
              <a:off x="2676300" y="3639175"/>
              <a:ext cx="711725" cy="129125"/>
            </a:xfrm>
            <a:custGeom>
              <a:rect b="b" l="l" r="r" t="t"/>
              <a:pathLst>
                <a:path extrusionOk="0" h="5165" w="28469">
                  <a:moveTo>
                    <a:pt x="26225" y="0"/>
                  </a:moveTo>
                  <a:lnTo>
                    <a:pt x="20899" y="4922"/>
                  </a:lnTo>
                  <a:lnTo>
                    <a:pt x="15090" y="161"/>
                  </a:lnTo>
                  <a:lnTo>
                    <a:pt x="9683" y="4841"/>
                  </a:lnTo>
                  <a:lnTo>
                    <a:pt x="3874" y="646"/>
                  </a:lnTo>
                  <a:lnTo>
                    <a:pt x="3793" y="646"/>
                  </a:lnTo>
                  <a:lnTo>
                    <a:pt x="1" y="3631"/>
                  </a:lnTo>
                  <a:cubicBezTo>
                    <a:pt x="1" y="3712"/>
                    <a:pt x="1" y="3792"/>
                    <a:pt x="1" y="3792"/>
                  </a:cubicBezTo>
                  <a:cubicBezTo>
                    <a:pt x="41" y="3833"/>
                    <a:pt x="61" y="3853"/>
                    <a:pt x="82" y="3853"/>
                  </a:cubicBezTo>
                  <a:cubicBezTo>
                    <a:pt x="102" y="3853"/>
                    <a:pt x="122" y="3833"/>
                    <a:pt x="162" y="3792"/>
                  </a:cubicBezTo>
                  <a:lnTo>
                    <a:pt x="3793" y="888"/>
                  </a:lnTo>
                  <a:lnTo>
                    <a:pt x="9603" y="5084"/>
                  </a:lnTo>
                  <a:lnTo>
                    <a:pt x="9683" y="5164"/>
                  </a:lnTo>
                  <a:lnTo>
                    <a:pt x="15090" y="484"/>
                  </a:lnTo>
                  <a:lnTo>
                    <a:pt x="20899" y="5164"/>
                  </a:lnTo>
                  <a:lnTo>
                    <a:pt x="26144" y="323"/>
                  </a:lnTo>
                  <a:lnTo>
                    <a:pt x="28242" y="3389"/>
                  </a:lnTo>
                  <a:cubicBezTo>
                    <a:pt x="28257" y="3404"/>
                    <a:pt x="28276" y="3411"/>
                    <a:pt x="28295" y="3411"/>
                  </a:cubicBezTo>
                  <a:cubicBezTo>
                    <a:pt x="28375" y="3411"/>
                    <a:pt x="28469" y="3293"/>
                    <a:pt x="28403" y="3228"/>
                  </a:cubicBezTo>
                  <a:lnTo>
                    <a:pt x="26225" y="0"/>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
            <p:cNvSpPr/>
            <p:nvPr/>
          </p:nvSpPr>
          <p:spPr>
            <a:xfrm>
              <a:off x="2698500" y="3865100"/>
              <a:ext cx="663700" cy="131150"/>
            </a:xfrm>
            <a:custGeom>
              <a:rect b="b" l="l" r="r" t="t"/>
              <a:pathLst>
                <a:path extrusionOk="0" h="5246" w="26548">
                  <a:moveTo>
                    <a:pt x="25337" y="0"/>
                  </a:moveTo>
                  <a:lnTo>
                    <a:pt x="20011" y="4922"/>
                  </a:lnTo>
                  <a:lnTo>
                    <a:pt x="14202" y="162"/>
                  </a:lnTo>
                  <a:lnTo>
                    <a:pt x="8715" y="4922"/>
                  </a:lnTo>
                  <a:lnTo>
                    <a:pt x="2905" y="726"/>
                  </a:lnTo>
                  <a:lnTo>
                    <a:pt x="2905" y="646"/>
                  </a:lnTo>
                  <a:lnTo>
                    <a:pt x="81" y="2905"/>
                  </a:lnTo>
                  <a:cubicBezTo>
                    <a:pt x="0" y="2986"/>
                    <a:pt x="0" y="2986"/>
                    <a:pt x="81" y="3066"/>
                  </a:cubicBezTo>
                  <a:lnTo>
                    <a:pt x="242" y="3066"/>
                  </a:lnTo>
                  <a:lnTo>
                    <a:pt x="2905" y="888"/>
                  </a:lnTo>
                  <a:lnTo>
                    <a:pt x="8795" y="5164"/>
                  </a:lnTo>
                  <a:lnTo>
                    <a:pt x="14202" y="484"/>
                  </a:lnTo>
                  <a:lnTo>
                    <a:pt x="20011" y="5245"/>
                  </a:lnTo>
                  <a:lnTo>
                    <a:pt x="25337" y="323"/>
                  </a:lnTo>
                  <a:lnTo>
                    <a:pt x="26386" y="1937"/>
                  </a:lnTo>
                  <a:lnTo>
                    <a:pt x="26547" y="1937"/>
                  </a:lnTo>
                  <a:cubicBezTo>
                    <a:pt x="26547" y="1856"/>
                    <a:pt x="26547" y="1775"/>
                    <a:pt x="26547" y="1775"/>
                  </a:cubicBezTo>
                  <a:lnTo>
                    <a:pt x="25337" y="0"/>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
            <p:cNvSpPr/>
            <p:nvPr/>
          </p:nvSpPr>
          <p:spPr>
            <a:xfrm>
              <a:off x="2787250" y="2874625"/>
              <a:ext cx="449875" cy="490225"/>
            </a:xfrm>
            <a:custGeom>
              <a:rect b="b" l="l" r="r" t="t"/>
              <a:pathLst>
                <a:path extrusionOk="0" h="19609" w="17995">
                  <a:moveTo>
                    <a:pt x="81" y="1"/>
                  </a:moveTo>
                  <a:cubicBezTo>
                    <a:pt x="1" y="1"/>
                    <a:pt x="1" y="82"/>
                    <a:pt x="1" y="162"/>
                  </a:cubicBezTo>
                  <a:cubicBezTo>
                    <a:pt x="1" y="162"/>
                    <a:pt x="2099" y="6617"/>
                    <a:pt x="3793" y="10410"/>
                  </a:cubicBezTo>
                  <a:cubicBezTo>
                    <a:pt x="4681" y="12427"/>
                    <a:pt x="5326" y="14606"/>
                    <a:pt x="5649" y="16784"/>
                  </a:cubicBezTo>
                  <a:cubicBezTo>
                    <a:pt x="5810" y="17510"/>
                    <a:pt x="5810" y="18237"/>
                    <a:pt x="5891" y="18963"/>
                  </a:cubicBezTo>
                  <a:lnTo>
                    <a:pt x="5891" y="19608"/>
                  </a:lnTo>
                  <a:lnTo>
                    <a:pt x="6052" y="19044"/>
                  </a:lnTo>
                  <a:cubicBezTo>
                    <a:pt x="7021" y="15816"/>
                    <a:pt x="8877" y="12911"/>
                    <a:pt x="11297" y="10571"/>
                  </a:cubicBezTo>
                  <a:cubicBezTo>
                    <a:pt x="15009" y="7102"/>
                    <a:pt x="17994" y="1131"/>
                    <a:pt x="17994" y="1050"/>
                  </a:cubicBezTo>
                  <a:cubicBezTo>
                    <a:pt x="17994" y="969"/>
                    <a:pt x="17994" y="969"/>
                    <a:pt x="17994" y="888"/>
                  </a:cubicBezTo>
                  <a:lnTo>
                    <a:pt x="17833" y="888"/>
                  </a:lnTo>
                  <a:cubicBezTo>
                    <a:pt x="17752" y="969"/>
                    <a:pt x="14928" y="6940"/>
                    <a:pt x="11216" y="10329"/>
                  </a:cubicBezTo>
                  <a:cubicBezTo>
                    <a:pt x="8877" y="12588"/>
                    <a:pt x="7101" y="15332"/>
                    <a:pt x="6052" y="18398"/>
                  </a:cubicBezTo>
                  <a:cubicBezTo>
                    <a:pt x="6052" y="17995"/>
                    <a:pt x="5972" y="17510"/>
                    <a:pt x="5891" y="16784"/>
                  </a:cubicBezTo>
                  <a:cubicBezTo>
                    <a:pt x="5568" y="14525"/>
                    <a:pt x="4923" y="12346"/>
                    <a:pt x="3954" y="10329"/>
                  </a:cubicBezTo>
                  <a:cubicBezTo>
                    <a:pt x="2260" y="6537"/>
                    <a:pt x="243" y="162"/>
                    <a:pt x="243" y="82"/>
                  </a:cubicBezTo>
                  <a:cubicBezTo>
                    <a:pt x="162" y="1"/>
                    <a:pt x="162" y="1"/>
                    <a:pt x="81"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
            <p:cNvSpPr/>
            <p:nvPr/>
          </p:nvSpPr>
          <p:spPr>
            <a:xfrm>
              <a:off x="3233050" y="3040550"/>
              <a:ext cx="244125" cy="168975"/>
            </a:xfrm>
            <a:custGeom>
              <a:rect b="b" l="l" r="r" t="t"/>
              <a:pathLst>
                <a:path extrusionOk="0" h="6759" w="9765">
                  <a:moveTo>
                    <a:pt x="9724" y="1"/>
                  </a:moveTo>
                  <a:cubicBezTo>
                    <a:pt x="9704" y="1"/>
                    <a:pt x="9684" y="21"/>
                    <a:pt x="9684" y="61"/>
                  </a:cubicBezTo>
                  <a:lnTo>
                    <a:pt x="9442" y="61"/>
                  </a:lnTo>
                  <a:cubicBezTo>
                    <a:pt x="5891" y="1594"/>
                    <a:pt x="2664" y="3773"/>
                    <a:pt x="1" y="6597"/>
                  </a:cubicBezTo>
                  <a:cubicBezTo>
                    <a:pt x="1" y="6597"/>
                    <a:pt x="1" y="6678"/>
                    <a:pt x="1" y="6758"/>
                  </a:cubicBezTo>
                  <a:lnTo>
                    <a:pt x="82" y="6758"/>
                  </a:lnTo>
                  <a:cubicBezTo>
                    <a:pt x="82" y="6758"/>
                    <a:pt x="162" y="6678"/>
                    <a:pt x="162" y="6678"/>
                  </a:cubicBezTo>
                  <a:cubicBezTo>
                    <a:pt x="2825" y="3934"/>
                    <a:pt x="5972" y="1675"/>
                    <a:pt x="9522" y="222"/>
                  </a:cubicBezTo>
                  <a:lnTo>
                    <a:pt x="9764" y="142"/>
                  </a:lnTo>
                  <a:cubicBezTo>
                    <a:pt x="9764" y="142"/>
                    <a:pt x="9764" y="61"/>
                    <a:pt x="9764" y="61"/>
                  </a:cubicBezTo>
                  <a:cubicBezTo>
                    <a:pt x="9764" y="21"/>
                    <a:pt x="9744" y="1"/>
                    <a:pt x="9724"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
            <p:cNvSpPr/>
            <p:nvPr/>
          </p:nvSpPr>
          <p:spPr>
            <a:xfrm>
              <a:off x="3007125" y="2830750"/>
              <a:ext cx="76675" cy="304125"/>
            </a:xfrm>
            <a:custGeom>
              <a:rect b="b" l="l" r="r" t="t"/>
              <a:pathLst>
                <a:path extrusionOk="0" h="12165" w="3067">
                  <a:moveTo>
                    <a:pt x="132" y="1"/>
                  </a:moveTo>
                  <a:cubicBezTo>
                    <a:pt x="102" y="1"/>
                    <a:pt x="82" y="21"/>
                    <a:pt x="82" y="61"/>
                  </a:cubicBezTo>
                  <a:cubicBezTo>
                    <a:pt x="1" y="61"/>
                    <a:pt x="1" y="142"/>
                    <a:pt x="82" y="223"/>
                  </a:cubicBezTo>
                  <a:cubicBezTo>
                    <a:pt x="2099" y="3773"/>
                    <a:pt x="2906" y="7969"/>
                    <a:pt x="2341" y="12084"/>
                  </a:cubicBezTo>
                  <a:cubicBezTo>
                    <a:pt x="2341" y="12084"/>
                    <a:pt x="2421" y="12165"/>
                    <a:pt x="2421" y="12165"/>
                  </a:cubicBezTo>
                  <a:cubicBezTo>
                    <a:pt x="2502" y="12165"/>
                    <a:pt x="2502" y="12084"/>
                    <a:pt x="2502" y="12084"/>
                  </a:cubicBezTo>
                  <a:cubicBezTo>
                    <a:pt x="3067" y="7888"/>
                    <a:pt x="2260" y="3692"/>
                    <a:pt x="243" y="61"/>
                  </a:cubicBezTo>
                  <a:cubicBezTo>
                    <a:pt x="203" y="21"/>
                    <a:pt x="162" y="1"/>
                    <a:pt x="132"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
            <p:cNvSpPr/>
            <p:nvPr/>
          </p:nvSpPr>
          <p:spPr>
            <a:xfrm>
              <a:off x="2656900" y="3130275"/>
              <a:ext cx="174750" cy="220450"/>
            </a:xfrm>
            <a:custGeom>
              <a:rect b="b" l="l" r="r" t="t"/>
              <a:pathLst>
                <a:path extrusionOk="0" h="8818" w="6990">
                  <a:moveTo>
                    <a:pt x="190" y="0"/>
                  </a:moveTo>
                  <a:cubicBezTo>
                    <a:pt x="134" y="0"/>
                    <a:pt x="1" y="118"/>
                    <a:pt x="131" y="184"/>
                  </a:cubicBezTo>
                  <a:cubicBezTo>
                    <a:pt x="131" y="184"/>
                    <a:pt x="5215" y="5348"/>
                    <a:pt x="6828" y="8737"/>
                  </a:cubicBezTo>
                  <a:cubicBezTo>
                    <a:pt x="6828" y="8737"/>
                    <a:pt x="6909" y="8737"/>
                    <a:pt x="6909" y="8818"/>
                  </a:cubicBezTo>
                  <a:lnTo>
                    <a:pt x="6990" y="8737"/>
                  </a:lnTo>
                  <a:cubicBezTo>
                    <a:pt x="6990" y="8737"/>
                    <a:pt x="6990" y="8656"/>
                    <a:pt x="6990" y="8656"/>
                  </a:cubicBezTo>
                  <a:cubicBezTo>
                    <a:pt x="5457" y="5267"/>
                    <a:pt x="212" y="22"/>
                    <a:pt x="212" y="22"/>
                  </a:cubicBezTo>
                  <a:cubicBezTo>
                    <a:pt x="212" y="7"/>
                    <a:pt x="203" y="0"/>
                    <a:pt x="19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
            <p:cNvSpPr/>
            <p:nvPr/>
          </p:nvSpPr>
          <p:spPr>
            <a:xfrm>
              <a:off x="3148350" y="2852450"/>
              <a:ext cx="250150" cy="498275"/>
            </a:xfrm>
            <a:custGeom>
              <a:rect b="b" l="l" r="r" t="t"/>
              <a:pathLst>
                <a:path extrusionOk="0" h="19931" w="10006">
                  <a:moveTo>
                    <a:pt x="9441" y="0"/>
                  </a:moveTo>
                  <a:cubicBezTo>
                    <a:pt x="9360" y="0"/>
                    <a:pt x="9360" y="81"/>
                    <a:pt x="9360" y="81"/>
                  </a:cubicBezTo>
                  <a:cubicBezTo>
                    <a:pt x="9360" y="162"/>
                    <a:pt x="9763" y="2340"/>
                    <a:pt x="6859" y="7827"/>
                  </a:cubicBezTo>
                  <a:cubicBezTo>
                    <a:pt x="4196" y="12830"/>
                    <a:pt x="1452" y="17348"/>
                    <a:pt x="323" y="19204"/>
                  </a:cubicBezTo>
                  <a:lnTo>
                    <a:pt x="0" y="19769"/>
                  </a:lnTo>
                  <a:cubicBezTo>
                    <a:pt x="0" y="19769"/>
                    <a:pt x="0" y="19850"/>
                    <a:pt x="0" y="19931"/>
                  </a:cubicBezTo>
                  <a:cubicBezTo>
                    <a:pt x="81" y="19931"/>
                    <a:pt x="161" y="19931"/>
                    <a:pt x="161" y="19850"/>
                  </a:cubicBezTo>
                  <a:lnTo>
                    <a:pt x="484" y="19366"/>
                  </a:lnTo>
                  <a:cubicBezTo>
                    <a:pt x="1614" y="17429"/>
                    <a:pt x="4357" y="12991"/>
                    <a:pt x="7020" y="7908"/>
                  </a:cubicBezTo>
                  <a:cubicBezTo>
                    <a:pt x="10005" y="2340"/>
                    <a:pt x="9602" y="162"/>
                    <a:pt x="9602" y="81"/>
                  </a:cubicBezTo>
                  <a:cubicBezTo>
                    <a:pt x="9521" y="0"/>
                    <a:pt x="9521" y="0"/>
                    <a:pt x="944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 name="Google Shape;445;p4"/>
          <p:cNvGrpSpPr/>
          <p:nvPr/>
        </p:nvGrpSpPr>
        <p:grpSpPr>
          <a:xfrm>
            <a:off x="3112430" y="3265710"/>
            <a:ext cx="774401" cy="1336774"/>
            <a:chOff x="1332850" y="328725"/>
            <a:chExt cx="1200250" cy="2071875"/>
          </a:xfrm>
        </p:grpSpPr>
        <p:sp>
          <p:nvSpPr>
            <p:cNvPr id="446" name="Google Shape;446;p4"/>
            <p:cNvSpPr/>
            <p:nvPr/>
          </p:nvSpPr>
          <p:spPr>
            <a:xfrm>
              <a:off x="1336875" y="1510975"/>
              <a:ext cx="998550" cy="92825"/>
            </a:xfrm>
            <a:custGeom>
              <a:rect b="b" l="l" r="r" t="t"/>
              <a:pathLst>
                <a:path extrusionOk="0" h="3713" w="39942">
                  <a:moveTo>
                    <a:pt x="20011" y="1"/>
                  </a:moveTo>
                  <a:cubicBezTo>
                    <a:pt x="8957" y="1"/>
                    <a:pt x="0" y="889"/>
                    <a:pt x="0" y="1857"/>
                  </a:cubicBezTo>
                  <a:cubicBezTo>
                    <a:pt x="0" y="2906"/>
                    <a:pt x="8957" y="3713"/>
                    <a:pt x="20011" y="3713"/>
                  </a:cubicBezTo>
                  <a:cubicBezTo>
                    <a:pt x="30985" y="3713"/>
                    <a:pt x="39941" y="2906"/>
                    <a:pt x="39941" y="1857"/>
                  </a:cubicBezTo>
                  <a:cubicBezTo>
                    <a:pt x="39941" y="889"/>
                    <a:pt x="31146" y="1"/>
                    <a:pt x="200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
            <p:cNvSpPr/>
            <p:nvPr/>
          </p:nvSpPr>
          <p:spPr>
            <a:xfrm>
              <a:off x="2412050" y="662000"/>
              <a:ext cx="121050" cy="104800"/>
            </a:xfrm>
            <a:custGeom>
              <a:rect b="b" l="l" r="r" t="t"/>
              <a:pathLst>
                <a:path extrusionOk="0" h="4192" w="4842">
                  <a:moveTo>
                    <a:pt x="2768" y="0"/>
                  </a:moveTo>
                  <a:cubicBezTo>
                    <a:pt x="2402" y="0"/>
                    <a:pt x="2031" y="99"/>
                    <a:pt x="1695" y="313"/>
                  </a:cubicBezTo>
                  <a:cubicBezTo>
                    <a:pt x="1534" y="393"/>
                    <a:pt x="1453" y="474"/>
                    <a:pt x="1292" y="555"/>
                  </a:cubicBezTo>
                  <a:cubicBezTo>
                    <a:pt x="323" y="1119"/>
                    <a:pt x="1" y="2491"/>
                    <a:pt x="565" y="3459"/>
                  </a:cubicBezTo>
                  <a:cubicBezTo>
                    <a:pt x="1009" y="3948"/>
                    <a:pt x="1599" y="4192"/>
                    <a:pt x="2188" y="4192"/>
                  </a:cubicBezTo>
                  <a:cubicBezTo>
                    <a:pt x="2670" y="4192"/>
                    <a:pt x="3151" y="4028"/>
                    <a:pt x="3551" y="3701"/>
                  </a:cubicBezTo>
                  <a:cubicBezTo>
                    <a:pt x="3793" y="3540"/>
                    <a:pt x="4035" y="3298"/>
                    <a:pt x="4277" y="3056"/>
                  </a:cubicBezTo>
                  <a:cubicBezTo>
                    <a:pt x="4761" y="2410"/>
                    <a:pt x="4842" y="1442"/>
                    <a:pt x="4358" y="716"/>
                  </a:cubicBezTo>
                  <a:cubicBezTo>
                    <a:pt x="3957" y="265"/>
                    <a:pt x="3369" y="0"/>
                    <a:pt x="2768"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
            <p:cNvSpPr/>
            <p:nvPr/>
          </p:nvSpPr>
          <p:spPr>
            <a:xfrm>
              <a:off x="2454425" y="661450"/>
              <a:ext cx="78675" cy="76950"/>
            </a:xfrm>
            <a:custGeom>
              <a:rect b="b" l="l" r="r" t="t"/>
              <a:pathLst>
                <a:path extrusionOk="0" h="3078" w="3147">
                  <a:moveTo>
                    <a:pt x="1128" y="0"/>
                  </a:moveTo>
                  <a:cubicBezTo>
                    <a:pt x="744" y="0"/>
                    <a:pt x="353" y="110"/>
                    <a:pt x="0" y="335"/>
                  </a:cubicBezTo>
                  <a:cubicBezTo>
                    <a:pt x="0" y="415"/>
                    <a:pt x="0" y="415"/>
                    <a:pt x="0" y="496"/>
                  </a:cubicBezTo>
                  <a:cubicBezTo>
                    <a:pt x="81" y="738"/>
                    <a:pt x="242" y="899"/>
                    <a:pt x="565" y="980"/>
                  </a:cubicBezTo>
                  <a:lnTo>
                    <a:pt x="1291" y="980"/>
                  </a:lnTo>
                  <a:cubicBezTo>
                    <a:pt x="1130" y="1141"/>
                    <a:pt x="968" y="1222"/>
                    <a:pt x="888" y="1383"/>
                  </a:cubicBezTo>
                  <a:cubicBezTo>
                    <a:pt x="726" y="1545"/>
                    <a:pt x="646" y="1787"/>
                    <a:pt x="726" y="2029"/>
                  </a:cubicBezTo>
                  <a:cubicBezTo>
                    <a:pt x="793" y="2296"/>
                    <a:pt x="1026" y="2453"/>
                    <a:pt x="1288" y="2453"/>
                  </a:cubicBezTo>
                  <a:cubicBezTo>
                    <a:pt x="1342" y="2453"/>
                    <a:pt x="1397" y="2446"/>
                    <a:pt x="1452" y="2432"/>
                  </a:cubicBezTo>
                  <a:cubicBezTo>
                    <a:pt x="1775" y="2352"/>
                    <a:pt x="2017" y="2190"/>
                    <a:pt x="2259" y="1948"/>
                  </a:cubicBezTo>
                  <a:lnTo>
                    <a:pt x="2259" y="1948"/>
                  </a:lnTo>
                  <a:cubicBezTo>
                    <a:pt x="2179" y="2190"/>
                    <a:pt x="2179" y="2513"/>
                    <a:pt x="2259" y="2755"/>
                  </a:cubicBezTo>
                  <a:cubicBezTo>
                    <a:pt x="2340" y="2836"/>
                    <a:pt x="2421" y="2997"/>
                    <a:pt x="2582" y="3078"/>
                  </a:cubicBezTo>
                  <a:cubicBezTo>
                    <a:pt x="3066" y="2432"/>
                    <a:pt x="3147" y="1464"/>
                    <a:pt x="2663" y="738"/>
                  </a:cubicBezTo>
                  <a:cubicBezTo>
                    <a:pt x="2274" y="252"/>
                    <a:pt x="1710" y="0"/>
                    <a:pt x="1128" y="0"/>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
            <p:cNvSpPr/>
            <p:nvPr/>
          </p:nvSpPr>
          <p:spPr>
            <a:xfrm>
              <a:off x="2238575" y="328725"/>
              <a:ext cx="104925" cy="115300"/>
            </a:xfrm>
            <a:custGeom>
              <a:rect b="b" l="l" r="r" t="t"/>
              <a:pathLst>
                <a:path extrusionOk="0" h="4612" w="4197">
                  <a:moveTo>
                    <a:pt x="2423" y="1"/>
                  </a:moveTo>
                  <a:cubicBezTo>
                    <a:pt x="1437" y="1"/>
                    <a:pt x="557" y="702"/>
                    <a:pt x="404" y="1621"/>
                  </a:cubicBezTo>
                  <a:cubicBezTo>
                    <a:pt x="323" y="1782"/>
                    <a:pt x="323" y="1944"/>
                    <a:pt x="323" y="2024"/>
                  </a:cubicBezTo>
                  <a:cubicBezTo>
                    <a:pt x="0" y="3154"/>
                    <a:pt x="727" y="4364"/>
                    <a:pt x="1856" y="4606"/>
                  </a:cubicBezTo>
                  <a:cubicBezTo>
                    <a:pt x="1904" y="4610"/>
                    <a:pt x="1952" y="4611"/>
                    <a:pt x="1999" y="4611"/>
                  </a:cubicBezTo>
                  <a:cubicBezTo>
                    <a:pt x="3073" y="4611"/>
                    <a:pt x="4038" y="3748"/>
                    <a:pt x="4115" y="2589"/>
                  </a:cubicBezTo>
                  <a:cubicBezTo>
                    <a:pt x="4196" y="2347"/>
                    <a:pt x="4196" y="2024"/>
                    <a:pt x="4115" y="1701"/>
                  </a:cubicBezTo>
                  <a:cubicBezTo>
                    <a:pt x="4035" y="895"/>
                    <a:pt x="3389" y="168"/>
                    <a:pt x="2582" y="7"/>
                  </a:cubicBezTo>
                  <a:cubicBezTo>
                    <a:pt x="2529" y="3"/>
                    <a:pt x="2476" y="1"/>
                    <a:pt x="2423"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
            <p:cNvSpPr/>
            <p:nvPr/>
          </p:nvSpPr>
          <p:spPr>
            <a:xfrm>
              <a:off x="2248650" y="328725"/>
              <a:ext cx="92825" cy="58700"/>
            </a:xfrm>
            <a:custGeom>
              <a:rect b="b" l="l" r="r" t="t"/>
              <a:pathLst>
                <a:path extrusionOk="0" h="2348" w="3713">
                  <a:moveTo>
                    <a:pt x="2020" y="1"/>
                  </a:moveTo>
                  <a:cubicBezTo>
                    <a:pt x="1042" y="1"/>
                    <a:pt x="231" y="702"/>
                    <a:pt x="1" y="1621"/>
                  </a:cubicBezTo>
                  <a:lnTo>
                    <a:pt x="81" y="1701"/>
                  </a:lnTo>
                  <a:cubicBezTo>
                    <a:pt x="182" y="1735"/>
                    <a:pt x="282" y="1754"/>
                    <a:pt x="382" y="1754"/>
                  </a:cubicBezTo>
                  <a:cubicBezTo>
                    <a:pt x="524" y="1754"/>
                    <a:pt x="666" y="1715"/>
                    <a:pt x="808" y="1621"/>
                  </a:cubicBezTo>
                  <a:cubicBezTo>
                    <a:pt x="1050" y="1540"/>
                    <a:pt x="1211" y="1298"/>
                    <a:pt x="1372" y="1137"/>
                  </a:cubicBezTo>
                  <a:lnTo>
                    <a:pt x="1372" y="1701"/>
                  </a:lnTo>
                  <a:cubicBezTo>
                    <a:pt x="1372" y="1944"/>
                    <a:pt x="1453" y="2186"/>
                    <a:pt x="1695" y="2266"/>
                  </a:cubicBezTo>
                  <a:cubicBezTo>
                    <a:pt x="1776" y="2320"/>
                    <a:pt x="1875" y="2347"/>
                    <a:pt x="1976" y="2347"/>
                  </a:cubicBezTo>
                  <a:cubicBezTo>
                    <a:pt x="2179" y="2347"/>
                    <a:pt x="2395" y="2239"/>
                    <a:pt x="2502" y="2024"/>
                  </a:cubicBezTo>
                  <a:cubicBezTo>
                    <a:pt x="2664" y="1782"/>
                    <a:pt x="2744" y="1459"/>
                    <a:pt x="2744" y="1137"/>
                  </a:cubicBezTo>
                  <a:cubicBezTo>
                    <a:pt x="2906" y="1379"/>
                    <a:pt x="3067" y="1540"/>
                    <a:pt x="3309" y="1621"/>
                  </a:cubicBezTo>
                  <a:cubicBezTo>
                    <a:pt x="3390" y="1701"/>
                    <a:pt x="3551" y="1701"/>
                    <a:pt x="3712" y="1701"/>
                  </a:cubicBezTo>
                  <a:cubicBezTo>
                    <a:pt x="3632" y="895"/>
                    <a:pt x="2986" y="168"/>
                    <a:pt x="2179" y="7"/>
                  </a:cubicBezTo>
                  <a:cubicBezTo>
                    <a:pt x="2126" y="3"/>
                    <a:pt x="2073" y="1"/>
                    <a:pt x="2020"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
            <p:cNvSpPr/>
            <p:nvPr/>
          </p:nvSpPr>
          <p:spPr>
            <a:xfrm>
              <a:off x="1332850" y="1555375"/>
              <a:ext cx="1002575" cy="845225"/>
            </a:xfrm>
            <a:custGeom>
              <a:rect b="b" l="l" r="r" t="t"/>
              <a:pathLst>
                <a:path extrusionOk="0" h="33809" w="40103">
                  <a:moveTo>
                    <a:pt x="0" y="0"/>
                  </a:moveTo>
                  <a:lnTo>
                    <a:pt x="7665" y="33809"/>
                  </a:lnTo>
                  <a:lnTo>
                    <a:pt x="34616" y="33809"/>
                  </a:lnTo>
                  <a:lnTo>
                    <a:pt x="40102" y="0"/>
                  </a:ln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
            <p:cNvSpPr/>
            <p:nvPr/>
          </p:nvSpPr>
          <p:spPr>
            <a:xfrm>
              <a:off x="1482100" y="433050"/>
              <a:ext cx="1012675" cy="1122350"/>
            </a:xfrm>
            <a:custGeom>
              <a:rect b="b" l="l" r="r" t="t"/>
              <a:pathLst>
                <a:path extrusionOk="0" h="44894" w="40507">
                  <a:moveTo>
                    <a:pt x="31782" y="1"/>
                  </a:moveTo>
                  <a:cubicBezTo>
                    <a:pt x="27565" y="1"/>
                    <a:pt x="29614" y="9713"/>
                    <a:pt x="29614" y="9713"/>
                  </a:cubicBezTo>
                  <a:cubicBezTo>
                    <a:pt x="29614" y="9713"/>
                    <a:pt x="23401" y="12053"/>
                    <a:pt x="22594" y="20767"/>
                  </a:cubicBezTo>
                  <a:cubicBezTo>
                    <a:pt x="22594" y="20767"/>
                    <a:pt x="20631" y="18412"/>
                    <a:pt x="17112" y="18412"/>
                  </a:cubicBezTo>
                  <a:cubicBezTo>
                    <a:pt x="14878" y="18412"/>
                    <a:pt x="12018" y="19360"/>
                    <a:pt x="8635" y="22461"/>
                  </a:cubicBezTo>
                  <a:cubicBezTo>
                    <a:pt x="1" y="30450"/>
                    <a:pt x="7989" y="44893"/>
                    <a:pt x="7989" y="44893"/>
                  </a:cubicBezTo>
                  <a:lnTo>
                    <a:pt x="18559" y="44893"/>
                  </a:lnTo>
                  <a:cubicBezTo>
                    <a:pt x="23239" y="39810"/>
                    <a:pt x="25499" y="32951"/>
                    <a:pt x="24611" y="26012"/>
                  </a:cubicBezTo>
                  <a:lnTo>
                    <a:pt x="24611" y="26012"/>
                  </a:lnTo>
                  <a:cubicBezTo>
                    <a:pt x="25752" y="26425"/>
                    <a:pt x="26930" y="26625"/>
                    <a:pt x="28096" y="26625"/>
                  </a:cubicBezTo>
                  <a:cubicBezTo>
                    <a:pt x="30804" y="26625"/>
                    <a:pt x="33449" y="25541"/>
                    <a:pt x="35423" y="23510"/>
                  </a:cubicBezTo>
                  <a:cubicBezTo>
                    <a:pt x="40507" y="18427"/>
                    <a:pt x="40023" y="10358"/>
                    <a:pt x="34132" y="9067"/>
                  </a:cubicBezTo>
                  <a:cubicBezTo>
                    <a:pt x="34132" y="9067"/>
                    <a:pt x="36957" y="675"/>
                    <a:pt x="32196" y="30"/>
                  </a:cubicBezTo>
                  <a:cubicBezTo>
                    <a:pt x="32052" y="10"/>
                    <a:pt x="31914" y="1"/>
                    <a:pt x="31782" y="1"/>
                  </a:cubicBezTo>
                  <a:close/>
                </a:path>
              </a:pathLst>
            </a:custGeom>
            <a:solidFill>
              <a:srgbClr val="2620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
            <p:cNvSpPr/>
            <p:nvPr/>
          </p:nvSpPr>
          <p:spPr>
            <a:xfrm>
              <a:off x="1764525" y="1143850"/>
              <a:ext cx="52475" cy="82725"/>
            </a:xfrm>
            <a:custGeom>
              <a:rect b="b" l="l" r="r" t="t"/>
              <a:pathLst>
                <a:path extrusionOk="0" h="3309" w="2099">
                  <a:moveTo>
                    <a:pt x="1211" y="0"/>
                  </a:moveTo>
                  <a:lnTo>
                    <a:pt x="1211" y="81"/>
                  </a:lnTo>
                  <a:lnTo>
                    <a:pt x="1130" y="323"/>
                  </a:lnTo>
                  <a:lnTo>
                    <a:pt x="888" y="807"/>
                  </a:lnTo>
                  <a:lnTo>
                    <a:pt x="807" y="969"/>
                  </a:lnTo>
                  <a:lnTo>
                    <a:pt x="646" y="646"/>
                  </a:lnTo>
                  <a:cubicBezTo>
                    <a:pt x="565" y="565"/>
                    <a:pt x="485" y="404"/>
                    <a:pt x="404" y="243"/>
                  </a:cubicBezTo>
                  <a:cubicBezTo>
                    <a:pt x="323" y="162"/>
                    <a:pt x="243" y="162"/>
                    <a:pt x="81" y="162"/>
                  </a:cubicBezTo>
                  <a:cubicBezTo>
                    <a:pt x="0" y="162"/>
                    <a:pt x="0" y="243"/>
                    <a:pt x="0" y="404"/>
                  </a:cubicBezTo>
                  <a:cubicBezTo>
                    <a:pt x="0" y="565"/>
                    <a:pt x="0" y="727"/>
                    <a:pt x="0" y="888"/>
                  </a:cubicBezTo>
                  <a:lnTo>
                    <a:pt x="81" y="1211"/>
                  </a:lnTo>
                  <a:cubicBezTo>
                    <a:pt x="81" y="1292"/>
                    <a:pt x="162" y="1534"/>
                    <a:pt x="243" y="1695"/>
                  </a:cubicBezTo>
                  <a:cubicBezTo>
                    <a:pt x="323" y="2098"/>
                    <a:pt x="485" y="2502"/>
                    <a:pt x="727" y="2986"/>
                  </a:cubicBezTo>
                  <a:lnTo>
                    <a:pt x="807" y="3309"/>
                  </a:lnTo>
                  <a:cubicBezTo>
                    <a:pt x="888" y="3228"/>
                    <a:pt x="969" y="3147"/>
                    <a:pt x="969" y="3067"/>
                  </a:cubicBezTo>
                  <a:cubicBezTo>
                    <a:pt x="1049" y="2905"/>
                    <a:pt x="1211" y="2744"/>
                    <a:pt x="1291" y="2502"/>
                  </a:cubicBezTo>
                  <a:cubicBezTo>
                    <a:pt x="1453" y="2179"/>
                    <a:pt x="1614" y="1695"/>
                    <a:pt x="1776" y="1372"/>
                  </a:cubicBezTo>
                  <a:lnTo>
                    <a:pt x="2018" y="888"/>
                  </a:lnTo>
                  <a:lnTo>
                    <a:pt x="2098" y="727"/>
                  </a:lnTo>
                  <a:cubicBezTo>
                    <a:pt x="2098" y="646"/>
                    <a:pt x="2018" y="646"/>
                    <a:pt x="2018" y="565"/>
                  </a:cubicBezTo>
                  <a:cubicBezTo>
                    <a:pt x="2018" y="485"/>
                    <a:pt x="2018" y="485"/>
                    <a:pt x="2018" y="404"/>
                  </a:cubicBezTo>
                  <a:cubicBezTo>
                    <a:pt x="1937" y="323"/>
                    <a:pt x="1937" y="243"/>
                    <a:pt x="1856" y="162"/>
                  </a:cubicBezTo>
                  <a:cubicBezTo>
                    <a:pt x="1776" y="162"/>
                    <a:pt x="1695" y="81"/>
                    <a:pt x="1614" y="81"/>
                  </a:cubicBezTo>
                  <a:lnTo>
                    <a:pt x="1453"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
            <p:cNvSpPr/>
            <p:nvPr/>
          </p:nvSpPr>
          <p:spPr>
            <a:xfrm>
              <a:off x="1885550" y="1317825"/>
              <a:ext cx="38350" cy="48450"/>
            </a:xfrm>
            <a:custGeom>
              <a:rect b="b" l="l" r="r" t="t"/>
              <a:pathLst>
                <a:path extrusionOk="0" h="1938" w="1534">
                  <a:moveTo>
                    <a:pt x="162" y="1"/>
                  </a:moveTo>
                  <a:cubicBezTo>
                    <a:pt x="102" y="1"/>
                    <a:pt x="41" y="21"/>
                    <a:pt x="1" y="61"/>
                  </a:cubicBezTo>
                  <a:cubicBezTo>
                    <a:pt x="1" y="142"/>
                    <a:pt x="1" y="142"/>
                    <a:pt x="1" y="223"/>
                  </a:cubicBezTo>
                  <a:cubicBezTo>
                    <a:pt x="1" y="304"/>
                    <a:pt x="1" y="465"/>
                    <a:pt x="1" y="546"/>
                  </a:cubicBezTo>
                  <a:cubicBezTo>
                    <a:pt x="1" y="788"/>
                    <a:pt x="81" y="1030"/>
                    <a:pt x="162" y="1272"/>
                  </a:cubicBezTo>
                  <a:cubicBezTo>
                    <a:pt x="162" y="1514"/>
                    <a:pt x="243" y="1675"/>
                    <a:pt x="404" y="1756"/>
                  </a:cubicBezTo>
                  <a:cubicBezTo>
                    <a:pt x="485" y="1837"/>
                    <a:pt x="566" y="1917"/>
                    <a:pt x="646" y="1917"/>
                  </a:cubicBezTo>
                  <a:cubicBezTo>
                    <a:pt x="727" y="1917"/>
                    <a:pt x="747" y="1937"/>
                    <a:pt x="767" y="1937"/>
                  </a:cubicBezTo>
                  <a:cubicBezTo>
                    <a:pt x="787" y="1937"/>
                    <a:pt x="808" y="1917"/>
                    <a:pt x="888" y="1837"/>
                  </a:cubicBezTo>
                  <a:cubicBezTo>
                    <a:pt x="969" y="1595"/>
                    <a:pt x="1130" y="1433"/>
                    <a:pt x="1211" y="1272"/>
                  </a:cubicBezTo>
                  <a:lnTo>
                    <a:pt x="1453" y="868"/>
                  </a:lnTo>
                  <a:lnTo>
                    <a:pt x="1534" y="707"/>
                  </a:lnTo>
                  <a:lnTo>
                    <a:pt x="1372" y="707"/>
                  </a:lnTo>
                  <a:cubicBezTo>
                    <a:pt x="1453" y="626"/>
                    <a:pt x="1453" y="546"/>
                    <a:pt x="1372" y="546"/>
                  </a:cubicBezTo>
                  <a:cubicBezTo>
                    <a:pt x="1372" y="465"/>
                    <a:pt x="1292" y="384"/>
                    <a:pt x="1292" y="384"/>
                  </a:cubicBezTo>
                  <a:cubicBezTo>
                    <a:pt x="1211" y="304"/>
                    <a:pt x="1130" y="223"/>
                    <a:pt x="1050" y="223"/>
                  </a:cubicBezTo>
                  <a:lnTo>
                    <a:pt x="808" y="142"/>
                  </a:lnTo>
                  <a:lnTo>
                    <a:pt x="646" y="142"/>
                  </a:lnTo>
                  <a:lnTo>
                    <a:pt x="646" y="223"/>
                  </a:lnTo>
                  <a:lnTo>
                    <a:pt x="566" y="223"/>
                  </a:lnTo>
                  <a:cubicBezTo>
                    <a:pt x="566" y="239"/>
                    <a:pt x="562" y="245"/>
                    <a:pt x="557" y="245"/>
                  </a:cubicBezTo>
                  <a:cubicBezTo>
                    <a:pt x="537" y="245"/>
                    <a:pt x="485" y="142"/>
                    <a:pt x="485" y="142"/>
                  </a:cubicBezTo>
                  <a:cubicBezTo>
                    <a:pt x="404" y="142"/>
                    <a:pt x="324" y="61"/>
                    <a:pt x="324" y="61"/>
                  </a:cubicBezTo>
                  <a:cubicBezTo>
                    <a:pt x="283" y="21"/>
                    <a:pt x="223" y="1"/>
                    <a:pt x="162"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
            <p:cNvSpPr/>
            <p:nvPr/>
          </p:nvSpPr>
          <p:spPr>
            <a:xfrm>
              <a:off x="1925900" y="1047025"/>
              <a:ext cx="42400" cy="56000"/>
            </a:xfrm>
            <a:custGeom>
              <a:rect b="b" l="l" r="r" t="t"/>
              <a:pathLst>
                <a:path extrusionOk="0" h="2240" w="1696">
                  <a:moveTo>
                    <a:pt x="807" y="0"/>
                  </a:moveTo>
                  <a:lnTo>
                    <a:pt x="727" y="162"/>
                  </a:lnTo>
                  <a:lnTo>
                    <a:pt x="565" y="485"/>
                  </a:lnTo>
                  <a:lnTo>
                    <a:pt x="323" y="888"/>
                  </a:lnTo>
                  <a:lnTo>
                    <a:pt x="292" y="981"/>
                  </a:lnTo>
                  <a:lnTo>
                    <a:pt x="292" y="981"/>
                  </a:lnTo>
                  <a:cubicBezTo>
                    <a:pt x="249" y="969"/>
                    <a:pt x="205" y="969"/>
                    <a:pt x="162" y="969"/>
                  </a:cubicBezTo>
                  <a:cubicBezTo>
                    <a:pt x="162" y="969"/>
                    <a:pt x="81" y="1049"/>
                    <a:pt x="81" y="1049"/>
                  </a:cubicBezTo>
                  <a:cubicBezTo>
                    <a:pt x="1" y="1211"/>
                    <a:pt x="1" y="1291"/>
                    <a:pt x="1" y="1372"/>
                  </a:cubicBezTo>
                  <a:lnTo>
                    <a:pt x="1" y="1614"/>
                  </a:lnTo>
                  <a:cubicBezTo>
                    <a:pt x="1" y="1695"/>
                    <a:pt x="1" y="1776"/>
                    <a:pt x="1" y="1937"/>
                  </a:cubicBezTo>
                  <a:cubicBezTo>
                    <a:pt x="81" y="2018"/>
                    <a:pt x="162" y="2098"/>
                    <a:pt x="243" y="2179"/>
                  </a:cubicBezTo>
                  <a:cubicBezTo>
                    <a:pt x="323" y="2219"/>
                    <a:pt x="404" y="2240"/>
                    <a:pt x="485" y="2240"/>
                  </a:cubicBezTo>
                  <a:cubicBezTo>
                    <a:pt x="565" y="2240"/>
                    <a:pt x="646" y="2219"/>
                    <a:pt x="727" y="2179"/>
                  </a:cubicBezTo>
                  <a:cubicBezTo>
                    <a:pt x="888" y="2098"/>
                    <a:pt x="969" y="2018"/>
                    <a:pt x="1050" y="1856"/>
                  </a:cubicBezTo>
                  <a:lnTo>
                    <a:pt x="1292" y="1453"/>
                  </a:lnTo>
                  <a:lnTo>
                    <a:pt x="1534" y="1049"/>
                  </a:lnTo>
                  <a:lnTo>
                    <a:pt x="1695" y="807"/>
                  </a:lnTo>
                  <a:lnTo>
                    <a:pt x="1695" y="646"/>
                  </a:lnTo>
                  <a:cubicBezTo>
                    <a:pt x="1695" y="646"/>
                    <a:pt x="1695" y="565"/>
                    <a:pt x="1614" y="565"/>
                  </a:cubicBezTo>
                  <a:cubicBezTo>
                    <a:pt x="1614" y="485"/>
                    <a:pt x="1614" y="485"/>
                    <a:pt x="1534" y="404"/>
                  </a:cubicBezTo>
                  <a:cubicBezTo>
                    <a:pt x="1534" y="323"/>
                    <a:pt x="1453" y="323"/>
                    <a:pt x="1453" y="242"/>
                  </a:cubicBezTo>
                  <a:cubicBezTo>
                    <a:pt x="1372" y="242"/>
                    <a:pt x="1292" y="162"/>
                    <a:pt x="1211" y="162"/>
                  </a:cubicBezTo>
                  <a:lnTo>
                    <a:pt x="969"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
            <p:cNvSpPr/>
            <p:nvPr/>
          </p:nvSpPr>
          <p:spPr>
            <a:xfrm>
              <a:off x="1712075" y="1355650"/>
              <a:ext cx="34325" cy="44425"/>
            </a:xfrm>
            <a:custGeom>
              <a:rect b="b" l="l" r="r" t="t"/>
              <a:pathLst>
                <a:path extrusionOk="0" h="1777" w="1373">
                  <a:moveTo>
                    <a:pt x="323" y="1"/>
                  </a:moveTo>
                  <a:cubicBezTo>
                    <a:pt x="323" y="1"/>
                    <a:pt x="323" y="82"/>
                    <a:pt x="323" y="82"/>
                  </a:cubicBezTo>
                  <a:lnTo>
                    <a:pt x="162" y="82"/>
                  </a:lnTo>
                  <a:cubicBezTo>
                    <a:pt x="81" y="82"/>
                    <a:pt x="1" y="162"/>
                    <a:pt x="1" y="243"/>
                  </a:cubicBezTo>
                  <a:cubicBezTo>
                    <a:pt x="1" y="324"/>
                    <a:pt x="1" y="404"/>
                    <a:pt x="1" y="485"/>
                  </a:cubicBezTo>
                  <a:cubicBezTo>
                    <a:pt x="1" y="566"/>
                    <a:pt x="1" y="646"/>
                    <a:pt x="1" y="808"/>
                  </a:cubicBezTo>
                  <a:cubicBezTo>
                    <a:pt x="81" y="888"/>
                    <a:pt x="81" y="1050"/>
                    <a:pt x="81" y="1130"/>
                  </a:cubicBezTo>
                  <a:lnTo>
                    <a:pt x="323" y="1776"/>
                  </a:lnTo>
                  <a:lnTo>
                    <a:pt x="888" y="1211"/>
                  </a:lnTo>
                  <a:cubicBezTo>
                    <a:pt x="969" y="1130"/>
                    <a:pt x="1049" y="1050"/>
                    <a:pt x="1130" y="888"/>
                  </a:cubicBezTo>
                  <a:cubicBezTo>
                    <a:pt x="1130" y="808"/>
                    <a:pt x="1211" y="646"/>
                    <a:pt x="1292" y="566"/>
                  </a:cubicBezTo>
                  <a:cubicBezTo>
                    <a:pt x="1292" y="485"/>
                    <a:pt x="1292" y="404"/>
                    <a:pt x="1372" y="243"/>
                  </a:cubicBezTo>
                  <a:lnTo>
                    <a:pt x="1372" y="162"/>
                  </a:lnTo>
                  <a:lnTo>
                    <a:pt x="1211" y="162"/>
                  </a:lnTo>
                  <a:lnTo>
                    <a:pt x="1130" y="82"/>
                  </a:lnTo>
                  <a:cubicBezTo>
                    <a:pt x="1049" y="1"/>
                    <a:pt x="969" y="1"/>
                    <a:pt x="969"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
            <p:cNvSpPr/>
            <p:nvPr/>
          </p:nvSpPr>
          <p:spPr>
            <a:xfrm>
              <a:off x="2113500" y="893725"/>
              <a:ext cx="34325" cy="42375"/>
            </a:xfrm>
            <a:custGeom>
              <a:rect b="b" l="l" r="r" t="t"/>
              <a:pathLst>
                <a:path extrusionOk="0" h="1695" w="1373">
                  <a:moveTo>
                    <a:pt x="969" y="0"/>
                  </a:moveTo>
                  <a:cubicBezTo>
                    <a:pt x="888" y="81"/>
                    <a:pt x="808" y="81"/>
                    <a:pt x="727" y="161"/>
                  </a:cubicBezTo>
                  <a:cubicBezTo>
                    <a:pt x="727" y="242"/>
                    <a:pt x="646" y="323"/>
                    <a:pt x="565" y="403"/>
                  </a:cubicBezTo>
                  <a:cubicBezTo>
                    <a:pt x="485" y="565"/>
                    <a:pt x="404" y="807"/>
                    <a:pt x="323" y="968"/>
                  </a:cubicBezTo>
                  <a:cubicBezTo>
                    <a:pt x="243" y="1210"/>
                    <a:pt x="162" y="1372"/>
                    <a:pt x="81" y="1614"/>
                  </a:cubicBezTo>
                  <a:lnTo>
                    <a:pt x="1" y="1694"/>
                  </a:lnTo>
                  <a:lnTo>
                    <a:pt x="1130" y="1694"/>
                  </a:lnTo>
                  <a:cubicBezTo>
                    <a:pt x="1211" y="1614"/>
                    <a:pt x="1211" y="1614"/>
                    <a:pt x="1292" y="1533"/>
                  </a:cubicBezTo>
                  <a:cubicBezTo>
                    <a:pt x="1372" y="1533"/>
                    <a:pt x="1372" y="1452"/>
                    <a:pt x="1372" y="1372"/>
                  </a:cubicBezTo>
                  <a:cubicBezTo>
                    <a:pt x="1372" y="1291"/>
                    <a:pt x="1372" y="1210"/>
                    <a:pt x="1372" y="1130"/>
                  </a:cubicBezTo>
                  <a:lnTo>
                    <a:pt x="1372" y="726"/>
                  </a:lnTo>
                  <a:lnTo>
                    <a:pt x="1292" y="726"/>
                  </a:lnTo>
                  <a:cubicBezTo>
                    <a:pt x="1372" y="646"/>
                    <a:pt x="1372" y="484"/>
                    <a:pt x="1292" y="403"/>
                  </a:cubicBezTo>
                  <a:cubicBezTo>
                    <a:pt x="1292" y="323"/>
                    <a:pt x="1292" y="242"/>
                    <a:pt x="1211" y="161"/>
                  </a:cubicBezTo>
                  <a:cubicBezTo>
                    <a:pt x="1211" y="81"/>
                    <a:pt x="1130" y="0"/>
                    <a:pt x="1050" y="0"/>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
            <p:cNvSpPr/>
            <p:nvPr/>
          </p:nvSpPr>
          <p:spPr>
            <a:xfrm>
              <a:off x="2266800" y="895725"/>
              <a:ext cx="66600" cy="48450"/>
            </a:xfrm>
            <a:custGeom>
              <a:rect b="b" l="l" r="r" t="t"/>
              <a:pathLst>
                <a:path extrusionOk="0" h="1938" w="2664">
                  <a:moveTo>
                    <a:pt x="646" y="1"/>
                  </a:moveTo>
                  <a:lnTo>
                    <a:pt x="324" y="404"/>
                  </a:lnTo>
                  <a:cubicBezTo>
                    <a:pt x="162" y="727"/>
                    <a:pt x="1" y="1130"/>
                    <a:pt x="1" y="1534"/>
                  </a:cubicBezTo>
                  <a:cubicBezTo>
                    <a:pt x="1" y="1614"/>
                    <a:pt x="82" y="1776"/>
                    <a:pt x="243" y="1776"/>
                  </a:cubicBezTo>
                  <a:cubicBezTo>
                    <a:pt x="324" y="1857"/>
                    <a:pt x="404" y="1937"/>
                    <a:pt x="566" y="1937"/>
                  </a:cubicBezTo>
                  <a:cubicBezTo>
                    <a:pt x="727" y="1937"/>
                    <a:pt x="889" y="1857"/>
                    <a:pt x="1050" y="1776"/>
                  </a:cubicBezTo>
                  <a:lnTo>
                    <a:pt x="1453" y="1614"/>
                  </a:lnTo>
                  <a:lnTo>
                    <a:pt x="2018" y="1453"/>
                  </a:lnTo>
                  <a:lnTo>
                    <a:pt x="2341" y="1292"/>
                  </a:lnTo>
                  <a:lnTo>
                    <a:pt x="2502" y="1211"/>
                  </a:lnTo>
                  <a:cubicBezTo>
                    <a:pt x="2502" y="1211"/>
                    <a:pt x="2583" y="1211"/>
                    <a:pt x="2583" y="1130"/>
                  </a:cubicBezTo>
                  <a:cubicBezTo>
                    <a:pt x="2583" y="1050"/>
                    <a:pt x="2664" y="1050"/>
                    <a:pt x="2664" y="969"/>
                  </a:cubicBezTo>
                  <a:cubicBezTo>
                    <a:pt x="2664" y="888"/>
                    <a:pt x="2664" y="808"/>
                    <a:pt x="2664" y="727"/>
                  </a:cubicBezTo>
                  <a:cubicBezTo>
                    <a:pt x="2664" y="646"/>
                    <a:pt x="2583" y="566"/>
                    <a:pt x="2583" y="485"/>
                  </a:cubicBezTo>
                  <a:cubicBezTo>
                    <a:pt x="2583" y="404"/>
                    <a:pt x="2502" y="323"/>
                    <a:pt x="2502" y="323"/>
                  </a:cubicBezTo>
                  <a:cubicBezTo>
                    <a:pt x="2422" y="243"/>
                    <a:pt x="2422" y="243"/>
                    <a:pt x="2422" y="162"/>
                  </a:cubicBezTo>
                  <a:lnTo>
                    <a:pt x="2260" y="162"/>
                  </a:lnTo>
                  <a:lnTo>
                    <a:pt x="2018" y="323"/>
                  </a:lnTo>
                  <a:lnTo>
                    <a:pt x="1615" y="404"/>
                  </a:lnTo>
                  <a:lnTo>
                    <a:pt x="1131" y="646"/>
                  </a:lnTo>
                  <a:lnTo>
                    <a:pt x="969" y="727"/>
                  </a:lnTo>
                  <a:lnTo>
                    <a:pt x="808" y="727"/>
                  </a:lnTo>
                  <a:cubicBezTo>
                    <a:pt x="727" y="727"/>
                    <a:pt x="727" y="566"/>
                    <a:pt x="727" y="485"/>
                  </a:cubicBezTo>
                  <a:lnTo>
                    <a:pt x="646" y="485"/>
                  </a:lnTo>
                  <a:cubicBezTo>
                    <a:pt x="646" y="485"/>
                    <a:pt x="646" y="485"/>
                    <a:pt x="646" y="404"/>
                  </a:cubicBezTo>
                  <a:lnTo>
                    <a:pt x="646"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
            <p:cNvSpPr/>
            <p:nvPr/>
          </p:nvSpPr>
          <p:spPr>
            <a:xfrm>
              <a:off x="2232525" y="735525"/>
              <a:ext cx="48425" cy="51300"/>
            </a:xfrm>
            <a:custGeom>
              <a:rect b="b" l="l" r="r" t="t"/>
              <a:pathLst>
                <a:path extrusionOk="0" h="2052" w="1937">
                  <a:moveTo>
                    <a:pt x="575" y="1"/>
                  </a:moveTo>
                  <a:cubicBezTo>
                    <a:pt x="518" y="1"/>
                    <a:pt x="461" y="58"/>
                    <a:pt x="404" y="115"/>
                  </a:cubicBezTo>
                  <a:cubicBezTo>
                    <a:pt x="323" y="196"/>
                    <a:pt x="242" y="276"/>
                    <a:pt x="242" y="438"/>
                  </a:cubicBezTo>
                  <a:cubicBezTo>
                    <a:pt x="162" y="680"/>
                    <a:pt x="81" y="922"/>
                    <a:pt x="81" y="1164"/>
                  </a:cubicBezTo>
                  <a:cubicBezTo>
                    <a:pt x="0" y="1406"/>
                    <a:pt x="0" y="1729"/>
                    <a:pt x="0" y="2051"/>
                  </a:cubicBezTo>
                  <a:cubicBezTo>
                    <a:pt x="162" y="1971"/>
                    <a:pt x="484" y="1890"/>
                    <a:pt x="646" y="1809"/>
                  </a:cubicBezTo>
                  <a:cubicBezTo>
                    <a:pt x="888" y="1729"/>
                    <a:pt x="1130" y="1648"/>
                    <a:pt x="1372" y="1487"/>
                  </a:cubicBezTo>
                  <a:cubicBezTo>
                    <a:pt x="1533" y="1406"/>
                    <a:pt x="1695" y="1245"/>
                    <a:pt x="1856" y="1083"/>
                  </a:cubicBezTo>
                  <a:lnTo>
                    <a:pt x="1937" y="922"/>
                  </a:lnTo>
                  <a:cubicBezTo>
                    <a:pt x="1937" y="922"/>
                    <a:pt x="1937" y="841"/>
                    <a:pt x="1856" y="841"/>
                  </a:cubicBezTo>
                  <a:cubicBezTo>
                    <a:pt x="1856" y="760"/>
                    <a:pt x="1856" y="760"/>
                    <a:pt x="1856" y="680"/>
                  </a:cubicBezTo>
                  <a:cubicBezTo>
                    <a:pt x="1856" y="599"/>
                    <a:pt x="1775" y="518"/>
                    <a:pt x="1775" y="518"/>
                  </a:cubicBezTo>
                  <a:cubicBezTo>
                    <a:pt x="1695" y="438"/>
                    <a:pt x="1614" y="357"/>
                    <a:pt x="1533" y="276"/>
                  </a:cubicBezTo>
                  <a:lnTo>
                    <a:pt x="1372" y="196"/>
                  </a:lnTo>
                  <a:lnTo>
                    <a:pt x="1211" y="196"/>
                  </a:lnTo>
                  <a:cubicBezTo>
                    <a:pt x="1130" y="276"/>
                    <a:pt x="1130" y="276"/>
                    <a:pt x="1049" y="357"/>
                  </a:cubicBezTo>
                  <a:lnTo>
                    <a:pt x="969" y="438"/>
                  </a:lnTo>
                  <a:lnTo>
                    <a:pt x="888" y="438"/>
                  </a:lnTo>
                  <a:cubicBezTo>
                    <a:pt x="888" y="438"/>
                    <a:pt x="807" y="276"/>
                    <a:pt x="807" y="196"/>
                  </a:cubicBezTo>
                  <a:cubicBezTo>
                    <a:pt x="726" y="115"/>
                    <a:pt x="726" y="34"/>
                    <a:pt x="646" y="34"/>
                  </a:cubicBezTo>
                  <a:cubicBezTo>
                    <a:pt x="622" y="11"/>
                    <a:pt x="599" y="1"/>
                    <a:pt x="575"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
            <p:cNvSpPr/>
            <p:nvPr/>
          </p:nvSpPr>
          <p:spPr>
            <a:xfrm>
              <a:off x="2262775" y="510450"/>
              <a:ext cx="44400" cy="54475"/>
            </a:xfrm>
            <a:custGeom>
              <a:rect b="b" l="l" r="r" t="t"/>
              <a:pathLst>
                <a:path extrusionOk="0" h="2179" w="1776">
                  <a:moveTo>
                    <a:pt x="888" y="0"/>
                  </a:moveTo>
                  <a:lnTo>
                    <a:pt x="807" y="161"/>
                  </a:lnTo>
                  <a:lnTo>
                    <a:pt x="646" y="403"/>
                  </a:lnTo>
                  <a:lnTo>
                    <a:pt x="485" y="726"/>
                  </a:lnTo>
                  <a:lnTo>
                    <a:pt x="404" y="888"/>
                  </a:lnTo>
                  <a:lnTo>
                    <a:pt x="404" y="888"/>
                  </a:lnTo>
                  <a:cubicBezTo>
                    <a:pt x="323" y="807"/>
                    <a:pt x="243" y="807"/>
                    <a:pt x="162" y="807"/>
                  </a:cubicBezTo>
                  <a:cubicBezTo>
                    <a:pt x="81" y="807"/>
                    <a:pt x="1" y="888"/>
                    <a:pt x="1" y="968"/>
                  </a:cubicBezTo>
                  <a:cubicBezTo>
                    <a:pt x="1" y="1049"/>
                    <a:pt x="1" y="1130"/>
                    <a:pt x="1" y="1291"/>
                  </a:cubicBezTo>
                  <a:cubicBezTo>
                    <a:pt x="81" y="1452"/>
                    <a:pt x="81" y="1614"/>
                    <a:pt x="162" y="1695"/>
                  </a:cubicBezTo>
                  <a:cubicBezTo>
                    <a:pt x="243" y="1775"/>
                    <a:pt x="323" y="1856"/>
                    <a:pt x="323" y="1937"/>
                  </a:cubicBezTo>
                  <a:lnTo>
                    <a:pt x="565" y="2179"/>
                  </a:lnTo>
                  <a:lnTo>
                    <a:pt x="969" y="1856"/>
                  </a:lnTo>
                  <a:lnTo>
                    <a:pt x="1130" y="1614"/>
                  </a:lnTo>
                  <a:cubicBezTo>
                    <a:pt x="1211" y="1533"/>
                    <a:pt x="1292" y="1452"/>
                    <a:pt x="1372" y="1291"/>
                  </a:cubicBezTo>
                  <a:cubicBezTo>
                    <a:pt x="1453" y="1210"/>
                    <a:pt x="1534" y="1049"/>
                    <a:pt x="1614" y="968"/>
                  </a:cubicBezTo>
                  <a:cubicBezTo>
                    <a:pt x="1614" y="888"/>
                    <a:pt x="1695" y="807"/>
                    <a:pt x="1695" y="726"/>
                  </a:cubicBezTo>
                  <a:lnTo>
                    <a:pt x="1776" y="565"/>
                  </a:lnTo>
                  <a:cubicBezTo>
                    <a:pt x="1776" y="565"/>
                    <a:pt x="1695" y="484"/>
                    <a:pt x="1695" y="484"/>
                  </a:cubicBezTo>
                  <a:cubicBezTo>
                    <a:pt x="1614" y="403"/>
                    <a:pt x="1614" y="403"/>
                    <a:pt x="1614" y="323"/>
                  </a:cubicBezTo>
                  <a:cubicBezTo>
                    <a:pt x="1534" y="323"/>
                    <a:pt x="1453" y="242"/>
                    <a:pt x="1453" y="161"/>
                  </a:cubicBezTo>
                  <a:lnTo>
                    <a:pt x="1211" y="81"/>
                  </a:lnTo>
                  <a:lnTo>
                    <a:pt x="969"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
            <p:cNvSpPr/>
            <p:nvPr/>
          </p:nvSpPr>
          <p:spPr>
            <a:xfrm>
              <a:off x="1810925" y="962300"/>
              <a:ext cx="40375" cy="36325"/>
            </a:xfrm>
            <a:custGeom>
              <a:rect b="b" l="l" r="r" t="t"/>
              <a:pathLst>
                <a:path extrusionOk="0" h="1453" w="1615">
                  <a:moveTo>
                    <a:pt x="726" y="0"/>
                  </a:moveTo>
                  <a:lnTo>
                    <a:pt x="646" y="81"/>
                  </a:lnTo>
                  <a:lnTo>
                    <a:pt x="565" y="323"/>
                  </a:lnTo>
                  <a:lnTo>
                    <a:pt x="484" y="485"/>
                  </a:lnTo>
                  <a:cubicBezTo>
                    <a:pt x="404" y="404"/>
                    <a:pt x="323" y="404"/>
                    <a:pt x="242" y="404"/>
                  </a:cubicBezTo>
                  <a:cubicBezTo>
                    <a:pt x="162" y="404"/>
                    <a:pt x="81" y="404"/>
                    <a:pt x="81" y="485"/>
                  </a:cubicBezTo>
                  <a:cubicBezTo>
                    <a:pt x="0" y="565"/>
                    <a:pt x="0" y="646"/>
                    <a:pt x="0" y="727"/>
                  </a:cubicBezTo>
                  <a:cubicBezTo>
                    <a:pt x="0" y="888"/>
                    <a:pt x="81" y="1049"/>
                    <a:pt x="162" y="1211"/>
                  </a:cubicBezTo>
                  <a:cubicBezTo>
                    <a:pt x="323" y="1372"/>
                    <a:pt x="484" y="1453"/>
                    <a:pt x="726" y="1453"/>
                  </a:cubicBezTo>
                  <a:cubicBezTo>
                    <a:pt x="888" y="1453"/>
                    <a:pt x="1049" y="1453"/>
                    <a:pt x="1211" y="1291"/>
                  </a:cubicBezTo>
                  <a:cubicBezTo>
                    <a:pt x="1291" y="1211"/>
                    <a:pt x="1291" y="1130"/>
                    <a:pt x="1372" y="1049"/>
                  </a:cubicBezTo>
                  <a:lnTo>
                    <a:pt x="1533" y="807"/>
                  </a:lnTo>
                  <a:lnTo>
                    <a:pt x="1614" y="565"/>
                  </a:lnTo>
                  <a:lnTo>
                    <a:pt x="1614" y="485"/>
                  </a:lnTo>
                  <a:cubicBezTo>
                    <a:pt x="1614" y="485"/>
                    <a:pt x="1614" y="485"/>
                    <a:pt x="1533" y="404"/>
                  </a:cubicBezTo>
                  <a:cubicBezTo>
                    <a:pt x="1533" y="404"/>
                    <a:pt x="1533" y="404"/>
                    <a:pt x="1453" y="323"/>
                  </a:cubicBezTo>
                  <a:cubicBezTo>
                    <a:pt x="1453" y="243"/>
                    <a:pt x="1372" y="243"/>
                    <a:pt x="1291" y="243"/>
                  </a:cubicBezTo>
                  <a:lnTo>
                    <a:pt x="1049" y="81"/>
                  </a:lnTo>
                  <a:lnTo>
                    <a:pt x="888"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
            <p:cNvSpPr/>
            <p:nvPr/>
          </p:nvSpPr>
          <p:spPr>
            <a:xfrm>
              <a:off x="1972300" y="1208400"/>
              <a:ext cx="32300" cy="32300"/>
            </a:xfrm>
            <a:custGeom>
              <a:rect b="b" l="l" r="r" t="t"/>
              <a:pathLst>
                <a:path extrusionOk="0" h="1292" w="1292">
                  <a:moveTo>
                    <a:pt x="404" y="1"/>
                  </a:moveTo>
                  <a:lnTo>
                    <a:pt x="404" y="81"/>
                  </a:lnTo>
                  <a:lnTo>
                    <a:pt x="323" y="162"/>
                  </a:lnTo>
                  <a:lnTo>
                    <a:pt x="242" y="323"/>
                  </a:lnTo>
                  <a:cubicBezTo>
                    <a:pt x="162" y="404"/>
                    <a:pt x="162" y="485"/>
                    <a:pt x="81" y="485"/>
                  </a:cubicBezTo>
                  <a:cubicBezTo>
                    <a:pt x="81" y="565"/>
                    <a:pt x="81" y="646"/>
                    <a:pt x="0" y="727"/>
                  </a:cubicBezTo>
                  <a:cubicBezTo>
                    <a:pt x="0" y="807"/>
                    <a:pt x="0" y="888"/>
                    <a:pt x="0" y="969"/>
                  </a:cubicBezTo>
                  <a:cubicBezTo>
                    <a:pt x="0" y="969"/>
                    <a:pt x="81" y="1049"/>
                    <a:pt x="81" y="1130"/>
                  </a:cubicBezTo>
                  <a:cubicBezTo>
                    <a:pt x="162" y="1211"/>
                    <a:pt x="162" y="1292"/>
                    <a:pt x="242" y="1292"/>
                  </a:cubicBezTo>
                  <a:lnTo>
                    <a:pt x="565" y="1292"/>
                  </a:lnTo>
                  <a:cubicBezTo>
                    <a:pt x="646" y="1292"/>
                    <a:pt x="646" y="1211"/>
                    <a:pt x="727" y="1211"/>
                  </a:cubicBezTo>
                  <a:lnTo>
                    <a:pt x="888" y="1049"/>
                  </a:lnTo>
                  <a:lnTo>
                    <a:pt x="1049" y="888"/>
                  </a:lnTo>
                  <a:lnTo>
                    <a:pt x="1211" y="727"/>
                  </a:lnTo>
                  <a:lnTo>
                    <a:pt x="1291" y="565"/>
                  </a:lnTo>
                  <a:cubicBezTo>
                    <a:pt x="1291" y="565"/>
                    <a:pt x="1211" y="404"/>
                    <a:pt x="1211" y="404"/>
                  </a:cubicBezTo>
                  <a:lnTo>
                    <a:pt x="1130" y="323"/>
                  </a:lnTo>
                  <a:cubicBezTo>
                    <a:pt x="1049" y="323"/>
                    <a:pt x="969" y="243"/>
                    <a:pt x="969" y="243"/>
                  </a:cubicBezTo>
                  <a:lnTo>
                    <a:pt x="727" y="81"/>
                  </a:lnTo>
                  <a:lnTo>
                    <a:pt x="485"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
            <p:cNvSpPr/>
            <p:nvPr/>
          </p:nvSpPr>
          <p:spPr>
            <a:xfrm>
              <a:off x="1788725" y="1448450"/>
              <a:ext cx="26250" cy="26250"/>
            </a:xfrm>
            <a:custGeom>
              <a:rect b="b" l="l" r="r" t="t"/>
              <a:pathLst>
                <a:path extrusionOk="0" h="1050" w="1050">
                  <a:moveTo>
                    <a:pt x="1050" y="1"/>
                  </a:moveTo>
                  <a:lnTo>
                    <a:pt x="969" y="81"/>
                  </a:lnTo>
                  <a:lnTo>
                    <a:pt x="646" y="81"/>
                  </a:lnTo>
                  <a:lnTo>
                    <a:pt x="323" y="162"/>
                  </a:lnTo>
                  <a:lnTo>
                    <a:pt x="1" y="162"/>
                  </a:lnTo>
                  <a:lnTo>
                    <a:pt x="1" y="243"/>
                  </a:lnTo>
                  <a:lnTo>
                    <a:pt x="1" y="323"/>
                  </a:lnTo>
                  <a:lnTo>
                    <a:pt x="81" y="565"/>
                  </a:lnTo>
                  <a:cubicBezTo>
                    <a:pt x="81" y="565"/>
                    <a:pt x="162" y="646"/>
                    <a:pt x="162" y="727"/>
                  </a:cubicBezTo>
                  <a:cubicBezTo>
                    <a:pt x="162" y="807"/>
                    <a:pt x="243" y="807"/>
                    <a:pt x="243" y="888"/>
                  </a:cubicBezTo>
                  <a:cubicBezTo>
                    <a:pt x="323" y="969"/>
                    <a:pt x="323" y="969"/>
                    <a:pt x="404" y="1050"/>
                  </a:cubicBezTo>
                  <a:lnTo>
                    <a:pt x="808" y="1050"/>
                  </a:lnTo>
                  <a:cubicBezTo>
                    <a:pt x="808" y="969"/>
                    <a:pt x="888" y="969"/>
                    <a:pt x="888" y="969"/>
                  </a:cubicBezTo>
                  <a:cubicBezTo>
                    <a:pt x="969" y="888"/>
                    <a:pt x="969" y="807"/>
                    <a:pt x="969" y="807"/>
                  </a:cubicBezTo>
                  <a:cubicBezTo>
                    <a:pt x="1050" y="727"/>
                    <a:pt x="1050" y="646"/>
                    <a:pt x="1050" y="646"/>
                  </a:cubicBezTo>
                  <a:cubicBezTo>
                    <a:pt x="1050" y="565"/>
                    <a:pt x="1050" y="485"/>
                    <a:pt x="1050" y="404"/>
                  </a:cubicBezTo>
                  <a:lnTo>
                    <a:pt x="1050" y="243"/>
                  </a:lnTo>
                  <a:lnTo>
                    <a:pt x="1050" y="81"/>
                  </a:lnTo>
                  <a:lnTo>
                    <a:pt x="1050"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
            <p:cNvSpPr/>
            <p:nvPr/>
          </p:nvSpPr>
          <p:spPr>
            <a:xfrm>
              <a:off x="1661650" y="1137800"/>
              <a:ext cx="22200" cy="44400"/>
            </a:xfrm>
            <a:custGeom>
              <a:rect b="b" l="l" r="r" t="t"/>
              <a:pathLst>
                <a:path extrusionOk="0" h="1776" w="888">
                  <a:moveTo>
                    <a:pt x="0" y="0"/>
                  </a:moveTo>
                  <a:lnTo>
                    <a:pt x="0" y="646"/>
                  </a:lnTo>
                  <a:lnTo>
                    <a:pt x="0" y="969"/>
                  </a:lnTo>
                  <a:cubicBezTo>
                    <a:pt x="0" y="1049"/>
                    <a:pt x="0" y="1211"/>
                    <a:pt x="81" y="1291"/>
                  </a:cubicBezTo>
                  <a:cubicBezTo>
                    <a:pt x="81" y="1372"/>
                    <a:pt x="81" y="1453"/>
                    <a:pt x="162" y="1534"/>
                  </a:cubicBezTo>
                  <a:cubicBezTo>
                    <a:pt x="162" y="1614"/>
                    <a:pt x="242" y="1695"/>
                    <a:pt x="323" y="1695"/>
                  </a:cubicBezTo>
                  <a:cubicBezTo>
                    <a:pt x="323" y="1776"/>
                    <a:pt x="404" y="1776"/>
                    <a:pt x="484" y="1776"/>
                  </a:cubicBezTo>
                  <a:cubicBezTo>
                    <a:pt x="565" y="1776"/>
                    <a:pt x="646" y="1776"/>
                    <a:pt x="646" y="1695"/>
                  </a:cubicBezTo>
                  <a:cubicBezTo>
                    <a:pt x="726" y="1614"/>
                    <a:pt x="726" y="1614"/>
                    <a:pt x="807" y="1534"/>
                  </a:cubicBezTo>
                  <a:cubicBezTo>
                    <a:pt x="807" y="1453"/>
                    <a:pt x="888" y="1372"/>
                    <a:pt x="888" y="1211"/>
                  </a:cubicBezTo>
                  <a:cubicBezTo>
                    <a:pt x="888" y="1130"/>
                    <a:pt x="888" y="1049"/>
                    <a:pt x="888" y="969"/>
                  </a:cubicBezTo>
                  <a:lnTo>
                    <a:pt x="888" y="646"/>
                  </a:lnTo>
                  <a:cubicBezTo>
                    <a:pt x="888" y="565"/>
                    <a:pt x="888" y="485"/>
                    <a:pt x="888" y="404"/>
                  </a:cubicBezTo>
                  <a:cubicBezTo>
                    <a:pt x="888" y="323"/>
                    <a:pt x="888" y="242"/>
                    <a:pt x="888" y="242"/>
                  </a:cubicBezTo>
                  <a:lnTo>
                    <a:pt x="888" y="81"/>
                  </a:lnTo>
                  <a:lnTo>
                    <a:pt x="807"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
            <p:cNvSpPr/>
            <p:nvPr/>
          </p:nvSpPr>
          <p:spPr>
            <a:xfrm>
              <a:off x="2327325" y="813025"/>
              <a:ext cx="26250" cy="24225"/>
            </a:xfrm>
            <a:custGeom>
              <a:rect b="b" l="l" r="r" t="t"/>
              <a:pathLst>
                <a:path extrusionOk="0" h="969" w="1050">
                  <a:moveTo>
                    <a:pt x="243" y="0"/>
                  </a:moveTo>
                  <a:lnTo>
                    <a:pt x="162" y="81"/>
                  </a:lnTo>
                  <a:lnTo>
                    <a:pt x="81" y="162"/>
                  </a:lnTo>
                  <a:cubicBezTo>
                    <a:pt x="81" y="162"/>
                    <a:pt x="1" y="243"/>
                    <a:pt x="1" y="243"/>
                  </a:cubicBezTo>
                  <a:cubicBezTo>
                    <a:pt x="1" y="323"/>
                    <a:pt x="1" y="404"/>
                    <a:pt x="1" y="404"/>
                  </a:cubicBezTo>
                  <a:cubicBezTo>
                    <a:pt x="1" y="485"/>
                    <a:pt x="1" y="485"/>
                    <a:pt x="1" y="565"/>
                  </a:cubicBezTo>
                  <a:cubicBezTo>
                    <a:pt x="1" y="646"/>
                    <a:pt x="81" y="646"/>
                    <a:pt x="81" y="727"/>
                  </a:cubicBezTo>
                  <a:cubicBezTo>
                    <a:pt x="162" y="807"/>
                    <a:pt x="162" y="807"/>
                    <a:pt x="243" y="888"/>
                  </a:cubicBezTo>
                  <a:cubicBezTo>
                    <a:pt x="323" y="888"/>
                    <a:pt x="323" y="888"/>
                    <a:pt x="404" y="969"/>
                  </a:cubicBezTo>
                  <a:lnTo>
                    <a:pt x="646" y="969"/>
                  </a:lnTo>
                  <a:lnTo>
                    <a:pt x="808" y="888"/>
                  </a:lnTo>
                  <a:lnTo>
                    <a:pt x="969" y="807"/>
                  </a:lnTo>
                  <a:lnTo>
                    <a:pt x="1050" y="727"/>
                  </a:lnTo>
                  <a:lnTo>
                    <a:pt x="1050" y="646"/>
                  </a:lnTo>
                  <a:cubicBezTo>
                    <a:pt x="1050" y="646"/>
                    <a:pt x="1050" y="565"/>
                    <a:pt x="1050" y="565"/>
                  </a:cubicBezTo>
                  <a:lnTo>
                    <a:pt x="969" y="485"/>
                  </a:lnTo>
                  <a:lnTo>
                    <a:pt x="808" y="404"/>
                  </a:lnTo>
                  <a:cubicBezTo>
                    <a:pt x="727" y="323"/>
                    <a:pt x="646" y="243"/>
                    <a:pt x="565" y="243"/>
                  </a:cubicBezTo>
                  <a:lnTo>
                    <a:pt x="323"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
            <p:cNvSpPr/>
            <p:nvPr/>
          </p:nvSpPr>
          <p:spPr>
            <a:xfrm>
              <a:off x="2192175" y="990550"/>
              <a:ext cx="30275" cy="30275"/>
            </a:xfrm>
            <a:custGeom>
              <a:rect b="b" l="l" r="r" t="t"/>
              <a:pathLst>
                <a:path extrusionOk="0" h="1211" w="1211">
                  <a:moveTo>
                    <a:pt x="565" y="0"/>
                  </a:moveTo>
                  <a:lnTo>
                    <a:pt x="565" y="81"/>
                  </a:lnTo>
                  <a:lnTo>
                    <a:pt x="404" y="161"/>
                  </a:lnTo>
                  <a:lnTo>
                    <a:pt x="323" y="242"/>
                  </a:lnTo>
                  <a:lnTo>
                    <a:pt x="162" y="404"/>
                  </a:lnTo>
                  <a:lnTo>
                    <a:pt x="81" y="565"/>
                  </a:lnTo>
                  <a:cubicBezTo>
                    <a:pt x="81" y="565"/>
                    <a:pt x="0" y="646"/>
                    <a:pt x="0" y="726"/>
                  </a:cubicBezTo>
                  <a:cubicBezTo>
                    <a:pt x="0" y="807"/>
                    <a:pt x="0" y="807"/>
                    <a:pt x="0" y="888"/>
                  </a:cubicBezTo>
                  <a:cubicBezTo>
                    <a:pt x="81" y="968"/>
                    <a:pt x="81" y="1049"/>
                    <a:pt x="162" y="1130"/>
                  </a:cubicBezTo>
                  <a:cubicBezTo>
                    <a:pt x="162" y="1130"/>
                    <a:pt x="243" y="1130"/>
                    <a:pt x="323" y="1210"/>
                  </a:cubicBezTo>
                  <a:lnTo>
                    <a:pt x="646" y="1210"/>
                  </a:lnTo>
                  <a:lnTo>
                    <a:pt x="888" y="1049"/>
                  </a:lnTo>
                  <a:lnTo>
                    <a:pt x="1049" y="968"/>
                  </a:lnTo>
                  <a:lnTo>
                    <a:pt x="1130" y="888"/>
                  </a:lnTo>
                  <a:lnTo>
                    <a:pt x="1211" y="807"/>
                  </a:lnTo>
                  <a:cubicBezTo>
                    <a:pt x="1211" y="807"/>
                    <a:pt x="1211" y="726"/>
                    <a:pt x="1211" y="726"/>
                  </a:cubicBezTo>
                  <a:cubicBezTo>
                    <a:pt x="1130" y="646"/>
                    <a:pt x="1130" y="646"/>
                    <a:pt x="1130" y="646"/>
                  </a:cubicBezTo>
                  <a:cubicBezTo>
                    <a:pt x="1049" y="565"/>
                    <a:pt x="1049" y="484"/>
                    <a:pt x="1049" y="404"/>
                  </a:cubicBezTo>
                  <a:lnTo>
                    <a:pt x="807" y="242"/>
                  </a:lnTo>
                  <a:lnTo>
                    <a:pt x="646" y="81"/>
                  </a:lnTo>
                  <a:lnTo>
                    <a:pt x="565"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
            <p:cNvSpPr/>
            <p:nvPr/>
          </p:nvSpPr>
          <p:spPr>
            <a:xfrm>
              <a:off x="2157875" y="780750"/>
              <a:ext cx="24250" cy="26250"/>
            </a:xfrm>
            <a:custGeom>
              <a:rect b="b" l="l" r="r" t="t"/>
              <a:pathLst>
                <a:path extrusionOk="0" h="1050" w="970">
                  <a:moveTo>
                    <a:pt x="1" y="0"/>
                  </a:moveTo>
                  <a:cubicBezTo>
                    <a:pt x="1" y="0"/>
                    <a:pt x="1" y="81"/>
                    <a:pt x="1" y="81"/>
                  </a:cubicBezTo>
                  <a:lnTo>
                    <a:pt x="1" y="162"/>
                  </a:lnTo>
                  <a:lnTo>
                    <a:pt x="1" y="323"/>
                  </a:lnTo>
                  <a:lnTo>
                    <a:pt x="1" y="485"/>
                  </a:lnTo>
                  <a:cubicBezTo>
                    <a:pt x="1" y="565"/>
                    <a:pt x="1" y="646"/>
                    <a:pt x="1" y="646"/>
                  </a:cubicBezTo>
                  <a:cubicBezTo>
                    <a:pt x="1" y="727"/>
                    <a:pt x="1" y="807"/>
                    <a:pt x="81" y="807"/>
                  </a:cubicBezTo>
                  <a:lnTo>
                    <a:pt x="162" y="969"/>
                  </a:lnTo>
                  <a:cubicBezTo>
                    <a:pt x="243" y="969"/>
                    <a:pt x="324" y="969"/>
                    <a:pt x="404" y="1049"/>
                  </a:cubicBezTo>
                  <a:lnTo>
                    <a:pt x="566" y="1049"/>
                  </a:lnTo>
                  <a:cubicBezTo>
                    <a:pt x="646" y="969"/>
                    <a:pt x="646" y="969"/>
                    <a:pt x="727" y="888"/>
                  </a:cubicBezTo>
                  <a:cubicBezTo>
                    <a:pt x="727" y="888"/>
                    <a:pt x="808" y="807"/>
                    <a:pt x="808" y="807"/>
                  </a:cubicBezTo>
                  <a:cubicBezTo>
                    <a:pt x="888" y="727"/>
                    <a:pt x="888" y="646"/>
                    <a:pt x="888" y="646"/>
                  </a:cubicBezTo>
                  <a:cubicBezTo>
                    <a:pt x="969" y="565"/>
                    <a:pt x="969" y="485"/>
                    <a:pt x="969" y="485"/>
                  </a:cubicBezTo>
                  <a:cubicBezTo>
                    <a:pt x="969" y="404"/>
                    <a:pt x="969" y="404"/>
                    <a:pt x="969" y="323"/>
                  </a:cubicBezTo>
                  <a:cubicBezTo>
                    <a:pt x="969" y="323"/>
                    <a:pt x="969" y="242"/>
                    <a:pt x="969" y="242"/>
                  </a:cubicBezTo>
                  <a:cubicBezTo>
                    <a:pt x="969" y="242"/>
                    <a:pt x="888" y="81"/>
                    <a:pt x="888" y="81"/>
                  </a:cubicBezTo>
                  <a:lnTo>
                    <a:pt x="808"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
            <p:cNvSpPr/>
            <p:nvPr/>
          </p:nvSpPr>
          <p:spPr>
            <a:xfrm>
              <a:off x="1490175" y="1692525"/>
              <a:ext cx="28275" cy="108975"/>
            </a:xfrm>
            <a:custGeom>
              <a:rect b="b" l="l" r="r" t="t"/>
              <a:pathLst>
                <a:path extrusionOk="0" h="4359" w="1131">
                  <a:moveTo>
                    <a:pt x="566" y="1"/>
                  </a:moveTo>
                  <a:cubicBezTo>
                    <a:pt x="243" y="1"/>
                    <a:pt x="1" y="889"/>
                    <a:pt x="1" y="2180"/>
                  </a:cubicBezTo>
                  <a:cubicBezTo>
                    <a:pt x="1" y="3390"/>
                    <a:pt x="243" y="4358"/>
                    <a:pt x="566" y="4358"/>
                  </a:cubicBezTo>
                  <a:cubicBezTo>
                    <a:pt x="888" y="4358"/>
                    <a:pt x="1130" y="3390"/>
                    <a:pt x="1130" y="2180"/>
                  </a:cubicBezTo>
                  <a:cubicBezTo>
                    <a:pt x="1130" y="969"/>
                    <a:pt x="88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
            <p:cNvSpPr/>
            <p:nvPr/>
          </p:nvSpPr>
          <p:spPr>
            <a:xfrm>
              <a:off x="1716100" y="1692525"/>
              <a:ext cx="28275" cy="106950"/>
            </a:xfrm>
            <a:custGeom>
              <a:rect b="b" l="l" r="r" t="t"/>
              <a:pathLst>
                <a:path extrusionOk="0" h="4278" w="1131">
                  <a:moveTo>
                    <a:pt x="566" y="1"/>
                  </a:moveTo>
                  <a:cubicBezTo>
                    <a:pt x="243" y="1"/>
                    <a:pt x="1" y="969"/>
                    <a:pt x="1" y="2180"/>
                  </a:cubicBezTo>
                  <a:cubicBezTo>
                    <a:pt x="1" y="3309"/>
                    <a:pt x="243" y="4277"/>
                    <a:pt x="566" y="4277"/>
                  </a:cubicBezTo>
                  <a:cubicBezTo>
                    <a:pt x="888" y="4277"/>
                    <a:pt x="1131" y="3309"/>
                    <a:pt x="1131" y="2180"/>
                  </a:cubicBezTo>
                  <a:cubicBezTo>
                    <a:pt x="1131" y="969"/>
                    <a:pt x="88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
            <p:cNvSpPr/>
            <p:nvPr/>
          </p:nvSpPr>
          <p:spPr>
            <a:xfrm>
              <a:off x="1942050" y="1692525"/>
              <a:ext cx="28250" cy="108975"/>
            </a:xfrm>
            <a:custGeom>
              <a:rect b="b" l="l" r="r" t="t"/>
              <a:pathLst>
                <a:path extrusionOk="0" h="4359" w="1130">
                  <a:moveTo>
                    <a:pt x="565" y="1"/>
                  </a:moveTo>
                  <a:cubicBezTo>
                    <a:pt x="242" y="1"/>
                    <a:pt x="0" y="1050"/>
                    <a:pt x="0" y="2180"/>
                  </a:cubicBezTo>
                  <a:cubicBezTo>
                    <a:pt x="0" y="3390"/>
                    <a:pt x="242" y="4358"/>
                    <a:pt x="565" y="4358"/>
                  </a:cubicBezTo>
                  <a:cubicBezTo>
                    <a:pt x="888" y="4358"/>
                    <a:pt x="1130" y="3390"/>
                    <a:pt x="1130" y="2180"/>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
            <p:cNvSpPr/>
            <p:nvPr/>
          </p:nvSpPr>
          <p:spPr>
            <a:xfrm>
              <a:off x="2167975" y="1692525"/>
              <a:ext cx="28250" cy="108975"/>
            </a:xfrm>
            <a:custGeom>
              <a:rect b="b" l="l" r="r" t="t"/>
              <a:pathLst>
                <a:path extrusionOk="0" h="4359" w="1130">
                  <a:moveTo>
                    <a:pt x="565" y="1"/>
                  </a:moveTo>
                  <a:cubicBezTo>
                    <a:pt x="242" y="1"/>
                    <a:pt x="0" y="1050"/>
                    <a:pt x="0" y="2180"/>
                  </a:cubicBezTo>
                  <a:cubicBezTo>
                    <a:pt x="0" y="3390"/>
                    <a:pt x="242" y="4358"/>
                    <a:pt x="565" y="4358"/>
                  </a:cubicBezTo>
                  <a:cubicBezTo>
                    <a:pt x="888" y="4358"/>
                    <a:pt x="1130" y="3390"/>
                    <a:pt x="1130" y="2180"/>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
            <p:cNvSpPr/>
            <p:nvPr/>
          </p:nvSpPr>
          <p:spPr>
            <a:xfrm>
              <a:off x="1518425" y="2116150"/>
              <a:ext cx="28275" cy="108950"/>
            </a:xfrm>
            <a:custGeom>
              <a:rect b="b" l="l" r="r" t="t"/>
              <a:pathLst>
                <a:path extrusionOk="0" h="4358" w="1131">
                  <a:moveTo>
                    <a:pt x="565" y="1"/>
                  </a:moveTo>
                  <a:cubicBezTo>
                    <a:pt x="242" y="1"/>
                    <a:pt x="0" y="1050"/>
                    <a:pt x="0" y="2179"/>
                  </a:cubicBezTo>
                  <a:cubicBezTo>
                    <a:pt x="0" y="3390"/>
                    <a:pt x="242" y="4358"/>
                    <a:pt x="565" y="4358"/>
                  </a:cubicBezTo>
                  <a:cubicBezTo>
                    <a:pt x="807" y="4358"/>
                    <a:pt x="1130" y="3390"/>
                    <a:pt x="1130" y="2179"/>
                  </a:cubicBezTo>
                  <a:cubicBezTo>
                    <a:pt x="1130" y="969"/>
                    <a:pt x="807"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
            <p:cNvSpPr/>
            <p:nvPr/>
          </p:nvSpPr>
          <p:spPr>
            <a:xfrm>
              <a:off x="1716100" y="2116150"/>
              <a:ext cx="28275" cy="108950"/>
            </a:xfrm>
            <a:custGeom>
              <a:rect b="b" l="l" r="r" t="t"/>
              <a:pathLst>
                <a:path extrusionOk="0" h="4358" w="1131">
                  <a:moveTo>
                    <a:pt x="566" y="1"/>
                  </a:moveTo>
                  <a:cubicBezTo>
                    <a:pt x="243" y="1"/>
                    <a:pt x="1" y="1050"/>
                    <a:pt x="1" y="2179"/>
                  </a:cubicBezTo>
                  <a:cubicBezTo>
                    <a:pt x="1" y="3390"/>
                    <a:pt x="243" y="4358"/>
                    <a:pt x="566" y="4358"/>
                  </a:cubicBezTo>
                  <a:cubicBezTo>
                    <a:pt x="888" y="4358"/>
                    <a:pt x="1131" y="3390"/>
                    <a:pt x="1131" y="2179"/>
                  </a:cubicBezTo>
                  <a:cubicBezTo>
                    <a:pt x="1131" y="969"/>
                    <a:pt x="88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
            <p:cNvSpPr/>
            <p:nvPr/>
          </p:nvSpPr>
          <p:spPr>
            <a:xfrm>
              <a:off x="1942050" y="2116150"/>
              <a:ext cx="28250" cy="108950"/>
            </a:xfrm>
            <a:custGeom>
              <a:rect b="b" l="l" r="r" t="t"/>
              <a:pathLst>
                <a:path extrusionOk="0" h="4358" w="1130">
                  <a:moveTo>
                    <a:pt x="565" y="1"/>
                  </a:moveTo>
                  <a:cubicBezTo>
                    <a:pt x="242" y="1"/>
                    <a:pt x="0" y="1050"/>
                    <a:pt x="0" y="2179"/>
                  </a:cubicBezTo>
                  <a:cubicBezTo>
                    <a:pt x="0" y="3390"/>
                    <a:pt x="242" y="4358"/>
                    <a:pt x="565" y="4358"/>
                  </a:cubicBezTo>
                  <a:cubicBezTo>
                    <a:pt x="888" y="4358"/>
                    <a:pt x="1130" y="3390"/>
                    <a:pt x="1130" y="2179"/>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
            <p:cNvSpPr/>
            <p:nvPr/>
          </p:nvSpPr>
          <p:spPr>
            <a:xfrm>
              <a:off x="2167975" y="2116150"/>
              <a:ext cx="28250" cy="108950"/>
            </a:xfrm>
            <a:custGeom>
              <a:rect b="b" l="l" r="r" t="t"/>
              <a:pathLst>
                <a:path extrusionOk="0" h="4358" w="1130">
                  <a:moveTo>
                    <a:pt x="565" y="1"/>
                  </a:moveTo>
                  <a:cubicBezTo>
                    <a:pt x="242" y="1"/>
                    <a:pt x="0" y="1050"/>
                    <a:pt x="0" y="2179"/>
                  </a:cubicBezTo>
                  <a:cubicBezTo>
                    <a:pt x="0" y="3390"/>
                    <a:pt x="242" y="4358"/>
                    <a:pt x="565" y="4358"/>
                  </a:cubicBezTo>
                  <a:cubicBezTo>
                    <a:pt x="888" y="4358"/>
                    <a:pt x="1130" y="3390"/>
                    <a:pt x="1130" y="2179"/>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
            <p:cNvSpPr/>
            <p:nvPr/>
          </p:nvSpPr>
          <p:spPr>
            <a:xfrm>
              <a:off x="1625325" y="1896275"/>
              <a:ext cx="26250" cy="106950"/>
            </a:xfrm>
            <a:custGeom>
              <a:rect b="b" l="l" r="r" t="t"/>
              <a:pathLst>
                <a:path extrusionOk="0" h="4278" w="1050">
                  <a:moveTo>
                    <a:pt x="566" y="1"/>
                  </a:moveTo>
                  <a:cubicBezTo>
                    <a:pt x="243" y="1"/>
                    <a:pt x="1" y="969"/>
                    <a:pt x="1" y="2098"/>
                  </a:cubicBezTo>
                  <a:cubicBezTo>
                    <a:pt x="1" y="3309"/>
                    <a:pt x="243" y="4277"/>
                    <a:pt x="566" y="4277"/>
                  </a:cubicBezTo>
                  <a:cubicBezTo>
                    <a:pt x="808" y="4277"/>
                    <a:pt x="1050" y="3309"/>
                    <a:pt x="1050" y="2098"/>
                  </a:cubicBezTo>
                  <a:cubicBezTo>
                    <a:pt x="1050" y="969"/>
                    <a:pt x="80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
            <p:cNvSpPr/>
            <p:nvPr/>
          </p:nvSpPr>
          <p:spPr>
            <a:xfrm>
              <a:off x="1843200" y="1896275"/>
              <a:ext cx="26250" cy="106950"/>
            </a:xfrm>
            <a:custGeom>
              <a:rect b="b" l="l" r="r" t="t"/>
              <a:pathLst>
                <a:path extrusionOk="0" h="4278" w="1050">
                  <a:moveTo>
                    <a:pt x="484" y="1"/>
                  </a:moveTo>
                  <a:cubicBezTo>
                    <a:pt x="242" y="1"/>
                    <a:pt x="0" y="969"/>
                    <a:pt x="0" y="2098"/>
                  </a:cubicBezTo>
                  <a:cubicBezTo>
                    <a:pt x="0" y="3309"/>
                    <a:pt x="242" y="4277"/>
                    <a:pt x="484" y="4277"/>
                  </a:cubicBezTo>
                  <a:cubicBezTo>
                    <a:pt x="807" y="4277"/>
                    <a:pt x="1049" y="3309"/>
                    <a:pt x="1049" y="2098"/>
                  </a:cubicBezTo>
                  <a:cubicBezTo>
                    <a:pt x="1049" y="969"/>
                    <a:pt x="807" y="1"/>
                    <a:pt x="48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
            <p:cNvSpPr/>
            <p:nvPr/>
          </p:nvSpPr>
          <p:spPr>
            <a:xfrm>
              <a:off x="2059050" y="1896275"/>
              <a:ext cx="28250" cy="106950"/>
            </a:xfrm>
            <a:custGeom>
              <a:rect b="b" l="l" r="r" t="t"/>
              <a:pathLst>
                <a:path extrusionOk="0" h="4278" w="1130">
                  <a:moveTo>
                    <a:pt x="565" y="1"/>
                  </a:moveTo>
                  <a:cubicBezTo>
                    <a:pt x="242" y="1"/>
                    <a:pt x="0" y="969"/>
                    <a:pt x="0" y="2098"/>
                  </a:cubicBezTo>
                  <a:cubicBezTo>
                    <a:pt x="0" y="3309"/>
                    <a:pt x="242" y="4277"/>
                    <a:pt x="565" y="4277"/>
                  </a:cubicBezTo>
                  <a:cubicBezTo>
                    <a:pt x="888" y="4277"/>
                    <a:pt x="1130" y="3309"/>
                    <a:pt x="1130" y="2098"/>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
            <p:cNvSpPr/>
            <p:nvPr/>
          </p:nvSpPr>
          <p:spPr>
            <a:xfrm>
              <a:off x="1500275" y="2301750"/>
              <a:ext cx="710075" cy="4050"/>
            </a:xfrm>
            <a:custGeom>
              <a:rect b="b" l="l" r="r" t="t"/>
              <a:pathLst>
                <a:path extrusionOk="0" h="162" w="28403">
                  <a:moveTo>
                    <a:pt x="162" y="0"/>
                  </a:moveTo>
                  <a:cubicBezTo>
                    <a:pt x="81" y="0"/>
                    <a:pt x="0" y="0"/>
                    <a:pt x="0" y="81"/>
                  </a:cubicBezTo>
                  <a:cubicBezTo>
                    <a:pt x="0" y="81"/>
                    <a:pt x="81" y="161"/>
                    <a:pt x="162" y="161"/>
                  </a:cubicBezTo>
                  <a:lnTo>
                    <a:pt x="28322" y="161"/>
                  </a:lnTo>
                  <a:cubicBezTo>
                    <a:pt x="28322" y="161"/>
                    <a:pt x="28403" y="81"/>
                    <a:pt x="28403" y="81"/>
                  </a:cubicBezTo>
                  <a:cubicBezTo>
                    <a:pt x="28403" y="0"/>
                    <a:pt x="28322" y="0"/>
                    <a:pt x="2832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
            <p:cNvSpPr/>
            <p:nvPr/>
          </p:nvSpPr>
          <p:spPr>
            <a:xfrm>
              <a:off x="1500275" y="2340075"/>
              <a:ext cx="710075" cy="4050"/>
            </a:xfrm>
            <a:custGeom>
              <a:rect b="b" l="l" r="r" t="t"/>
              <a:pathLst>
                <a:path extrusionOk="0" h="162" w="28403">
                  <a:moveTo>
                    <a:pt x="162" y="0"/>
                  </a:moveTo>
                  <a:cubicBezTo>
                    <a:pt x="81" y="0"/>
                    <a:pt x="0" y="0"/>
                    <a:pt x="0" y="81"/>
                  </a:cubicBezTo>
                  <a:cubicBezTo>
                    <a:pt x="0" y="162"/>
                    <a:pt x="81" y="162"/>
                    <a:pt x="162" y="162"/>
                  </a:cubicBezTo>
                  <a:lnTo>
                    <a:pt x="28322" y="162"/>
                  </a:lnTo>
                  <a:cubicBezTo>
                    <a:pt x="28322" y="162"/>
                    <a:pt x="28403" y="162"/>
                    <a:pt x="28403" y="81"/>
                  </a:cubicBezTo>
                  <a:cubicBezTo>
                    <a:pt x="28403" y="0"/>
                    <a:pt x="28322" y="0"/>
                    <a:pt x="2832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
            <p:cNvSpPr/>
            <p:nvPr/>
          </p:nvSpPr>
          <p:spPr>
            <a:xfrm>
              <a:off x="1346950" y="1600250"/>
              <a:ext cx="980400" cy="11625"/>
            </a:xfrm>
            <a:custGeom>
              <a:rect b="b" l="l" r="r" t="t"/>
              <a:pathLst>
                <a:path extrusionOk="0" h="465" w="39216">
                  <a:moveTo>
                    <a:pt x="39135" y="0"/>
                  </a:moveTo>
                  <a:cubicBezTo>
                    <a:pt x="39115" y="0"/>
                    <a:pt x="39095" y="21"/>
                    <a:pt x="39054" y="61"/>
                  </a:cubicBezTo>
                  <a:cubicBezTo>
                    <a:pt x="38747" y="197"/>
                    <a:pt x="34087" y="247"/>
                    <a:pt x="27822" y="247"/>
                  </a:cubicBezTo>
                  <a:cubicBezTo>
                    <a:pt x="19264" y="247"/>
                    <a:pt x="7709" y="154"/>
                    <a:pt x="162" y="61"/>
                  </a:cubicBezTo>
                  <a:cubicBezTo>
                    <a:pt x="1" y="61"/>
                    <a:pt x="1" y="222"/>
                    <a:pt x="162" y="222"/>
                  </a:cubicBezTo>
                  <a:cubicBezTo>
                    <a:pt x="2664" y="303"/>
                    <a:pt x="17672" y="464"/>
                    <a:pt x="28323" y="464"/>
                  </a:cubicBezTo>
                  <a:cubicBezTo>
                    <a:pt x="34374" y="464"/>
                    <a:pt x="38974" y="384"/>
                    <a:pt x="39216" y="222"/>
                  </a:cubicBezTo>
                  <a:cubicBezTo>
                    <a:pt x="39216" y="142"/>
                    <a:pt x="39216" y="61"/>
                    <a:pt x="39216" y="61"/>
                  </a:cubicBezTo>
                  <a:cubicBezTo>
                    <a:pt x="39175" y="21"/>
                    <a:pt x="39155" y="0"/>
                    <a:pt x="3913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2" name="Google Shape;482;p4"/>
          <p:cNvSpPr/>
          <p:nvPr/>
        </p:nvSpPr>
        <p:spPr>
          <a:xfrm>
            <a:off x="3070753" y="4371004"/>
            <a:ext cx="16783" cy="60118"/>
          </a:xfrm>
          <a:custGeom>
            <a:rect b="b" l="l" r="r" t="t"/>
            <a:pathLst>
              <a:path extrusionOk="0" h="3471" w="969">
                <a:moveTo>
                  <a:pt x="484" y="1"/>
                </a:moveTo>
                <a:cubicBezTo>
                  <a:pt x="242" y="1"/>
                  <a:pt x="0" y="727"/>
                  <a:pt x="0" y="1695"/>
                </a:cubicBezTo>
                <a:cubicBezTo>
                  <a:pt x="0" y="2663"/>
                  <a:pt x="242" y="3470"/>
                  <a:pt x="484" y="3470"/>
                </a:cubicBezTo>
                <a:cubicBezTo>
                  <a:pt x="726" y="3470"/>
                  <a:pt x="969" y="2663"/>
                  <a:pt x="969" y="1695"/>
                </a:cubicBezTo>
                <a:cubicBezTo>
                  <a:pt x="969" y="727"/>
                  <a:pt x="726" y="1"/>
                  <a:pt x="48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
          <p:cNvSpPr txBox="1"/>
          <p:nvPr>
            <p:ph idx="15" type="title"/>
          </p:nvPr>
        </p:nvSpPr>
        <p:spPr>
          <a:xfrm>
            <a:off x="712600" y="396675"/>
            <a:ext cx="3581700" cy="75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None/>
              <a:defRPr>
                <a:solidFill>
                  <a:schemeClr val="dk2"/>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84" name="Google Shape;484;p4"/>
          <p:cNvSpPr/>
          <p:nvPr/>
        </p:nvSpPr>
        <p:spPr>
          <a:xfrm flipH="1">
            <a:off x="681000" y="2495262"/>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5" name="Shape 485"/>
        <p:cNvGrpSpPr/>
        <p:nvPr/>
      </p:nvGrpSpPr>
      <p:grpSpPr>
        <a:xfrm>
          <a:off x="0" y="0"/>
          <a:ext cx="0" cy="0"/>
          <a:chOff x="0" y="0"/>
          <a:chExt cx="0" cy="0"/>
        </a:xfrm>
      </p:grpSpPr>
      <p:sp>
        <p:nvSpPr>
          <p:cNvPr id="486" name="Google Shape;486;p5"/>
          <p:cNvSpPr/>
          <p:nvPr/>
        </p:nvSpPr>
        <p:spPr>
          <a:xfrm flipH="1">
            <a:off x="1231207" y="3184578"/>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
          <p:cNvSpPr/>
          <p:nvPr/>
        </p:nvSpPr>
        <p:spPr>
          <a:xfrm>
            <a:off x="2806700" y="695999"/>
            <a:ext cx="438032" cy="375270"/>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8" name="Google Shape;488;p5"/>
          <p:cNvGrpSpPr/>
          <p:nvPr/>
        </p:nvGrpSpPr>
        <p:grpSpPr>
          <a:xfrm flipH="1" rot="-5400000">
            <a:off x="3905714" y="1912953"/>
            <a:ext cx="975606" cy="375398"/>
            <a:chOff x="997575" y="4473575"/>
            <a:chExt cx="182050" cy="70050"/>
          </a:xfrm>
        </p:grpSpPr>
        <p:sp>
          <p:nvSpPr>
            <p:cNvPr id="489" name="Google Shape;489;p5"/>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4" name="Google Shape;494;p5"/>
          <p:cNvSpPr/>
          <p:nvPr/>
        </p:nvSpPr>
        <p:spPr>
          <a:xfrm flipH="1" rot="10800000">
            <a:off x="-1407475" y="879750"/>
            <a:ext cx="5836500" cy="2489100"/>
          </a:xfrm>
          <a:prstGeom prst="roundRect">
            <a:avLst>
              <a:gd fmla="val 50000" name="adj"/>
            </a:avLst>
          </a:prstGeom>
          <a:solidFill>
            <a:srgbClr val="262065">
              <a:alpha val="8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95" name="Google Shape;495;p5"/>
          <p:cNvSpPr/>
          <p:nvPr/>
        </p:nvSpPr>
        <p:spPr>
          <a:xfrm>
            <a:off x="747250" y="4498650"/>
            <a:ext cx="7684172" cy="190448"/>
          </a:xfrm>
          <a:custGeom>
            <a:rect b="b" l="l" r="r" t="t"/>
            <a:pathLst>
              <a:path extrusionOk="0" h="2587" w="21709">
                <a:moveTo>
                  <a:pt x="5332" y="1"/>
                </a:moveTo>
                <a:cubicBezTo>
                  <a:pt x="4391" y="1"/>
                  <a:pt x="3450" y="46"/>
                  <a:pt x="2510" y="135"/>
                </a:cubicBezTo>
                <a:cubicBezTo>
                  <a:pt x="2039" y="202"/>
                  <a:pt x="1569" y="314"/>
                  <a:pt x="1121" y="471"/>
                </a:cubicBezTo>
                <a:cubicBezTo>
                  <a:pt x="1053" y="471"/>
                  <a:pt x="986" y="516"/>
                  <a:pt x="941" y="561"/>
                </a:cubicBezTo>
                <a:cubicBezTo>
                  <a:pt x="695" y="830"/>
                  <a:pt x="1501" y="942"/>
                  <a:pt x="1748" y="1076"/>
                </a:cubicBezTo>
                <a:cubicBezTo>
                  <a:pt x="1770" y="1076"/>
                  <a:pt x="1770" y="1099"/>
                  <a:pt x="1770" y="1099"/>
                </a:cubicBezTo>
                <a:cubicBezTo>
                  <a:pt x="1770" y="1121"/>
                  <a:pt x="1748" y="1121"/>
                  <a:pt x="1748" y="1121"/>
                </a:cubicBezTo>
                <a:cubicBezTo>
                  <a:pt x="1501" y="1188"/>
                  <a:pt x="1233" y="1233"/>
                  <a:pt x="964" y="1278"/>
                </a:cubicBezTo>
                <a:cubicBezTo>
                  <a:pt x="717" y="1323"/>
                  <a:pt x="471" y="1390"/>
                  <a:pt x="224" y="1502"/>
                </a:cubicBezTo>
                <a:cubicBezTo>
                  <a:pt x="135" y="1547"/>
                  <a:pt x="45" y="1591"/>
                  <a:pt x="23" y="1659"/>
                </a:cubicBezTo>
                <a:cubicBezTo>
                  <a:pt x="0" y="1793"/>
                  <a:pt x="224" y="1860"/>
                  <a:pt x="404" y="1905"/>
                </a:cubicBezTo>
                <a:cubicBezTo>
                  <a:pt x="1188" y="2062"/>
                  <a:pt x="1949" y="2174"/>
                  <a:pt x="2734" y="2219"/>
                </a:cubicBezTo>
                <a:cubicBezTo>
                  <a:pt x="5300" y="2466"/>
                  <a:pt x="7874" y="2587"/>
                  <a:pt x="10446" y="2587"/>
                </a:cubicBezTo>
                <a:cubicBezTo>
                  <a:pt x="12074" y="2587"/>
                  <a:pt x="13701" y="2538"/>
                  <a:pt x="15324" y="2443"/>
                </a:cubicBezTo>
                <a:cubicBezTo>
                  <a:pt x="16265" y="2420"/>
                  <a:pt x="17206" y="2264"/>
                  <a:pt x="18124" y="1995"/>
                </a:cubicBezTo>
                <a:cubicBezTo>
                  <a:pt x="18393" y="1883"/>
                  <a:pt x="18684" y="1771"/>
                  <a:pt x="18976" y="1681"/>
                </a:cubicBezTo>
                <a:cubicBezTo>
                  <a:pt x="19782" y="1479"/>
                  <a:pt x="20723" y="1569"/>
                  <a:pt x="21462" y="1300"/>
                </a:cubicBezTo>
                <a:cubicBezTo>
                  <a:pt x="21530" y="1278"/>
                  <a:pt x="21597" y="1233"/>
                  <a:pt x="21664" y="1188"/>
                </a:cubicBezTo>
                <a:cubicBezTo>
                  <a:pt x="21709" y="1099"/>
                  <a:pt x="21619" y="987"/>
                  <a:pt x="21507" y="919"/>
                </a:cubicBezTo>
                <a:cubicBezTo>
                  <a:pt x="20880" y="539"/>
                  <a:pt x="20208" y="583"/>
                  <a:pt x="19424" y="516"/>
                </a:cubicBezTo>
                <a:cubicBezTo>
                  <a:pt x="18483" y="404"/>
                  <a:pt x="17542" y="337"/>
                  <a:pt x="16579" y="292"/>
                </a:cubicBezTo>
                <a:cubicBezTo>
                  <a:pt x="12837" y="135"/>
                  <a:pt x="9096" y="1"/>
                  <a:pt x="5332" y="1"/>
                </a:cubicBezTo>
                <a:close/>
              </a:path>
            </a:pathLst>
          </a:custGeom>
          <a:solidFill>
            <a:srgbClr val="FBDE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
          <p:cNvSpPr txBox="1"/>
          <p:nvPr>
            <p:ph idx="1" type="subTitle"/>
          </p:nvPr>
        </p:nvSpPr>
        <p:spPr>
          <a:xfrm>
            <a:off x="712600" y="1900150"/>
            <a:ext cx="2935200" cy="10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497" name="Google Shape;497;p5"/>
          <p:cNvSpPr txBox="1"/>
          <p:nvPr>
            <p:ph type="title"/>
          </p:nvPr>
        </p:nvSpPr>
        <p:spPr>
          <a:xfrm>
            <a:off x="712600" y="1237675"/>
            <a:ext cx="2935200" cy="59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498" name="Google Shape;498;p5"/>
          <p:cNvGrpSpPr/>
          <p:nvPr/>
        </p:nvGrpSpPr>
        <p:grpSpPr>
          <a:xfrm>
            <a:off x="6847303" y="1900096"/>
            <a:ext cx="876378" cy="2696772"/>
            <a:chOff x="2818325" y="2385384"/>
            <a:chExt cx="803059" cy="2136565"/>
          </a:xfrm>
        </p:grpSpPr>
        <p:sp>
          <p:nvSpPr>
            <p:cNvPr id="499" name="Google Shape;499;p5"/>
            <p:cNvSpPr/>
            <p:nvPr/>
          </p:nvSpPr>
          <p:spPr>
            <a:xfrm>
              <a:off x="3154854" y="2385384"/>
              <a:ext cx="129987" cy="109012"/>
            </a:xfrm>
            <a:custGeom>
              <a:rect b="b" l="l" r="r" t="t"/>
              <a:pathLst>
                <a:path extrusionOk="0" h="6294" w="7505">
                  <a:moveTo>
                    <a:pt x="4116" y="0"/>
                  </a:moveTo>
                  <a:cubicBezTo>
                    <a:pt x="2905" y="0"/>
                    <a:pt x="3228" y="3228"/>
                    <a:pt x="3228" y="3228"/>
                  </a:cubicBezTo>
                  <a:cubicBezTo>
                    <a:pt x="3228" y="3228"/>
                    <a:pt x="2706" y="1779"/>
                    <a:pt x="1811" y="1779"/>
                  </a:cubicBezTo>
                  <a:cubicBezTo>
                    <a:pt x="1649" y="1779"/>
                    <a:pt x="1476" y="1826"/>
                    <a:pt x="1291" y="1937"/>
                  </a:cubicBezTo>
                  <a:cubicBezTo>
                    <a:pt x="0" y="2663"/>
                    <a:pt x="2421" y="5406"/>
                    <a:pt x="3793" y="6294"/>
                  </a:cubicBezTo>
                  <a:cubicBezTo>
                    <a:pt x="3793" y="6294"/>
                    <a:pt x="7505" y="3550"/>
                    <a:pt x="6778" y="2743"/>
                  </a:cubicBezTo>
                  <a:cubicBezTo>
                    <a:pt x="6577" y="2501"/>
                    <a:pt x="6340" y="2411"/>
                    <a:pt x="6097" y="2411"/>
                  </a:cubicBezTo>
                  <a:cubicBezTo>
                    <a:pt x="5371" y="2411"/>
                    <a:pt x="4600" y="3228"/>
                    <a:pt x="4600" y="3228"/>
                  </a:cubicBezTo>
                  <a:cubicBezTo>
                    <a:pt x="4600" y="3228"/>
                    <a:pt x="5245" y="0"/>
                    <a:pt x="4116" y="0"/>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
            <p:cNvSpPr/>
            <p:nvPr/>
          </p:nvSpPr>
          <p:spPr>
            <a:xfrm>
              <a:off x="2841558" y="3146895"/>
              <a:ext cx="129987" cy="110432"/>
            </a:xfrm>
            <a:custGeom>
              <a:rect b="b" l="l" r="r" t="t"/>
              <a:pathLst>
                <a:path extrusionOk="0" h="6376" w="7505">
                  <a:moveTo>
                    <a:pt x="4035" y="1"/>
                  </a:moveTo>
                  <a:cubicBezTo>
                    <a:pt x="2824" y="81"/>
                    <a:pt x="3228" y="3228"/>
                    <a:pt x="3228" y="3228"/>
                  </a:cubicBezTo>
                  <a:cubicBezTo>
                    <a:pt x="3228" y="3228"/>
                    <a:pt x="2706" y="1779"/>
                    <a:pt x="1761" y="1779"/>
                  </a:cubicBezTo>
                  <a:cubicBezTo>
                    <a:pt x="1591" y="1779"/>
                    <a:pt x="1408" y="1826"/>
                    <a:pt x="1211" y="1937"/>
                  </a:cubicBezTo>
                  <a:cubicBezTo>
                    <a:pt x="0" y="2663"/>
                    <a:pt x="2340" y="5407"/>
                    <a:pt x="3793" y="6375"/>
                  </a:cubicBezTo>
                  <a:cubicBezTo>
                    <a:pt x="3793" y="6375"/>
                    <a:pt x="7504" y="3632"/>
                    <a:pt x="6778" y="2744"/>
                  </a:cubicBezTo>
                  <a:cubicBezTo>
                    <a:pt x="6576" y="2502"/>
                    <a:pt x="6344" y="2411"/>
                    <a:pt x="6110" y="2411"/>
                  </a:cubicBezTo>
                  <a:cubicBezTo>
                    <a:pt x="5406" y="2411"/>
                    <a:pt x="4680" y="3228"/>
                    <a:pt x="4680" y="3228"/>
                  </a:cubicBezTo>
                  <a:cubicBezTo>
                    <a:pt x="4680" y="3228"/>
                    <a:pt x="5245" y="1"/>
                    <a:pt x="4035"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
            <p:cNvSpPr/>
            <p:nvPr/>
          </p:nvSpPr>
          <p:spPr>
            <a:xfrm>
              <a:off x="3454993" y="2752038"/>
              <a:ext cx="129987" cy="109047"/>
            </a:xfrm>
            <a:custGeom>
              <a:rect b="b" l="l" r="r" t="t"/>
              <a:pathLst>
                <a:path extrusionOk="0" h="6296" w="7505">
                  <a:moveTo>
                    <a:pt x="4079" y="1"/>
                  </a:moveTo>
                  <a:cubicBezTo>
                    <a:pt x="4065" y="1"/>
                    <a:pt x="4050" y="1"/>
                    <a:pt x="4035" y="2"/>
                  </a:cubicBezTo>
                  <a:cubicBezTo>
                    <a:pt x="2825" y="2"/>
                    <a:pt x="3228" y="3149"/>
                    <a:pt x="3228" y="3149"/>
                  </a:cubicBezTo>
                  <a:cubicBezTo>
                    <a:pt x="3228" y="3149"/>
                    <a:pt x="2707" y="1700"/>
                    <a:pt x="1762" y="1700"/>
                  </a:cubicBezTo>
                  <a:cubicBezTo>
                    <a:pt x="1592" y="1700"/>
                    <a:pt x="1408" y="1747"/>
                    <a:pt x="1211" y="1858"/>
                  </a:cubicBezTo>
                  <a:cubicBezTo>
                    <a:pt x="0" y="2584"/>
                    <a:pt x="2340" y="5408"/>
                    <a:pt x="3712" y="6296"/>
                  </a:cubicBezTo>
                  <a:cubicBezTo>
                    <a:pt x="3712" y="6296"/>
                    <a:pt x="7505" y="3553"/>
                    <a:pt x="6778" y="2746"/>
                  </a:cubicBezTo>
                  <a:cubicBezTo>
                    <a:pt x="6564" y="2467"/>
                    <a:pt x="6316" y="2365"/>
                    <a:pt x="6067" y="2365"/>
                  </a:cubicBezTo>
                  <a:cubicBezTo>
                    <a:pt x="5377" y="2365"/>
                    <a:pt x="4680" y="3149"/>
                    <a:pt x="4680" y="3149"/>
                  </a:cubicBezTo>
                  <a:cubicBezTo>
                    <a:pt x="4680" y="3149"/>
                    <a:pt x="5231" y="1"/>
                    <a:pt x="407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
            <p:cNvSpPr/>
            <p:nvPr/>
          </p:nvSpPr>
          <p:spPr>
            <a:xfrm>
              <a:off x="2905832" y="3988077"/>
              <a:ext cx="582801" cy="64309"/>
            </a:xfrm>
            <a:custGeom>
              <a:rect b="b" l="l" r="r" t="t"/>
              <a:pathLst>
                <a:path extrusionOk="0" h="3713" w="33649">
                  <a:moveTo>
                    <a:pt x="16865" y="1"/>
                  </a:moveTo>
                  <a:cubicBezTo>
                    <a:pt x="7505" y="1"/>
                    <a:pt x="1" y="808"/>
                    <a:pt x="1" y="1857"/>
                  </a:cubicBezTo>
                  <a:cubicBezTo>
                    <a:pt x="1" y="2905"/>
                    <a:pt x="7505" y="3712"/>
                    <a:pt x="16865" y="3712"/>
                  </a:cubicBezTo>
                  <a:cubicBezTo>
                    <a:pt x="26144" y="3712"/>
                    <a:pt x="33648" y="2825"/>
                    <a:pt x="33648" y="1857"/>
                  </a:cubicBezTo>
                  <a:cubicBezTo>
                    <a:pt x="33648" y="808"/>
                    <a:pt x="26144" y="1"/>
                    <a:pt x="1686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
            <p:cNvSpPr/>
            <p:nvPr/>
          </p:nvSpPr>
          <p:spPr>
            <a:xfrm>
              <a:off x="2818325" y="2488826"/>
              <a:ext cx="803059" cy="1527658"/>
            </a:xfrm>
            <a:custGeom>
              <a:rect b="b" l="l" r="r" t="t"/>
              <a:pathLst>
                <a:path extrusionOk="0" h="64397" w="46366">
                  <a:moveTo>
                    <a:pt x="22393" y="1"/>
                  </a:moveTo>
                  <a:cubicBezTo>
                    <a:pt x="14418" y="1"/>
                    <a:pt x="14656" y="19108"/>
                    <a:pt x="14736" y="24778"/>
                  </a:cubicBezTo>
                  <a:cubicBezTo>
                    <a:pt x="14816" y="30507"/>
                    <a:pt x="16430" y="42288"/>
                    <a:pt x="12073" y="42691"/>
                  </a:cubicBezTo>
                  <a:cubicBezTo>
                    <a:pt x="11986" y="42699"/>
                    <a:pt x="11903" y="42703"/>
                    <a:pt x="11823" y="42703"/>
                  </a:cubicBezTo>
                  <a:cubicBezTo>
                    <a:pt x="7894" y="42703"/>
                    <a:pt x="12191" y="33151"/>
                    <a:pt x="6102" y="32202"/>
                  </a:cubicBezTo>
                  <a:cubicBezTo>
                    <a:pt x="5815" y="32153"/>
                    <a:pt x="5542" y="32129"/>
                    <a:pt x="5283" y="32129"/>
                  </a:cubicBezTo>
                  <a:cubicBezTo>
                    <a:pt x="0" y="32129"/>
                    <a:pt x="315" y="41953"/>
                    <a:pt x="776" y="46645"/>
                  </a:cubicBezTo>
                  <a:cubicBezTo>
                    <a:pt x="1261" y="51567"/>
                    <a:pt x="4569" y="55521"/>
                    <a:pt x="8845" y="55521"/>
                  </a:cubicBezTo>
                  <a:cubicBezTo>
                    <a:pt x="13041" y="55521"/>
                    <a:pt x="16349" y="57215"/>
                    <a:pt x="15865" y="64397"/>
                  </a:cubicBezTo>
                  <a:lnTo>
                    <a:pt x="28856" y="64397"/>
                  </a:lnTo>
                  <a:cubicBezTo>
                    <a:pt x="28856" y="64397"/>
                    <a:pt x="25871" y="54069"/>
                    <a:pt x="30228" y="50196"/>
                  </a:cubicBezTo>
                  <a:cubicBezTo>
                    <a:pt x="34585" y="46242"/>
                    <a:pt x="42089" y="44547"/>
                    <a:pt x="44187" y="34542"/>
                  </a:cubicBezTo>
                  <a:cubicBezTo>
                    <a:pt x="46366" y="24536"/>
                    <a:pt x="44671" y="14934"/>
                    <a:pt x="39830" y="14854"/>
                  </a:cubicBezTo>
                  <a:cubicBezTo>
                    <a:pt x="39772" y="14852"/>
                    <a:pt x="39714" y="14851"/>
                    <a:pt x="39658" y="14851"/>
                  </a:cubicBezTo>
                  <a:cubicBezTo>
                    <a:pt x="34983" y="14851"/>
                    <a:pt x="34747" y="21362"/>
                    <a:pt x="34827" y="25747"/>
                  </a:cubicBezTo>
                  <a:cubicBezTo>
                    <a:pt x="34978" y="29906"/>
                    <a:pt x="33854" y="33215"/>
                    <a:pt x="32051" y="33215"/>
                  </a:cubicBezTo>
                  <a:cubicBezTo>
                    <a:pt x="31930" y="33215"/>
                    <a:pt x="31807" y="33200"/>
                    <a:pt x="31680" y="33170"/>
                  </a:cubicBezTo>
                  <a:cubicBezTo>
                    <a:pt x="29582" y="32686"/>
                    <a:pt x="28453" y="28006"/>
                    <a:pt x="28695" y="23891"/>
                  </a:cubicBezTo>
                  <a:cubicBezTo>
                    <a:pt x="28937" y="19776"/>
                    <a:pt x="30873" y="410"/>
                    <a:pt x="22643" y="7"/>
                  </a:cubicBezTo>
                  <a:cubicBezTo>
                    <a:pt x="22559" y="3"/>
                    <a:pt x="22475" y="1"/>
                    <a:pt x="223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4" name="Google Shape;504;p5"/>
            <p:cNvGrpSpPr/>
            <p:nvPr/>
          </p:nvGrpSpPr>
          <p:grpSpPr>
            <a:xfrm>
              <a:off x="2852724" y="2494401"/>
              <a:ext cx="711375" cy="1669523"/>
              <a:chOff x="3908816" y="-275490"/>
              <a:chExt cx="1026812" cy="2409820"/>
            </a:xfrm>
          </p:grpSpPr>
          <p:sp>
            <p:nvSpPr>
              <p:cNvPr id="505" name="Google Shape;505;p5"/>
              <p:cNvSpPr/>
              <p:nvPr/>
            </p:nvSpPr>
            <p:spPr>
              <a:xfrm>
                <a:off x="4427251" y="-275044"/>
                <a:ext cx="72650" cy="2199396"/>
              </a:xfrm>
              <a:custGeom>
                <a:rect b="b" l="l" r="r" t="t"/>
                <a:pathLst>
                  <a:path extrusionOk="0" h="64230" w="2906">
                    <a:moveTo>
                      <a:pt x="82" y="1"/>
                    </a:moveTo>
                    <a:cubicBezTo>
                      <a:pt x="1" y="82"/>
                      <a:pt x="1" y="82"/>
                      <a:pt x="1" y="162"/>
                    </a:cubicBezTo>
                    <a:cubicBezTo>
                      <a:pt x="1" y="324"/>
                      <a:pt x="2664" y="20819"/>
                      <a:pt x="485" y="64149"/>
                    </a:cubicBezTo>
                    <a:cubicBezTo>
                      <a:pt x="485" y="64149"/>
                      <a:pt x="566" y="64230"/>
                      <a:pt x="646" y="64230"/>
                    </a:cubicBezTo>
                    <a:cubicBezTo>
                      <a:pt x="646" y="64230"/>
                      <a:pt x="727" y="64149"/>
                      <a:pt x="727" y="64149"/>
                    </a:cubicBezTo>
                    <a:cubicBezTo>
                      <a:pt x="2906" y="20819"/>
                      <a:pt x="162" y="243"/>
                      <a:pt x="162" y="162"/>
                    </a:cubicBezTo>
                    <a:cubicBezTo>
                      <a:pt x="162" y="1"/>
                      <a:pt x="82" y="1"/>
                      <a:pt x="8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506" name="Google Shape;506;p5"/>
              <p:cNvSpPr/>
              <p:nvPr/>
            </p:nvSpPr>
            <p:spPr>
              <a:xfrm>
                <a:off x="4344550" y="-275490"/>
                <a:ext cx="72650" cy="2199841"/>
              </a:xfrm>
              <a:custGeom>
                <a:rect b="b" l="l" r="r" t="t"/>
                <a:pathLst>
                  <a:path extrusionOk="0" h="64243" w="2906">
                    <a:moveTo>
                      <a:pt x="2761" y="1"/>
                    </a:moveTo>
                    <a:cubicBezTo>
                      <a:pt x="2744" y="1"/>
                      <a:pt x="2744" y="30"/>
                      <a:pt x="2744" y="175"/>
                    </a:cubicBezTo>
                    <a:cubicBezTo>
                      <a:pt x="2663" y="337"/>
                      <a:pt x="1" y="20832"/>
                      <a:pt x="2179" y="64162"/>
                    </a:cubicBezTo>
                    <a:cubicBezTo>
                      <a:pt x="2179" y="64162"/>
                      <a:pt x="2260" y="64243"/>
                      <a:pt x="2260" y="64243"/>
                    </a:cubicBezTo>
                    <a:cubicBezTo>
                      <a:pt x="2341" y="64243"/>
                      <a:pt x="2421" y="64162"/>
                      <a:pt x="2421" y="64162"/>
                    </a:cubicBezTo>
                    <a:cubicBezTo>
                      <a:pt x="243" y="20832"/>
                      <a:pt x="2905" y="337"/>
                      <a:pt x="2905" y="175"/>
                    </a:cubicBezTo>
                    <a:cubicBezTo>
                      <a:pt x="2905" y="95"/>
                      <a:pt x="2905" y="95"/>
                      <a:pt x="2825" y="14"/>
                    </a:cubicBezTo>
                    <a:cubicBezTo>
                      <a:pt x="2792" y="14"/>
                      <a:pt x="2773" y="1"/>
                      <a:pt x="276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507" name="Google Shape;507;p5"/>
              <p:cNvSpPr/>
              <p:nvPr/>
            </p:nvSpPr>
            <p:spPr>
              <a:xfrm>
                <a:off x="4479702" y="244416"/>
                <a:ext cx="365150" cy="1679937"/>
              </a:xfrm>
              <a:custGeom>
                <a:rect b="b" l="l" r="r" t="t"/>
                <a:pathLst>
                  <a:path extrusionOk="0" h="49060" w="14606">
                    <a:moveTo>
                      <a:pt x="12508" y="0"/>
                    </a:moveTo>
                    <a:cubicBezTo>
                      <a:pt x="12508" y="81"/>
                      <a:pt x="12508" y="162"/>
                      <a:pt x="12508" y="162"/>
                    </a:cubicBezTo>
                    <a:cubicBezTo>
                      <a:pt x="12750" y="888"/>
                      <a:pt x="14605" y="15654"/>
                      <a:pt x="11620" y="19850"/>
                    </a:cubicBezTo>
                    <a:cubicBezTo>
                      <a:pt x="10894" y="20738"/>
                      <a:pt x="10168" y="21544"/>
                      <a:pt x="9361" y="22351"/>
                    </a:cubicBezTo>
                    <a:cubicBezTo>
                      <a:pt x="5730" y="25982"/>
                      <a:pt x="727" y="30985"/>
                      <a:pt x="1" y="48979"/>
                    </a:cubicBezTo>
                    <a:cubicBezTo>
                      <a:pt x="1" y="48979"/>
                      <a:pt x="1" y="49060"/>
                      <a:pt x="81" y="49060"/>
                    </a:cubicBezTo>
                    <a:cubicBezTo>
                      <a:pt x="81" y="49060"/>
                      <a:pt x="162" y="48979"/>
                      <a:pt x="162" y="48979"/>
                    </a:cubicBezTo>
                    <a:cubicBezTo>
                      <a:pt x="888" y="31066"/>
                      <a:pt x="5810" y="26063"/>
                      <a:pt x="9441" y="22432"/>
                    </a:cubicBezTo>
                    <a:cubicBezTo>
                      <a:pt x="10248" y="21706"/>
                      <a:pt x="11055" y="20818"/>
                      <a:pt x="11701" y="19931"/>
                    </a:cubicBezTo>
                    <a:cubicBezTo>
                      <a:pt x="13314" y="17671"/>
                      <a:pt x="13556" y="12427"/>
                      <a:pt x="13395" y="8392"/>
                    </a:cubicBezTo>
                    <a:cubicBezTo>
                      <a:pt x="13314" y="5568"/>
                      <a:pt x="13072" y="2825"/>
                      <a:pt x="12669"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508" name="Google Shape;508;p5"/>
              <p:cNvSpPr/>
              <p:nvPr/>
            </p:nvSpPr>
            <p:spPr>
              <a:xfrm>
                <a:off x="4511978" y="246025"/>
                <a:ext cx="423650" cy="1675554"/>
              </a:xfrm>
              <a:custGeom>
                <a:rect b="b" l="l" r="r" t="t"/>
                <a:pathLst>
                  <a:path extrusionOk="0" h="48932" w="16946">
                    <a:moveTo>
                      <a:pt x="14358" y="1"/>
                    </a:moveTo>
                    <a:cubicBezTo>
                      <a:pt x="14283" y="1"/>
                      <a:pt x="14202" y="58"/>
                      <a:pt x="14202" y="115"/>
                    </a:cubicBezTo>
                    <a:cubicBezTo>
                      <a:pt x="15332" y="2939"/>
                      <a:pt x="16058" y="5924"/>
                      <a:pt x="16381" y="8910"/>
                    </a:cubicBezTo>
                    <a:cubicBezTo>
                      <a:pt x="16703" y="13348"/>
                      <a:pt x="16058" y="19642"/>
                      <a:pt x="10732" y="23999"/>
                    </a:cubicBezTo>
                    <a:cubicBezTo>
                      <a:pt x="1211" y="31987"/>
                      <a:pt x="243" y="37151"/>
                      <a:pt x="1" y="48770"/>
                    </a:cubicBezTo>
                    <a:cubicBezTo>
                      <a:pt x="1" y="48851"/>
                      <a:pt x="81" y="48851"/>
                      <a:pt x="81" y="48932"/>
                    </a:cubicBezTo>
                    <a:cubicBezTo>
                      <a:pt x="162" y="48851"/>
                      <a:pt x="243" y="48851"/>
                      <a:pt x="243" y="48770"/>
                    </a:cubicBezTo>
                    <a:cubicBezTo>
                      <a:pt x="404" y="37232"/>
                      <a:pt x="1372" y="32068"/>
                      <a:pt x="10894" y="24160"/>
                    </a:cubicBezTo>
                    <a:cubicBezTo>
                      <a:pt x="16219" y="19722"/>
                      <a:pt x="16945" y="13429"/>
                      <a:pt x="16542" y="8910"/>
                    </a:cubicBezTo>
                    <a:cubicBezTo>
                      <a:pt x="16300" y="5844"/>
                      <a:pt x="15574" y="2858"/>
                      <a:pt x="14444" y="34"/>
                    </a:cubicBezTo>
                    <a:cubicBezTo>
                      <a:pt x="14420" y="11"/>
                      <a:pt x="14390" y="1"/>
                      <a:pt x="143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509" name="Google Shape;509;p5"/>
              <p:cNvSpPr/>
              <p:nvPr/>
            </p:nvSpPr>
            <p:spPr>
              <a:xfrm>
                <a:off x="3959242" y="821883"/>
                <a:ext cx="419625" cy="1312447"/>
              </a:xfrm>
              <a:custGeom>
                <a:rect b="b" l="l" r="r" t="t"/>
                <a:pathLst>
                  <a:path extrusionOk="0" h="38328" w="16785">
                    <a:moveTo>
                      <a:pt x="3229" y="1"/>
                    </a:moveTo>
                    <a:cubicBezTo>
                      <a:pt x="2583" y="2018"/>
                      <a:pt x="2341" y="4035"/>
                      <a:pt x="2422" y="6133"/>
                    </a:cubicBezTo>
                    <a:cubicBezTo>
                      <a:pt x="2502" y="9360"/>
                      <a:pt x="3551" y="13637"/>
                      <a:pt x="7666" y="15816"/>
                    </a:cubicBezTo>
                    <a:cubicBezTo>
                      <a:pt x="13960" y="19124"/>
                      <a:pt x="15816" y="20899"/>
                      <a:pt x="16704" y="38247"/>
                    </a:cubicBezTo>
                    <a:cubicBezTo>
                      <a:pt x="16704" y="38288"/>
                      <a:pt x="16724" y="38308"/>
                      <a:pt x="16744" y="38318"/>
                    </a:cubicBezTo>
                    <a:lnTo>
                      <a:pt x="16744" y="38318"/>
                    </a:lnTo>
                    <a:cubicBezTo>
                      <a:pt x="16764" y="38308"/>
                      <a:pt x="16784" y="38288"/>
                      <a:pt x="16784" y="38247"/>
                    </a:cubicBezTo>
                    <a:cubicBezTo>
                      <a:pt x="15897" y="20818"/>
                      <a:pt x="13879" y="18962"/>
                      <a:pt x="7666" y="15654"/>
                    </a:cubicBezTo>
                    <a:cubicBezTo>
                      <a:pt x="1" y="11539"/>
                      <a:pt x="3148" y="485"/>
                      <a:pt x="3229" y="162"/>
                    </a:cubicBezTo>
                    <a:cubicBezTo>
                      <a:pt x="3309" y="81"/>
                      <a:pt x="3309" y="81"/>
                      <a:pt x="3229" y="1"/>
                    </a:cubicBezTo>
                    <a:close/>
                    <a:moveTo>
                      <a:pt x="16744" y="38318"/>
                    </a:moveTo>
                    <a:cubicBezTo>
                      <a:pt x="16724" y="38328"/>
                      <a:pt x="16704" y="38328"/>
                      <a:pt x="16704" y="38328"/>
                    </a:cubicBezTo>
                    <a:lnTo>
                      <a:pt x="16784" y="38328"/>
                    </a:lnTo>
                    <a:cubicBezTo>
                      <a:pt x="16784" y="38328"/>
                      <a:pt x="16764" y="38328"/>
                      <a:pt x="16744" y="38318"/>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510" name="Google Shape;510;p5"/>
              <p:cNvSpPr/>
              <p:nvPr/>
            </p:nvSpPr>
            <p:spPr>
              <a:xfrm>
                <a:off x="3908816" y="821883"/>
                <a:ext cx="413550" cy="1309707"/>
              </a:xfrm>
              <a:custGeom>
                <a:rect b="b" l="l" r="r" t="t"/>
                <a:pathLst>
                  <a:path extrusionOk="0" h="38248" w="16542">
                    <a:moveTo>
                      <a:pt x="2341" y="1"/>
                    </a:moveTo>
                    <a:cubicBezTo>
                      <a:pt x="2260" y="1"/>
                      <a:pt x="2179" y="1"/>
                      <a:pt x="2179" y="81"/>
                    </a:cubicBezTo>
                    <a:cubicBezTo>
                      <a:pt x="2179" y="243"/>
                      <a:pt x="1" y="14928"/>
                      <a:pt x="6940" y="18962"/>
                    </a:cubicBezTo>
                    <a:cubicBezTo>
                      <a:pt x="16139" y="24127"/>
                      <a:pt x="16219" y="28322"/>
                      <a:pt x="16381" y="36714"/>
                    </a:cubicBezTo>
                    <a:lnTo>
                      <a:pt x="16381" y="38167"/>
                    </a:lnTo>
                    <a:cubicBezTo>
                      <a:pt x="16381" y="38167"/>
                      <a:pt x="16381" y="38247"/>
                      <a:pt x="16461" y="38247"/>
                    </a:cubicBezTo>
                    <a:cubicBezTo>
                      <a:pt x="16542" y="38247"/>
                      <a:pt x="16542" y="38167"/>
                      <a:pt x="16542" y="38167"/>
                    </a:cubicBezTo>
                    <a:lnTo>
                      <a:pt x="16542" y="36714"/>
                    </a:lnTo>
                    <a:cubicBezTo>
                      <a:pt x="16381" y="28242"/>
                      <a:pt x="16300" y="24046"/>
                      <a:pt x="7021" y="18720"/>
                    </a:cubicBezTo>
                    <a:cubicBezTo>
                      <a:pt x="162" y="14847"/>
                      <a:pt x="2421" y="243"/>
                      <a:pt x="2421" y="81"/>
                    </a:cubicBezTo>
                    <a:cubicBezTo>
                      <a:pt x="2421" y="81"/>
                      <a:pt x="2341" y="1"/>
                      <a:pt x="234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grpSp>
        <p:sp>
          <p:nvSpPr>
            <p:cNvPr id="511" name="Google Shape;511;p5"/>
            <p:cNvSpPr/>
            <p:nvPr/>
          </p:nvSpPr>
          <p:spPr>
            <a:xfrm>
              <a:off x="2905832" y="4018820"/>
              <a:ext cx="582801" cy="503129"/>
            </a:xfrm>
            <a:custGeom>
              <a:rect b="b" l="l" r="r" t="t"/>
              <a:pathLst>
                <a:path extrusionOk="0" h="29049" w="33649">
                  <a:moveTo>
                    <a:pt x="1" y="1"/>
                  </a:moveTo>
                  <a:lnTo>
                    <a:pt x="5972" y="29049"/>
                  </a:lnTo>
                  <a:lnTo>
                    <a:pt x="28242" y="29049"/>
                  </a:lnTo>
                  <a:lnTo>
                    <a:pt x="33648" y="1"/>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
            <p:cNvSpPr/>
            <p:nvPr/>
          </p:nvSpPr>
          <p:spPr>
            <a:xfrm>
              <a:off x="2993887" y="4105471"/>
              <a:ext cx="403902" cy="202661"/>
            </a:xfrm>
            <a:custGeom>
              <a:rect b="b" l="l" r="r" t="t"/>
              <a:pathLst>
                <a:path extrusionOk="0" h="11701" w="23320">
                  <a:moveTo>
                    <a:pt x="5568" y="1130"/>
                  </a:moveTo>
                  <a:cubicBezTo>
                    <a:pt x="5649" y="1130"/>
                    <a:pt x="5729" y="1130"/>
                    <a:pt x="5891" y="1211"/>
                  </a:cubicBezTo>
                  <a:cubicBezTo>
                    <a:pt x="6133" y="1372"/>
                    <a:pt x="6375" y="1695"/>
                    <a:pt x="6455" y="2018"/>
                  </a:cubicBezTo>
                  <a:cubicBezTo>
                    <a:pt x="6698" y="3228"/>
                    <a:pt x="6617" y="4600"/>
                    <a:pt x="6052" y="5730"/>
                  </a:cubicBezTo>
                  <a:cubicBezTo>
                    <a:pt x="5568" y="6617"/>
                    <a:pt x="4922" y="7424"/>
                    <a:pt x="4115" y="8150"/>
                  </a:cubicBezTo>
                  <a:cubicBezTo>
                    <a:pt x="3067" y="6133"/>
                    <a:pt x="3228" y="3793"/>
                    <a:pt x="4438" y="1856"/>
                  </a:cubicBezTo>
                  <a:cubicBezTo>
                    <a:pt x="4680" y="1453"/>
                    <a:pt x="5084" y="1211"/>
                    <a:pt x="5568" y="1130"/>
                  </a:cubicBezTo>
                  <a:close/>
                  <a:moveTo>
                    <a:pt x="20253" y="162"/>
                  </a:moveTo>
                  <a:cubicBezTo>
                    <a:pt x="20899" y="162"/>
                    <a:pt x="21302" y="888"/>
                    <a:pt x="21464" y="1614"/>
                  </a:cubicBezTo>
                  <a:cubicBezTo>
                    <a:pt x="21948" y="3793"/>
                    <a:pt x="21625" y="6133"/>
                    <a:pt x="20495" y="8069"/>
                  </a:cubicBezTo>
                  <a:lnTo>
                    <a:pt x="20334" y="8473"/>
                  </a:lnTo>
                  <a:cubicBezTo>
                    <a:pt x="18720" y="6456"/>
                    <a:pt x="18236" y="3712"/>
                    <a:pt x="19124" y="1292"/>
                  </a:cubicBezTo>
                  <a:cubicBezTo>
                    <a:pt x="19285" y="888"/>
                    <a:pt x="19688" y="243"/>
                    <a:pt x="20253" y="162"/>
                  </a:cubicBezTo>
                  <a:close/>
                  <a:moveTo>
                    <a:pt x="12507" y="565"/>
                  </a:moveTo>
                  <a:cubicBezTo>
                    <a:pt x="12830" y="646"/>
                    <a:pt x="13153" y="807"/>
                    <a:pt x="13314" y="1130"/>
                  </a:cubicBezTo>
                  <a:cubicBezTo>
                    <a:pt x="13475" y="1534"/>
                    <a:pt x="13556" y="1937"/>
                    <a:pt x="13556" y="2341"/>
                  </a:cubicBezTo>
                  <a:cubicBezTo>
                    <a:pt x="13637" y="4438"/>
                    <a:pt x="13153" y="6536"/>
                    <a:pt x="12184" y="8392"/>
                  </a:cubicBezTo>
                  <a:cubicBezTo>
                    <a:pt x="12023" y="8715"/>
                    <a:pt x="11862" y="8957"/>
                    <a:pt x="11620" y="9199"/>
                  </a:cubicBezTo>
                  <a:cubicBezTo>
                    <a:pt x="11458" y="8957"/>
                    <a:pt x="11297" y="8715"/>
                    <a:pt x="11135" y="8473"/>
                  </a:cubicBezTo>
                  <a:cubicBezTo>
                    <a:pt x="10409" y="6940"/>
                    <a:pt x="10167" y="5165"/>
                    <a:pt x="10490" y="3551"/>
                  </a:cubicBezTo>
                  <a:cubicBezTo>
                    <a:pt x="10651" y="2583"/>
                    <a:pt x="11055" y="1695"/>
                    <a:pt x="11700" y="1050"/>
                  </a:cubicBezTo>
                  <a:cubicBezTo>
                    <a:pt x="11862" y="807"/>
                    <a:pt x="12104" y="646"/>
                    <a:pt x="12346" y="565"/>
                  </a:cubicBezTo>
                  <a:close/>
                  <a:moveTo>
                    <a:pt x="20334" y="1"/>
                  </a:moveTo>
                  <a:cubicBezTo>
                    <a:pt x="19608" y="1"/>
                    <a:pt x="19204" y="727"/>
                    <a:pt x="19043" y="1211"/>
                  </a:cubicBezTo>
                  <a:cubicBezTo>
                    <a:pt x="18155" y="3712"/>
                    <a:pt x="18639" y="6456"/>
                    <a:pt x="20253" y="8554"/>
                  </a:cubicBezTo>
                  <a:cubicBezTo>
                    <a:pt x="19688" y="9522"/>
                    <a:pt x="18882" y="10248"/>
                    <a:pt x="17913" y="10813"/>
                  </a:cubicBezTo>
                  <a:cubicBezTo>
                    <a:pt x="17160" y="11243"/>
                    <a:pt x="16300" y="11458"/>
                    <a:pt x="15451" y="11458"/>
                  </a:cubicBezTo>
                  <a:cubicBezTo>
                    <a:pt x="15026" y="11458"/>
                    <a:pt x="14605" y="11405"/>
                    <a:pt x="14202" y="11297"/>
                  </a:cubicBezTo>
                  <a:cubicBezTo>
                    <a:pt x="13233" y="10894"/>
                    <a:pt x="12346" y="10248"/>
                    <a:pt x="11781" y="9361"/>
                  </a:cubicBezTo>
                  <a:cubicBezTo>
                    <a:pt x="11942" y="9118"/>
                    <a:pt x="12184" y="8796"/>
                    <a:pt x="12346" y="8473"/>
                  </a:cubicBezTo>
                  <a:cubicBezTo>
                    <a:pt x="13395" y="6617"/>
                    <a:pt x="13879" y="4438"/>
                    <a:pt x="13798" y="2341"/>
                  </a:cubicBezTo>
                  <a:cubicBezTo>
                    <a:pt x="13798" y="1937"/>
                    <a:pt x="13717" y="1453"/>
                    <a:pt x="13475" y="1130"/>
                  </a:cubicBezTo>
                  <a:cubicBezTo>
                    <a:pt x="13335" y="708"/>
                    <a:pt x="12948" y="469"/>
                    <a:pt x="12583" y="469"/>
                  </a:cubicBezTo>
                  <a:cubicBezTo>
                    <a:pt x="12530" y="469"/>
                    <a:pt x="12478" y="474"/>
                    <a:pt x="12426" y="485"/>
                  </a:cubicBezTo>
                  <a:cubicBezTo>
                    <a:pt x="12104" y="485"/>
                    <a:pt x="11862" y="646"/>
                    <a:pt x="11620" y="888"/>
                  </a:cubicBezTo>
                  <a:cubicBezTo>
                    <a:pt x="10974" y="1614"/>
                    <a:pt x="10571" y="2502"/>
                    <a:pt x="10409" y="3470"/>
                  </a:cubicBezTo>
                  <a:cubicBezTo>
                    <a:pt x="10086" y="5245"/>
                    <a:pt x="10329" y="7021"/>
                    <a:pt x="11055" y="8554"/>
                  </a:cubicBezTo>
                  <a:cubicBezTo>
                    <a:pt x="11216" y="8876"/>
                    <a:pt x="11377" y="9118"/>
                    <a:pt x="11620" y="9441"/>
                  </a:cubicBezTo>
                  <a:cubicBezTo>
                    <a:pt x="10813" y="10652"/>
                    <a:pt x="9602" y="11378"/>
                    <a:pt x="8150" y="11458"/>
                  </a:cubicBezTo>
                  <a:cubicBezTo>
                    <a:pt x="6778" y="11297"/>
                    <a:pt x="5487" y="10490"/>
                    <a:pt x="4761" y="9280"/>
                  </a:cubicBezTo>
                  <a:cubicBezTo>
                    <a:pt x="4600" y="9038"/>
                    <a:pt x="4438" y="8715"/>
                    <a:pt x="4277" y="8392"/>
                  </a:cubicBezTo>
                  <a:cubicBezTo>
                    <a:pt x="5003" y="7666"/>
                    <a:pt x="5729" y="6778"/>
                    <a:pt x="6213" y="5810"/>
                  </a:cubicBezTo>
                  <a:cubicBezTo>
                    <a:pt x="6778" y="4681"/>
                    <a:pt x="6940" y="3309"/>
                    <a:pt x="6617" y="2018"/>
                  </a:cubicBezTo>
                  <a:cubicBezTo>
                    <a:pt x="6536" y="1695"/>
                    <a:pt x="6294" y="1292"/>
                    <a:pt x="5971" y="1130"/>
                  </a:cubicBezTo>
                  <a:cubicBezTo>
                    <a:pt x="5853" y="1086"/>
                    <a:pt x="5734" y="1066"/>
                    <a:pt x="5618" y="1066"/>
                  </a:cubicBezTo>
                  <a:cubicBezTo>
                    <a:pt x="5100" y="1066"/>
                    <a:pt x="4621" y="1461"/>
                    <a:pt x="4358" y="1856"/>
                  </a:cubicBezTo>
                  <a:cubicBezTo>
                    <a:pt x="3067" y="3793"/>
                    <a:pt x="2986" y="6294"/>
                    <a:pt x="4035" y="8312"/>
                  </a:cubicBezTo>
                  <a:cubicBezTo>
                    <a:pt x="3954" y="8473"/>
                    <a:pt x="3793" y="8554"/>
                    <a:pt x="3631" y="8715"/>
                  </a:cubicBezTo>
                  <a:cubicBezTo>
                    <a:pt x="2905" y="9361"/>
                    <a:pt x="1937" y="9925"/>
                    <a:pt x="969" y="10248"/>
                  </a:cubicBezTo>
                  <a:cubicBezTo>
                    <a:pt x="646" y="10329"/>
                    <a:pt x="323" y="10409"/>
                    <a:pt x="0" y="10409"/>
                  </a:cubicBezTo>
                  <a:lnTo>
                    <a:pt x="0" y="10571"/>
                  </a:lnTo>
                  <a:cubicBezTo>
                    <a:pt x="323" y="10571"/>
                    <a:pt x="646" y="10490"/>
                    <a:pt x="969" y="10409"/>
                  </a:cubicBezTo>
                  <a:cubicBezTo>
                    <a:pt x="2018" y="10087"/>
                    <a:pt x="2905" y="9522"/>
                    <a:pt x="3712" y="8796"/>
                  </a:cubicBezTo>
                  <a:lnTo>
                    <a:pt x="4115" y="8473"/>
                  </a:lnTo>
                  <a:cubicBezTo>
                    <a:pt x="4277" y="8796"/>
                    <a:pt x="4438" y="9118"/>
                    <a:pt x="4600" y="9361"/>
                  </a:cubicBezTo>
                  <a:cubicBezTo>
                    <a:pt x="5407" y="10652"/>
                    <a:pt x="6698" y="11458"/>
                    <a:pt x="8150" y="11620"/>
                  </a:cubicBezTo>
                  <a:cubicBezTo>
                    <a:pt x="9522" y="11539"/>
                    <a:pt x="10893" y="10813"/>
                    <a:pt x="11620" y="9603"/>
                  </a:cubicBezTo>
                  <a:cubicBezTo>
                    <a:pt x="12265" y="10409"/>
                    <a:pt x="13072" y="11136"/>
                    <a:pt x="14121" y="11458"/>
                  </a:cubicBezTo>
                  <a:cubicBezTo>
                    <a:pt x="14524" y="11620"/>
                    <a:pt x="15008" y="11701"/>
                    <a:pt x="15493" y="11701"/>
                  </a:cubicBezTo>
                  <a:cubicBezTo>
                    <a:pt x="16300" y="11701"/>
                    <a:pt x="17187" y="11458"/>
                    <a:pt x="17913" y="11055"/>
                  </a:cubicBezTo>
                  <a:cubicBezTo>
                    <a:pt x="18882" y="10490"/>
                    <a:pt x="19769" y="9683"/>
                    <a:pt x="20334" y="8715"/>
                  </a:cubicBezTo>
                  <a:cubicBezTo>
                    <a:pt x="20657" y="9118"/>
                    <a:pt x="20979" y="9441"/>
                    <a:pt x="21383" y="9764"/>
                  </a:cubicBezTo>
                  <a:cubicBezTo>
                    <a:pt x="21948" y="10329"/>
                    <a:pt x="22593" y="10732"/>
                    <a:pt x="23319" y="11055"/>
                  </a:cubicBezTo>
                  <a:lnTo>
                    <a:pt x="23319" y="10894"/>
                  </a:lnTo>
                  <a:cubicBezTo>
                    <a:pt x="22593" y="10571"/>
                    <a:pt x="21948" y="10167"/>
                    <a:pt x="21383" y="9603"/>
                  </a:cubicBezTo>
                  <a:cubicBezTo>
                    <a:pt x="21060" y="9280"/>
                    <a:pt x="20737" y="8957"/>
                    <a:pt x="20415" y="8554"/>
                  </a:cubicBezTo>
                  <a:lnTo>
                    <a:pt x="20657" y="8150"/>
                  </a:lnTo>
                  <a:cubicBezTo>
                    <a:pt x="21786" y="6133"/>
                    <a:pt x="22190" y="3793"/>
                    <a:pt x="21625" y="1534"/>
                  </a:cubicBezTo>
                  <a:cubicBezTo>
                    <a:pt x="21464" y="807"/>
                    <a:pt x="21060" y="1"/>
                    <a:pt x="2033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
            <p:cNvSpPr/>
            <p:nvPr/>
          </p:nvSpPr>
          <p:spPr>
            <a:xfrm>
              <a:off x="3149005" y="4371004"/>
              <a:ext cx="15397" cy="60118"/>
            </a:xfrm>
            <a:custGeom>
              <a:rect b="b" l="l" r="r" t="t"/>
              <a:pathLst>
                <a:path extrusionOk="0" h="3471" w="889">
                  <a:moveTo>
                    <a:pt x="404" y="1"/>
                  </a:moveTo>
                  <a:cubicBezTo>
                    <a:pt x="162" y="1"/>
                    <a:pt x="1" y="727"/>
                    <a:pt x="1" y="1695"/>
                  </a:cubicBezTo>
                  <a:cubicBezTo>
                    <a:pt x="1" y="2663"/>
                    <a:pt x="162" y="3470"/>
                    <a:pt x="404" y="3470"/>
                  </a:cubicBezTo>
                  <a:cubicBezTo>
                    <a:pt x="727" y="3470"/>
                    <a:pt x="888" y="2663"/>
                    <a:pt x="888" y="1695"/>
                  </a:cubicBezTo>
                  <a:cubicBezTo>
                    <a:pt x="888" y="727"/>
                    <a:pt x="727"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
            <p:cNvSpPr/>
            <p:nvPr/>
          </p:nvSpPr>
          <p:spPr>
            <a:xfrm>
              <a:off x="3244040" y="4371004"/>
              <a:ext cx="15397" cy="60118"/>
            </a:xfrm>
            <a:custGeom>
              <a:rect b="b" l="l" r="r" t="t"/>
              <a:pathLst>
                <a:path extrusionOk="0" h="3471" w="889">
                  <a:moveTo>
                    <a:pt x="404" y="1"/>
                  </a:moveTo>
                  <a:cubicBezTo>
                    <a:pt x="162" y="1"/>
                    <a:pt x="1" y="727"/>
                    <a:pt x="1" y="1695"/>
                  </a:cubicBezTo>
                  <a:cubicBezTo>
                    <a:pt x="1" y="2663"/>
                    <a:pt x="162" y="3470"/>
                    <a:pt x="404" y="3470"/>
                  </a:cubicBezTo>
                  <a:cubicBezTo>
                    <a:pt x="646" y="3470"/>
                    <a:pt x="888" y="2663"/>
                    <a:pt x="888" y="1695"/>
                  </a:cubicBezTo>
                  <a:cubicBezTo>
                    <a:pt x="888" y="727"/>
                    <a:pt x="646" y="1"/>
                    <a:pt x="40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
            <p:cNvSpPr/>
            <p:nvPr/>
          </p:nvSpPr>
          <p:spPr>
            <a:xfrm>
              <a:off x="3339075" y="4371004"/>
              <a:ext cx="15397" cy="60118"/>
            </a:xfrm>
            <a:custGeom>
              <a:rect b="b" l="l" r="r" t="t"/>
              <a:pathLst>
                <a:path extrusionOk="0" h="3471" w="889">
                  <a:moveTo>
                    <a:pt x="485" y="1"/>
                  </a:moveTo>
                  <a:cubicBezTo>
                    <a:pt x="243" y="1"/>
                    <a:pt x="1" y="727"/>
                    <a:pt x="1" y="1695"/>
                  </a:cubicBezTo>
                  <a:cubicBezTo>
                    <a:pt x="1" y="2663"/>
                    <a:pt x="243" y="3470"/>
                    <a:pt x="485" y="3470"/>
                  </a:cubicBezTo>
                  <a:cubicBezTo>
                    <a:pt x="727" y="3470"/>
                    <a:pt x="888" y="2663"/>
                    <a:pt x="888" y="1695"/>
                  </a:cubicBezTo>
                  <a:cubicBezTo>
                    <a:pt x="888" y="727"/>
                    <a:pt x="727" y="1"/>
                    <a:pt x="48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
            <p:cNvSpPr/>
            <p:nvPr/>
          </p:nvSpPr>
          <p:spPr>
            <a:xfrm>
              <a:off x="2904447" y="4049563"/>
              <a:ext cx="567403" cy="4226"/>
            </a:xfrm>
            <a:custGeom>
              <a:rect b="b" l="l" r="r" t="t"/>
              <a:pathLst>
                <a:path extrusionOk="0" h="244" w="32760">
                  <a:moveTo>
                    <a:pt x="81" y="1"/>
                  </a:moveTo>
                  <a:cubicBezTo>
                    <a:pt x="0" y="1"/>
                    <a:pt x="0" y="82"/>
                    <a:pt x="0" y="82"/>
                  </a:cubicBezTo>
                  <a:cubicBezTo>
                    <a:pt x="0" y="162"/>
                    <a:pt x="0" y="243"/>
                    <a:pt x="81" y="243"/>
                  </a:cubicBezTo>
                  <a:lnTo>
                    <a:pt x="32679" y="243"/>
                  </a:lnTo>
                  <a:cubicBezTo>
                    <a:pt x="32760" y="243"/>
                    <a:pt x="32760" y="162"/>
                    <a:pt x="32760" y="82"/>
                  </a:cubicBezTo>
                  <a:cubicBezTo>
                    <a:pt x="32760" y="82"/>
                    <a:pt x="32760" y="1"/>
                    <a:pt x="3267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
            <p:cNvSpPr/>
            <p:nvPr/>
          </p:nvSpPr>
          <p:spPr>
            <a:xfrm>
              <a:off x="2999482" y="4491188"/>
              <a:ext cx="403902" cy="2823"/>
            </a:xfrm>
            <a:custGeom>
              <a:rect b="b" l="l" r="r" t="t"/>
              <a:pathLst>
                <a:path extrusionOk="0" h="163" w="23320">
                  <a:moveTo>
                    <a:pt x="161" y="1"/>
                  </a:moveTo>
                  <a:cubicBezTo>
                    <a:pt x="0" y="1"/>
                    <a:pt x="0" y="162"/>
                    <a:pt x="161" y="162"/>
                  </a:cubicBezTo>
                  <a:lnTo>
                    <a:pt x="23158" y="162"/>
                  </a:lnTo>
                  <a:cubicBezTo>
                    <a:pt x="23319" y="162"/>
                    <a:pt x="23319" y="1"/>
                    <a:pt x="2315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8" name="Google Shape;518;p5"/>
          <p:cNvGrpSpPr/>
          <p:nvPr/>
        </p:nvGrpSpPr>
        <p:grpSpPr>
          <a:xfrm>
            <a:off x="6273742" y="3157199"/>
            <a:ext cx="691531" cy="1385343"/>
            <a:chOff x="5208159" y="1733828"/>
            <a:chExt cx="1182712" cy="2369322"/>
          </a:xfrm>
        </p:grpSpPr>
        <p:sp>
          <p:nvSpPr>
            <p:cNvPr id="519" name="Google Shape;519;p5"/>
            <p:cNvSpPr/>
            <p:nvPr/>
          </p:nvSpPr>
          <p:spPr>
            <a:xfrm>
              <a:off x="5359225" y="3316400"/>
              <a:ext cx="879525" cy="92825"/>
            </a:xfrm>
            <a:custGeom>
              <a:rect b="b" l="l" r="r" t="t"/>
              <a:pathLst>
                <a:path extrusionOk="0" h="3713" w="35181">
                  <a:moveTo>
                    <a:pt x="17590" y="1"/>
                  </a:moveTo>
                  <a:cubicBezTo>
                    <a:pt x="7908" y="1"/>
                    <a:pt x="0" y="888"/>
                    <a:pt x="0" y="1857"/>
                  </a:cubicBezTo>
                  <a:cubicBezTo>
                    <a:pt x="0" y="2906"/>
                    <a:pt x="7908" y="3713"/>
                    <a:pt x="17590" y="3713"/>
                  </a:cubicBezTo>
                  <a:cubicBezTo>
                    <a:pt x="27273" y="3713"/>
                    <a:pt x="35180" y="2906"/>
                    <a:pt x="35180" y="1857"/>
                  </a:cubicBezTo>
                  <a:cubicBezTo>
                    <a:pt x="35180" y="888"/>
                    <a:pt x="27273" y="1"/>
                    <a:pt x="175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
            <p:cNvSpPr/>
            <p:nvPr/>
          </p:nvSpPr>
          <p:spPr>
            <a:xfrm>
              <a:off x="5396415" y="1733828"/>
              <a:ext cx="706050" cy="313975"/>
            </a:xfrm>
            <a:custGeom>
              <a:rect b="b" l="l" r="r" t="t"/>
              <a:pathLst>
                <a:path extrusionOk="0" h="12559" w="28242">
                  <a:moveTo>
                    <a:pt x="14045" y="0"/>
                  </a:moveTo>
                  <a:cubicBezTo>
                    <a:pt x="13886" y="0"/>
                    <a:pt x="13724" y="17"/>
                    <a:pt x="13557" y="52"/>
                  </a:cubicBezTo>
                  <a:cubicBezTo>
                    <a:pt x="9603" y="858"/>
                    <a:pt x="12669" y="9573"/>
                    <a:pt x="12669" y="9573"/>
                  </a:cubicBezTo>
                  <a:cubicBezTo>
                    <a:pt x="12669" y="9573"/>
                    <a:pt x="8230" y="4769"/>
                    <a:pt x="4842" y="4769"/>
                  </a:cubicBezTo>
                  <a:cubicBezTo>
                    <a:pt x="4327" y="4769"/>
                    <a:pt x="3837" y="4880"/>
                    <a:pt x="3390" y="5135"/>
                  </a:cubicBezTo>
                  <a:cubicBezTo>
                    <a:pt x="1" y="7072"/>
                    <a:pt x="8715" y="12558"/>
                    <a:pt x="8715" y="12558"/>
                  </a:cubicBezTo>
                  <a:lnTo>
                    <a:pt x="20657" y="12155"/>
                  </a:lnTo>
                  <a:cubicBezTo>
                    <a:pt x="20657" y="12155"/>
                    <a:pt x="28242" y="6507"/>
                    <a:pt x="25902" y="4167"/>
                  </a:cubicBezTo>
                  <a:cubicBezTo>
                    <a:pt x="25539" y="3804"/>
                    <a:pt x="25126" y="3650"/>
                    <a:pt x="24686" y="3650"/>
                  </a:cubicBezTo>
                  <a:cubicBezTo>
                    <a:pt x="22292" y="3650"/>
                    <a:pt x="19124" y="8201"/>
                    <a:pt x="19124" y="8201"/>
                  </a:cubicBezTo>
                  <a:cubicBezTo>
                    <a:pt x="19124" y="8201"/>
                    <a:pt x="17573" y="0"/>
                    <a:pt x="1404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
            <p:cNvSpPr/>
            <p:nvPr/>
          </p:nvSpPr>
          <p:spPr>
            <a:xfrm>
              <a:off x="5392390" y="1786003"/>
              <a:ext cx="719275" cy="372750"/>
            </a:xfrm>
            <a:custGeom>
              <a:rect b="b" l="l" r="r" t="t"/>
              <a:pathLst>
                <a:path extrusionOk="0" h="14910" w="28771">
                  <a:moveTo>
                    <a:pt x="19119" y="1"/>
                  </a:moveTo>
                  <a:cubicBezTo>
                    <a:pt x="16754" y="1"/>
                    <a:pt x="14912" y="3606"/>
                    <a:pt x="14767" y="5711"/>
                  </a:cubicBezTo>
                  <a:cubicBezTo>
                    <a:pt x="14767" y="5711"/>
                    <a:pt x="13095" y="1640"/>
                    <a:pt x="9682" y="1640"/>
                  </a:cubicBezTo>
                  <a:cubicBezTo>
                    <a:pt x="9499" y="1640"/>
                    <a:pt x="9311" y="1652"/>
                    <a:pt x="9118" y="1676"/>
                  </a:cubicBezTo>
                  <a:cubicBezTo>
                    <a:pt x="5407" y="2241"/>
                    <a:pt x="5971" y="6437"/>
                    <a:pt x="8473" y="8051"/>
                  </a:cubicBezTo>
                  <a:cubicBezTo>
                    <a:pt x="8473" y="8051"/>
                    <a:pt x="5883" y="6628"/>
                    <a:pt x="3768" y="6628"/>
                  </a:cubicBezTo>
                  <a:cubicBezTo>
                    <a:pt x="2738" y="6628"/>
                    <a:pt x="1822" y="6966"/>
                    <a:pt x="1372" y="7970"/>
                  </a:cubicBezTo>
                  <a:cubicBezTo>
                    <a:pt x="0" y="11117"/>
                    <a:pt x="13960" y="14909"/>
                    <a:pt x="13960" y="14909"/>
                  </a:cubicBezTo>
                  <a:cubicBezTo>
                    <a:pt x="13960" y="14909"/>
                    <a:pt x="19931" y="12892"/>
                    <a:pt x="23884" y="11117"/>
                  </a:cubicBezTo>
                  <a:cubicBezTo>
                    <a:pt x="26884" y="9679"/>
                    <a:pt x="28771" y="5192"/>
                    <a:pt x="25382" y="5192"/>
                  </a:cubicBezTo>
                  <a:cubicBezTo>
                    <a:pt x="24395" y="5192"/>
                    <a:pt x="22962" y="5572"/>
                    <a:pt x="20980" y="6518"/>
                  </a:cubicBezTo>
                  <a:cubicBezTo>
                    <a:pt x="20980" y="6518"/>
                    <a:pt x="22674" y="1031"/>
                    <a:pt x="19931" y="143"/>
                  </a:cubicBezTo>
                  <a:cubicBezTo>
                    <a:pt x="19655" y="46"/>
                    <a:pt x="19383" y="1"/>
                    <a:pt x="1911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
            <p:cNvSpPr/>
            <p:nvPr/>
          </p:nvSpPr>
          <p:spPr>
            <a:xfrm>
              <a:off x="5208159" y="2072034"/>
              <a:ext cx="1182712" cy="1306970"/>
            </a:xfrm>
            <a:custGeom>
              <a:rect b="b" l="l" r="r" t="t"/>
              <a:pathLst>
                <a:path extrusionOk="0" h="39420" w="62735">
                  <a:moveTo>
                    <a:pt x="30393" y="1"/>
                  </a:moveTo>
                  <a:cubicBezTo>
                    <a:pt x="1" y="1"/>
                    <a:pt x="18194" y="39419"/>
                    <a:pt x="18194" y="39419"/>
                  </a:cubicBezTo>
                  <a:lnTo>
                    <a:pt x="44014" y="39338"/>
                  </a:lnTo>
                  <a:cubicBezTo>
                    <a:pt x="44014" y="39338"/>
                    <a:pt x="62734" y="1576"/>
                    <a:pt x="32153" y="43"/>
                  </a:cubicBezTo>
                  <a:cubicBezTo>
                    <a:pt x="31549" y="15"/>
                    <a:pt x="30963" y="1"/>
                    <a:pt x="3039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
            <p:cNvSpPr/>
            <p:nvPr/>
          </p:nvSpPr>
          <p:spPr>
            <a:xfrm>
              <a:off x="5359225" y="3376925"/>
              <a:ext cx="879525" cy="726225"/>
            </a:xfrm>
            <a:custGeom>
              <a:rect b="b" l="l" r="r" t="t"/>
              <a:pathLst>
                <a:path extrusionOk="0" h="29049" w="35181">
                  <a:moveTo>
                    <a:pt x="0" y="0"/>
                  </a:moveTo>
                  <a:lnTo>
                    <a:pt x="4599" y="29049"/>
                  </a:lnTo>
                  <a:lnTo>
                    <a:pt x="31227" y="29049"/>
                  </a:lnTo>
                  <a:lnTo>
                    <a:pt x="351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
            <p:cNvSpPr/>
            <p:nvPr/>
          </p:nvSpPr>
          <p:spPr>
            <a:xfrm>
              <a:off x="5419725" y="3501225"/>
              <a:ext cx="760525" cy="196575"/>
            </a:xfrm>
            <a:custGeom>
              <a:rect b="b" l="l" r="r" t="t"/>
              <a:pathLst>
                <a:path extrusionOk="0" h="7863" w="30421">
                  <a:moveTo>
                    <a:pt x="10410" y="112"/>
                  </a:moveTo>
                  <a:cubicBezTo>
                    <a:pt x="10894" y="273"/>
                    <a:pt x="11217" y="677"/>
                    <a:pt x="11297" y="1161"/>
                  </a:cubicBezTo>
                  <a:cubicBezTo>
                    <a:pt x="11378" y="1726"/>
                    <a:pt x="11297" y="3017"/>
                    <a:pt x="9199" y="4953"/>
                  </a:cubicBezTo>
                  <a:cubicBezTo>
                    <a:pt x="8070" y="3662"/>
                    <a:pt x="7828" y="2210"/>
                    <a:pt x="8554" y="1242"/>
                  </a:cubicBezTo>
                  <a:cubicBezTo>
                    <a:pt x="8877" y="596"/>
                    <a:pt x="9522" y="273"/>
                    <a:pt x="10168" y="193"/>
                  </a:cubicBezTo>
                  <a:cubicBezTo>
                    <a:pt x="10248" y="193"/>
                    <a:pt x="10329" y="112"/>
                    <a:pt x="10410" y="112"/>
                  </a:cubicBezTo>
                  <a:close/>
                  <a:moveTo>
                    <a:pt x="21545" y="273"/>
                  </a:moveTo>
                  <a:cubicBezTo>
                    <a:pt x="22029" y="354"/>
                    <a:pt x="22432" y="677"/>
                    <a:pt x="22594" y="1080"/>
                  </a:cubicBezTo>
                  <a:cubicBezTo>
                    <a:pt x="22755" y="1484"/>
                    <a:pt x="23158" y="2855"/>
                    <a:pt x="21625" y="5034"/>
                  </a:cubicBezTo>
                  <a:cubicBezTo>
                    <a:pt x="20899" y="4550"/>
                    <a:pt x="20334" y="3743"/>
                    <a:pt x="20254" y="2855"/>
                  </a:cubicBezTo>
                  <a:cubicBezTo>
                    <a:pt x="20012" y="2129"/>
                    <a:pt x="20173" y="1403"/>
                    <a:pt x="20576" y="838"/>
                  </a:cubicBezTo>
                  <a:cubicBezTo>
                    <a:pt x="20819" y="515"/>
                    <a:pt x="21141" y="354"/>
                    <a:pt x="21545" y="354"/>
                  </a:cubicBezTo>
                  <a:lnTo>
                    <a:pt x="21545" y="273"/>
                  </a:lnTo>
                  <a:close/>
                  <a:moveTo>
                    <a:pt x="10172" y="0"/>
                  </a:moveTo>
                  <a:cubicBezTo>
                    <a:pt x="9460" y="0"/>
                    <a:pt x="8743" y="449"/>
                    <a:pt x="8392" y="1080"/>
                  </a:cubicBezTo>
                  <a:cubicBezTo>
                    <a:pt x="7989" y="1645"/>
                    <a:pt x="7343" y="3097"/>
                    <a:pt x="9038" y="5115"/>
                  </a:cubicBezTo>
                  <a:cubicBezTo>
                    <a:pt x="7165" y="6749"/>
                    <a:pt x="4996" y="7162"/>
                    <a:pt x="3271" y="7162"/>
                  </a:cubicBezTo>
                  <a:cubicBezTo>
                    <a:pt x="1504" y="7162"/>
                    <a:pt x="203" y="6728"/>
                    <a:pt x="162" y="6728"/>
                  </a:cubicBezTo>
                  <a:cubicBezTo>
                    <a:pt x="81" y="6728"/>
                    <a:pt x="81" y="6809"/>
                    <a:pt x="81" y="6809"/>
                  </a:cubicBezTo>
                  <a:cubicBezTo>
                    <a:pt x="1" y="6890"/>
                    <a:pt x="81" y="6971"/>
                    <a:pt x="81" y="6971"/>
                  </a:cubicBezTo>
                  <a:cubicBezTo>
                    <a:pt x="122" y="6971"/>
                    <a:pt x="1433" y="7394"/>
                    <a:pt x="3218" y="7394"/>
                  </a:cubicBezTo>
                  <a:cubicBezTo>
                    <a:pt x="5003" y="7394"/>
                    <a:pt x="7263" y="6971"/>
                    <a:pt x="9199" y="5276"/>
                  </a:cubicBezTo>
                  <a:cubicBezTo>
                    <a:pt x="10906" y="6905"/>
                    <a:pt x="13134" y="7863"/>
                    <a:pt x="15526" y="7863"/>
                  </a:cubicBezTo>
                  <a:cubicBezTo>
                    <a:pt x="15622" y="7863"/>
                    <a:pt x="15719" y="7861"/>
                    <a:pt x="15816" y="7858"/>
                  </a:cubicBezTo>
                  <a:lnTo>
                    <a:pt x="15977" y="7777"/>
                  </a:lnTo>
                  <a:cubicBezTo>
                    <a:pt x="16082" y="7781"/>
                    <a:pt x="16187" y="7783"/>
                    <a:pt x="16291" y="7783"/>
                  </a:cubicBezTo>
                  <a:cubicBezTo>
                    <a:pt x="18275" y="7783"/>
                    <a:pt x="20165" y="7055"/>
                    <a:pt x="21545" y="5599"/>
                  </a:cubicBezTo>
                  <a:lnTo>
                    <a:pt x="21787" y="5276"/>
                  </a:lnTo>
                  <a:cubicBezTo>
                    <a:pt x="22029" y="5437"/>
                    <a:pt x="22352" y="5518"/>
                    <a:pt x="22594" y="5599"/>
                  </a:cubicBezTo>
                  <a:cubicBezTo>
                    <a:pt x="23992" y="6036"/>
                    <a:pt x="25486" y="6402"/>
                    <a:pt x="26933" y="6402"/>
                  </a:cubicBezTo>
                  <a:cubicBezTo>
                    <a:pt x="28157" y="6402"/>
                    <a:pt x="29348" y="6140"/>
                    <a:pt x="30420" y="5437"/>
                  </a:cubicBezTo>
                  <a:cubicBezTo>
                    <a:pt x="30420" y="5437"/>
                    <a:pt x="30420" y="5357"/>
                    <a:pt x="30420" y="5276"/>
                  </a:cubicBezTo>
                  <a:lnTo>
                    <a:pt x="30259" y="5276"/>
                  </a:lnTo>
                  <a:cubicBezTo>
                    <a:pt x="29267" y="5937"/>
                    <a:pt x="28124" y="6181"/>
                    <a:pt x="26938" y="6181"/>
                  </a:cubicBezTo>
                  <a:cubicBezTo>
                    <a:pt x="25519" y="6181"/>
                    <a:pt x="24037" y="5833"/>
                    <a:pt x="22674" y="5437"/>
                  </a:cubicBezTo>
                  <a:cubicBezTo>
                    <a:pt x="22352" y="5437"/>
                    <a:pt x="22110" y="5276"/>
                    <a:pt x="21867" y="5195"/>
                  </a:cubicBezTo>
                  <a:cubicBezTo>
                    <a:pt x="23481" y="2936"/>
                    <a:pt x="22997" y="1403"/>
                    <a:pt x="22755" y="999"/>
                  </a:cubicBezTo>
                  <a:cubicBezTo>
                    <a:pt x="22594" y="515"/>
                    <a:pt x="22190" y="193"/>
                    <a:pt x="21625" y="112"/>
                  </a:cubicBezTo>
                  <a:cubicBezTo>
                    <a:pt x="21141" y="112"/>
                    <a:pt x="20738" y="273"/>
                    <a:pt x="20496" y="677"/>
                  </a:cubicBezTo>
                  <a:cubicBezTo>
                    <a:pt x="20012" y="1322"/>
                    <a:pt x="19850" y="2129"/>
                    <a:pt x="20092" y="2936"/>
                  </a:cubicBezTo>
                  <a:cubicBezTo>
                    <a:pt x="20173" y="3904"/>
                    <a:pt x="20738" y="4711"/>
                    <a:pt x="21545" y="5276"/>
                  </a:cubicBezTo>
                  <a:lnTo>
                    <a:pt x="21383" y="5437"/>
                  </a:lnTo>
                  <a:cubicBezTo>
                    <a:pt x="20004" y="6894"/>
                    <a:pt x="18114" y="7622"/>
                    <a:pt x="16199" y="7622"/>
                  </a:cubicBezTo>
                  <a:cubicBezTo>
                    <a:pt x="16098" y="7622"/>
                    <a:pt x="15997" y="7620"/>
                    <a:pt x="15896" y="7616"/>
                  </a:cubicBezTo>
                  <a:lnTo>
                    <a:pt x="15816" y="7616"/>
                  </a:lnTo>
                  <a:cubicBezTo>
                    <a:pt x="15715" y="7619"/>
                    <a:pt x="15614" y="7621"/>
                    <a:pt x="15513" y="7621"/>
                  </a:cubicBezTo>
                  <a:cubicBezTo>
                    <a:pt x="13201" y="7621"/>
                    <a:pt x="10984" y="6738"/>
                    <a:pt x="9361" y="5115"/>
                  </a:cubicBezTo>
                  <a:cubicBezTo>
                    <a:pt x="11459" y="3178"/>
                    <a:pt x="11701" y="1887"/>
                    <a:pt x="11539" y="1080"/>
                  </a:cubicBezTo>
                  <a:cubicBezTo>
                    <a:pt x="11378" y="596"/>
                    <a:pt x="11055" y="193"/>
                    <a:pt x="10490" y="31"/>
                  </a:cubicBezTo>
                  <a:cubicBezTo>
                    <a:pt x="10385" y="10"/>
                    <a:pt x="10279" y="0"/>
                    <a:pt x="10172"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
            <p:cNvSpPr/>
            <p:nvPr/>
          </p:nvSpPr>
          <p:spPr>
            <a:xfrm>
              <a:off x="5484275" y="3749325"/>
              <a:ext cx="627400" cy="196600"/>
            </a:xfrm>
            <a:custGeom>
              <a:rect b="b" l="l" r="r" t="t"/>
              <a:pathLst>
                <a:path extrusionOk="0" h="7864" w="25096">
                  <a:moveTo>
                    <a:pt x="7828" y="113"/>
                  </a:moveTo>
                  <a:cubicBezTo>
                    <a:pt x="8312" y="274"/>
                    <a:pt x="8635" y="678"/>
                    <a:pt x="8715" y="1162"/>
                  </a:cubicBezTo>
                  <a:cubicBezTo>
                    <a:pt x="8796" y="1726"/>
                    <a:pt x="8715" y="3018"/>
                    <a:pt x="6617" y="4954"/>
                  </a:cubicBezTo>
                  <a:cubicBezTo>
                    <a:pt x="5488" y="3582"/>
                    <a:pt x="5246" y="2211"/>
                    <a:pt x="5972" y="1242"/>
                  </a:cubicBezTo>
                  <a:cubicBezTo>
                    <a:pt x="6295" y="597"/>
                    <a:pt x="6940" y="274"/>
                    <a:pt x="7586" y="193"/>
                  </a:cubicBezTo>
                  <a:cubicBezTo>
                    <a:pt x="7666" y="193"/>
                    <a:pt x="7747" y="193"/>
                    <a:pt x="7828" y="113"/>
                  </a:cubicBezTo>
                  <a:close/>
                  <a:moveTo>
                    <a:pt x="18963" y="274"/>
                  </a:moveTo>
                  <a:cubicBezTo>
                    <a:pt x="19447" y="355"/>
                    <a:pt x="19850" y="678"/>
                    <a:pt x="20012" y="1081"/>
                  </a:cubicBezTo>
                  <a:cubicBezTo>
                    <a:pt x="20173" y="1484"/>
                    <a:pt x="20576" y="2856"/>
                    <a:pt x="19043" y="5035"/>
                  </a:cubicBezTo>
                  <a:cubicBezTo>
                    <a:pt x="18317" y="4551"/>
                    <a:pt x="17752" y="3744"/>
                    <a:pt x="17672" y="2856"/>
                  </a:cubicBezTo>
                  <a:cubicBezTo>
                    <a:pt x="17430" y="2130"/>
                    <a:pt x="17591" y="1404"/>
                    <a:pt x="17994" y="839"/>
                  </a:cubicBezTo>
                  <a:cubicBezTo>
                    <a:pt x="18237" y="516"/>
                    <a:pt x="18559" y="355"/>
                    <a:pt x="18963" y="355"/>
                  </a:cubicBezTo>
                  <a:lnTo>
                    <a:pt x="18963" y="274"/>
                  </a:lnTo>
                  <a:close/>
                  <a:moveTo>
                    <a:pt x="7643" y="1"/>
                  </a:moveTo>
                  <a:cubicBezTo>
                    <a:pt x="6878" y="1"/>
                    <a:pt x="6161" y="449"/>
                    <a:pt x="5810" y="1081"/>
                  </a:cubicBezTo>
                  <a:cubicBezTo>
                    <a:pt x="5488" y="1646"/>
                    <a:pt x="4842" y="3098"/>
                    <a:pt x="6456" y="5115"/>
                  </a:cubicBezTo>
                  <a:lnTo>
                    <a:pt x="6456" y="5196"/>
                  </a:lnTo>
                  <a:cubicBezTo>
                    <a:pt x="4844" y="6515"/>
                    <a:pt x="2765" y="7235"/>
                    <a:pt x="704" y="7235"/>
                  </a:cubicBezTo>
                  <a:cubicBezTo>
                    <a:pt x="496" y="7235"/>
                    <a:pt x="289" y="7228"/>
                    <a:pt x="82" y="7213"/>
                  </a:cubicBezTo>
                  <a:cubicBezTo>
                    <a:pt x="1" y="7213"/>
                    <a:pt x="1" y="7213"/>
                    <a:pt x="1" y="7294"/>
                  </a:cubicBezTo>
                  <a:cubicBezTo>
                    <a:pt x="1" y="7375"/>
                    <a:pt x="1" y="7375"/>
                    <a:pt x="82" y="7375"/>
                  </a:cubicBezTo>
                  <a:cubicBezTo>
                    <a:pt x="356" y="7403"/>
                    <a:pt x="631" y="7417"/>
                    <a:pt x="906" y="7417"/>
                  </a:cubicBezTo>
                  <a:cubicBezTo>
                    <a:pt x="2965" y="7417"/>
                    <a:pt x="4980" y="6630"/>
                    <a:pt x="6617" y="5277"/>
                  </a:cubicBezTo>
                  <a:cubicBezTo>
                    <a:pt x="8324" y="6906"/>
                    <a:pt x="10552" y="7864"/>
                    <a:pt x="12944" y="7864"/>
                  </a:cubicBezTo>
                  <a:cubicBezTo>
                    <a:pt x="13040" y="7864"/>
                    <a:pt x="13137" y="7862"/>
                    <a:pt x="13234" y="7859"/>
                  </a:cubicBezTo>
                  <a:lnTo>
                    <a:pt x="13314" y="7778"/>
                  </a:lnTo>
                  <a:cubicBezTo>
                    <a:pt x="13491" y="7792"/>
                    <a:pt x="13668" y="7798"/>
                    <a:pt x="13844" y="7798"/>
                  </a:cubicBezTo>
                  <a:cubicBezTo>
                    <a:pt x="15761" y="7798"/>
                    <a:pt x="17633" y="7004"/>
                    <a:pt x="18963" y="5600"/>
                  </a:cubicBezTo>
                  <a:cubicBezTo>
                    <a:pt x="19043" y="5519"/>
                    <a:pt x="19124" y="5438"/>
                    <a:pt x="19205" y="5357"/>
                  </a:cubicBezTo>
                  <a:cubicBezTo>
                    <a:pt x="19447" y="5519"/>
                    <a:pt x="19689" y="5600"/>
                    <a:pt x="20012" y="5680"/>
                  </a:cubicBezTo>
                  <a:cubicBezTo>
                    <a:pt x="21459" y="6114"/>
                    <a:pt x="22971" y="6419"/>
                    <a:pt x="24490" y="6419"/>
                  </a:cubicBezTo>
                  <a:cubicBezTo>
                    <a:pt x="24665" y="6419"/>
                    <a:pt x="24840" y="6415"/>
                    <a:pt x="25014" y="6406"/>
                  </a:cubicBezTo>
                  <a:cubicBezTo>
                    <a:pt x="25095" y="6406"/>
                    <a:pt x="25095" y="6245"/>
                    <a:pt x="25014" y="6245"/>
                  </a:cubicBezTo>
                  <a:cubicBezTo>
                    <a:pt x="23320" y="6245"/>
                    <a:pt x="21706" y="6003"/>
                    <a:pt x="20092" y="5519"/>
                  </a:cubicBezTo>
                  <a:cubicBezTo>
                    <a:pt x="19850" y="5438"/>
                    <a:pt x="19528" y="5277"/>
                    <a:pt x="19285" y="5196"/>
                  </a:cubicBezTo>
                  <a:cubicBezTo>
                    <a:pt x="20899" y="2937"/>
                    <a:pt x="20415" y="1484"/>
                    <a:pt x="20254" y="1000"/>
                  </a:cubicBezTo>
                  <a:cubicBezTo>
                    <a:pt x="20068" y="444"/>
                    <a:pt x="19536" y="127"/>
                    <a:pt x="18994" y="127"/>
                  </a:cubicBezTo>
                  <a:cubicBezTo>
                    <a:pt x="18594" y="127"/>
                    <a:pt x="18188" y="300"/>
                    <a:pt x="17914" y="678"/>
                  </a:cubicBezTo>
                  <a:cubicBezTo>
                    <a:pt x="17430" y="1323"/>
                    <a:pt x="17268" y="2130"/>
                    <a:pt x="17510" y="2937"/>
                  </a:cubicBezTo>
                  <a:cubicBezTo>
                    <a:pt x="17672" y="3905"/>
                    <a:pt x="18156" y="4712"/>
                    <a:pt x="19043" y="5277"/>
                  </a:cubicBezTo>
                  <a:lnTo>
                    <a:pt x="18801" y="5519"/>
                  </a:lnTo>
                  <a:cubicBezTo>
                    <a:pt x="17498" y="6898"/>
                    <a:pt x="15613" y="7623"/>
                    <a:pt x="13698" y="7623"/>
                  </a:cubicBezTo>
                  <a:cubicBezTo>
                    <a:pt x="13597" y="7623"/>
                    <a:pt x="13496" y="7621"/>
                    <a:pt x="13395" y="7617"/>
                  </a:cubicBezTo>
                  <a:lnTo>
                    <a:pt x="13314" y="7617"/>
                  </a:lnTo>
                  <a:cubicBezTo>
                    <a:pt x="13213" y="7620"/>
                    <a:pt x="13112" y="7622"/>
                    <a:pt x="13011" y="7622"/>
                  </a:cubicBezTo>
                  <a:cubicBezTo>
                    <a:pt x="10699" y="7622"/>
                    <a:pt x="8480" y="6739"/>
                    <a:pt x="6779" y="5115"/>
                  </a:cubicBezTo>
                  <a:cubicBezTo>
                    <a:pt x="8957" y="3260"/>
                    <a:pt x="9119" y="1888"/>
                    <a:pt x="8957" y="1081"/>
                  </a:cubicBezTo>
                  <a:cubicBezTo>
                    <a:pt x="8877" y="597"/>
                    <a:pt x="8473" y="193"/>
                    <a:pt x="7989" y="32"/>
                  </a:cubicBezTo>
                  <a:cubicBezTo>
                    <a:pt x="7873" y="11"/>
                    <a:pt x="7758" y="1"/>
                    <a:pt x="7643"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
            <p:cNvSpPr/>
            <p:nvPr/>
          </p:nvSpPr>
          <p:spPr>
            <a:xfrm>
              <a:off x="5812806" y="2070775"/>
              <a:ext cx="179514" cy="1295963"/>
            </a:xfrm>
            <a:custGeom>
              <a:rect b="b" l="l" r="r" t="t"/>
              <a:pathLst>
                <a:path extrusionOk="0" h="39088" w="9522">
                  <a:moveTo>
                    <a:pt x="81" y="0"/>
                  </a:moveTo>
                  <a:cubicBezTo>
                    <a:pt x="0" y="81"/>
                    <a:pt x="0" y="81"/>
                    <a:pt x="81" y="162"/>
                  </a:cubicBezTo>
                  <a:cubicBezTo>
                    <a:pt x="162" y="323"/>
                    <a:pt x="323" y="565"/>
                    <a:pt x="485" y="726"/>
                  </a:cubicBezTo>
                  <a:cubicBezTo>
                    <a:pt x="9522" y="11297"/>
                    <a:pt x="5326" y="27354"/>
                    <a:pt x="243" y="38973"/>
                  </a:cubicBezTo>
                  <a:cubicBezTo>
                    <a:pt x="243" y="38973"/>
                    <a:pt x="243" y="39054"/>
                    <a:pt x="243" y="39054"/>
                  </a:cubicBezTo>
                  <a:cubicBezTo>
                    <a:pt x="266" y="39077"/>
                    <a:pt x="297" y="39087"/>
                    <a:pt x="328" y="39087"/>
                  </a:cubicBezTo>
                  <a:cubicBezTo>
                    <a:pt x="404" y="39087"/>
                    <a:pt x="485" y="39030"/>
                    <a:pt x="485" y="38973"/>
                  </a:cubicBezTo>
                  <a:cubicBezTo>
                    <a:pt x="5165" y="28161"/>
                    <a:pt x="6859" y="18801"/>
                    <a:pt x="5487" y="11135"/>
                  </a:cubicBezTo>
                  <a:cubicBezTo>
                    <a:pt x="4842" y="7181"/>
                    <a:pt x="3147" y="3550"/>
                    <a:pt x="565" y="565"/>
                  </a:cubicBezTo>
                  <a:cubicBezTo>
                    <a:pt x="485" y="404"/>
                    <a:pt x="323" y="162"/>
                    <a:pt x="16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
            <p:cNvSpPr/>
            <p:nvPr/>
          </p:nvSpPr>
          <p:spPr>
            <a:xfrm>
              <a:off x="5913197" y="2095508"/>
              <a:ext cx="146069" cy="1272124"/>
            </a:xfrm>
            <a:custGeom>
              <a:rect b="b" l="l" r="r" t="t"/>
              <a:pathLst>
                <a:path extrusionOk="0" h="38369" w="7748">
                  <a:moveTo>
                    <a:pt x="112" y="1"/>
                  </a:moveTo>
                  <a:cubicBezTo>
                    <a:pt x="82" y="1"/>
                    <a:pt x="41" y="21"/>
                    <a:pt x="1" y="61"/>
                  </a:cubicBezTo>
                  <a:cubicBezTo>
                    <a:pt x="1" y="61"/>
                    <a:pt x="1" y="142"/>
                    <a:pt x="1" y="142"/>
                  </a:cubicBezTo>
                  <a:cubicBezTo>
                    <a:pt x="646" y="545"/>
                    <a:pt x="4116" y="3692"/>
                    <a:pt x="5730" y="9744"/>
                  </a:cubicBezTo>
                  <a:cubicBezTo>
                    <a:pt x="7263" y="15311"/>
                    <a:pt x="7505" y="24752"/>
                    <a:pt x="485" y="38227"/>
                  </a:cubicBezTo>
                  <a:cubicBezTo>
                    <a:pt x="404" y="38227"/>
                    <a:pt x="404" y="38308"/>
                    <a:pt x="485" y="38308"/>
                  </a:cubicBezTo>
                  <a:cubicBezTo>
                    <a:pt x="525" y="38348"/>
                    <a:pt x="566" y="38368"/>
                    <a:pt x="596" y="38368"/>
                  </a:cubicBezTo>
                  <a:cubicBezTo>
                    <a:pt x="626" y="38368"/>
                    <a:pt x="646" y="38348"/>
                    <a:pt x="646" y="38308"/>
                  </a:cubicBezTo>
                  <a:cubicBezTo>
                    <a:pt x="7747" y="24913"/>
                    <a:pt x="7505" y="15392"/>
                    <a:pt x="5972" y="9744"/>
                  </a:cubicBezTo>
                  <a:cubicBezTo>
                    <a:pt x="4277" y="3611"/>
                    <a:pt x="808" y="384"/>
                    <a:pt x="162" y="61"/>
                  </a:cubicBezTo>
                  <a:cubicBezTo>
                    <a:pt x="162" y="21"/>
                    <a:pt x="142" y="1"/>
                    <a:pt x="11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
            <p:cNvSpPr/>
            <p:nvPr/>
          </p:nvSpPr>
          <p:spPr>
            <a:xfrm>
              <a:off x="5577014" y="2070509"/>
              <a:ext cx="178005" cy="1295101"/>
            </a:xfrm>
            <a:custGeom>
              <a:rect b="b" l="l" r="r" t="t"/>
              <a:pathLst>
                <a:path extrusionOk="0" h="39062" w="9442">
                  <a:moveTo>
                    <a:pt x="9368" y="1"/>
                  </a:moveTo>
                  <a:cubicBezTo>
                    <a:pt x="9342" y="1"/>
                    <a:pt x="9311" y="27"/>
                    <a:pt x="9280" y="89"/>
                  </a:cubicBezTo>
                  <a:cubicBezTo>
                    <a:pt x="9119" y="250"/>
                    <a:pt x="9038" y="412"/>
                    <a:pt x="8876" y="573"/>
                  </a:cubicBezTo>
                  <a:cubicBezTo>
                    <a:pt x="6294" y="3558"/>
                    <a:pt x="4600" y="7270"/>
                    <a:pt x="4035" y="11224"/>
                  </a:cubicBezTo>
                  <a:cubicBezTo>
                    <a:pt x="2583" y="18809"/>
                    <a:pt x="4277" y="28249"/>
                    <a:pt x="9038" y="38981"/>
                  </a:cubicBezTo>
                  <a:cubicBezTo>
                    <a:pt x="9038" y="39062"/>
                    <a:pt x="9119" y="39062"/>
                    <a:pt x="9119" y="39062"/>
                  </a:cubicBezTo>
                  <a:lnTo>
                    <a:pt x="9199" y="39062"/>
                  </a:lnTo>
                  <a:cubicBezTo>
                    <a:pt x="9199" y="39062"/>
                    <a:pt x="9280" y="38981"/>
                    <a:pt x="9199" y="38900"/>
                  </a:cubicBezTo>
                  <a:cubicBezTo>
                    <a:pt x="4197" y="27362"/>
                    <a:pt x="1" y="11305"/>
                    <a:pt x="9038" y="734"/>
                  </a:cubicBezTo>
                  <a:cubicBezTo>
                    <a:pt x="9199" y="492"/>
                    <a:pt x="9280" y="331"/>
                    <a:pt x="9441" y="170"/>
                  </a:cubicBezTo>
                  <a:cubicBezTo>
                    <a:pt x="9441" y="70"/>
                    <a:pt x="9410" y="1"/>
                    <a:pt x="936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
            <p:cNvSpPr/>
            <p:nvPr/>
          </p:nvSpPr>
          <p:spPr>
            <a:xfrm>
              <a:off x="5508560" y="2094845"/>
              <a:ext cx="147577" cy="1270765"/>
            </a:xfrm>
            <a:custGeom>
              <a:rect b="b" l="l" r="r" t="t"/>
              <a:pathLst>
                <a:path extrusionOk="0" h="38328" w="7828">
                  <a:moveTo>
                    <a:pt x="7666" y="0"/>
                  </a:moveTo>
                  <a:cubicBezTo>
                    <a:pt x="7021" y="404"/>
                    <a:pt x="3470" y="3631"/>
                    <a:pt x="1857" y="9764"/>
                  </a:cubicBezTo>
                  <a:cubicBezTo>
                    <a:pt x="323" y="15412"/>
                    <a:pt x="1" y="24853"/>
                    <a:pt x="7101" y="38328"/>
                  </a:cubicBezTo>
                  <a:lnTo>
                    <a:pt x="7343" y="38328"/>
                  </a:lnTo>
                  <a:cubicBezTo>
                    <a:pt x="7343" y="38328"/>
                    <a:pt x="7343" y="38247"/>
                    <a:pt x="7343" y="38247"/>
                  </a:cubicBezTo>
                  <a:cubicBezTo>
                    <a:pt x="243" y="24772"/>
                    <a:pt x="566" y="15331"/>
                    <a:pt x="2018" y="9764"/>
                  </a:cubicBezTo>
                  <a:cubicBezTo>
                    <a:pt x="3712" y="3712"/>
                    <a:pt x="7182" y="565"/>
                    <a:pt x="7747" y="162"/>
                  </a:cubicBezTo>
                  <a:cubicBezTo>
                    <a:pt x="7828" y="162"/>
                    <a:pt x="7828" y="81"/>
                    <a:pt x="774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
            <p:cNvSpPr/>
            <p:nvPr/>
          </p:nvSpPr>
          <p:spPr>
            <a:xfrm>
              <a:off x="5472175" y="4058750"/>
              <a:ext cx="675800" cy="4050"/>
            </a:xfrm>
            <a:custGeom>
              <a:rect b="b" l="l" r="r" t="t"/>
              <a:pathLst>
                <a:path extrusionOk="0" h="162" w="27032">
                  <a:moveTo>
                    <a:pt x="81" y="0"/>
                  </a:moveTo>
                  <a:cubicBezTo>
                    <a:pt x="81" y="0"/>
                    <a:pt x="1" y="0"/>
                    <a:pt x="1" y="81"/>
                  </a:cubicBezTo>
                  <a:cubicBezTo>
                    <a:pt x="1" y="162"/>
                    <a:pt x="81" y="162"/>
                    <a:pt x="81" y="162"/>
                  </a:cubicBezTo>
                  <a:lnTo>
                    <a:pt x="26951" y="162"/>
                  </a:lnTo>
                  <a:cubicBezTo>
                    <a:pt x="26951" y="162"/>
                    <a:pt x="27031" y="162"/>
                    <a:pt x="27031" y="81"/>
                  </a:cubicBezTo>
                  <a:cubicBezTo>
                    <a:pt x="27031" y="0"/>
                    <a:pt x="26951" y="0"/>
                    <a:pt x="2695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
            <p:cNvSpPr/>
            <p:nvPr/>
          </p:nvSpPr>
          <p:spPr>
            <a:xfrm>
              <a:off x="5472175" y="4018400"/>
              <a:ext cx="675800" cy="6075"/>
            </a:xfrm>
            <a:custGeom>
              <a:rect b="b" l="l" r="r" t="t"/>
              <a:pathLst>
                <a:path extrusionOk="0" h="243" w="27032">
                  <a:moveTo>
                    <a:pt x="81" y="1"/>
                  </a:moveTo>
                  <a:cubicBezTo>
                    <a:pt x="81" y="1"/>
                    <a:pt x="1" y="81"/>
                    <a:pt x="1" y="162"/>
                  </a:cubicBezTo>
                  <a:cubicBezTo>
                    <a:pt x="1" y="162"/>
                    <a:pt x="81" y="243"/>
                    <a:pt x="81" y="243"/>
                  </a:cubicBezTo>
                  <a:lnTo>
                    <a:pt x="26951" y="243"/>
                  </a:lnTo>
                  <a:cubicBezTo>
                    <a:pt x="26951" y="243"/>
                    <a:pt x="27031" y="162"/>
                    <a:pt x="27031" y="162"/>
                  </a:cubicBezTo>
                  <a:cubicBezTo>
                    <a:pt x="27031" y="81"/>
                    <a:pt x="26951" y="1"/>
                    <a:pt x="2695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2" name="Google Shape;532;p5"/>
          <p:cNvGrpSpPr/>
          <p:nvPr/>
        </p:nvGrpSpPr>
        <p:grpSpPr>
          <a:xfrm>
            <a:off x="4732000" y="3395541"/>
            <a:ext cx="864464" cy="1201309"/>
            <a:chOff x="2299463" y="1744500"/>
            <a:chExt cx="533225" cy="741000"/>
          </a:xfrm>
        </p:grpSpPr>
        <p:sp>
          <p:nvSpPr>
            <p:cNvPr id="533" name="Google Shape;533;p5"/>
            <p:cNvSpPr/>
            <p:nvPr/>
          </p:nvSpPr>
          <p:spPr>
            <a:xfrm>
              <a:off x="2312913" y="1995400"/>
              <a:ext cx="45950" cy="44825"/>
            </a:xfrm>
            <a:custGeom>
              <a:rect b="b" l="l" r="r" t="t"/>
              <a:pathLst>
                <a:path extrusionOk="0" fill="none" h="1793" w="1838">
                  <a:moveTo>
                    <a:pt x="1" y="718"/>
                  </a:moveTo>
                  <a:lnTo>
                    <a:pt x="1793" y="1793"/>
                  </a:lnTo>
                  <a:lnTo>
                    <a:pt x="1838"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
            <p:cNvSpPr/>
            <p:nvPr/>
          </p:nvSpPr>
          <p:spPr>
            <a:xfrm>
              <a:off x="2311788" y="1844750"/>
              <a:ext cx="45400" cy="87950"/>
            </a:xfrm>
            <a:custGeom>
              <a:rect b="b" l="l" r="r" t="t"/>
              <a:pathLst>
                <a:path extrusionOk="0" h="3518" w="1816">
                  <a:moveTo>
                    <a:pt x="68" y="0"/>
                  </a:moveTo>
                  <a:lnTo>
                    <a:pt x="1" y="23"/>
                  </a:lnTo>
                  <a:cubicBezTo>
                    <a:pt x="516" y="1232"/>
                    <a:pt x="1098" y="2397"/>
                    <a:pt x="1748" y="3518"/>
                  </a:cubicBezTo>
                  <a:lnTo>
                    <a:pt x="1815" y="3473"/>
                  </a:lnTo>
                  <a:cubicBezTo>
                    <a:pt x="1166" y="2353"/>
                    <a:pt x="583" y="1188"/>
                    <a:pt x="68"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
            <p:cNvSpPr/>
            <p:nvPr/>
          </p:nvSpPr>
          <p:spPr>
            <a:xfrm>
              <a:off x="2312913" y="1805175"/>
              <a:ext cx="29150" cy="41275"/>
            </a:xfrm>
            <a:custGeom>
              <a:rect b="b" l="l" r="r" t="t"/>
              <a:pathLst>
                <a:path extrusionOk="0" h="1651" w="1166">
                  <a:moveTo>
                    <a:pt x="80" y="0"/>
                  </a:moveTo>
                  <a:cubicBezTo>
                    <a:pt x="68" y="0"/>
                    <a:pt x="55" y="6"/>
                    <a:pt x="45" y="15"/>
                  </a:cubicBezTo>
                  <a:cubicBezTo>
                    <a:pt x="1" y="37"/>
                    <a:pt x="1" y="60"/>
                    <a:pt x="23" y="105"/>
                  </a:cubicBezTo>
                  <a:lnTo>
                    <a:pt x="673" y="1068"/>
                  </a:lnTo>
                  <a:lnTo>
                    <a:pt x="1053" y="1650"/>
                  </a:lnTo>
                  <a:lnTo>
                    <a:pt x="1166" y="1628"/>
                  </a:lnTo>
                  <a:lnTo>
                    <a:pt x="785" y="1046"/>
                  </a:lnTo>
                  <a:lnTo>
                    <a:pt x="113" y="37"/>
                  </a:lnTo>
                  <a:cubicBezTo>
                    <a:pt x="113" y="11"/>
                    <a:pt x="97" y="0"/>
                    <a:pt x="8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6" name="Google Shape;536;p5"/>
            <p:cNvGrpSpPr/>
            <p:nvPr/>
          </p:nvGrpSpPr>
          <p:grpSpPr>
            <a:xfrm>
              <a:off x="2299463" y="1744500"/>
              <a:ext cx="533225" cy="741000"/>
              <a:chOff x="2132275" y="1744350"/>
              <a:chExt cx="533225" cy="741000"/>
            </a:xfrm>
          </p:grpSpPr>
          <p:sp>
            <p:nvSpPr>
              <p:cNvPr id="537" name="Google Shape;537;p5"/>
              <p:cNvSpPr/>
              <p:nvPr/>
            </p:nvSpPr>
            <p:spPr>
              <a:xfrm>
                <a:off x="2417350" y="1822550"/>
                <a:ext cx="197175" cy="320250"/>
              </a:xfrm>
              <a:custGeom>
                <a:rect b="b" l="l" r="r" t="t"/>
                <a:pathLst>
                  <a:path extrusionOk="0" h="12810" w="7887">
                    <a:moveTo>
                      <a:pt x="4293" y="0"/>
                    </a:moveTo>
                    <a:cubicBezTo>
                      <a:pt x="3869" y="0"/>
                      <a:pt x="3464" y="130"/>
                      <a:pt x="3093" y="345"/>
                    </a:cubicBezTo>
                    <a:cubicBezTo>
                      <a:pt x="3003" y="412"/>
                      <a:pt x="2913" y="479"/>
                      <a:pt x="2824" y="546"/>
                    </a:cubicBezTo>
                    <a:cubicBezTo>
                      <a:pt x="2600" y="703"/>
                      <a:pt x="2421" y="905"/>
                      <a:pt x="2264" y="1129"/>
                    </a:cubicBezTo>
                    <a:cubicBezTo>
                      <a:pt x="1793" y="1823"/>
                      <a:pt x="1592" y="2674"/>
                      <a:pt x="1704" y="3526"/>
                    </a:cubicBezTo>
                    <a:cubicBezTo>
                      <a:pt x="1704" y="3526"/>
                      <a:pt x="1704" y="3548"/>
                      <a:pt x="1704" y="3571"/>
                    </a:cubicBezTo>
                    <a:cubicBezTo>
                      <a:pt x="1076" y="4019"/>
                      <a:pt x="852" y="4915"/>
                      <a:pt x="628" y="5609"/>
                    </a:cubicBezTo>
                    <a:cubicBezTo>
                      <a:pt x="1" y="7536"/>
                      <a:pt x="785" y="9507"/>
                      <a:pt x="2152" y="10784"/>
                    </a:cubicBezTo>
                    <a:cubicBezTo>
                      <a:pt x="2510" y="11143"/>
                      <a:pt x="2958" y="11434"/>
                      <a:pt x="3406" y="11680"/>
                    </a:cubicBezTo>
                    <a:cubicBezTo>
                      <a:pt x="4190" y="12039"/>
                      <a:pt x="5019" y="12308"/>
                      <a:pt x="5871" y="12487"/>
                    </a:cubicBezTo>
                    <a:lnTo>
                      <a:pt x="5893" y="12487"/>
                    </a:lnTo>
                    <a:cubicBezTo>
                      <a:pt x="5995" y="12507"/>
                      <a:pt x="7241" y="12809"/>
                      <a:pt x="7470" y="12809"/>
                    </a:cubicBezTo>
                    <a:cubicBezTo>
                      <a:pt x="7492" y="12809"/>
                      <a:pt x="7504" y="12806"/>
                      <a:pt x="7506" y="12801"/>
                    </a:cubicBezTo>
                    <a:cubicBezTo>
                      <a:pt x="7573" y="12532"/>
                      <a:pt x="7640" y="12285"/>
                      <a:pt x="7685" y="12039"/>
                    </a:cubicBezTo>
                    <a:lnTo>
                      <a:pt x="7685" y="12017"/>
                    </a:lnTo>
                    <a:lnTo>
                      <a:pt x="7685" y="11949"/>
                    </a:lnTo>
                    <a:lnTo>
                      <a:pt x="7685" y="11905"/>
                    </a:lnTo>
                    <a:cubicBezTo>
                      <a:pt x="7730" y="11703"/>
                      <a:pt x="7775" y="11479"/>
                      <a:pt x="7797" y="11188"/>
                    </a:cubicBezTo>
                    <a:lnTo>
                      <a:pt x="7797" y="11143"/>
                    </a:lnTo>
                    <a:cubicBezTo>
                      <a:pt x="7842" y="10829"/>
                      <a:pt x="7864" y="10493"/>
                      <a:pt x="7887" y="10112"/>
                    </a:cubicBezTo>
                    <a:lnTo>
                      <a:pt x="7887" y="10067"/>
                    </a:lnTo>
                    <a:lnTo>
                      <a:pt x="7887" y="9821"/>
                    </a:lnTo>
                    <a:lnTo>
                      <a:pt x="7887" y="9799"/>
                    </a:lnTo>
                    <a:cubicBezTo>
                      <a:pt x="7887" y="9664"/>
                      <a:pt x="7887" y="9530"/>
                      <a:pt x="7864" y="9418"/>
                    </a:cubicBezTo>
                    <a:cubicBezTo>
                      <a:pt x="7864" y="9171"/>
                      <a:pt x="7842" y="8925"/>
                      <a:pt x="7820" y="8656"/>
                    </a:cubicBezTo>
                    <a:cubicBezTo>
                      <a:pt x="7820" y="8656"/>
                      <a:pt x="7820" y="8634"/>
                      <a:pt x="7820" y="8634"/>
                    </a:cubicBezTo>
                    <a:cubicBezTo>
                      <a:pt x="7775" y="8186"/>
                      <a:pt x="7708" y="7738"/>
                      <a:pt x="7618" y="7312"/>
                    </a:cubicBezTo>
                    <a:lnTo>
                      <a:pt x="7618" y="7290"/>
                    </a:lnTo>
                    <a:cubicBezTo>
                      <a:pt x="7596" y="7177"/>
                      <a:pt x="7551" y="7088"/>
                      <a:pt x="7528" y="6976"/>
                    </a:cubicBezTo>
                    <a:cubicBezTo>
                      <a:pt x="7416" y="6617"/>
                      <a:pt x="7327" y="6281"/>
                      <a:pt x="7260" y="5990"/>
                    </a:cubicBezTo>
                    <a:lnTo>
                      <a:pt x="7260" y="5945"/>
                    </a:lnTo>
                    <a:lnTo>
                      <a:pt x="7125" y="5564"/>
                    </a:lnTo>
                    <a:cubicBezTo>
                      <a:pt x="7125" y="5542"/>
                      <a:pt x="7125" y="5520"/>
                      <a:pt x="7125" y="5497"/>
                    </a:cubicBezTo>
                    <a:cubicBezTo>
                      <a:pt x="7080" y="5385"/>
                      <a:pt x="7058" y="5296"/>
                      <a:pt x="7036" y="5184"/>
                    </a:cubicBezTo>
                    <a:cubicBezTo>
                      <a:pt x="7013" y="5161"/>
                      <a:pt x="6991" y="5139"/>
                      <a:pt x="6991" y="5094"/>
                    </a:cubicBezTo>
                    <a:cubicBezTo>
                      <a:pt x="6991" y="5094"/>
                      <a:pt x="6991" y="5072"/>
                      <a:pt x="6991" y="5072"/>
                    </a:cubicBezTo>
                    <a:cubicBezTo>
                      <a:pt x="6968" y="4960"/>
                      <a:pt x="6946" y="4870"/>
                      <a:pt x="6924" y="4780"/>
                    </a:cubicBezTo>
                    <a:lnTo>
                      <a:pt x="6924" y="4758"/>
                    </a:lnTo>
                    <a:lnTo>
                      <a:pt x="6924" y="4736"/>
                    </a:lnTo>
                    <a:cubicBezTo>
                      <a:pt x="6901" y="4668"/>
                      <a:pt x="6879" y="4624"/>
                      <a:pt x="6879" y="4579"/>
                    </a:cubicBezTo>
                    <a:cubicBezTo>
                      <a:pt x="6789" y="4288"/>
                      <a:pt x="6677" y="3974"/>
                      <a:pt x="6543" y="3683"/>
                    </a:cubicBezTo>
                    <a:cubicBezTo>
                      <a:pt x="6498" y="3593"/>
                      <a:pt x="6543" y="3391"/>
                      <a:pt x="6543" y="3279"/>
                    </a:cubicBezTo>
                    <a:cubicBezTo>
                      <a:pt x="6543" y="3055"/>
                      <a:pt x="6543" y="2854"/>
                      <a:pt x="6520" y="2652"/>
                    </a:cubicBezTo>
                    <a:cubicBezTo>
                      <a:pt x="6453" y="2204"/>
                      <a:pt x="6341" y="1734"/>
                      <a:pt x="6162" y="1330"/>
                    </a:cubicBezTo>
                    <a:cubicBezTo>
                      <a:pt x="6139" y="1286"/>
                      <a:pt x="6095" y="1218"/>
                      <a:pt x="6072" y="1174"/>
                    </a:cubicBezTo>
                    <a:cubicBezTo>
                      <a:pt x="6027" y="1061"/>
                      <a:pt x="5938" y="949"/>
                      <a:pt x="5871" y="860"/>
                    </a:cubicBezTo>
                    <a:cubicBezTo>
                      <a:pt x="5803" y="770"/>
                      <a:pt x="5736" y="703"/>
                      <a:pt x="5669" y="636"/>
                    </a:cubicBezTo>
                    <a:cubicBezTo>
                      <a:pt x="5355" y="300"/>
                      <a:pt x="4930" y="76"/>
                      <a:pt x="4482" y="9"/>
                    </a:cubicBezTo>
                    <a:cubicBezTo>
                      <a:pt x="4418" y="3"/>
                      <a:pt x="4356" y="0"/>
                      <a:pt x="4293"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
              <p:cNvSpPr/>
              <p:nvPr/>
            </p:nvSpPr>
            <p:spPr>
              <a:xfrm>
                <a:off x="2517625" y="1931975"/>
                <a:ext cx="147875" cy="210600"/>
              </a:xfrm>
              <a:custGeom>
                <a:rect b="b" l="l" r="r" t="t"/>
                <a:pathLst>
                  <a:path extrusionOk="0" h="8424" w="5915">
                    <a:moveTo>
                      <a:pt x="1815" y="0"/>
                    </a:moveTo>
                    <a:cubicBezTo>
                      <a:pt x="1389" y="45"/>
                      <a:pt x="986" y="224"/>
                      <a:pt x="695" y="538"/>
                    </a:cubicBezTo>
                    <a:cubicBezTo>
                      <a:pt x="0" y="1255"/>
                      <a:pt x="45" y="2487"/>
                      <a:pt x="247" y="3405"/>
                    </a:cubicBezTo>
                    <a:cubicBezTo>
                      <a:pt x="538" y="5018"/>
                      <a:pt x="1501" y="6430"/>
                      <a:pt x="2890" y="7281"/>
                    </a:cubicBezTo>
                    <a:cubicBezTo>
                      <a:pt x="3137" y="7438"/>
                      <a:pt x="3383" y="7572"/>
                      <a:pt x="3652" y="7684"/>
                    </a:cubicBezTo>
                    <a:cubicBezTo>
                      <a:pt x="3786" y="7752"/>
                      <a:pt x="3943" y="7819"/>
                      <a:pt x="4100" y="7864"/>
                    </a:cubicBezTo>
                    <a:lnTo>
                      <a:pt x="4324" y="7953"/>
                    </a:lnTo>
                    <a:lnTo>
                      <a:pt x="4414" y="7998"/>
                    </a:lnTo>
                    <a:cubicBezTo>
                      <a:pt x="4660" y="8088"/>
                      <a:pt x="4906" y="8200"/>
                      <a:pt x="5175" y="8289"/>
                    </a:cubicBezTo>
                    <a:cubicBezTo>
                      <a:pt x="5242" y="8312"/>
                      <a:pt x="5489" y="8379"/>
                      <a:pt x="5713" y="8424"/>
                    </a:cubicBezTo>
                    <a:lnTo>
                      <a:pt x="5803" y="8424"/>
                    </a:lnTo>
                    <a:cubicBezTo>
                      <a:pt x="5870" y="8424"/>
                      <a:pt x="5892" y="8379"/>
                      <a:pt x="5915" y="8334"/>
                    </a:cubicBezTo>
                    <a:cubicBezTo>
                      <a:pt x="5915" y="8312"/>
                      <a:pt x="5915" y="8312"/>
                      <a:pt x="5915" y="8312"/>
                    </a:cubicBezTo>
                    <a:cubicBezTo>
                      <a:pt x="5915" y="8289"/>
                      <a:pt x="5915" y="8289"/>
                      <a:pt x="5915" y="8289"/>
                    </a:cubicBezTo>
                    <a:lnTo>
                      <a:pt x="5623" y="7528"/>
                    </a:lnTo>
                    <a:lnTo>
                      <a:pt x="5534" y="7326"/>
                    </a:lnTo>
                    <a:lnTo>
                      <a:pt x="5511" y="7259"/>
                    </a:lnTo>
                    <a:lnTo>
                      <a:pt x="4705" y="5175"/>
                    </a:lnTo>
                    <a:lnTo>
                      <a:pt x="3025" y="829"/>
                    </a:lnTo>
                    <a:cubicBezTo>
                      <a:pt x="3002" y="739"/>
                      <a:pt x="2957" y="650"/>
                      <a:pt x="2935" y="560"/>
                    </a:cubicBezTo>
                    <a:cubicBezTo>
                      <a:pt x="2913" y="538"/>
                      <a:pt x="2913" y="493"/>
                      <a:pt x="2890" y="448"/>
                    </a:cubicBezTo>
                    <a:cubicBezTo>
                      <a:pt x="2868" y="359"/>
                      <a:pt x="2823" y="269"/>
                      <a:pt x="2778" y="202"/>
                    </a:cubicBezTo>
                    <a:cubicBezTo>
                      <a:pt x="2756" y="179"/>
                      <a:pt x="2733" y="157"/>
                      <a:pt x="2711" y="135"/>
                    </a:cubicBezTo>
                    <a:cubicBezTo>
                      <a:pt x="2621" y="90"/>
                      <a:pt x="2554" y="67"/>
                      <a:pt x="2464" y="67"/>
                    </a:cubicBezTo>
                    <a:cubicBezTo>
                      <a:pt x="2240" y="23"/>
                      <a:pt x="2039" y="0"/>
                      <a:pt x="1815"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
              <p:cNvSpPr/>
              <p:nvPr/>
            </p:nvSpPr>
            <p:spPr>
              <a:xfrm>
                <a:off x="2461600" y="2056225"/>
                <a:ext cx="101975" cy="78500"/>
              </a:xfrm>
              <a:custGeom>
                <a:rect b="b" l="l" r="r" t="t"/>
                <a:pathLst>
                  <a:path extrusionOk="0" h="3140" w="4079">
                    <a:moveTo>
                      <a:pt x="893" y="1"/>
                    </a:moveTo>
                    <a:cubicBezTo>
                      <a:pt x="647" y="1"/>
                      <a:pt x="407" y="97"/>
                      <a:pt x="247" y="272"/>
                    </a:cubicBezTo>
                    <a:cubicBezTo>
                      <a:pt x="1" y="608"/>
                      <a:pt x="113" y="1079"/>
                      <a:pt x="337" y="1437"/>
                    </a:cubicBezTo>
                    <a:cubicBezTo>
                      <a:pt x="718" y="1796"/>
                      <a:pt x="1143" y="2087"/>
                      <a:pt x="1591" y="2333"/>
                    </a:cubicBezTo>
                    <a:cubicBezTo>
                      <a:pt x="2376" y="2692"/>
                      <a:pt x="3204" y="2961"/>
                      <a:pt x="4056" y="3140"/>
                    </a:cubicBezTo>
                    <a:cubicBezTo>
                      <a:pt x="4078" y="3095"/>
                      <a:pt x="4078" y="3028"/>
                      <a:pt x="4056" y="2961"/>
                    </a:cubicBezTo>
                    <a:cubicBezTo>
                      <a:pt x="3966" y="2625"/>
                      <a:pt x="3787" y="2333"/>
                      <a:pt x="3518" y="2109"/>
                    </a:cubicBezTo>
                    <a:cubicBezTo>
                      <a:pt x="3025" y="1594"/>
                      <a:pt x="2532" y="1079"/>
                      <a:pt x="2017" y="608"/>
                    </a:cubicBezTo>
                    <a:cubicBezTo>
                      <a:pt x="1771" y="362"/>
                      <a:pt x="1502" y="183"/>
                      <a:pt x="1188" y="48"/>
                    </a:cubicBezTo>
                    <a:cubicBezTo>
                      <a:pt x="1092" y="16"/>
                      <a:pt x="992" y="1"/>
                      <a:pt x="8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
              <p:cNvSpPr/>
              <p:nvPr/>
            </p:nvSpPr>
            <p:spPr>
              <a:xfrm>
                <a:off x="2433050" y="1976775"/>
                <a:ext cx="575" cy="8425"/>
              </a:xfrm>
              <a:custGeom>
                <a:rect b="b" l="l" r="r" t="t"/>
                <a:pathLst>
                  <a:path extrusionOk="0" fill="none" h="337" w="23">
                    <a:moveTo>
                      <a:pt x="23" y="0"/>
                    </a:moveTo>
                    <a:cubicBezTo>
                      <a:pt x="0" y="112"/>
                      <a:pt x="0" y="224"/>
                      <a:pt x="23" y="336"/>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
              <p:cNvSpPr/>
              <p:nvPr/>
            </p:nvSpPr>
            <p:spPr>
              <a:xfrm>
                <a:off x="2441450" y="1984050"/>
                <a:ext cx="1150" cy="8425"/>
              </a:xfrm>
              <a:custGeom>
                <a:rect b="b" l="l" r="r" t="t"/>
                <a:pathLst>
                  <a:path extrusionOk="0" fill="none" h="337" w="46">
                    <a:moveTo>
                      <a:pt x="0" y="1"/>
                    </a:moveTo>
                    <a:cubicBezTo>
                      <a:pt x="0" y="113"/>
                      <a:pt x="23" y="225"/>
                      <a:pt x="45" y="337"/>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
              <p:cNvSpPr/>
              <p:nvPr/>
            </p:nvSpPr>
            <p:spPr>
              <a:xfrm>
                <a:off x="2446475" y="1976775"/>
                <a:ext cx="600" cy="7850"/>
              </a:xfrm>
              <a:custGeom>
                <a:rect b="b" l="l" r="r" t="t"/>
                <a:pathLst>
                  <a:path extrusionOk="0" fill="none" h="314" w="24">
                    <a:moveTo>
                      <a:pt x="1" y="0"/>
                    </a:moveTo>
                    <a:cubicBezTo>
                      <a:pt x="1" y="90"/>
                      <a:pt x="1" y="202"/>
                      <a:pt x="23" y="31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
              <p:cNvSpPr/>
              <p:nvPr/>
            </p:nvSpPr>
            <p:spPr>
              <a:xfrm>
                <a:off x="2454325" y="1985175"/>
                <a:ext cx="2275" cy="7300"/>
              </a:xfrm>
              <a:custGeom>
                <a:rect b="b" l="l" r="r" t="t"/>
                <a:pathLst>
                  <a:path extrusionOk="0" fill="none" h="292" w="91">
                    <a:moveTo>
                      <a:pt x="1" y="0"/>
                    </a:moveTo>
                    <a:cubicBezTo>
                      <a:pt x="1" y="90"/>
                      <a:pt x="45" y="202"/>
                      <a:pt x="90" y="292"/>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
              <p:cNvSpPr/>
              <p:nvPr/>
            </p:nvSpPr>
            <p:spPr>
              <a:xfrm>
                <a:off x="2435275" y="2000300"/>
                <a:ext cx="1150" cy="5625"/>
              </a:xfrm>
              <a:custGeom>
                <a:rect b="b" l="l" r="r" t="t"/>
                <a:pathLst>
                  <a:path extrusionOk="0" fill="none" h="225" w="46">
                    <a:moveTo>
                      <a:pt x="1" y="0"/>
                    </a:moveTo>
                    <a:cubicBezTo>
                      <a:pt x="23" y="67"/>
                      <a:pt x="23" y="157"/>
                      <a:pt x="46" y="22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
              <p:cNvSpPr/>
              <p:nvPr/>
            </p:nvSpPr>
            <p:spPr>
              <a:xfrm>
                <a:off x="2443675" y="2001975"/>
                <a:ext cx="1725" cy="6750"/>
              </a:xfrm>
              <a:custGeom>
                <a:rect b="b" l="l" r="r" t="t"/>
                <a:pathLst>
                  <a:path extrusionOk="0" fill="none" h="270" w="69">
                    <a:moveTo>
                      <a:pt x="1" y="0"/>
                    </a:moveTo>
                    <a:cubicBezTo>
                      <a:pt x="1" y="90"/>
                      <a:pt x="23" y="180"/>
                      <a:pt x="68"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
              <p:cNvSpPr/>
              <p:nvPr/>
            </p:nvSpPr>
            <p:spPr>
              <a:xfrm>
                <a:off x="2454325" y="1999725"/>
                <a:ext cx="1150" cy="4525"/>
              </a:xfrm>
              <a:custGeom>
                <a:rect b="b" l="l" r="r" t="t"/>
                <a:pathLst>
                  <a:path extrusionOk="0" fill="none" h="181" w="46">
                    <a:moveTo>
                      <a:pt x="1" y="1"/>
                    </a:moveTo>
                    <a:lnTo>
                      <a:pt x="45"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
              <p:cNvSpPr/>
              <p:nvPr/>
            </p:nvSpPr>
            <p:spPr>
              <a:xfrm>
                <a:off x="2492400" y="2082625"/>
                <a:ext cx="6750" cy="6750"/>
              </a:xfrm>
              <a:custGeom>
                <a:rect b="b" l="l" r="r" t="t"/>
                <a:pathLst>
                  <a:path extrusionOk="0" fill="none" h="270" w="270">
                    <a:moveTo>
                      <a:pt x="1" y="1"/>
                    </a:moveTo>
                    <a:cubicBezTo>
                      <a:pt x="91" y="90"/>
                      <a:pt x="180" y="180"/>
                      <a:pt x="270"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
              <p:cNvSpPr/>
              <p:nvPr/>
            </p:nvSpPr>
            <p:spPr>
              <a:xfrm>
                <a:off x="2504725" y="2083750"/>
                <a:ext cx="4525" cy="4500"/>
              </a:xfrm>
              <a:custGeom>
                <a:rect b="b" l="l" r="r" t="t"/>
                <a:pathLst>
                  <a:path extrusionOk="0" fill="none" h="180" w="181">
                    <a:moveTo>
                      <a:pt x="1" y="0"/>
                    </a:moveTo>
                    <a:cubicBezTo>
                      <a:pt x="46" y="68"/>
                      <a:pt x="113" y="135"/>
                      <a:pt x="180" y="18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
              <p:cNvSpPr/>
              <p:nvPr/>
            </p:nvSpPr>
            <p:spPr>
              <a:xfrm>
                <a:off x="2505300" y="2074225"/>
                <a:ext cx="4500" cy="4500"/>
              </a:xfrm>
              <a:custGeom>
                <a:rect b="b" l="l" r="r" t="t"/>
                <a:pathLst>
                  <a:path extrusionOk="0" fill="none" h="180" w="180">
                    <a:moveTo>
                      <a:pt x="0" y="0"/>
                    </a:moveTo>
                    <a:lnTo>
                      <a:pt x="179"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
              <p:cNvSpPr/>
              <p:nvPr/>
            </p:nvSpPr>
            <p:spPr>
              <a:xfrm>
                <a:off x="2562975" y="2044125"/>
                <a:ext cx="92450" cy="221100"/>
              </a:xfrm>
              <a:custGeom>
                <a:rect b="b" l="l" r="r" t="t"/>
                <a:pathLst>
                  <a:path extrusionOk="0" h="8844" w="3698">
                    <a:moveTo>
                      <a:pt x="624" y="0"/>
                    </a:moveTo>
                    <a:cubicBezTo>
                      <a:pt x="549" y="0"/>
                      <a:pt x="475" y="13"/>
                      <a:pt x="404" y="40"/>
                    </a:cubicBezTo>
                    <a:cubicBezTo>
                      <a:pt x="180" y="174"/>
                      <a:pt x="23" y="398"/>
                      <a:pt x="1" y="644"/>
                    </a:cubicBezTo>
                    <a:cubicBezTo>
                      <a:pt x="1" y="913"/>
                      <a:pt x="23" y="1182"/>
                      <a:pt x="90" y="1429"/>
                    </a:cubicBezTo>
                    <a:lnTo>
                      <a:pt x="292" y="1787"/>
                    </a:lnTo>
                    <a:cubicBezTo>
                      <a:pt x="762" y="3579"/>
                      <a:pt x="606" y="5483"/>
                      <a:pt x="762" y="7365"/>
                    </a:cubicBezTo>
                    <a:cubicBezTo>
                      <a:pt x="740" y="7477"/>
                      <a:pt x="785" y="7567"/>
                      <a:pt x="852" y="7657"/>
                    </a:cubicBezTo>
                    <a:lnTo>
                      <a:pt x="874" y="7657"/>
                    </a:lnTo>
                    <a:cubicBezTo>
                      <a:pt x="900" y="7674"/>
                      <a:pt x="929" y="7681"/>
                      <a:pt x="959" y="7681"/>
                    </a:cubicBezTo>
                    <a:cubicBezTo>
                      <a:pt x="1007" y="7681"/>
                      <a:pt x="1057" y="7662"/>
                      <a:pt x="1099" y="7634"/>
                    </a:cubicBezTo>
                    <a:lnTo>
                      <a:pt x="1121" y="7612"/>
                    </a:lnTo>
                    <a:cubicBezTo>
                      <a:pt x="1188" y="7567"/>
                      <a:pt x="1233" y="7500"/>
                      <a:pt x="1255" y="7432"/>
                    </a:cubicBezTo>
                    <a:cubicBezTo>
                      <a:pt x="1300" y="7320"/>
                      <a:pt x="1323" y="7208"/>
                      <a:pt x="1345" y="7074"/>
                    </a:cubicBezTo>
                    <a:cubicBezTo>
                      <a:pt x="1345" y="7052"/>
                      <a:pt x="1367" y="7007"/>
                      <a:pt x="1367" y="6984"/>
                    </a:cubicBezTo>
                    <a:cubicBezTo>
                      <a:pt x="1367" y="6962"/>
                      <a:pt x="1390" y="6917"/>
                      <a:pt x="1390" y="6895"/>
                    </a:cubicBezTo>
                    <a:cubicBezTo>
                      <a:pt x="1479" y="7455"/>
                      <a:pt x="1614" y="7993"/>
                      <a:pt x="1771" y="8530"/>
                    </a:cubicBezTo>
                    <a:cubicBezTo>
                      <a:pt x="1793" y="8642"/>
                      <a:pt x="1838" y="8732"/>
                      <a:pt x="1927" y="8821"/>
                    </a:cubicBezTo>
                    <a:cubicBezTo>
                      <a:pt x="1950" y="8821"/>
                      <a:pt x="1995" y="8844"/>
                      <a:pt x="2039" y="8844"/>
                    </a:cubicBezTo>
                    <a:lnTo>
                      <a:pt x="2062" y="8844"/>
                    </a:lnTo>
                    <a:cubicBezTo>
                      <a:pt x="2151" y="8821"/>
                      <a:pt x="2241" y="8777"/>
                      <a:pt x="2286" y="8687"/>
                    </a:cubicBezTo>
                    <a:cubicBezTo>
                      <a:pt x="2353" y="8575"/>
                      <a:pt x="2398" y="8463"/>
                      <a:pt x="2398" y="8329"/>
                    </a:cubicBezTo>
                    <a:cubicBezTo>
                      <a:pt x="2398" y="8306"/>
                      <a:pt x="2398" y="8284"/>
                      <a:pt x="2398" y="8284"/>
                    </a:cubicBezTo>
                    <a:cubicBezTo>
                      <a:pt x="2398" y="8261"/>
                      <a:pt x="2398" y="8217"/>
                      <a:pt x="2398" y="8194"/>
                    </a:cubicBezTo>
                    <a:cubicBezTo>
                      <a:pt x="2420" y="7769"/>
                      <a:pt x="2420" y="7343"/>
                      <a:pt x="2398" y="6895"/>
                    </a:cubicBezTo>
                    <a:lnTo>
                      <a:pt x="2398" y="6895"/>
                    </a:lnTo>
                    <a:cubicBezTo>
                      <a:pt x="2465" y="7096"/>
                      <a:pt x="2577" y="7276"/>
                      <a:pt x="2667" y="7455"/>
                    </a:cubicBezTo>
                    <a:lnTo>
                      <a:pt x="2712" y="7545"/>
                    </a:lnTo>
                    <a:cubicBezTo>
                      <a:pt x="2801" y="7657"/>
                      <a:pt x="2868" y="7769"/>
                      <a:pt x="2958" y="7881"/>
                    </a:cubicBezTo>
                    <a:cubicBezTo>
                      <a:pt x="2980" y="7925"/>
                      <a:pt x="3025" y="7948"/>
                      <a:pt x="3070" y="7993"/>
                    </a:cubicBezTo>
                    <a:lnTo>
                      <a:pt x="3182" y="7993"/>
                    </a:lnTo>
                    <a:cubicBezTo>
                      <a:pt x="3272" y="7993"/>
                      <a:pt x="3339" y="7925"/>
                      <a:pt x="3406" y="7858"/>
                    </a:cubicBezTo>
                    <a:cubicBezTo>
                      <a:pt x="3428" y="7813"/>
                      <a:pt x="3451" y="7791"/>
                      <a:pt x="3473" y="7769"/>
                    </a:cubicBezTo>
                    <a:cubicBezTo>
                      <a:pt x="3473" y="7746"/>
                      <a:pt x="3473" y="7724"/>
                      <a:pt x="3496" y="7724"/>
                    </a:cubicBezTo>
                    <a:cubicBezTo>
                      <a:pt x="3630" y="7388"/>
                      <a:pt x="3697" y="7007"/>
                      <a:pt x="3630" y="6648"/>
                    </a:cubicBezTo>
                    <a:lnTo>
                      <a:pt x="3630" y="6559"/>
                    </a:lnTo>
                    <a:cubicBezTo>
                      <a:pt x="3630" y="6514"/>
                      <a:pt x="3608" y="6447"/>
                      <a:pt x="3608" y="6380"/>
                    </a:cubicBezTo>
                    <a:cubicBezTo>
                      <a:pt x="3473" y="4923"/>
                      <a:pt x="3137" y="3490"/>
                      <a:pt x="2644" y="2123"/>
                    </a:cubicBezTo>
                    <a:cubicBezTo>
                      <a:pt x="2510" y="1742"/>
                      <a:pt x="2308" y="1384"/>
                      <a:pt x="2084" y="1048"/>
                    </a:cubicBezTo>
                    <a:cubicBezTo>
                      <a:pt x="1883" y="824"/>
                      <a:pt x="1659" y="600"/>
                      <a:pt x="1435" y="398"/>
                    </a:cubicBezTo>
                    <a:cubicBezTo>
                      <a:pt x="1278" y="286"/>
                      <a:pt x="1121" y="174"/>
                      <a:pt x="964" y="84"/>
                    </a:cubicBezTo>
                    <a:cubicBezTo>
                      <a:pt x="856" y="30"/>
                      <a:pt x="739" y="0"/>
                      <a:pt x="624"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
              <p:cNvSpPr/>
              <p:nvPr/>
            </p:nvSpPr>
            <p:spPr>
              <a:xfrm>
                <a:off x="2574750" y="2131900"/>
                <a:ext cx="48175" cy="5075"/>
              </a:xfrm>
              <a:custGeom>
                <a:rect b="b" l="l" r="r" t="t"/>
                <a:pathLst>
                  <a:path extrusionOk="0" fill="none" h="203" w="1927">
                    <a:moveTo>
                      <a:pt x="0" y="203"/>
                    </a:moveTo>
                    <a:cubicBezTo>
                      <a:pt x="650" y="203"/>
                      <a:pt x="1300" y="135"/>
                      <a:pt x="1927" y="1"/>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
              <p:cNvSpPr/>
              <p:nvPr/>
            </p:nvSpPr>
            <p:spPr>
              <a:xfrm>
                <a:off x="2580350" y="2137275"/>
                <a:ext cx="3950" cy="99400"/>
              </a:xfrm>
              <a:custGeom>
                <a:rect b="b" l="l" r="r" t="t"/>
                <a:pathLst>
                  <a:path extrusionOk="0" h="3976" w="158">
                    <a:moveTo>
                      <a:pt x="16" y="0"/>
                    </a:moveTo>
                    <a:cubicBezTo>
                      <a:pt x="13" y="0"/>
                      <a:pt x="8" y="3"/>
                      <a:pt x="0" y="10"/>
                    </a:cubicBezTo>
                    <a:cubicBezTo>
                      <a:pt x="90" y="1332"/>
                      <a:pt x="135" y="2654"/>
                      <a:pt x="135" y="3975"/>
                    </a:cubicBezTo>
                    <a:lnTo>
                      <a:pt x="157" y="3975"/>
                    </a:lnTo>
                    <a:cubicBezTo>
                      <a:pt x="157" y="2654"/>
                      <a:pt x="112" y="1309"/>
                      <a:pt x="23" y="10"/>
                    </a:cubicBezTo>
                    <a:cubicBezTo>
                      <a:pt x="23" y="10"/>
                      <a:pt x="23" y="0"/>
                      <a:pt x="1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
              <p:cNvSpPr/>
              <p:nvPr/>
            </p:nvSpPr>
            <p:spPr>
              <a:xfrm>
                <a:off x="2584825" y="2136400"/>
                <a:ext cx="5625" cy="99700"/>
              </a:xfrm>
              <a:custGeom>
                <a:rect b="b" l="l" r="r" t="t"/>
                <a:pathLst>
                  <a:path extrusionOk="0" h="3988" w="225">
                    <a:moveTo>
                      <a:pt x="0" y="0"/>
                    </a:moveTo>
                    <a:cubicBezTo>
                      <a:pt x="0" y="0"/>
                      <a:pt x="0" y="0"/>
                      <a:pt x="0" y="23"/>
                    </a:cubicBezTo>
                    <a:cubicBezTo>
                      <a:pt x="23" y="1344"/>
                      <a:pt x="90" y="2666"/>
                      <a:pt x="202" y="3988"/>
                    </a:cubicBezTo>
                    <a:lnTo>
                      <a:pt x="225" y="3966"/>
                    </a:lnTo>
                    <a:cubicBezTo>
                      <a:pt x="113" y="2644"/>
                      <a:pt x="45" y="1344"/>
                      <a:pt x="23" y="23"/>
                    </a:cubicBezTo>
                    <a:cubicBezTo>
                      <a:pt x="23" y="0"/>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
              <p:cNvSpPr/>
              <p:nvPr/>
            </p:nvSpPr>
            <p:spPr>
              <a:xfrm>
                <a:off x="2589875" y="2136400"/>
                <a:ext cx="6725" cy="85700"/>
              </a:xfrm>
              <a:custGeom>
                <a:rect b="b" l="l" r="r" t="t"/>
                <a:pathLst>
                  <a:path extrusionOk="0" h="3428" w="269">
                    <a:moveTo>
                      <a:pt x="0" y="0"/>
                    </a:moveTo>
                    <a:cubicBezTo>
                      <a:pt x="90" y="1165"/>
                      <a:pt x="157" y="2285"/>
                      <a:pt x="247" y="3428"/>
                    </a:cubicBezTo>
                    <a:cubicBezTo>
                      <a:pt x="247" y="3383"/>
                      <a:pt x="269" y="3361"/>
                      <a:pt x="269" y="3316"/>
                    </a:cubicBezTo>
                    <a:cubicBezTo>
                      <a:pt x="179" y="2218"/>
                      <a:pt x="112" y="112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
              <p:cNvSpPr/>
              <p:nvPr/>
            </p:nvSpPr>
            <p:spPr>
              <a:xfrm>
                <a:off x="2597700" y="2135825"/>
                <a:ext cx="16275" cy="129975"/>
              </a:xfrm>
              <a:custGeom>
                <a:rect b="b" l="l" r="r" t="t"/>
                <a:pathLst>
                  <a:path extrusionOk="0" h="5199" w="651">
                    <a:moveTo>
                      <a:pt x="23" y="1"/>
                    </a:moveTo>
                    <a:cubicBezTo>
                      <a:pt x="23" y="1"/>
                      <a:pt x="1" y="23"/>
                      <a:pt x="1" y="23"/>
                    </a:cubicBezTo>
                    <a:cubicBezTo>
                      <a:pt x="113" y="1748"/>
                      <a:pt x="314" y="3473"/>
                      <a:pt x="628" y="5198"/>
                    </a:cubicBezTo>
                    <a:lnTo>
                      <a:pt x="650" y="5198"/>
                    </a:lnTo>
                    <a:cubicBezTo>
                      <a:pt x="337" y="3473"/>
                      <a:pt x="135" y="1748"/>
                      <a:pt x="46" y="23"/>
                    </a:cubicBezTo>
                    <a:cubicBezTo>
                      <a:pt x="46" y="23"/>
                      <a:pt x="23" y="1"/>
                      <a:pt x="23"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
              <p:cNvSpPr/>
              <p:nvPr/>
            </p:nvSpPr>
            <p:spPr>
              <a:xfrm>
                <a:off x="2604975" y="2134700"/>
                <a:ext cx="17400" cy="117650"/>
              </a:xfrm>
              <a:custGeom>
                <a:rect b="b" l="l" r="r" t="t"/>
                <a:pathLst>
                  <a:path extrusionOk="0" h="4706" w="696">
                    <a:moveTo>
                      <a:pt x="1" y="1"/>
                    </a:moveTo>
                    <a:lnTo>
                      <a:pt x="1" y="23"/>
                    </a:lnTo>
                    <a:cubicBezTo>
                      <a:pt x="203" y="1614"/>
                      <a:pt x="427" y="3137"/>
                      <a:pt x="695" y="4706"/>
                    </a:cubicBezTo>
                    <a:cubicBezTo>
                      <a:pt x="695" y="4706"/>
                      <a:pt x="695" y="4683"/>
                      <a:pt x="695" y="4661"/>
                    </a:cubicBezTo>
                    <a:cubicBezTo>
                      <a:pt x="695" y="4638"/>
                      <a:pt x="695" y="4616"/>
                      <a:pt x="695" y="4594"/>
                    </a:cubicBezTo>
                    <a:cubicBezTo>
                      <a:pt x="449" y="3070"/>
                      <a:pt x="225" y="1569"/>
                      <a:pt x="23" y="23"/>
                    </a:cubicBez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
              <p:cNvSpPr/>
              <p:nvPr/>
            </p:nvSpPr>
            <p:spPr>
              <a:xfrm>
                <a:off x="2611150" y="2133600"/>
                <a:ext cx="19625" cy="99150"/>
              </a:xfrm>
              <a:custGeom>
                <a:rect b="b" l="l" r="r" t="t"/>
                <a:pathLst>
                  <a:path extrusionOk="0" h="3966" w="785">
                    <a:moveTo>
                      <a:pt x="0" y="0"/>
                    </a:moveTo>
                    <a:cubicBezTo>
                      <a:pt x="0" y="23"/>
                      <a:pt x="0" y="23"/>
                      <a:pt x="0" y="23"/>
                    </a:cubicBezTo>
                    <a:cubicBezTo>
                      <a:pt x="202" y="1322"/>
                      <a:pt x="471" y="2599"/>
                      <a:pt x="740" y="3876"/>
                    </a:cubicBezTo>
                    <a:lnTo>
                      <a:pt x="785" y="3966"/>
                    </a:lnTo>
                    <a:cubicBezTo>
                      <a:pt x="493" y="2666"/>
                      <a:pt x="247" y="1344"/>
                      <a:pt x="23" y="23"/>
                    </a:cubicBezTo>
                    <a:cubicBezTo>
                      <a:pt x="23" y="23"/>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
              <p:cNvSpPr/>
              <p:nvPr/>
            </p:nvSpPr>
            <p:spPr>
              <a:xfrm>
                <a:off x="2619000" y="2131900"/>
                <a:ext cx="23525" cy="112050"/>
              </a:xfrm>
              <a:custGeom>
                <a:rect b="b" l="l" r="r" t="t"/>
                <a:pathLst>
                  <a:path extrusionOk="0" h="4482" w="941">
                    <a:moveTo>
                      <a:pt x="22" y="1"/>
                    </a:moveTo>
                    <a:cubicBezTo>
                      <a:pt x="0" y="1"/>
                      <a:pt x="0" y="23"/>
                      <a:pt x="0" y="23"/>
                    </a:cubicBezTo>
                    <a:cubicBezTo>
                      <a:pt x="134" y="583"/>
                      <a:pt x="224" y="1166"/>
                      <a:pt x="314" y="1726"/>
                    </a:cubicBezTo>
                    <a:cubicBezTo>
                      <a:pt x="426" y="2667"/>
                      <a:pt x="627" y="3585"/>
                      <a:pt x="896" y="4482"/>
                    </a:cubicBezTo>
                    <a:lnTo>
                      <a:pt x="941" y="4482"/>
                    </a:lnTo>
                    <a:cubicBezTo>
                      <a:pt x="650" y="3585"/>
                      <a:pt x="471" y="2667"/>
                      <a:pt x="336" y="1726"/>
                    </a:cubicBezTo>
                    <a:cubicBezTo>
                      <a:pt x="247" y="1166"/>
                      <a:pt x="157" y="561"/>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
              <p:cNvSpPr/>
              <p:nvPr/>
            </p:nvSpPr>
            <p:spPr>
              <a:xfrm>
                <a:off x="2629075" y="2134150"/>
                <a:ext cx="21300" cy="104200"/>
              </a:xfrm>
              <a:custGeom>
                <a:rect b="b" l="l" r="r" t="t"/>
                <a:pathLst>
                  <a:path extrusionOk="0" h="4168" w="852">
                    <a:moveTo>
                      <a:pt x="23" y="1"/>
                    </a:moveTo>
                    <a:cubicBezTo>
                      <a:pt x="0" y="1"/>
                      <a:pt x="0" y="23"/>
                      <a:pt x="23" y="23"/>
                    </a:cubicBezTo>
                    <a:cubicBezTo>
                      <a:pt x="269" y="1457"/>
                      <a:pt x="516" y="2756"/>
                      <a:pt x="829" y="4168"/>
                    </a:cubicBezTo>
                    <a:cubicBezTo>
                      <a:pt x="829" y="4145"/>
                      <a:pt x="829" y="4123"/>
                      <a:pt x="852" y="4123"/>
                    </a:cubicBezTo>
                    <a:cubicBezTo>
                      <a:pt x="538" y="2734"/>
                      <a:pt x="292" y="1434"/>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
              <p:cNvSpPr/>
              <p:nvPr/>
            </p:nvSpPr>
            <p:spPr>
              <a:xfrm>
                <a:off x="2635225" y="2135275"/>
                <a:ext cx="17950" cy="75075"/>
              </a:xfrm>
              <a:custGeom>
                <a:rect b="b" l="l" r="r" t="t"/>
                <a:pathLst>
                  <a:path extrusionOk="0" h="3003" w="718">
                    <a:moveTo>
                      <a:pt x="1" y="0"/>
                    </a:moveTo>
                    <a:cubicBezTo>
                      <a:pt x="1" y="23"/>
                      <a:pt x="1" y="23"/>
                      <a:pt x="1" y="23"/>
                    </a:cubicBezTo>
                    <a:lnTo>
                      <a:pt x="675" y="2826"/>
                    </a:lnTo>
                    <a:lnTo>
                      <a:pt x="675" y="2826"/>
                    </a:lnTo>
                    <a:cubicBezTo>
                      <a:pt x="673" y="2797"/>
                      <a:pt x="673" y="2765"/>
                      <a:pt x="673" y="2734"/>
                    </a:cubicBezTo>
                    <a:lnTo>
                      <a:pt x="23" y="0"/>
                    </a:lnTo>
                    <a:close/>
                    <a:moveTo>
                      <a:pt x="675" y="2826"/>
                    </a:moveTo>
                    <a:cubicBezTo>
                      <a:pt x="678" y="2859"/>
                      <a:pt x="683" y="2889"/>
                      <a:pt x="695" y="2913"/>
                    </a:cubicBezTo>
                    <a:lnTo>
                      <a:pt x="718" y="3002"/>
                    </a:lnTo>
                    <a:lnTo>
                      <a:pt x="675" y="2826"/>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
              <p:cNvSpPr/>
              <p:nvPr/>
            </p:nvSpPr>
            <p:spPr>
              <a:xfrm>
                <a:off x="2577550" y="1942050"/>
                <a:ext cx="77875" cy="171400"/>
              </a:xfrm>
              <a:custGeom>
                <a:rect b="b" l="l" r="r" t="t"/>
                <a:pathLst>
                  <a:path extrusionOk="0" h="6856" w="3115">
                    <a:moveTo>
                      <a:pt x="516" y="0"/>
                    </a:moveTo>
                    <a:lnTo>
                      <a:pt x="493" y="23"/>
                    </a:lnTo>
                    <a:cubicBezTo>
                      <a:pt x="448" y="45"/>
                      <a:pt x="426" y="68"/>
                      <a:pt x="404" y="90"/>
                    </a:cubicBezTo>
                    <a:cubicBezTo>
                      <a:pt x="179" y="314"/>
                      <a:pt x="23" y="628"/>
                      <a:pt x="0" y="964"/>
                    </a:cubicBezTo>
                    <a:cubicBezTo>
                      <a:pt x="0" y="964"/>
                      <a:pt x="0" y="986"/>
                      <a:pt x="0" y="986"/>
                    </a:cubicBezTo>
                    <a:cubicBezTo>
                      <a:pt x="0" y="986"/>
                      <a:pt x="0" y="1009"/>
                      <a:pt x="0" y="1031"/>
                    </a:cubicBezTo>
                    <a:cubicBezTo>
                      <a:pt x="0" y="1031"/>
                      <a:pt x="0" y="1053"/>
                      <a:pt x="0" y="1053"/>
                    </a:cubicBezTo>
                    <a:cubicBezTo>
                      <a:pt x="0" y="1098"/>
                      <a:pt x="0" y="1165"/>
                      <a:pt x="0" y="1210"/>
                    </a:cubicBezTo>
                    <a:lnTo>
                      <a:pt x="0" y="1255"/>
                    </a:lnTo>
                    <a:cubicBezTo>
                      <a:pt x="45" y="1613"/>
                      <a:pt x="157" y="1949"/>
                      <a:pt x="314" y="2285"/>
                    </a:cubicBezTo>
                    <a:cubicBezTo>
                      <a:pt x="404" y="2510"/>
                      <a:pt x="516" y="2734"/>
                      <a:pt x="605" y="2958"/>
                    </a:cubicBezTo>
                    <a:lnTo>
                      <a:pt x="605" y="2980"/>
                    </a:lnTo>
                    <a:cubicBezTo>
                      <a:pt x="807" y="3383"/>
                      <a:pt x="1008" y="3786"/>
                      <a:pt x="1210" y="4167"/>
                    </a:cubicBezTo>
                    <a:cubicBezTo>
                      <a:pt x="1210" y="4167"/>
                      <a:pt x="1232" y="4190"/>
                      <a:pt x="1232" y="4190"/>
                    </a:cubicBezTo>
                    <a:cubicBezTo>
                      <a:pt x="1300" y="4347"/>
                      <a:pt x="1389" y="4481"/>
                      <a:pt x="1479" y="4615"/>
                    </a:cubicBezTo>
                    <a:cubicBezTo>
                      <a:pt x="1546" y="4750"/>
                      <a:pt x="1636" y="4884"/>
                      <a:pt x="1703" y="4996"/>
                    </a:cubicBezTo>
                    <a:lnTo>
                      <a:pt x="1725" y="5041"/>
                    </a:lnTo>
                    <a:cubicBezTo>
                      <a:pt x="2039" y="5512"/>
                      <a:pt x="2353" y="5982"/>
                      <a:pt x="2711" y="6430"/>
                    </a:cubicBezTo>
                    <a:cubicBezTo>
                      <a:pt x="2801" y="6542"/>
                      <a:pt x="2913" y="6676"/>
                      <a:pt x="3025" y="6766"/>
                    </a:cubicBezTo>
                    <a:lnTo>
                      <a:pt x="3092" y="6833"/>
                    </a:lnTo>
                    <a:lnTo>
                      <a:pt x="3114" y="6856"/>
                    </a:lnTo>
                    <a:lnTo>
                      <a:pt x="2263" y="4750"/>
                    </a:lnTo>
                    <a:lnTo>
                      <a:pt x="2263" y="4727"/>
                    </a:lnTo>
                    <a:cubicBezTo>
                      <a:pt x="2263" y="4727"/>
                      <a:pt x="2263" y="4705"/>
                      <a:pt x="2263" y="4705"/>
                    </a:cubicBezTo>
                    <a:cubicBezTo>
                      <a:pt x="2151" y="4391"/>
                      <a:pt x="2039" y="4123"/>
                      <a:pt x="1927" y="3831"/>
                    </a:cubicBezTo>
                    <a:cubicBezTo>
                      <a:pt x="1927" y="3831"/>
                      <a:pt x="1927" y="3831"/>
                      <a:pt x="1927" y="3809"/>
                    </a:cubicBezTo>
                    <a:cubicBezTo>
                      <a:pt x="1748" y="3383"/>
                      <a:pt x="1591" y="2935"/>
                      <a:pt x="1412" y="2510"/>
                    </a:cubicBezTo>
                    <a:cubicBezTo>
                      <a:pt x="1412" y="2487"/>
                      <a:pt x="1412" y="2487"/>
                      <a:pt x="1412" y="2465"/>
                    </a:cubicBezTo>
                    <a:lnTo>
                      <a:pt x="896" y="1121"/>
                    </a:lnTo>
                    <a:lnTo>
                      <a:pt x="874" y="1053"/>
                    </a:lnTo>
                    <a:cubicBezTo>
                      <a:pt x="852" y="986"/>
                      <a:pt x="807" y="896"/>
                      <a:pt x="762" y="807"/>
                    </a:cubicBezTo>
                    <a:cubicBezTo>
                      <a:pt x="762" y="784"/>
                      <a:pt x="762" y="762"/>
                      <a:pt x="762" y="740"/>
                    </a:cubicBezTo>
                    <a:lnTo>
                      <a:pt x="628" y="404"/>
                    </a:lnTo>
                    <a:cubicBezTo>
                      <a:pt x="605" y="381"/>
                      <a:pt x="583" y="336"/>
                      <a:pt x="583" y="314"/>
                    </a:cubicBezTo>
                    <a:cubicBezTo>
                      <a:pt x="583" y="314"/>
                      <a:pt x="583" y="292"/>
                      <a:pt x="583" y="292"/>
                    </a:cubicBezTo>
                    <a:cubicBezTo>
                      <a:pt x="560" y="180"/>
                      <a:pt x="538" y="90"/>
                      <a:pt x="516" y="0"/>
                    </a:cubicBezTo>
                    <a:close/>
                  </a:path>
                </a:pathLst>
              </a:custGeom>
              <a:solidFill>
                <a:srgbClr val="E3E0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
              <p:cNvSpPr/>
              <p:nvPr/>
            </p:nvSpPr>
            <p:spPr>
              <a:xfrm>
                <a:off x="2504725" y="1917400"/>
                <a:ext cx="135575" cy="220125"/>
              </a:xfrm>
              <a:custGeom>
                <a:rect b="b" l="l" r="r" t="t"/>
                <a:pathLst>
                  <a:path extrusionOk="0" fill="none" h="8805" w="5423">
                    <a:moveTo>
                      <a:pt x="2465" y="1"/>
                    </a:moveTo>
                    <a:cubicBezTo>
                      <a:pt x="2465" y="1"/>
                      <a:pt x="1" y="314"/>
                      <a:pt x="449" y="3451"/>
                    </a:cubicBezTo>
                    <a:cubicBezTo>
                      <a:pt x="897" y="6587"/>
                      <a:pt x="3451" y="8290"/>
                      <a:pt x="5422" y="8805"/>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
              <p:cNvSpPr/>
              <p:nvPr/>
            </p:nvSpPr>
            <p:spPr>
              <a:xfrm>
                <a:off x="2522100" y="1926925"/>
                <a:ext cx="15150" cy="23550"/>
              </a:xfrm>
              <a:custGeom>
                <a:rect b="b" l="l" r="r" t="t"/>
                <a:pathLst>
                  <a:path extrusionOk="0" fill="none" h="942" w="606">
                    <a:moveTo>
                      <a:pt x="0" y="941"/>
                    </a:moveTo>
                    <a:cubicBezTo>
                      <a:pt x="112" y="583"/>
                      <a:pt x="314" y="269"/>
                      <a:pt x="605" y="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
              <p:cNvSpPr/>
              <p:nvPr/>
            </p:nvSpPr>
            <p:spPr>
              <a:xfrm>
                <a:off x="2526575" y="2022975"/>
                <a:ext cx="99150" cy="39525"/>
              </a:xfrm>
              <a:custGeom>
                <a:rect b="b" l="l" r="r" t="t"/>
                <a:pathLst>
                  <a:path extrusionOk="0" h="1581" w="3966">
                    <a:moveTo>
                      <a:pt x="919" y="505"/>
                    </a:moveTo>
                    <a:cubicBezTo>
                      <a:pt x="914" y="505"/>
                      <a:pt x="910" y="506"/>
                      <a:pt x="905" y="507"/>
                    </a:cubicBezTo>
                    <a:lnTo>
                      <a:pt x="905" y="507"/>
                    </a:lnTo>
                    <a:cubicBezTo>
                      <a:pt x="907" y="507"/>
                      <a:pt x="909" y="507"/>
                      <a:pt x="911" y="507"/>
                    </a:cubicBezTo>
                    <a:cubicBezTo>
                      <a:pt x="951" y="507"/>
                      <a:pt x="994" y="525"/>
                      <a:pt x="1031" y="549"/>
                    </a:cubicBezTo>
                    <a:cubicBezTo>
                      <a:pt x="1009" y="527"/>
                      <a:pt x="964" y="505"/>
                      <a:pt x="919" y="505"/>
                    </a:cubicBezTo>
                    <a:close/>
                    <a:moveTo>
                      <a:pt x="3047" y="34"/>
                    </a:moveTo>
                    <a:cubicBezTo>
                      <a:pt x="3070" y="34"/>
                      <a:pt x="3115" y="57"/>
                      <a:pt x="3137" y="57"/>
                    </a:cubicBezTo>
                    <a:cubicBezTo>
                      <a:pt x="3182" y="101"/>
                      <a:pt x="3227" y="169"/>
                      <a:pt x="3249" y="258"/>
                    </a:cubicBezTo>
                    <a:cubicBezTo>
                      <a:pt x="3294" y="348"/>
                      <a:pt x="3316" y="460"/>
                      <a:pt x="3339" y="572"/>
                    </a:cubicBezTo>
                    <a:cubicBezTo>
                      <a:pt x="3182" y="482"/>
                      <a:pt x="3047" y="370"/>
                      <a:pt x="2980" y="213"/>
                    </a:cubicBezTo>
                    <a:cubicBezTo>
                      <a:pt x="2958" y="169"/>
                      <a:pt x="2935" y="146"/>
                      <a:pt x="2958" y="101"/>
                    </a:cubicBezTo>
                    <a:cubicBezTo>
                      <a:pt x="2958" y="79"/>
                      <a:pt x="2980" y="57"/>
                      <a:pt x="3003" y="34"/>
                    </a:cubicBezTo>
                    <a:close/>
                    <a:moveTo>
                      <a:pt x="3067" y="1"/>
                    </a:moveTo>
                    <a:cubicBezTo>
                      <a:pt x="3042" y="1"/>
                      <a:pt x="3014" y="12"/>
                      <a:pt x="2980" y="34"/>
                    </a:cubicBezTo>
                    <a:cubicBezTo>
                      <a:pt x="2958" y="34"/>
                      <a:pt x="2935" y="57"/>
                      <a:pt x="2913" y="101"/>
                    </a:cubicBezTo>
                    <a:cubicBezTo>
                      <a:pt x="2913" y="146"/>
                      <a:pt x="2913" y="191"/>
                      <a:pt x="2935" y="236"/>
                    </a:cubicBezTo>
                    <a:cubicBezTo>
                      <a:pt x="3025" y="393"/>
                      <a:pt x="3159" y="527"/>
                      <a:pt x="3339" y="594"/>
                    </a:cubicBezTo>
                    <a:cubicBezTo>
                      <a:pt x="3339" y="602"/>
                      <a:pt x="3339" y="609"/>
                      <a:pt x="3339" y="617"/>
                    </a:cubicBezTo>
                    <a:cubicBezTo>
                      <a:pt x="3361" y="639"/>
                      <a:pt x="3406" y="639"/>
                      <a:pt x="3428" y="661"/>
                    </a:cubicBezTo>
                    <a:cubicBezTo>
                      <a:pt x="3540" y="684"/>
                      <a:pt x="3675" y="684"/>
                      <a:pt x="3787" y="684"/>
                    </a:cubicBezTo>
                    <a:cubicBezTo>
                      <a:pt x="3831" y="661"/>
                      <a:pt x="3899" y="661"/>
                      <a:pt x="3966" y="617"/>
                    </a:cubicBezTo>
                    <a:cubicBezTo>
                      <a:pt x="3966" y="617"/>
                      <a:pt x="3966" y="594"/>
                      <a:pt x="3966" y="572"/>
                    </a:cubicBezTo>
                    <a:cubicBezTo>
                      <a:pt x="3921" y="594"/>
                      <a:pt x="3854" y="617"/>
                      <a:pt x="3809" y="639"/>
                    </a:cubicBezTo>
                    <a:cubicBezTo>
                      <a:pt x="3697" y="639"/>
                      <a:pt x="3563" y="639"/>
                      <a:pt x="3451" y="594"/>
                    </a:cubicBezTo>
                    <a:cubicBezTo>
                      <a:pt x="3428" y="594"/>
                      <a:pt x="3383" y="594"/>
                      <a:pt x="3361" y="572"/>
                    </a:cubicBezTo>
                    <a:cubicBezTo>
                      <a:pt x="3339" y="460"/>
                      <a:pt x="3316" y="348"/>
                      <a:pt x="3271" y="236"/>
                    </a:cubicBezTo>
                    <a:cubicBezTo>
                      <a:pt x="3249" y="146"/>
                      <a:pt x="3204" y="79"/>
                      <a:pt x="3137" y="34"/>
                    </a:cubicBezTo>
                    <a:cubicBezTo>
                      <a:pt x="3115" y="12"/>
                      <a:pt x="3092" y="1"/>
                      <a:pt x="3067" y="1"/>
                    </a:cubicBezTo>
                    <a:close/>
                    <a:moveTo>
                      <a:pt x="3339" y="617"/>
                    </a:moveTo>
                    <a:cubicBezTo>
                      <a:pt x="3339" y="654"/>
                      <a:pt x="3337" y="692"/>
                      <a:pt x="3333" y="729"/>
                    </a:cubicBezTo>
                    <a:lnTo>
                      <a:pt x="3333" y="729"/>
                    </a:lnTo>
                    <a:cubicBezTo>
                      <a:pt x="3335" y="722"/>
                      <a:pt x="3337" y="714"/>
                      <a:pt x="3339" y="706"/>
                    </a:cubicBezTo>
                    <a:cubicBezTo>
                      <a:pt x="3339" y="688"/>
                      <a:pt x="3339" y="653"/>
                      <a:pt x="3339" y="617"/>
                    </a:cubicBezTo>
                    <a:close/>
                    <a:moveTo>
                      <a:pt x="2174" y="258"/>
                    </a:moveTo>
                    <a:cubicBezTo>
                      <a:pt x="2375" y="393"/>
                      <a:pt x="2465" y="639"/>
                      <a:pt x="2375" y="863"/>
                    </a:cubicBezTo>
                    <a:lnTo>
                      <a:pt x="2375" y="886"/>
                    </a:lnTo>
                    <a:cubicBezTo>
                      <a:pt x="2218" y="729"/>
                      <a:pt x="2129" y="549"/>
                      <a:pt x="2084" y="348"/>
                    </a:cubicBezTo>
                    <a:cubicBezTo>
                      <a:pt x="2084" y="325"/>
                      <a:pt x="2084" y="281"/>
                      <a:pt x="2106" y="258"/>
                    </a:cubicBezTo>
                    <a:close/>
                    <a:moveTo>
                      <a:pt x="2101" y="227"/>
                    </a:moveTo>
                    <a:cubicBezTo>
                      <a:pt x="2093" y="227"/>
                      <a:pt x="2077" y="242"/>
                      <a:pt x="2062" y="258"/>
                    </a:cubicBezTo>
                    <a:cubicBezTo>
                      <a:pt x="2039" y="281"/>
                      <a:pt x="2039" y="325"/>
                      <a:pt x="2039" y="370"/>
                    </a:cubicBezTo>
                    <a:cubicBezTo>
                      <a:pt x="2084" y="594"/>
                      <a:pt x="2196" y="774"/>
                      <a:pt x="2330" y="930"/>
                    </a:cubicBezTo>
                    <a:cubicBezTo>
                      <a:pt x="2241" y="1132"/>
                      <a:pt x="2039" y="1266"/>
                      <a:pt x="1815" y="1289"/>
                    </a:cubicBezTo>
                    <a:cubicBezTo>
                      <a:pt x="1783" y="1293"/>
                      <a:pt x="1752" y="1295"/>
                      <a:pt x="1720" y="1295"/>
                    </a:cubicBezTo>
                    <a:cubicBezTo>
                      <a:pt x="1573" y="1295"/>
                      <a:pt x="1429" y="1254"/>
                      <a:pt x="1300" y="1199"/>
                    </a:cubicBezTo>
                    <a:cubicBezTo>
                      <a:pt x="1345" y="930"/>
                      <a:pt x="1233" y="684"/>
                      <a:pt x="1031" y="550"/>
                    </a:cubicBezTo>
                    <a:lnTo>
                      <a:pt x="1031" y="550"/>
                    </a:lnTo>
                    <a:cubicBezTo>
                      <a:pt x="1233" y="684"/>
                      <a:pt x="1322" y="930"/>
                      <a:pt x="1300" y="1154"/>
                    </a:cubicBezTo>
                    <a:cubicBezTo>
                      <a:pt x="1255" y="1132"/>
                      <a:pt x="1210" y="1110"/>
                      <a:pt x="1166" y="1087"/>
                    </a:cubicBezTo>
                    <a:cubicBezTo>
                      <a:pt x="1009" y="975"/>
                      <a:pt x="897" y="818"/>
                      <a:pt x="852" y="639"/>
                    </a:cubicBezTo>
                    <a:cubicBezTo>
                      <a:pt x="852" y="594"/>
                      <a:pt x="852" y="572"/>
                      <a:pt x="874" y="527"/>
                    </a:cubicBezTo>
                    <a:cubicBezTo>
                      <a:pt x="874" y="527"/>
                      <a:pt x="888" y="513"/>
                      <a:pt x="905" y="507"/>
                    </a:cubicBezTo>
                    <a:lnTo>
                      <a:pt x="905" y="507"/>
                    </a:lnTo>
                    <a:cubicBezTo>
                      <a:pt x="875" y="509"/>
                      <a:pt x="848" y="521"/>
                      <a:pt x="829" y="549"/>
                    </a:cubicBezTo>
                    <a:cubicBezTo>
                      <a:pt x="807" y="572"/>
                      <a:pt x="785" y="617"/>
                      <a:pt x="807" y="661"/>
                    </a:cubicBezTo>
                    <a:cubicBezTo>
                      <a:pt x="852" y="863"/>
                      <a:pt x="964" y="1020"/>
                      <a:pt x="1121" y="1132"/>
                    </a:cubicBezTo>
                    <a:cubicBezTo>
                      <a:pt x="1166" y="1177"/>
                      <a:pt x="1210" y="1199"/>
                      <a:pt x="1255" y="1222"/>
                    </a:cubicBezTo>
                    <a:cubicBezTo>
                      <a:pt x="1255" y="1244"/>
                      <a:pt x="1255" y="1266"/>
                      <a:pt x="1233" y="1311"/>
                    </a:cubicBezTo>
                    <a:cubicBezTo>
                      <a:pt x="1210" y="1401"/>
                      <a:pt x="1143" y="1490"/>
                      <a:pt x="1031" y="1535"/>
                    </a:cubicBezTo>
                    <a:cubicBezTo>
                      <a:pt x="992" y="1561"/>
                      <a:pt x="945" y="1572"/>
                      <a:pt x="894" y="1572"/>
                    </a:cubicBezTo>
                    <a:cubicBezTo>
                      <a:pt x="859" y="1572"/>
                      <a:pt x="822" y="1567"/>
                      <a:pt x="785" y="1558"/>
                    </a:cubicBezTo>
                    <a:cubicBezTo>
                      <a:pt x="404" y="1490"/>
                      <a:pt x="113" y="1177"/>
                      <a:pt x="23" y="796"/>
                    </a:cubicBezTo>
                    <a:cubicBezTo>
                      <a:pt x="23" y="796"/>
                      <a:pt x="23" y="774"/>
                      <a:pt x="1" y="774"/>
                    </a:cubicBezTo>
                    <a:cubicBezTo>
                      <a:pt x="1" y="774"/>
                      <a:pt x="1" y="796"/>
                      <a:pt x="1" y="796"/>
                    </a:cubicBezTo>
                    <a:cubicBezTo>
                      <a:pt x="68" y="1199"/>
                      <a:pt x="381" y="1513"/>
                      <a:pt x="785" y="1580"/>
                    </a:cubicBezTo>
                    <a:lnTo>
                      <a:pt x="897" y="1580"/>
                    </a:lnTo>
                    <a:cubicBezTo>
                      <a:pt x="942" y="1580"/>
                      <a:pt x="1009" y="1580"/>
                      <a:pt x="1054" y="1558"/>
                    </a:cubicBezTo>
                    <a:cubicBezTo>
                      <a:pt x="1143" y="1513"/>
                      <a:pt x="1233" y="1423"/>
                      <a:pt x="1278" y="1311"/>
                    </a:cubicBezTo>
                    <a:cubicBezTo>
                      <a:pt x="1278" y="1266"/>
                      <a:pt x="1278" y="1244"/>
                      <a:pt x="1300" y="1222"/>
                    </a:cubicBezTo>
                    <a:cubicBezTo>
                      <a:pt x="1457" y="1311"/>
                      <a:pt x="1636" y="1334"/>
                      <a:pt x="1815" y="1334"/>
                    </a:cubicBezTo>
                    <a:cubicBezTo>
                      <a:pt x="2039" y="1289"/>
                      <a:pt x="2241" y="1154"/>
                      <a:pt x="2353" y="953"/>
                    </a:cubicBezTo>
                    <a:cubicBezTo>
                      <a:pt x="2420" y="998"/>
                      <a:pt x="2465" y="1042"/>
                      <a:pt x="2532" y="1087"/>
                    </a:cubicBezTo>
                    <a:cubicBezTo>
                      <a:pt x="2637" y="1152"/>
                      <a:pt x="2749" y="1187"/>
                      <a:pt x="2859" y="1187"/>
                    </a:cubicBezTo>
                    <a:cubicBezTo>
                      <a:pt x="2939" y="1187"/>
                      <a:pt x="3017" y="1169"/>
                      <a:pt x="3092" y="1132"/>
                    </a:cubicBezTo>
                    <a:cubicBezTo>
                      <a:pt x="3159" y="1087"/>
                      <a:pt x="3204" y="1042"/>
                      <a:pt x="3249" y="998"/>
                    </a:cubicBezTo>
                    <a:cubicBezTo>
                      <a:pt x="3297" y="917"/>
                      <a:pt x="3323" y="825"/>
                      <a:pt x="3333" y="729"/>
                    </a:cubicBezTo>
                    <a:lnTo>
                      <a:pt x="3333" y="729"/>
                    </a:lnTo>
                    <a:cubicBezTo>
                      <a:pt x="3312" y="811"/>
                      <a:pt x="3290" y="891"/>
                      <a:pt x="3249" y="953"/>
                    </a:cubicBezTo>
                    <a:cubicBezTo>
                      <a:pt x="3227" y="1020"/>
                      <a:pt x="3159" y="1065"/>
                      <a:pt x="3115" y="1087"/>
                    </a:cubicBezTo>
                    <a:cubicBezTo>
                      <a:pt x="3036" y="1126"/>
                      <a:pt x="2953" y="1144"/>
                      <a:pt x="2872" y="1144"/>
                    </a:cubicBezTo>
                    <a:cubicBezTo>
                      <a:pt x="2767" y="1144"/>
                      <a:pt x="2665" y="1115"/>
                      <a:pt x="2577" y="1065"/>
                    </a:cubicBezTo>
                    <a:cubicBezTo>
                      <a:pt x="2510" y="1020"/>
                      <a:pt x="2443" y="975"/>
                      <a:pt x="2398" y="930"/>
                    </a:cubicBezTo>
                    <a:cubicBezTo>
                      <a:pt x="2398" y="908"/>
                      <a:pt x="2398" y="908"/>
                      <a:pt x="2398" y="886"/>
                    </a:cubicBezTo>
                    <a:cubicBezTo>
                      <a:pt x="2487" y="639"/>
                      <a:pt x="2398" y="370"/>
                      <a:pt x="2174" y="236"/>
                    </a:cubicBezTo>
                    <a:lnTo>
                      <a:pt x="2106" y="236"/>
                    </a:lnTo>
                    <a:cubicBezTo>
                      <a:pt x="2106" y="229"/>
                      <a:pt x="2105" y="227"/>
                      <a:pt x="2101" y="227"/>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
              <p:cNvSpPr/>
              <p:nvPr/>
            </p:nvSpPr>
            <p:spPr>
              <a:xfrm>
                <a:off x="2516500" y="1988675"/>
                <a:ext cx="96350" cy="39100"/>
              </a:xfrm>
              <a:custGeom>
                <a:rect b="b" l="l" r="r" t="t"/>
                <a:pathLst>
                  <a:path extrusionOk="0" h="1564" w="3854">
                    <a:moveTo>
                      <a:pt x="3047" y="40"/>
                    </a:moveTo>
                    <a:cubicBezTo>
                      <a:pt x="3070" y="40"/>
                      <a:pt x="3092" y="40"/>
                      <a:pt x="3114" y="62"/>
                    </a:cubicBezTo>
                    <a:cubicBezTo>
                      <a:pt x="3182" y="107"/>
                      <a:pt x="3226" y="174"/>
                      <a:pt x="3226" y="241"/>
                    </a:cubicBezTo>
                    <a:cubicBezTo>
                      <a:pt x="3271" y="353"/>
                      <a:pt x="3294" y="443"/>
                      <a:pt x="3316" y="555"/>
                    </a:cubicBezTo>
                    <a:cubicBezTo>
                      <a:pt x="3159" y="488"/>
                      <a:pt x="3025" y="353"/>
                      <a:pt x="2958" y="196"/>
                    </a:cubicBezTo>
                    <a:cubicBezTo>
                      <a:pt x="2935" y="174"/>
                      <a:pt x="2935" y="129"/>
                      <a:pt x="2935" y="84"/>
                    </a:cubicBezTo>
                    <a:cubicBezTo>
                      <a:pt x="2935" y="62"/>
                      <a:pt x="2958" y="40"/>
                      <a:pt x="2980" y="40"/>
                    </a:cubicBezTo>
                    <a:close/>
                    <a:moveTo>
                      <a:pt x="2151" y="264"/>
                    </a:moveTo>
                    <a:cubicBezTo>
                      <a:pt x="2353" y="398"/>
                      <a:pt x="2442" y="645"/>
                      <a:pt x="2375" y="869"/>
                    </a:cubicBezTo>
                    <a:lnTo>
                      <a:pt x="2353" y="869"/>
                    </a:lnTo>
                    <a:lnTo>
                      <a:pt x="2353" y="891"/>
                    </a:lnTo>
                    <a:cubicBezTo>
                      <a:pt x="2218" y="734"/>
                      <a:pt x="2106" y="555"/>
                      <a:pt x="2084" y="353"/>
                    </a:cubicBezTo>
                    <a:cubicBezTo>
                      <a:pt x="2061" y="331"/>
                      <a:pt x="2084" y="286"/>
                      <a:pt x="2084" y="264"/>
                    </a:cubicBezTo>
                    <a:close/>
                    <a:moveTo>
                      <a:pt x="3067" y="0"/>
                    </a:moveTo>
                    <a:cubicBezTo>
                      <a:pt x="3042" y="0"/>
                      <a:pt x="3014" y="6"/>
                      <a:pt x="2980" y="17"/>
                    </a:cubicBezTo>
                    <a:cubicBezTo>
                      <a:pt x="2958" y="17"/>
                      <a:pt x="2935" y="62"/>
                      <a:pt x="2913" y="84"/>
                    </a:cubicBezTo>
                    <a:cubicBezTo>
                      <a:pt x="2913" y="129"/>
                      <a:pt x="2913" y="174"/>
                      <a:pt x="2958" y="219"/>
                    </a:cubicBezTo>
                    <a:cubicBezTo>
                      <a:pt x="3025" y="376"/>
                      <a:pt x="3159" y="510"/>
                      <a:pt x="3338" y="600"/>
                    </a:cubicBezTo>
                    <a:cubicBezTo>
                      <a:pt x="3338" y="622"/>
                      <a:pt x="3338" y="667"/>
                      <a:pt x="3338" y="689"/>
                    </a:cubicBezTo>
                    <a:cubicBezTo>
                      <a:pt x="3316" y="846"/>
                      <a:pt x="3249" y="1003"/>
                      <a:pt x="3114" y="1093"/>
                    </a:cubicBezTo>
                    <a:cubicBezTo>
                      <a:pt x="3249" y="1003"/>
                      <a:pt x="3338" y="869"/>
                      <a:pt x="3361" y="689"/>
                    </a:cubicBezTo>
                    <a:lnTo>
                      <a:pt x="3361" y="600"/>
                    </a:lnTo>
                    <a:cubicBezTo>
                      <a:pt x="3450" y="622"/>
                      <a:pt x="3540" y="645"/>
                      <a:pt x="3630" y="667"/>
                    </a:cubicBezTo>
                    <a:lnTo>
                      <a:pt x="3786" y="667"/>
                    </a:lnTo>
                    <a:lnTo>
                      <a:pt x="3854" y="645"/>
                    </a:lnTo>
                    <a:cubicBezTo>
                      <a:pt x="3854" y="622"/>
                      <a:pt x="3854" y="622"/>
                      <a:pt x="3854" y="600"/>
                    </a:cubicBezTo>
                    <a:lnTo>
                      <a:pt x="3786" y="622"/>
                    </a:lnTo>
                    <a:lnTo>
                      <a:pt x="3652" y="622"/>
                    </a:lnTo>
                    <a:cubicBezTo>
                      <a:pt x="3540" y="622"/>
                      <a:pt x="3450" y="600"/>
                      <a:pt x="3361" y="555"/>
                    </a:cubicBezTo>
                    <a:cubicBezTo>
                      <a:pt x="3338" y="443"/>
                      <a:pt x="3316" y="331"/>
                      <a:pt x="3271" y="219"/>
                    </a:cubicBezTo>
                    <a:cubicBezTo>
                      <a:pt x="3249" y="129"/>
                      <a:pt x="3204" y="62"/>
                      <a:pt x="3137" y="17"/>
                    </a:cubicBezTo>
                    <a:cubicBezTo>
                      <a:pt x="3114" y="6"/>
                      <a:pt x="3092" y="0"/>
                      <a:pt x="3067" y="0"/>
                    </a:cubicBezTo>
                    <a:close/>
                    <a:moveTo>
                      <a:pt x="919" y="510"/>
                    </a:moveTo>
                    <a:cubicBezTo>
                      <a:pt x="941" y="510"/>
                      <a:pt x="986" y="510"/>
                      <a:pt x="1008" y="532"/>
                    </a:cubicBezTo>
                    <a:cubicBezTo>
                      <a:pt x="1210" y="689"/>
                      <a:pt x="1300" y="913"/>
                      <a:pt x="1277" y="1160"/>
                    </a:cubicBezTo>
                    <a:cubicBezTo>
                      <a:pt x="1232" y="1137"/>
                      <a:pt x="1188" y="1115"/>
                      <a:pt x="1143" y="1070"/>
                    </a:cubicBezTo>
                    <a:cubicBezTo>
                      <a:pt x="986" y="981"/>
                      <a:pt x="874" y="801"/>
                      <a:pt x="852" y="622"/>
                    </a:cubicBezTo>
                    <a:cubicBezTo>
                      <a:pt x="852" y="577"/>
                      <a:pt x="852" y="555"/>
                      <a:pt x="852" y="532"/>
                    </a:cubicBezTo>
                    <a:cubicBezTo>
                      <a:pt x="874" y="510"/>
                      <a:pt x="896" y="510"/>
                      <a:pt x="919" y="510"/>
                    </a:cubicBezTo>
                    <a:close/>
                    <a:moveTo>
                      <a:pt x="2106" y="219"/>
                    </a:moveTo>
                    <a:cubicBezTo>
                      <a:pt x="2084" y="219"/>
                      <a:pt x="2084" y="219"/>
                      <a:pt x="2061" y="241"/>
                    </a:cubicBezTo>
                    <a:cubicBezTo>
                      <a:pt x="2039" y="264"/>
                      <a:pt x="2039" y="308"/>
                      <a:pt x="2039" y="353"/>
                    </a:cubicBezTo>
                    <a:cubicBezTo>
                      <a:pt x="2084" y="577"/>
                      <a:pt x="2196" y="779"/>
                      <a:pt x="2330" y="913"/>
                    </a:cubicBezTo>
                    <a:cubicBezTo>
                      <a:pt x="2241" y="1115"/>
                      <a:pt x="2039" y="1249"/>
                      <a:pt x="1815" y="1272"/>
                    </a:cubicBezTo>
                    <a:cubicBezTo>
                      <a:pt x="1773" y="1277"/>
                      <a:pt x="1730" y="1280"/>
                      <a:pt x="1688" y="1280"/>
                    </a:cubicBezTo>
                    <a:cubicBezTo>
                      <a:pt x="1552" y="1280"/>
                      <a:pt x="1419" y="1251"/>
                      <a:pt x="1300" y="1182"/>
                    </a:cubicBezTo>
                    <a:cubicBezTo>
                      <a:pt x="1345" y="936"/>
                      <a:pt x="1232" y="667"/>
                      <a:pt x="1031" y="532"/>
                    </a:cubicBezTo>
                    <a:cubicBezTo>
                      <a:pt x="989" y="505"/>
                      <a:pt x="939" y="486"/>
                      <a:pt x="896" y="486"/>
                    </a:cubicBezTo>
                    <a:cubicBezTo>
                      <a:pt x="870" y="486"/>
                      <a:pt x="846" y="493"/>
                      <a:pt x="829" y="510"/>
                    </a:cubicBezTo>
                    <a:cubicBezTo>
                      <a:pt x="807" y="555"/>
                      <a:pt x="784" y="600"/>
                      <a:pt x="807" y="645"/>
                    </a:cubicBezTo>
                    <a:cubicBezTo>
                      <a:pt x="852" y="846"/>
                      <a:pt x="964" y="1003"/>
                      <a:pt x="1120" y="1115"/>
                    </a:cubicBezTo>
                    <a:cubicBezTo>
                      <a:pt x="1165" y="1137"/>
                      <a:pt x="1210" y="1182"/>
                      <a:pt x="1255" y="1205"/>
                    </a:cubicBezTo>
                    <a:cubicBezTo>
                      <a:pt x="1255" y="1227"/>
                      <a:pt x="1255" y="1249"/>
                      <a:pt x="1232" y="1272"/>
                    </a:cubicBezTo>
                    <a:cubicBezTo>
                      <a:pt x="1210" y="1384"/>
                      <a:pt x="1143" y="1473"/>
                      <a:pt x="1031" y="1518"/>
                    </a:cubicBezTo>
                    <a:cubicBezTo>
                      <a:pt x="964" y="1541"/>
                      <a:pt x="874" y="1541"/>
                      <a:pt x="784" y="1541"/>
                    </a:cubicBezTo>
                    <a:cubicBezTo>
                      <a:pt x="404" y="1451"/>
                      <a:pt x="112" y="1160"/>
                      <a:pt x="23" y="779"/>
                    </a:cubicBezTo>
                    <a:cubicBezTo>
                      <a:pt x="23" y="757"/>
                      <a:pt x="23" y="757"/>
                      <a:pt x="0" y="757"/>
                    </a:cubicBezTo>
                    <a:cubicBezTo>
                      <a:pt x="0" y="757"/>
                      <a:pt x="0" y="757"/>
                      <a:pt x="0" y="779"/>
                    </a:cubicBezTo>
                    <a:cubicBezTo>
                      <a:pt x="90" y="1182"/>
                      <a:pt x="404" y="1473"/>
                      <a:pt x="807" y="1563"/>
                    </a:cubicBezTo>
                    <a:lnTo>
                      <a:pt x="919" y="1563"/>
                    </a:lnTo>
                    <a:cubicBezTo>
                      <a:pt x="964" y="1563"/>
                      <a:pt x="1008" y="1563"/>
                      <a:pt x="1053" y="1541"/>
                    </a:cubicBezTo>
                    <a:cubicBezTo>
                      <a:pt x="1165" y="1473"/>
                      <a:pt x="1255" y="1384"/>
                      <a:pt x="1277" y="1272"/>
                    </a:cubicBezTo>
                    <a:cubicBezTo>
                      <a:pt x="1300" y="1249"/>
                      <a:pt x="1300" y="1227"/>
                      <a:pt x="1300" y="1205"/>
                    </a:cubicBezTo>
                    <a:cubicBezTo>
                      <a:pt x="1429" y="1260"/>
                      <a:pt x="1573" y="1300"/>
                      <a:pt x="1720" y="1300"/>
                    </a:cubicBezTo>
                    <a:cubicBezTo>
                      <a:pt x="1751" y="1300"/>
                      <a:pt x="1783" y="1298"/>
                      <a:pt x="1815" y="1294"/>
                    </a:cubicBezTo>
                    <a:cubicBezTo>
                      <a:pt x="2061" y="1272"/>
                      <a:pt x="2263" y="1137"/>
                      <a:pt x="2375" y="936"/>
                    </a:cubicBezTo>
                    <a:cubicBezTo>
                      <a:pt x="2420" y="981"/>
                      <a:pt x="2487" y="1025"/>
                      <a:pt x="2554" y="1070"/>
                    </a:cubicBezTo>
                    <a:cubicBezTo>
                      <a:pt x="2644" y="1130"/>
                      <a:pt x="2763" y="1160"/>
                      <a:pt x="2880" y="1160"/>
                    </a:cubicBezTo>
                    <a:cubicBezTo>
                      <a:pt x="2938" y="1160"/>
                      <a:pt x="2995" y="1152"/>
                      <a:pt x="3047" y="1137"/>
                    </a:cubicBezTo>
                    <a:cubicBezTo>
                      <a:pt x="3070" y="1137"/>
                      <a:pt x="3092" y="1115"/>
                      <a:pt x="3114" y="1093"/>
                    </a:cubicBezTo>
                    <a:cubicBezTo>
                      <a:pt x="3092" y="1093"/>
                      <a:pt x="3070" y="1115"/>
                      <a:pt x="3047" y="1115"/>
                    </a:cubicBezTo>
                    <a:cubicBezTo>
                      <a:pt x="2995" y="1130"/>
                      <a:pt x="2940" y="1137"/>
                      <a:pt x="2885" y="1137"/>
                    </a:cubicBezTo>
                    <a:cubicBezTo>
                      <a:pt x="2776" y="1137"/>
                      <a:pt x="2666" y="1108"/>
                      <a:pt x="2577" y="1048"/>
                    </a:cubicBezTo>
                    <a:cubicBezTo>
                      <a:pt x="2509" y="1003"/>
                      <a:pt x="2442" y="958"/>
                      <a:pt x="2397" y="913"/>
                    </a:cubicBezTo>
                    <a:cubicBezTo>
                      <a:pt x="2397" y="891"/>
                      <a:pt x="2397" y="891"/>
                      <a:pt x="2397" y="869"/>
                    </a:cubicBezTo>
                    <a:cubicBezTo>
                      <a:pt x="2487" y="645"/>
                      <a:pt x="2397" y="376"/>
                      <a:pt x="2173" y="219"/>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
              <p:cNvSpPr/>
              <p:nvPr/>
            </p:nvSpPr>
            <p:spPr>
              <a:xfrm>
                <a:off x="2516500" y="1949325"/>
                <a:ext cx="82900" cy="39800"/>
              </a:xfrm>
              <a:custGeom>
                <a:rect b="b" l="l" r="r" t="t"/>
                <a:pathLst>
                  <a:path extrusionOk="0" h="1592" w="3316">
                    <a:moveTo>
                      <a:pt x="3002" y="1"/>
                    </a:moveTo>
                    <a:cubicBezTo>
                      <a:pt x="2958" y="1"/>
                      <a:pt x="2935" y="45"/>
                      <a:pt x="2913" y="68"/>
                    </a:cubicBezTo>
                    <a:cubicBezTo>
                      <a:pt x="2913" y="113"/>
                      <a:pt x="2935" y="180"/>
                      <a:pt x="2958" y="202"/>
                    </a:cubicBezTo>
                    <a:cubicBezTo>
                      <a:pt x="2935" y="157"/>
                      <a:pt x="2935" y="135"/>
                      <a:pt x="2935" y="90"/>
                    </a:cubicBezTo>
                    <a:cubicBezTo>
                      <a:pt x="2958" y="68"/>
                      <a:pt x="2980" y="45"/>
                      <a:pt x="3002" y="23"/>
                    </a:cubicBezTo>
                    <a:lnTo>
                      <a:pt x="3025" y="23"/>
                    </a:lnTo>
                    <a:cubicBezTo>
                      <a:pt x="3025" y="23"/>
                      <a:pt x="3025" y="1"/>
                      <a:pt x="3025" y="1"/>
                    </a:cubicBezTo>
                    <a:close/>
                    <a:moveTo>
                      <a:pt x="2958" y="202"/>
                    </a:moveTo>
                    <a:cubicBezTo>
                      <a:pt x="3002" y="314"/>
                      <a:pt x="3070" y="404"/>
                      <a:pt x="3159" y="471"/>
                    </a:cubicBezTo>
                    <a:lnTo>
                      <a:pt x="3226" y="516"/>
                    </a:lnTo>
                    <a:cubicBezTo>
                      <a:pt x="3204" y="493"/>
                      <a:pt x="3204" y="471"/>
                      <a:pt x="3182" y="449"/>
                    </a:cubicBezTo>
                    <a:cubicBezTo>
                      <a:pt x="3182" y="449"/>
                      <a:pt x="3159" y="426"/>
                      <a:pt x="3137" y="426"/>
                    </a:cubicBezTo>
                    <a:cubicBezTo>
                      <a:pt x="3070" y="359"/>
                      <a:pt x="3002" y="292"/>
                      <a:pt x="2958" y="202"/>
                    </a:cubicBezTo>
                    <a:close/>
                    <a:moveTo>
                      <a:pt x="919" y="493"/>
                    </a:moveTo>
                    <a:cubicBezTo>
                      <a:pt x="914" y="493"/>
                      <a:pt x="908" y="495"/>
                      <a:pt x="903" y="497"/>
                    </a:cubicBezTo>
                    <a:lnTo>
                      <a:pt x="903" y="497"/>
                    </a:lnTo>
                    <a:cubicBezTo>
                      <a:pt x="938" y="500"/>
                      <a:pt x="976" y="517"/>
                      <a:pt x="1008" y="538"/>
                    </a:cubicBezTo>
                    <a:cubicBezTo>
                      <a:pt x="986" y="516"/>
                      <a:pt x="941" y="493"/>
                      <a:pt x="919" y="493"/>
                    </a:cubicBezTo>
                    <a:close/>
                    <a:moveTo>
                      <a:pt x="2140" y="253"/>
                    </a:moveTo>
                    <a:cubicBezTo>
                      <a:pt x="2145" y="253"/>
                      <a:pt x="2151" y="258"/>
                      <a:pt x="2151" y="269"/>
                    </a:cubicBezTo>
                    <a:cubicBezTo>
                      <a:pt x="2353" y="381"/>
                      <a:pt x="2442" y="628"/>
                      <a:pt x="2375" y="852"/>
                    </a:cubicBezTo>
                    <a:lnTo>
                      <a:pt x="2353" y="874"/>
                    </a:lnTo>
                    <a:lnTo>
                      <a:pt x="2353" y="897"/>
                    </a:lnTo>
                    <a:cubicBezTo>
                      <a:pt x="2218" y="740"/>
                      <a:pt x="2106" y="561"/>
                      <a:pt x="2084" y="359"/>
                    </a:cubicBezTo>
                    <a:cubicBezTo>
                      <a:pt x="2061" y="314"/>
                      <a:pt x="2084" y="292"/>
                      <a:pt x="2084" y="269"/>
                    </a:cubicBezTo>
                    <a:cubicBezTo>
                      <a:pt x="2095" y="258"/>
                      <a:pt x="2101" y="253"/>
                      <a:pt x="2106" y="253"/>
                    </a:cubicBezTo>
                    <a:cubicBezTo>
                      <a:pt x="2112" y="253"/>
                      <a:pt x="2117" y="258"/>
                      <a:pt x="2129" y="269"/>
                    </a:cubicBezTo>
                    <a:cubicBezTo>
                      <a:pt x="2129" y="258"/>
                      <a:pt x="2134" y="253"/>
                      <a:pt x="2140" y="253"/>
                    </a:cubicBezTo>
                    <a:close/>
                    <a:moveTo>
                      <a:pt x="2106" y="202"/>
                    </a:moveTo>
                    <a:cubicBezTo>
                      <a:pt x="2084" y="202"/>
                      <a:pt x="2061" y="225"/>
                      <a:pt x="2039" y="247"/>
                    </a:cubicBezTo>
                    <a:cubicBezTo>
                      <a:pt x="2039" y="269"/>
                      <a:pt x="2017" y="314"/>
                      <a:pt x="2039" y="359"/>
                    </a:cubicBezTo>
                    <a:cubicBezTo>
                      <a:pt x="2061" y="561"/>
                      <a:pt x="2173" y="762"/>
                      <a:pt x="2330" y="919"/>
                    </a:cubicBezTo>
                    <a:cubicBezTo>
                      <a:pt x="2218" y="1121"/>
                      <a:pt x="2017" y="1255"/>
                      <a:pt x="1793" y="1278"/>
                    </a:cubicBezTo>
                    <a:cubicBezTo>
                      <a:pt x="1765" y="1282"/>
                      <a:pt x="1736" y="1283"/>
                      <a:pt x="1707" y="1283"/>
                    </a:cubicBezTo>
                    <a:cubicBezTo>
                      <a:pt x="1573" y="1283"/>
                      <a:pt x="1429" y="1243"/>
                      <a:pt x="1300" y="1188"/>
                    </a:cubicBezTo>
                    <a:cubicBezTo>
                      <a:pt x="1345" y="919"/>
                      <a:pt x="1232" y="673"/>
                      <a:pt x="1008" y="538"/>
                    </a:cubicBezTo>
                    <a:lnTo>
                      <a:pt x="1008" y="538"/>
                    </a:lnTo>
                    <a:cubicBezTo>
                      <a:pt x="1210" y="673"/>
                      <a:pt x="1322" y="919"/>
                      <a:pt x="1277" y="1143"/>
                    </a:cubicBezTo>
                    <a:cubicBezTo>
                      <a:pt x="1232" y="1121"/>
                      <a:pt x="1188" y="1098"/>
                      <a:pt x="1143" y="1076"/>
                    </a:cubicBezTo>
                    <a:cubicBezTo>
                      <a:pt x="986" y="964"/>
                      <a:pt x="874" y="807"/>
                      <a:pt x="852" y="628"/>
                    </a:cubicBezTo>
                    <a:cubicBezTo>
                      <a:pt x="852" y="583"/>
                      <a:pt x="852" y="538"/>
                      <a:pt x="852" y="516"/>
                    </a:cubicBezTo>
                    <a:cubicBezTo>
                      <a:pt x="869" y="516"/>
                      <a:pt x="886" y="503"/>
                      <a:pt x="903" y="497"/>
                    </a:cubicBezTo>
                    <a:lnTo>
                      <a:pt x="903" y="497"/>
                    </a:lnTo>
                    <a:cubicBezTo>
                      <a:pt x="898" y="496"/>
                      <a:pt x="893" y="496"/>
                      <a:pt x="889" y="496"/>
                    </a:cubicBezTo>
                    <a:cubicBezTo>
                      <a:pt x="856" y="496"/>
                      <a:pt x="827" y="508"/>
                      <a:pt x="807" y="538"/>
                    </a:cubicBezTo>
                    <a:cubicBezTo>
                      <a:pt x="784" y="561"/>
                      <a:pt x="784" y="605"/>
                      <a:pt x="784" y="650"/>
                    </a:cubicBezTo>
                    <a:cubicBezTo>
                      <a:pt x="829" y="852"/>
                      <a:pt x="941" y="1009"/>
                      <a:pt x="1120" y="1121"/>
                    </a:cubicBezTo>
                    <a:cubicBezTo>
                      <a:pt x="1165" y="1143"/>
                      <a:pt x="1210" y="1188"/>
                      <a:pt x="1255" y="1210"/>
                    </a:cubicBezTo>
                    <a:cubicBezTo>
                      <a:pt x="1255" y="1233"/>
                      <a:pt x="1232" y="1255"/>
                      <a:pt x="1232" y="1278"/>
                    </a:cubicBezTo>
                    <a:cubicBezTo>
                      <a:pt x="1188" y="1390"/>
                      <a:pt x="1120" y="1479"/>
                      <a:pt x="1031" y="1524"/>
                    </a:cubicBezTo>
                    <a:cubicBezTo>
                      <a:pt x="967" y="1540"/>
                      <a:pt x="904" y="1556"/>
                      <a:pt x="849" y="1556"/>
                    </a:cubicBezTo>
                    <a:cubicBezTo>
                      <a:pt x="826" y="1556"/>
                      <a:pt x="804" y="1553"/>
                      <a:pt x="784" y="1546"/>
                    </a:cubicBezTo>
                    <a:cubicBezTo>
                      <a:pt x="404" y="1457"/>
                      <a:pt x="90" y="1166"/>
                      <a:pt x="0" y="785"/>
                    </a:cubicBezTo>
                    <a:lnTo>
                      <a:pt x="0" y="807"/>
                    </a:lnTo>
                    <a:cubicBezTo>
                      <a:pt x="68" y="1188"/>
                      <a:pt x="381" y="1502"/>
                      <a:pt x="784" y="1591"/>
                    </a:cubicBezTo>
                    <a:lnTo>
                      <a:pt x="896" y="1591"/>
                    </a:lnTo>
                    <a:cubicBezTo>
                      <a:pt x="941" y="1591"/>
                      <a:pt x="986" y="1569"/>
                      <a:pt x="1031" y="1569"/>
                    </a:cubicBezTo>
                    <a:cubicBezTo>
                      <a:pt x="1143" y="1502"/>
                      <a:pt x="1232" y="1412"/>
                      <a:pt x="1277" y="1300"/>
                    </a:cubicBezTo>
                    <a:cubicBezTo>
                      <a:pt x="1277" y="1278"/>
                      <a:pt x="1277" y="1255"/>
                      <a:pt x="1300" y="1233"/>
                    </a:cubicBezTo>
                    <a:cubicBezTo>
                      <a:pt x="1429" y="1288"/>
                      <a:pt x="1573" y="1328"/>
                      <a:pt x="1720" y="1328"/>
                    </a:cubicBezTo>
                    <a:cubicBezTo>
                      <a:pt x="1751" y="1328"/>
                      <a:pt x="1783" y="1326"/>
                      <a:pt x="1815" y="1322"/>
                    </a:cubicBezTo>
                    <a:cubicBezTo>
                      <a:pt x="2039" y="1300"/>
                      <a:pt x="2241" y="1166"/>
                      <a:pt x="2353" y="964"/>
                    </a:cubicBezTo>
                    <a:cubicBezTo>
                      <a:pt x="2375" y="964"/>
                      <a:pt x="2397" y="986"/>
                      <a:pt x="2420" y="1009"/>
                    </a:cubicBezTo>
                    <a:cubicBezTo>
                      <a:pt x="2442" y="1031"/>
                      <a:pt x="2487" y="1054"/>
                      <a:pt x="2532" y="1076"/>
                    </a:cubicBezTo>
                    <a:cubicBezTo>
                      <a:pt x="2636" y="1141"/>
                      <a:pt x="2748" y="1176"/>
                      <a:pt x="2859" y="1176"/>
                    </a:cubicBezTo>
                    <a:cubicBezTo>
                      <a:pt x="2938" y="1176"/>
                      <a:pt x="3017" y="1158"/>
                      <a:pt x="3092" y="1121"/>
                    </a:cubicBezTo>
                    <a:cubicBezTo>
                      <a:pt x="3159" y="1076"/>
                      <a:pt x="3226" y="1031"/>
                      <a:pt x="3271" y="942"/>
                    </a:cubicBezTo>
                    <a:cubicBezTo>
                      <a:pt x="3271" y="919"/>
                      <a:pt x="3294" y="874"/>
                      <a:pt x="3294" y="852"/>
                    </a:cubicBezTo>
                    <a:lnTo>
                      <a:pt x="3316" y="785"/>
                    </a:lnTo>
                    <a:lnTo>
                      <a:pt x="3316" y="785"/>
                    </a:lnTo>
                    <a:cubicBezTo>
                      <a:pt x="3294" y="807"/>
                      <a:pt x="3294" y="852"/>
                      <a:pt x="3271" y="874"/>
                    </a:cubicBezTo>
                    <a:cubicBezTo>
                      <a:pt x="3249" y="964"/>
                      <a:pt x="3182" y="1031"/>
                      <a:pt x="3114" y="1076"/>
                    </a:cubicBezTo>
                    <a:cubicBezTo>
                      <a:pt x="3036" y="1105"/>
                      <a:pt x="2954" y="1122"/>
                      <a:pt x="2872" y="1122"/>
                    </a:cubicBezTo>
                    <a:cubicBezTo>
                      <a:pt x="2768" y="1122"/>
                      <a:pt x="2665" y="1094"/>
                      <a:pt x="2577" y="1031"/>
                    </a:cubicBezTo>
                    <a:cubicBezTo>
                      <a:pt x="2509" y="1009"/>
                      <a:pt x="2465" y="964"/>
                      <a:pt x="2420" y="942"/>
                    </a:cubicBezTo>
                    <a:lnTo>
                      <a:pt x="2375" y="897"/>
                    </a:lnTo>
                    <a:cubicBezTo>
                      <a:pt x="2375" y="897"/>
                      <a:pt x="2375" y="874"/>
                      <a:pt x="2375" y="874"/>
                    </a:cubicBezTo>
                    <a:cubicBezTo>
                      <a:pt x="2397" y="830"/>
                      <a:pt x="2397" y="807"/>
                      <a:pt x="2420" y="762"/>
                    </a:cubicBezTo>
                    <a:cubicBezTo>
                      <a:pt x="2397" y="762"/>
                      <a:pt x="2397" y="740"/>
                      <a:pt x="2420" y="740"/>
                    </a:cubicBezTo>
                    <a:cubicBezTo>
                      <a:pt x="2397" y="718"/>
                      <a:pt x="2397" y="718"/>
                      <a:pt x="2420" y="695"/>
                    </a:cubicBezTo>
                    <a:cubicBezTo>
                      <a:pt x="2397" y="695"/>
                      <a:pt x="2397" y="673"/>
                      <a:pt x="2420" y="673"/>
                    </a:cubicBezTo>
                    <a:cubicBezTo>
                      <a:pt x="2397" y="493"/>
                      <a:pt x="2308" y="314"/>
                      <a:pt x="2151" y="225"/>
                    </a:cubicBezTo>
                    <a:cubicBezTo>
                      <a:pt x="2129" y="225"/>
                      <a:pt x="2129" y="202"/>
                      <a:pt x="2106" y="202"/>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
              <p:cNvSpPr/>
              <p:nvPr/>
            </p:nvSpPr>
            <p:spPr>
              <a:xfrm>
                <a:off x="2540575" y="1921375"/>
                <a:ext cx="49325" cy="27425"/>
              </a:xfrm>
              <a:custGeom>
                <a:rect b="b" l="l" r="r" t="t"/>
                <a:pathLst>
                  <a:path extrusionOk="0" h="1097" w="1973">
                    <a:moveTo>
                      <a:pt x="919" y="21"/>
                    </a:moveTo>
                    <a:cubicBezTo>
                      <a:pt x="942" y="43"/>
                      <a:pt x="986" y="43"/>
                      <a:pt x="1009" y="66"/>
                    </a:cubicBezTo>
                    <a:cubicBezTo>
                      <a:pt x="1210" y="200"/>
                      <a:pt x="1322" y="447"/>
                      <a:pt x="1278" y="693"/>
                    </a:cubicBezTo>
                    <a:cubicBezTo>
                      <a:pt x="1233" y="648"/>
                      <a:pt x="1188" y="626"/>
                      <a:pt x="1143" y="603"/>
                    </a:cubicBezTo>
                    <a:cubicBezTo>
                      <a:pt x="986" y="491"/>
                      <a:pt x="874" y="335"/>
                      <a:pt x="852" y="155"/>
                    </a:cubicBezTo>
                    <a:cubicBezTo>
                      <a:pt x="830" y="110"/>
                      <a:pt x="830" y="88"/>
                      <a:pt x="852" y="43"/>
                    </a:cubicBezTo>
                    <a:cubicBezTo>
                      <a:pt x="874" y="43"/>
                      <a:pt x="897" y="21"/>
                      <a:pt x="919" y="21"/>
                    </a:cubicBezTo>
                    <a:close/>
                    <a:moveTo>
                      <a:pt x="911" y="1"/>
                    </a:moveTo>
                    <a:cubicBezTo>
                      <a:pt x="879" y="1"/>
                      <a:pt x="850" y="13"/>
                      <a:pt x="830" y="43"/>
                    </a:cubicBezTo>
                    <a:cubicBezTo>
                      <a:pt x="807" y="88"/>
                      <a:pt x="785" y="133"/>
                      <a:pt x="807" y="178"/>
                    </a:cubicBezTo>
                    <a:cubicBezTo>
                      <a:pt x="852" y="357"/>
                      <a:pt x="964" y="536"/>
                      <a:pt x="1121" y="626"/>
                    </a:cubicBezTo>
                    <a:cubicBezTo>
                      <a:pt x="1166" y="671"/>
                      <a:pt x="1210" y="693"/>
                      <a:pt x="1255" y="715"/>
                    </a:cubicBezTo>
                    <a:cubicBezTo>
                      <a:pt x="1255" y="738"/>
                      <a:pt x="1255" y="783"/>
                      <a:pt x="1233" y="805"/>
                    </a:cubicBezTo>
                    <a:cubicBezTo>
                      <a:pt x="1210" y="917"/>
                      <a:pt x="1121" y="1007"/>
                      <a:pt x="1031" y="1051"/>
                    </a:cubicBezTo>
                    <a:cubicBezTo>
                      <a:pt x="998" y="1063"/>
                      <a:pt x="958" y="1068"/>
                      <a:pt x="916" y="1068"/>
                    </a:cubicBezTo>
                    <a:cubicBezTo>
                      <a:pt x="874" y="1068"/>
                      <a:pt x="830" y="1063"/>
                      <a:pt x="785" y="1051"/>
                    </a:cubicBezTo>
                    <a:cubicBezTo>
                      <a:pt x="404" y="984"/>
                      <a:pt x="113" y="671"/>
                      <a:pt x="23" y="290"/>
                    </a:cubicBezTo>
                    <a:lnTo>
                      <a:pt x="1" y="290"/>
                    </a:lnTo>
                    <a:lnTo>
                      <a:pt x="1" y="312"/>
                    </a:lnTo>
                    <a:cubicBezTo>
                      <a:pt x="90" y="715"/>
                      <a:pt x="404" y="1029"/>
                      <a:pt x="807" y="1096"/>
                    </a:cubicBezTo>
                    <a:lnTo>
                      <a:pt x="919" y="1096"/>
                    </a:lnTo>
                    <a:cubicBezTo>
                      <a:pt x="964" y="1096"/>
                      <a:pt x="1009" y="1096"/>
                      <a:pt x="1054" y="1074"/>
                    </a:cubicBezTo>
                    <a:cubicBezTo>
                      <a:pt x="1166" y="1029"/>
                      <a:pt x="1255" y="939"/>
                      <a:pt x="1278" y="805"/>
                    </a:cubicBezTo>
                    <a:cubicBezTo>
                      <a:pt x="1300" y="783"/>
                      <a:pt x="1300" y="760"/>
                      <a:pt x="1300" y="738"/>
                    </a:cubicBezTo>
                    <a:cubicBezTo>
                      <a:pt x="1457" y="827"/>
                      <a:pt x="1636" y="850"/>
                      <a:pt x="1815" y="850"/>
                    </a:cubicBezTo>
                    <a:cubicBezTo>
                      <a:pt x="1883" y="827"/>
                      <a:pt x="1927" y="827"/>
                      <a:pt x="1972" y="805"/>
                    </a:cubicBezTo>
                    <a:lnTo>
                      <a:pt x="1950" y="760"/>
                    </a:lnTo>
                    <a:cubicBezTo>
                      <a:pt x="1905" y="783"/>
                      <a:pt x="1860" y="783"/>
                      <a:pt x="1815" y="805"/>
                    </a:cubicBezTo>
                    <a:cubicBezTo>
                      <a:pt x="1636" y="805"/>
                      <a:pt x="1457" y="783"/>
                      <a:pt x="1300" y="693"/>
                    </a:cubicBezTo>
                    <a:cubicBezTo>
                      <a:pt x="1345" y="447"/>
                      <a:pt x="1233" y="178"/>
                      <a:pt x="1031" y="43"/>
                    </a:cubicBezTo>
                    <a:cubicBezTo>
                      <a:pt x="994" y="19"/>
                      <a:pt x="951" y="1"/>
                      <a:pt x="9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
              <p:cNvSpPr/>
              <p:nvPr/>
            </p:nvSpPr>
            <p:spPr>
              <a:xfrm>
                <a:off x="2552900" y="2057975"/>
                <a:ext cx="81800" cy="29725"/>
              </a:xfrm>
              <a:custGeom>
                <a:rect b="b" l="l" r="r" t="t"/>
                <a:pathLst>
                  <a:path extrusionOk="0" h="1189" w="3272">
                    <a:moveTo>
                      <a:pt x="3025" y="1"/>
                    </a:moveTo>
                    <a:cubicBezTo>
                      <a:pt x="2980" y="180"/>
                      <a:pt x="2868" y="314"/>
                      <a:pt x="2711" y="359"/>
                    </a:cubicBezTo>
                    <a:lnTo>
                      <a:pt x="2666" y="359"/>
                    </a:lnTo>
                    <a:cubicBezTo>
                      <a:pt x="2638" y="378"/>
                      <a:pt x="2606" y="385"/>
                      <a:pt x="2573" y="385"/>
                    </a:cubicBezTo>
                    <a:cubicBezTo>
                      <a:pt x="2528" y="385"/>
                      <a:pt x="2481" y="372"/>
                      <a:pt x="2442" y="359"/>
                    </a:cubicBezTo>
                    <a:cubicBezTo>
                      <a:pt x="2353" y="337"/>
                      <a:pt x="2286" y="314"/>
                      <a:pt x="2241" y="247"/>
                    </a:cubicBezTo>
                    <a:lnTo>
                      <a:pt x="2218" y="247"/>
                    </a:lnTo>
                    <a:cubicBezTo>
                      <a:pt x="2218" y="247"/>
                      <a:pt x="2218" y="247"/>
                      <a:pt x="2218" y="270"/>
                    </a:cubicBezTo>
                    <a:cubicBezTo>
                      <a:pt x="2218" y="270"/>
                      <a:pt x="2218" y="292"/>
                      <a:pt x="2218" y="314"/>
                    </a:cubicBezTo>
                    <a:cubicBezTo>
                      <a:pt x="2196" y="471"/>
                      <a:pt x="2084" y="606"/>
                      <a:pt x="1950" y="650"/>
                    </a:cubicBezTo>
                    <a:cubicBezTo>
                      <a:pt x="1912" y="660"/>
                      <a:pt x="1875" y="664"/>
                      <a:pt x="1838" y="664"/>
                    </a:cubicBezTo>
                    <a:cubicBezTo>
                      <a:pt x="1698" y="664"/>
                      <a:pt x="1568" y="600"/>
                      <a:pt x="1479" y="494"/>
                    </a:cubicBezTo>
                    <a:lnTo>
                      <a:pt x="1457" y="494"/>
                    </a:lnTo>
                    <a:cubicBezTo>
                      <a:pt x="1457" y="494"/>
                      <a:pt x="1457" y="494"/>
                      <a:pt x="1457" y="516"/>
                    </a:cubicBezTo>
                    <a:lnTo>
                      <a:pt x="1457" y="538"/>
                    </a:lnTo>
                    <a:cubicBezTo>
                      <a:pt x="1434" y="695"/>
                      <a:pt x="1300" y="830"/>
                      <a:pt x="1143" y="897"/>
                    </a:cubicBezTo>
                    <a:cubicBezTo>
                      <a:pt x="1098" y="908"/>
                      <a:pt x="1053" y="914"/>
                      <a:pt x="1009" y="914"/>
                    </a:cubicBezTo>
                    <a:cubicBezTo>
                      <a:pt x="877" y="914"/>
                      <a:pt x="751" y="863"/>
                      <a:pt x="650" y="762"/>
                    </a:cubicBezTo>
                    <a:lnTo>
                      <a:pt x="628" y="762"/>
                    </a:lnTo>
                    <a:lnTo>
                      <a:pt x="628" y="785"/>
                    </a:lnTo>
                    <a:cubicBezTo>
                      <a:pt x="628" y="785"/>
                      <a:pt x="628" y="807"/>
                      <a:pt x="628" y="830"/>
                    </a:cubicBezTo>
                    <a:cubicBezTo>
                      <a:pt x="628" y="830"/>
                      <a:pt x="628" y="852"/>
                      <a:pt x="628" y="875"/>
                    </a:cubicBezTo>
                    <a:cubicBezTo>
                      <a:pt x="602" y="1055"/>
                      <a:pt x="457" y="1154"/>
                      <a:pt x="309" y="1154"/>
                    </a:cubicBezTo>
                    <a:cubicBezTo>
                      <a:pt x="200" y="1154"/>
                      <a:pt x="89" y="1100"/>
                      <a:pt x="23" y="987"/>
                    </a:cubicBezTo>
                    <a:lnTo>
                      <a:pt x="1" y="987"/>
                    </a:lnTo>
                    <a:lnTo>
                      <a:pt x="1" y="1009"/>
                    </a:lnTo>
                    <a:cubicBezTo>
                      <a:pt x="68" y="1121"/>
                      <a:pt x="202" y="1188"/>
                      <a:pt x="314" y="1188"/>
                    </a:cubicBezTo>
                    <a:cubicBezTo>
                      <a:pt x="359" y="1188"/>
                      <a:pt x="404" y="1188"/>
                      <a:pt x="449" y="1166"/>
                    </a:cubicBezTo>
                    <a:cubicBezTo>
                      <a:pt x="561" y="1121"/>
                      <a:pt x="628" y="1031"/>
                      <a:pt x="673" y="919"/>
                    </a:cubicBezTo>
                    <a:cubicBezTo>
                      <a:pt x="673" y="897"/>
                      <a:pt x="673" y="875"/>
                      <a:pt x="673" y="875"/>
                    </a:cubicBezTo>
                    <a:cubicBezTo>
                      <a:pt x="673" y="852"/>
                      <a:pt x="673" y="830"/>
                      <a:pt x="673" y="830"/>
                    </a:cubicBezTo>
                    <a:cubicBezTo>
                      <a:pt x="766" y="916"/>
                      <a:pt x="882" y="955"/>
                      <a:pt x="996" y="955"/>
                    </a:cubicBezTo>
                    <a:cubicBezTo>
                      <a:pt x="1210" y="955"/>
                      <a:pt x="1421" y="817"/>
                      <a:pt x="1479" y="583"/>
                    </a:cubicBezTo>
                    <a:cubicBezTo>
                      <a:pt x="1502" y="583"/>
                      <a:pt x="1502" y="561"/>
                      <a:pt x="1502" y="538"/>
                    </a:cubicBezTo>
                    <a:cubicBezTo>
                      <a:pt x="1590" y="645"/>
                      <a:pt x="1721" y="709"/>
                      <a:pt x="1860" y="709"/>
                    </a:cubicBezTo>
                    <a:cubicBezTo>
                      <a:pt x="1897" y="709"/>
                      <a:pt x="1935" y="705"/>
                      <a:pt x="1972" y="695"/>
                    </a:cubicBezTo>
                    <a:cubicBezTo>
                      <a:pt x="2129" y="650"/>
                      <a:pt x="2241" y="516"/>
                      <a:pt x="2263" y="359"/>
                    </a:cubicBezTo>
                    <a:lnTo>
                      <a:pt x="2263" y="314"/>
                    </a:lnTo>
                    <a:cubicBezTo>
                      <a:pt x="2330" y="359"/>
                      <a:pt x="2398" y="404"/>
                      <a:pt x="2465" y="426"/>
                    </a:cubicBezTo>
                    <a:cubicBezTo>
                      <a:pt x="2510" y="438"/>
                      <a:pt x="2554" y="443"/>
                      <a:pt x="2596" y="443"/>
                    </a:cubicBezTo>
                    <a:cubicBezTo>
                      <a:pt x="2638" y="443"/>
                      <a:pt x="2678" y="438"/>
                      <a:pt x="2711" y="426"/>
                    </a:cubicBezTo>
                    <a:lnTo>
                      <a:pt x="2734" y="426"/>
                    </a:lnTo>
                    <a:cubicBezTo>
                      <a:pt x="2891" y="359"/>
                      <a:pt x="3025" y="225"/>
                      <a:pt x="3070" y="68"/>
                    </a:cubicBezTo>
                    <a:cubicBezTo>
                      <a:pt x="3070" y="68"/>
                      <a:pt x="3070" y="46"/>
                      <a:pt x="3070" y="46"/>
                    </a:cubicBezTo>
                    <a:lnTo>
                      <a:pt x="3092" y="46"/>
                    </a:lnTo>
                    <a:cubicBezTo>
                      <a:pt x="3137" y="68"/>
                      <a:pt x="3204" y="90"/>
                      <a:pt x="3271" y="90"/>
                    </a:cubicBezTo>
                    <a:cubicBezTo>
                      <a:pt x="3249" y="90"/>
                      <a:pt x="3249" y="68"/>
                      <a:pt x="3227" y="68"/>
                    </a:cubicBezTo>
                    <a:cubicBezTo>
                      <a:pt x="3159" y="68"/>
                      <a:pt x="3092" y="46"/>
                      <a:pt x="3047"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
              <p:cNvSpPr/>
              <p:nvPr/>
            </p:nvSpPr>
            <p:spPr>
              <a:xfrm>
                <a:off x="2567450" y="2078150"/>
                <a:ext cx="58275" cy="52675"/>
              </a:xfrm>
              <a:custGeom>
                <a:rect b="b" l="l" r="r" t="t"/>
                <a:pathLst>
                  <a:path extrusionOk="0" h="2107" w="2331">
                    <a:moveTo>
                      <a:pt x="1" y="0"/>
                    </a:moveTo>
                    <a:cubicBezTo>
                      <a:pt x="1" y="0"/>
                      <a:pt x="1" y="23"/>
                      <a:pt x="1" y="23"/>
                    </a:cubicBezTo>
                    <a:cubicBezTo>
                      <a:pt x="539" y="829"/>
                      <a:pt x="1256" y="1524"/>
                      <a:pt x="2107" y="2017"/>
                    </a:cubicBezTo>
                    <a:lnTo>
                      <a:pt x="2331" y="2106"/>
                    </a:lnTo>
                    <a:cubicBezTo>
                      <a:pt x="1390" y="1591"/>
                      <a:pt x="606" y="874"/>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
              <p:cNvSpPr/>
              <p:nvPr/>
            </p:nvSpPr>
            <p:spPr>
              <a:xfrm>
                <a:off x="2588750" y="2071425"/>
                <a:ext cx="73950" cy="71150"/>
              </a:xfrm>
              <a:custGeom>
                <a:rect b="b" l="l" r="r" t="t"/>
                <a:pathLst>
                  <a:path extrusionOk="0" h="2846" w="2958">
                    <a:moveTo>
                      <a:pt x="23" y="0"/>
                    </a:moveTo>
                    <a:cubicBezTo>
                      <a:pt x="0" y="0"/>
                      <a:pt x="0" y="23"/>
                      <a:pt x="23" y="23"/>
                    </a:cubicBezTo>
                    <a:cubicBezTo>
                      <a:pt x="359" y="628"/>
                      <a:pt x="784" y="1165"/>
                      <a:pt x="1300" y="1636"/>
                    </a:cubicBezTo>
                    <a:cubicBezTo>
                      <a:pt x="1770" y="2106"/>
                      <a:pt x="2285" y="2510"/>
                      <a:pt x="2868" y="2846"/>
                    </a:cubicBezTo>
                    <a:lnTo>
                      <a:pt x="2958" y="2846"/>
                    </a:lnTo>
                    <a:cubicBezTo>
                      <a:pt x="2353" y="2510"/>
                      <a:pt x="1793" y="2084"/>
                      <a:pt x="1322" y="1591"/>
                    </a:cubicBezTo>
                    <a:cubicBezTo>
                      <a:pt x="807" y="1121"/>
                      <a:pt x="381" y="583"/>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
              <p:cNvSpPr/>
              <p:nvPr/>
            </p:nvSpPr>
            <p:spPr>
              <a:xfrm>
                <a:off x="2608350" y="2065275"/>
                <a:ext cx="57150" cy="75075"/>
              </a:xfrm>
              <a:custGeom>
                <a:rect b="b" l="l" r="r" t="t"/>
                <a:pathLst>
                  <a:path extrusionOk="0" h="3003" w="2286">
                    <a:moveTo>
                      <a:pt x="23" y="0"/>
                    </a:moveTo>
                    <a:cubicBezTo>
                      <a:pt x="0" y="22"/>
                      <a:pt x="0" y="22"/>
                      <a:pt x="23" y="22"/>
                    </a:cubicBezTo>
                    <a:cubicBezTo>
                      <a:pt x="628" y="1120"/>
                      <a:pt x="1389" y="2128"/>
                      <a:pt x="2286" y="3002"/>
                    </a:cubicBezTo>
                    <a:cubicBezTo>
                      <a:pt x="2286" y="2980"/>
                      <a:pt x="2286" y="2957"/>
                      <a:pt x="2286" y="2957"/>
                    </a:cubicBezTo>
                    <a:cubicBezTo>
                      <a:pt x="1389" y="2084"/>
                      <a:pt x="628" y="1098"/>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
              <p:cNvSpPr/>
              <p:nvPr/>
            </p:nvSpPr>
            <p:spPr>
              <a:xfrm>
                <a:off x="2628500" y="2057425"/>
                <a:ext cx="29150" cy="62200"/>
              </a:xfrm>
              <a:custGeom>
                <a:rect b="b" l="l" r="r" t="t"/>
                <a:pathLst>
                  <a:path extrusionOk="0" h="2488" w="1166">
                    <a:moveTo>
                      <a:pt x="1" y="0"/>
                    </a:moveTo>
                    <a:cubicBezTo>
                      <a:pt x="1" y="23"/>
                      <a:pt x="1" y="23"/>
                      <a:pt x="1" y="23"/>
                    </a:cubicBezTo>
                    <a:cubicBezTo>
                      <a:pt x="225" y="672"/>
                      <a:pt x="494" y="1322"/>
                      <a:pt x="852" y="1905"/>
                    </a:cubicBezTo>
                    <a:cubicBezTo>
                      <a:pt x="964" y="2106"/>
                      <a:pt x="1054" y="2308"/>
                      <a:pt x="1166" y="2487"/>
                    </a:cubicBezTo>
                    <a:lnTo>
                      <a:pt x="1076" y="2285"/>
                    </a:lnTo>
                    <a:lnTo>
                      <a:pt x="875" y="1882"/>
                    </a:lnTo>
                    <a:cubicBezTo>
                      <a:pt x="516" y="1300"/>
                      <a:pt x="247" y="672"/>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
              <p:cNvSpPr/>
              <p:nvPr/>
            </p:nvSpPr>
            <p:spPr>
              <a:xfrm>
                <a:off x="2453775" y="1833350"/>
                <a:ext cx="108675" cy="89475"/>
              </a:xfrm>
              <a:custGeom>
                <a:rect b="b" l="l" r="r" t="t"/>
                <a:pathLst>
                  <a:path extrusionOk="0" h="3579" w="4347">
                    <a:moveTo>
                      <a:pt x="2006" y="0"/>
                    </a:moveTo>
                    <a:cubicBezTo>
                      <a:pt x="1778" y="0"/>
                      <a:pt x="1548" y="31"/>
                      <a:pt x="1322" y="92"/>
                    </a:cubicBezTo>
                    <a:cubicBezTo>
                      <a:pt x="1120" y="249"/>
                      <a:pt x="919" y="450"/>
                      <a:pt x="762" y="674"/>
                    </a:cubicBezTo>
                    <a:cubicBezTo>
                      <a:pt x="291" y="1369"/>
                      <a:pt x="67" y="2220"/>
                      <a:pt x="179" y="3049"/>
                    </a:cubicBezTo>
                    <a:cubicBezTo>
                      <a:pt x="179" y="3071"/>
                      <a:pt x="179" y="3094"/>
                      <a:pt x="179" y="3116"/>
                    </a:cubicBezTo>
                    <a:cubicBezTo>
                      <a:pt x="135" y="3161"/>
                      <a:pt x="67" y="3228"/>
                      <a:pt x="0" y="3273"/>
                    </a:cubicBezTo>
                    <a:cubicBezTo>
                      <a:pt x="202" y="3430"/>
                      <a:pt x="448" y="3497"/>
                      <a:pt x="717" y="3497"/>
                    </a:cubicBezTo>
                    <a:cubicBezTo>
                      <a:pt x="1134" y="3551"/>
                      <a:pt x="1551" y="3578"/>
                      <a:pt x="1966" y="3578"/>
                    </a:cubicBezTo>
                    <a:cubicBezTo>
                      <a:pt x="2420" y="3578"/>
                      <a:pt x="2871" y="3545"/>
                      <a:pt x="3316" y="3475"/>
                    </a:cubicBezTo>
                    <a:cubicBezTo>
                      <a:pt x="3585" y="3430"/>
                      <a:pt x="3831" y="3318"/>
                      <a:pt x="4033" y="3139"/>
                    </a:cubicBezTo>
                    <a:cubicBezTo>
                      <a:pt x="4234" y="2915"/>
                      <a:pt x="4324" y="2623"/>
                      <a:pt x="4324" y="2332"/>
                    </a:cubicBezTo>
                    <a:cubicBezTo>
                      <a:pt x="4346" y="1436"/>
                      <a:pt x="3854" y="607"/>
                      <a:pt x="3047" y="226"/>
                    </a:cubicBezTo>
                    <a:cubicBezTo>
                      <a:pt x="2718" y="76"/>
                      <a:pt x="2365" y="0"/>
                      <a:pt x="20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
              <p:cNvSpPr/>
              <p:nvPr/>
            </p:nvSpPr>
            <p:spPr>
              <a:xfrm>
                <a:off x="2453775" y="1830300"/>
                <a:ext cx="104750" cy="89725"/>
              </a:xfrm>
              <a:custGeom>
                <a:rect b="b" l="l" r="r" t="t"/>
                <a:pathLst>
                  <a:path extrusionOk="0" h="3589" w="4190">
                    <a:moveTo>
                      <a:pt x="1834" y="1"/>
                    </a:moveTo>
                    <a:cubicBezTo>
                      <a:pt x="1760" y="1"/>
                      <a:pt x="1686" y="5"/>
                      <a:pt x="1613" y="12"/>
                    </a:cubicBezTo>
                    <a:cubicBezTo>
                      <a:pt x="1501" y="79"/>
                      <a:pt x="1412" y="147"/>
                      <a:pt x="1322" y="214"/>
                    </a:cubicBezTo>
                    <a:cubicBezTo>
                      <a:pt x="1120" y="371"/>
                      <a:pt x="919" y="572"/>
                      <a:pt x="762" y="796"/>
                    </a:cubicBezTo>
                    <a:cubicBezTo>
                      <a:pt x="291" y="1491"/>
                      <a:pt x="67" y="2342"/>
                      <a:pt x="202" y="3193"/>
                    </a:cubicBezTo>
                    <a:cubicBezTo>
                      <a:pt x="179" y="3193"/>
                      <a:pt x="179" y="3216"/>
                      <a:pt x="202" y="3238"/>
                    </a:cubicBezTo>
                    <a:cubicBezTo>
                      <a:pt x="135" y="3305"/>
                      <a:pt x="67" y="3350"/>
                      <a:pt x="0" y="3395"/>
                    </a:cubicBezTo>
                    <a:cubicBezTo>
                      <a:pt x="179" y="3485"/>
                      <a:pt x="359" y="3507"/>
                      <a:pt x="560" y="3507"/>
                    </a:cubicBezTo>
                    <a:cubicBezTo>
                      <a:pt x="967" y="3561"/>
                      <a:pt x="1378" y="3588"/>
                      <a:pt x="1792" y="3588"/>
                    </a:cubicBezTo>
                    <a:cubicBezTo>
                      <a:pt x="2245" y="3588"/>
                      <a:pt x="2702" y="3555"/>
                      <a:pt x="3159" y="3485"/>
                    </a:cubicBezTo>
                    <a:cubicBezTo>
                      <a:pt x="3428" y="3440"/>
                      <a:pt x="3674" y="3328"/>
                      <a:pt x="3876" y="3149"/>
                    </a:cubicBezTo>
                    <a:cubicBezTo>
                      <a:pt x="4055" y="2925"/>
                      <a:pt x="4167" y="2633"/>
                      <a:pt x="4167" y="2342"/>
                    </a:cubicBezTo>
                    <a:cubicBezTo>
                      <a:pt x="4190" y="1446"/>
                      <a:pt x="3697" y="639"/>
                      <a:pt x="2890" y="236"/>
                    </a:cubicBezTo>
                    <a:cubicBezTo>
                      <a:pt x="2556" y="88"/>
                      <a:pt x="2191" y="1"/>
                      <a:pt x="1834"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
              <p:cNvSpPr/>
              <p:nvPr/>
            </p:nvSpPr>
            <p:spPr>
              <a:xfrm>
                <a:off x="2476175" y="1744350"/>
                <a:ext cx="96925" cy="103075"/>
              </a:xfrm>
              <a:custGeom>
                <a:rect b="b" l="l" r="r" t="t"/>
                <a:pathLst>
                  <a:path extrusionOk="0" h="4123" w="3877">
                    <a:moveTo>
                      <a:pt x="2778" y="0"/>
                    </a:moveTo>
                    <a:lnTo>
                      <a:pt x="2778" y="0"/>
                    </a:lnTo>
                    <a:cubicBezTo>
                      <a:pt x="2084" y="314"/>
                      <a:pt x="1681" y="1008"/>
                      <a:pt x="1367" y="1703"/>
                    </a:cubicBezTo>
                    <a:cubicBezTo>
                      <a:pt x="1188" y="2196"/>
                      <a:pt x="986" y="2644"/>
                      <a:pt x="784" y="3114"/>
                    </a:cubicBezTo>
                    <a:cubicBezTo>
                      <a:pt x="695" y="3271"/>
                      <a:pt x="0" y="4055"/>
                      <a:pt x="560" y="4122"/>
                    </a:cubicBezTo>
                    <a:cubicBezTo>
                      <a:pt x="650" y="4122"/>
                      <a:pt x="740" y="4100"/>
                      <a:pt x="829" y="4055"/>
                    </a:cubicBezTo>
                    <a:cubicBezTo>
                      <a:pt x="1120" y="3898"/>
                      <a:pt x="1412" y="3719"/>
                      <a:pt x="1658" y="3495"/>
                    </a:cubicBezTo>
                    <a:lnTo>
                      <a:pt x="3159" y="3495"/>
                    </a:lnTo>
                    <a:cubicBezTo>
                      <a:pt x="3204" y="3495"/>
                      <a:pt x="3226" y="3473"/>
                      <a:pt x="3271" y="3450"/>
                    </a:cubicBezTo>
                    <a:cubicBezTo>
                      <a:pt x="3294" y="3428"/>
                      <a:pt x="3271" y="3383"/>
                      <a:pt x="3249" y="3338"/>
                    </a:cubicBezTo>
                    <a:cubicBezTo>
                      <a:pt x="3226" y="3316"/>
                      <a:pt x="3182" y="3293"/>
                      <a:pt x="3137" y="3293"/>
                    </a:cubicBezTo>
                    <a:cubicBezTo>
                      <a:pt x="2992" y="3250"/>
                      <a:pt x="2838" y="3225"/>
                      <a:pt x="2681" y="3225"/>
                    </a:cubicBezTo>
                    <a:cubicBezTo>
                      <a:pt x="2594" y="3225"/>
                      <a:pt x="2507" y="3233"/>
                      <a:pt x="2420" y="3249"/>
                    </a:cubicBezTo>
                    <a:lnTo>
                      <a:pt x="2980" y="3047"/>
                    </a:lnTo>
                    <a:cubicBezTo>
                      <a:pt x="3114" y="3002"/>
                      <a:pt x="3271" y="2935"/>
                      <a:pt x="3428" y="2868"/>
                    </a:cubicBezTo>
                    <a:cubicBezTo>
                      <a:pt x="3473" y="2845"/>
                      <a:pt x="3518" y="2823"/>
                      <a:pt x="3540" y="2778"/>
                    </a:cubicBezTo>
                    <a:cubicBezTo>
                      <a:pt x="3540" y="2733"/>
                      <a:pt x="3518" y="2688"/>
                      <a:pt x="3473" y="2666"/>
                    </a:cubicBezTo>
                    <a:cubicBezTo>
                      <a:pt x="3441" y="2650"/>
                      <a:pt x="3398" y="2634"/>
                      <a:pt x="3360" y="2634"/>
                    </a:cubicBezTo>
                    <a:cubicBezTo>
                      <a:pt x="3344" y="2634"/>
                      <a:pt x="3329" y="2637"/>
                      <a:pt x="3316" y="2644"/>
                    </a:cubicBezTo>
                    <a:cubicBezTo>
                      <a:pt x="3025" y="2644"/>
                      <a:pt x="2733" y="2711"/>
                      <a:pt x="2487" y="2823"/>
                    </a:cubicBezTo>
                    <a:cubicBezTo>
                      <a:pt x="2666" y="2688"/>
                      <a:pt x="2845" y="2576"/>
                      <a:pt x="3047" y="2464"/>
                    </a:cubicBezTo>
                    <a:cubicBezTo>
                      <a:pt x="3338" y="2352"/>
                      <a:pt x="3607" y="2173"/>
                      <a:pt x="3831" y="1949"/>
                    </a:cubicBezTo>
                    <a:cubicBezTo>
                      <a:pt x="3854" y="1927"/>
                      <a:pt x="3876" y="1882"/>
                      <a:pt x="3876" y="1860"/>
                    </a:cubicBezTo>
                    <a:cubicBezTo>
                      <a:pt x="3876" y="1766"/>
                      <a:pt x="3783" y="1720"/>
                      <a:pt x="3700" y="1720"/>
                    </a:cubicBezTo>
                    <a:cubicBezTo>
                      <a:pt x="3683" y="1720"/>
                      <a:pt x="3667" y="1721"/>
                      <a:pt x="3652" y="1725"/>
                    </a:cubicBezTo>
                    <a:cubicBezTo>
                      <a:pt x="3182" y="1770"/>
                      <a:pt x="2801" y="2173"/>
                      <a:pt x="2330" y="2218"/>
                    </a:cubicBezTo>
                    <a:lnTo>
                      <a:pt x="3450" y="762"/>
                    </a:lnTo>
                    <a:cubicBezTo>
                      <a:pt x="3495" y="717"/>
                      <a:pt x="3540" y="627"/>
                      <a:pt x="3473" y="583"/>
                    </a:cubicBezTo>
                    <a:cubicBezTo>
                      <a:pt x="3462" y="571"/>
                      <a:pt x="3445" y="566"/>
                      <a:pt x="3425" y="566"/>
                    </a:cubicBezTo>
                    <a:cubicBezTo>
                      <a:pt x="3406" y="566"/>
                      <a:pt x="3383" y="571"/>
                      <a:pt x="3361" y="583"/>
                    </a:cubicBezTo>
                    <a:cubicBezTo>
                      <a:pt x="2621" y="829"/>
                      <a:pt x="2129" y="1524"/>
                      <a:pt x="1681" y="2173"/>
                    </a:cubicBezTo>
                    <a:cubicBezTo>
                      <a:pt x="1882" y="1501"/>
                      <a:pt x="2375" y="986"/>
                      <a:pt x="2711" y="381"/>
                    </a:cubicBezTo>
                    <a:cubicBezTo>
                      <a:pt x="2801" y="269"/>
                      <a:pt x="2823" y="135"/>
                      <a:pt x="2778"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
              <p:cNvSpPr/>
              <p:nvPr/>
            </p:nvSpPr>
            <p:spPr>
              <a:xfrm>
                <a:off x="2500825" y="1862525"/>
                <a:ext cx="13450" cy="11525"/>
              </a:xfrm>
              <a:custGeom>
                <a:rect b="b" l="l" r="r" t="t"/>
                <a:pathLst>
                  <a:path extrusionOk="0" h="461" w="538">
                    <a:moveTo>
                      <a:pt x="291" y="0"/>
                    </a:moveTo>
                    <a:cubicBezTo>
                      <a:pt x="90" y="0"/>
                      <a:pt x="0" y="247"/>
                      <a:pt x="134" y="381"/>
                    </a:cubicBezTo>
                    <a:cubicBezTo>
                      <a:pt x="182" y="436"/>
                      <a:pt x="243" y="461"/>
                      <a:pt x="303" y="461"/>
                    </a:cubicBezTo>
                    <a:cubicBezTo>
                      <a:pt x="415" y="461"/>
                      <a:pt x="523" y="377"/>
                      <a:pt x="538" y="247"/>
                    </a:cubicBezTo>
                    <a:cubicBezTo>
                      <a:pt x="538" y="112"/>
                      <a:pt x="426" y="0"/>
                      <a:pt x="29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
              <p:cNvSpPr/>
              <p:nvPr/>
            </p:nvSpPr>
            <p:spPr>
              <a:xfrm>
                <a:off x="2504175" y="1872050"/>
                <a:ext cx="36425" cy="31225"/>
              </a:xfrm>
              <a:custGeom>
                <a:rect b="b" l="l" r="r" t="t"/>
                <a:pathLst>
                  <a:path extrusionOk="0" h="1249" w="1457">
                    <a:moveTo>
                      <a:pt x="829" y="0"/>
                    </a:moveTo>
                    <a:cubicBezTo>
                      <a:pt x="269" y="0"/>
                      <a:pt x="0" y="672"/>
                      <a:pt x="404" y="1075"/>
                    </a:cubicBezTo>
                    <a:cubicBezTo>
                      <a:pt x="524" y="1195"/>
                      <a:pt x="672" y="1248"/>
                      <a:pt x="820" y="1248"/>
                    </a:cubicBezTo>
                    <a:cubicBezTo>
                      <a:pt x="1141" y="1248"/>
                      <a:pt x="1457" y="996"/>
                      <a:pt x="1457" y="627"/>
                    </a:cubicBezTo>
                    <a:cubicBezTo>
                      <a:pt x="1457" y="269"/>
                      <a:pt x="1165" y="0"/>
                      <a:pt x="829"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
              <p:cNvSpPr/>
              <p:nvPr/>
            </p:nvSpPr>
            <p:spPr>
              <a:xfrm>
                <a:off x="2448725" y="1865825"/>
                <a:ext cx="31400" cy="35925"/>
              </a:xfrm>
              <a:custGeom>
                <a:rect b="b" l="l" r="r" t="t"/>
                <a:pathLst>
                  <a:path extrusionOk="0" h="1437" w="1256">
                    <a:moveTo>
                      <a:pt x="714" y="1"/>
                    </a:moveTo>
                    <a:cubicBezTo>
                      <a:pt x="708" y="1"/>
                      <a:pt x="701" y="1"/>
                      <a:pt x="695" y="3"/>
                    </a:cubicBezTo>
                    <a:cubicBezTo>
                      <a:pt x="605" y="25"/>
                      <a:pt x="561" y="70"/>
                      <a:pt x="516" y="137"/>
                    </a:cubicBezTo>
                    <a:cubicBezTo>
                      <a:pt x="202" y="294"/>
                      <a:pt x="1" y="607"/>
                      <a:pt x="45" y="966"/>
                    </a:cubicBezTo>
                    <a:cubicBezTo>
                      <a:pt x="45" y="966"/>
                      <a:pt x="102" y="1266"/>
                      <a:pt x="145" y="1266"/>
                    </a:cubicBezTo>
                    <a:cubicBezTo>
                      <a:pt x="150" y="1266"/>
                      <a:pt x="154" y="1263"/>
                      <a:pt x="157" y="1257"/>
                    </a:cubicBezTo>
                    <a:cubicBezTo>
                      <a:pt x="225" y="1168"/>
                      <a:pt x="225" y="1033"/>
                      <a:pt x="292" y="988"/>
                    </a:cubicBezTo>
                    <a:lnTo>
                      <a:pt x="381" y="988"/>
                    </a:lnTo>
                    <a:cubicBezTo>
                      <a:pt x="516" y="1033"/>
                      <a:pt x="695" y="1436"/>
                      <a:pt x="695" y="1436"/>
                    </a:cubicBezTo>
                    <a:cubicBezTo>
                      <a:pt x="807" y="1123"/>
                      <a:pt x="986" y="831"/>
                      <a:pt x="1255" y="585"/>
                    </a:cubicBezTo>
                    <a:cubicBezTo>
                      <a:pt x="1255" y="585"/>
                      <a:pt x="964" y="495"/>
                      <a:pt x="897" y="339"/>
                    </a:cubicBezTo>
                    <a:cubicBezTo>
                      <a:pt x="854" y="170"/>
                      <a:pt x="812" y="1"/>
                      <a:pt x="714" y="1"/>
                    </a:cubicBezTo>
                    <a:close/>
                  </a:path>
                </a:pathLst>
              </a:custGeom>
              <a:solidFill>
                <a:srgbClr val="504D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
              <p:cNvSpPr/>
              <p:nvPr/>
            </p:nvSpPr>
            <p:spPr>
              <a:xfrm>
                <a:off x="2456575" y="1880450"/>
                <a:ext cx="23550" cy="21300"/>
              </a:xfrm>
              <a:custGeom>
                <a:rect b="b" l="l" r="r" t="t"/>
                <a:pathLst>
                  <a:path extrusionOk="0" h="852" w="942">
                    <a:moveTo>
                      <a:pt x="941" y="0"/>
                    </a:moveTo>
                    <a:cubicBezTo>
                      <a:pt x="650" y="179"/>
                      <a:pt x="336" y="314"/>
                      <a:pt x="0" y="403"/>
                    </a:cubicBezTo>
                    <a:lnTo>
                      <a:pt x="67" y="403"/>
                    </a:lnTo>
                    <a:cubicBezTo>
                      <a:pt x="202" y="448"/>
                      <a:pt x="381" y="851"/>
                      <a:pt x="381" y="851"/>
                    </a:cubicBezTo>
                    <a:cubicBezTo>
                      <a:pt x="493" y="538"/>
                      <a:pt x="672" y="246"/>
                      <a:pt x="941" y="0"/>
                    </a:cubicBezTo>
                    <a:close/>
                  </a:path>
                </a:pathLst>
              </a:custGeom>
              <a:solidFill>
                <a:srgbClr val="434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
              <p:cNvSpPr/>
              <p:nvPr/>
            </p:nvSpPr>
            <p:spPr>
              <a:xfrm>
                <a:off x="2525450" y="2117350"/>
                <a:ext cx="21875" cy="61625"/>
              </a:xfrm>
              <a:custGeom>
                <a:rect b="b" l="l" r="r" t="t"/>
                <a:pathLst>
                  <a:path extrusionOk="0" fill="none" h="2465" w="875">
                    <a:moveTo>
                      <a:pt x="874" y="1"/>
                    </a:moveTo>
                    <a:lnTo>
                      <a:pt x="1" y="2465"/>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
              <p:cNvSpPr/>
              <p:nvPr/>
            </p:nvSpPr>
            <p:spPr>
              <a:xfrm>
                <a:off x="2508650" y="2177850"/>
                <a:ext cx="16825" cy="11225"/>
              </a:xfrm>
              <a:custGeom>
                <a:rect b="b" l="l" r="r" t="t"/>
                <a:pathLst>
                  <a:path extrusionOk="0" fill="none" h="449" w="673">
                    <a:moveTo>
                      <a:pt x="673" y="45"/>
                    </a:moveTo>
                    <a:cubicBezTo>
                      <a:pt x="628" y="22"/>
                      <a:pt x="561" y="0"/>
                      <a:pt x="494" y="0"/>
                    </a:cubicBezTo>
                    <a:cubicBezTo>
                      <a:pt x="382" y="0"/>
                      <a:pt x="270" y="45"/>
                      <a:pt x="180" y="134"/>
                    </a:cubicBezTo>
                    <a:cubicBezTo>
                      <a:pt x="90" y="224"/>
                      <a:pt x="45" y="336"/>
                      <a:pt x="1" y="44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
              <p:cNvSpPr/>
              <p:nvPr/>
            </p:nvSpPr>
            <p:spPr>
              <a:xfrm>
                <a:off x="2522650" y="2177275"/>
                <a:ext cx="15725" cy="14025"/>
              </a:xfrm>
              <a:custGeom>
                <a:rect b="b" l="l" r="r" t="t"/>
                <a:pathLst>
                  <a:path extrusionOk="0" fill="none" h="561" w="629">
                    <a:moveTo>
                      <a:pt x="628" y="45"/>
                    </a:moveTo>
                    <a:cubicBezTo>
                      <a:pt x="538" y="23"/>
                      <a:pt x="449" y="1"/>
                      <a:pt x="382" y="1"/>
                    </a:cubicBezTo>
                    <a:cubicBezTo>
                      <a:pt x="292" y="23"/>
                      <a:pt x="225" y="23"/>
                      <a:pt x="158" y="45"/>
                    </a:cubicBezTo>
                    <a:cubicBezTo>
                      <a:pt x="90" y="68"/>
                      <a:pt x="90" y="90"/>
                      <a:pt x="68" y="157"/>
                    </a:cubicBezTo>
                    <a:cubicBezTo>
                      <a:pt x="23" y="269"/>
                      <a:pt x="1" y="426"/>
                      <a:pt x="1" y="561"/>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
              <p:cNvSpPr/>
              <p:nvPr/>
            </p:nvSpPr>
            <p:spPr>
              <a:xfrm>
                <a:off x="2466100" y="2117350"/>
                <a:ext cx="41450" cy="62200"/>
              </a:xfrm>
              <a:custGeom>
                <a:rect b="b" l="l" r="r" t="t"/>
                <a:pathLst>
                  <a:path extrusionOk="0" fill="none" h="2488" w="1658">
                    <a:moveTo>
                      <a:pt x="1658" y="1"/>
                    </a:moveTo>
                    <a:lnTo>
                      <a:pt x="0" y="2487"/>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
              <p:cNvSpPr/>
              <p:nvPr/>
            </p:nvSpPr>
            <p:spPr>
              <a:xfrm>
                <a:off x="2448725" y="2178400"/>
                <a:ext cx="16825" cy="13475"/>
              </a:xfrm>
              <a:custGeom>
                <a:rect b="b" l="l" r="r" t="t"/>
                <a:pathLst>
                  <a:path extrusionOk="0" fill="none" h="539" w="673">
                    <a:moveTo>
                      <a:pt x="23" y="471"/>
                    </a:moveTo>
                    <a:lnTo>
                      <a:pt x="1" y="471"/>
                    </a:lnTo>
                    <a:cubicBezTo>
                      <a:pt x="1" y="471"/>
                      <a:pt x="1" y="471"/>
                      <a:pt x="1" y="471"/>
                    </a:cubicBezTo>
                    <a:cubicBezTo>
                      <a:pt x="45" y="314"/>
                      <a:pt x="135" y="202"/>
                      <a:pt x="269" y="135"/>
                    </a:cubicBezTo>
                    <a:cubicBezTo>
                      <a:pt x="381" y="45"/>
                      <a:pt x="538" y="0"/>
                      <a:pt x="673" y="23"/>
                    </a:cubicBezTo>
                    <a:cubicBezTo>
                      <a:pt x="650" y="45"/>
                      <a:pt x="605" y="45"/>
                      <a:pt x="583" y="90"/>
                    </a:cubicBezTo>
                    <a:cubicBezTo>
                      <a:pt x="493" y="224"/>
                      <a:pt x="449" y="381"/>
                      <a:pt x="471" y="53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
              <p:cNvSpPr/>
              <p:nvPr/>
            </p:nvSpPr>
            <p:spPr>
              <a:xfrm>
                <a:off x="2465525" y="2178400"/>
                <a:ext cx="14600" cy="1150"/>
              </a:xfrm>
              <a:custGeom>
                <a:rect b="b" l="l" r="r" t="t"/>
                <a:pathLst>
                  <a:path extrusionOk="0" fill="none" h="46" w="584">
                    <a:moveTo>
                      <a:pt x="1" y="23"/>
                    </a:moveTo>
                    <a:lnTo>
                      <a:pt x="68" y="23"/>
                    </a:lnTo>
                    <a:cubicBezTo>
                      <a:pt x="202" y="0"/>
                      <a:pt x="359" y="0"/>
                      <a:pt x="494" y="23"/>
                    </a:cubicBezTo>
                    <a:cubicBezTo>
                      <a:pt x="516" y="23"/>
                      <a:pt x="561" y="23"/>
                      <a:pt x="583" y="45"/>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
              <p:cNvSpPr/>
              <p:nvPr/>
            </p:nvSpPr>
            <p:spPr>
              <a:xfrm>
                <a:off x="2172600" y="2163275"/>
                <a:ext cx="404975" cy="34750"/>
              </a:xfrm>
              <a:custGeom>
                <a:rect b="b" l="l" r="r" t="t"/>
                <a:pathLst>
                  <a:path extrusionOk="0" h="1390" w="16199">
                    <a:moveTo>
                      <a:pt x="8111" y="1"/>
                    </a:moveTo>
                    <a:cubicBezTo>
                      <a:pt x="3630" y="1"/>
                      <a:pt x="1" y="314"/>
                      <a:pt x="1" y="695"/>
                    </a:cubicBezTo>
                    <a:cubicBezTo>
                      <a:pt x="1" y="1076"/>
                      <a:pt x="3630" y="1390"/>
                      <a:pt x="8111" y="1390"/>
                    </a:cubicBezTo>
                    <a:cubicBezTo>
                      <a:pt x="12569" y="1390"/>
                      <a:pt x="16198" y="1076"/>
                      <a:pt x="16198" y="695"/>
                    </a:cubicBezTo>
                    <a:cubicBezTo>
                      <a:pt x="16198" y="337"/>
                      <a:pt x="12569" y="1"/>
                      <a:pt x="81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
              <p:cNvSpPr/>
              <p:nvPr/>
            </p:nvSpPr>
            <p:spPr>
              <a:xfrm>
                <a:off x="2337825" y="1990225"/>
                <a:ext cx="140600" cy="199400"/>
              </a:xfrm>
              <a:custGeom>
                <a:rect b="b" l="l" r="r" t="t"/>
                <a:pathLst>
                  <a:path extrusionOk="0" h="7976" w="5624">
                    <a:moveTo>
                      <a:pt x="5086" y="0"/>
                    </a:moveTo>
                    <a:cubicBezTo>
                      <a:pt x="1995" y="179"/>
                      <a:pt x="1" y="7975"/>
                      <a:pt x="1" y="7975"/>
                    </a:cubicBezTo>
                    <a:cubicBezTo>
                      <a:pt x="1" y="7975"/>
                      <a:pt x="1345" y="7550"/>
                      <a:pt x="3473" y="5422"/>
                    </a:cubicBezTo>
                    <a:cubicBezTo>
                      <a:pt x="5624" y="3293"/>
                      <a:pt x="5086" y="0"/>
                      <a:pt x="5086"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
              <p:cNvSpPr/>
              <p:nvPr/>
            </p:nvSpPr>
            <p:spPr>
              <a:xfrm>
                <a:off x="2337825" y="1987425"/>
                <a:ext cx="127725" cy="202200"/>
              </a:xfrm>
              <a:custGeom>
                <a:rect b="b" l="l" r="r" t="t"/>
                <a:pathLst>
                  <a:path extrusionOk="0" fill="none" h="8088" w="5109">
                    <a:moveTo>
                      <a:pt x="5109" y="0"/>
                    </a:moveTo>
                    <a:lnTo>
                      <a:pt x="1" y="8087"/>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
              <p:cNvSpPr/>
              <p:nvPr/>
            </p:nvSpPr>
            <p:spPr>
              <a:xfrm>
                <a:off x="2427450" y="2007575"/>
                <a:ext cx="38675" cy="38100"/>
              </a:xfrm>
              <a:custGeom>
                <a:rect b="b" l="l" r="r" t="t"/>
                <a:pathLst>
                  <a:path extrusionOk="0" fill="none" h="1524" w="1547">
                    <a:moveTo>
                      <a:pt x="1546" y="605"/>
                    </a:moveTo>
                    <a:lnTo>
                      <a:pt x="45" y="1524"/>
                    </a:lnTo>
                    <a:lnTo>
                      <a:pt x="0"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
              <p:cNvSpPr/>
              <p:nvPr/>
            </p:nvSpPr>
            <p:spPr>
              <a:xfrm>
                <a:off x="2396075" y="2046225"/>
                <a:ext cx="60525" cy="43700"/>
              </a:xfrm>
              <a:custGeom>
                <a:rect b="b" l="l" r="r" t="t"/>
                <a:pathLst>
                  <a:path extrusionOk="0" fill="none" h="1748" w="2421">
                    <a:moveTo>
                      <a:pt x="2420" y="1120"/>
                    </a:moveTo>
                    <a:lnTo>
                      <a:pt x="180" y="1748"/>
                    </a:lnTo>
                    <a:lnTo>
                      <a:pt x="1" y="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
              <p:cNvSpPr/>
              <p:nvPr/>
            </p:nvSpPr>
            <p:spPr>
              <a:xfrm>
                <a:off x="2368625" y="2099425"/>
                <a:ext cx="58275" cy="34200"/>
              </a:xfrm>
              <a:custGeom>
                <a:rect b="b" l="l" r="r" t="t"/>
                <a:pathLst>
                  <a:path extrusionOk="0" fill="none" h="1368" w="2331">
                    <a:moveTo>
                      <a:pt x="2331" y="964"/>
                    </a:moveTo>
                    <a:lnTo>
                      <a:pt x="180" y="1367"/>
                    </a:lnTo>
                    <a:lnTo>
                      <a:pt x="1"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
              <p:cNvSpPr/>
              <p:nvPr/>
            </p:nvSpPr>
            <p:spPr>
              <a:xfrm>
                <a:off x="2350150" y="2145925"/>
                <a:ext cx="34200" cy="23525"/>
              </a:xfrm>
              <a:custGeom>
                <a:rect b="b" l="l" r="r" t="t"/>
                <a:pathLst>
                  <a:path extrusionOk="0" fill="none" h="941" w="1368">
                    <a:moveTo>
                      <a:pt x="1367" y="627"/>
                    </a:moveTo>
                    <a:lnTo>
                      <a:pt x="1" y="941"/>
                    </a:lnTo>
                    <a:lnTo>
                      <a:pt x="23" y="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
              <p:cNvSpPr/>
              <p:nvPr/>
            </p:nvSpPr>
            <p:spPr>
              <a:xfrm>
                <a:off x="2132275" y="1975650"/>
                <a:ext cx="165825" cy="231325"/>
              </a:xfrm>
              <a:custGeom>
                <a:rect b="b" l="l" r="r" t="t"/>
                <a:pathLst>
                  <a:path extrusionOk="0" h="9253" w="6633">
                    <a:moveTo>
                      <a:pt x="583" y="1"/>
                    </a:moveTo>
                    <a:cubicBezTo>
                      <a:pt x="583" y="1"/>
                      <a:pt x="1" y="3854"/>
                      <a:pt x="2532" y="6318"/>
                    </a:cubicBezTo>
                    <a:cubicBezTo>
                      <a:pt x="5042" y="8783"/>
                      <a:pt x="6632" y="9253"/>
                      <a:pt x="6632" y="9253"/>
                    </a:cubicBezTo>
                    <a:cubicBezTo>
                      <a:pt x="6632" y="9253"/>
                      <a:pt x="4235" y="157"/>
                      <a:pt x="583"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
              <p:cNvSpPr/>
              <p:nvPr/>
            </p:nvSpPr>
            <p:spPr>
              <a:xfrm>
                <a:off x="2146275" y="1971725"/>
                <a:ext cx="151825" cy="235250"/>
              </a:xfrm>
              <a:custGeom>
                <a:rect b="b" l="l" r="r" t="t"/>
                <a:pathLst>
                  <a:path extrusionOk="0" fill="none" h="9410" w="6073">
                    <a:moveTo>
                      <a:pt x="1" y="1"/>
                    </a:moveTo>
                    <a:lnTo>
                      <a:pt x="6072" y="941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
              <p:cNvSpPr/>
              <p:nvPr/>
            </p:nvSpPr>
            <p:spPr>
              <a:xfrm>
                <a:off x="2157500" y="2040050"/>
                <a:ext cx="71150" cy="51000"/>
              </a:xfrm>
              <a:custGeom>
                <a:rect b="b" l="l" r="r" t="t"/>
                <a:pathLst>
                  <a:path extrusionOk="0" fill="none" h="2040" w="2846">
                    <a:moveTo>
                      <a:pt x="0" y="1323"/>
                    </a:moveTo>
                    <a:lnTo>
                      <a:pt x="2644" y="2040"/>
                    </a:lnTo>
                    <a:lnTo>
                      <a:pt x="2845"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
              <p:cNvSpPr/>
              <p:nvPr/>
            </p:nvSpPr>
            <p:spPr>
              <a:xfrm>
                <a:off x="2192775" y="2102225"/>
                <a:ext cx="68350" cy="39800"/>
              </a:xfrm>
              <a:custGeom>
                <a:rect b="b" l="l" r="r" t="t"/>
                <a:pathLst>
                  <a:path extrusionOk="0" fill="none" h="1592" w="2734">
                    <a:moveTo>
                      <a:pt x="0" y="1143"/>
                    </a:moveTo>
                    <a:lnTo>
                      <a:pt x="2532" y="1591"/>
                    </a:lnTo>
                    <a:lnTo>
                      <a:pt x="2734"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
              <p:cNvSpPr/>
              <p:nvPr/>
            </p:nvSpPr>
            <p:spPr>
              <a:xfrm>
                <a:off x="2243175" y="2156550"/>
                <a:ext cx="39800" cy="26925"/>
              </a:xfrm>
              <a:custGeom>
                <a:rect b="b" l="l" r="r" t="t"/>
                <a:pathLst>
                  <a:path extrusionOk="0" fill="none" h="1077" w="1592">
                    <a:moveTo>
                      <a:pt x="1" y="740"/>
                    </a:moveTo>
                    <a:lnTo>
                      <a:pt x="1591" y="1076"/>
                    </a:lnTo>
                    <a:lnTo>
                      <a:pt x="1569" y="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
              <p:cNvSpPr/>
              <p:nvPr/>
            </p:nvSpPr>
            <p:spPr>
              <a:xfrm>
                <a:off x="2261650" y="1909575"/>
                <a:ext cx="140050" cy="273900"/>
              </a:xfrm>
              <a:custGeom>
                <a:rect b="b" l="l" r="r" t="t"/>
                <a:pathLst>
                  <a:path extrusionOk="0" h="10956" w="5602">
                    <a:moveTo>
                      <a:pt x="2958" y="0"/>
                    </a:moveTo>
                    <a:cubicBezTo>
                      <a:pt x="2958" y="0"/>
                      <a:pt x="1" y="2509"/>
                      <a:pt x="247" y="6026"/>
                    </a:cubicBezTo>
                    <a:cubicBezTo>
                      <a:pt x="516" y="9544"/>
                      <a:pt x="1412" y="10955"/>
                      <a:pt x="1412" y="10955"/>
                    </a:cubicBezTo>
                    <a:cubicBezTo>
                      <a:pt x="1412" y="10955"/>
                      <a:pt x="5602" y="2532"/>
                      <a:pt x="2958"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
              <p:cNvSpPr/>
              <p:nvPr/>
            </p:nvSpPr>
            <p:spPr>
              <a:xfrm>
                <a:off x="2296950" y="1906750"/>
                <a:ext cx="40900" cy="276725"/>
              </a:xfrm>
              <a:custGeom>
                <a:rect b="b" l="l" r="r" t="t"/>
                <a:pathLst>
                  <a:path extrusionOk="0" fill="none" h="11069" w="1636">
                    <a:moveTo>
                      <a:pt x="1636" y="1"/>
                    </a:moveTo>
                    <a:lnTo>
                      <a:pt x="0" y="11068"/>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
              <p:cNvSpPr/>
              <p:nvPr/>
            </p:nvSpPr>
            <p:spPr>
              <a:xfrm>
                <a:off x="2309825" y="1937000"/>
                <a:ext cx="46525" cy="49875"/>
              </a:xfrm>
              <a:custGeom>
                <a:rect b="b" l="l" r="r" t="t"/>
                <a:pathLst>
                  <a:path extrusionOk="0" fill="none" h="1995" w="1861">
                    <a:moveTo>
                      <a:pt x="1" y="1"/>
                    </a:moveTo>
                    <a:lnTo>
                      <a:pt x="650" y="1995"/>
                    </a:lnTo>
                    <a:lnTo>
                      <a:pt x="1860" y="673"/>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
              <p:cNvSpPr/>
              <p:nvPr/>
            </p:nvSpPr>
            <p:spPr>
              <a:xfrm>
                <a:off x="2279025" y="1990225"/>
                <a:ext cx="75625" cy="57150"/>
              </a:xfrm>
              <a:custGeom>
                <a:rect b="b" l="l" r="r" t="t"/>
                <a:pathLst>
                  <a:path extrusionOk="0" fill="none" h="2286" w="3025">
                    <a:moveTo>
                      <a:pt x="0" y="0"/>
                    </a:moveTo>
                    <a:lnTo>
                      <a:pt x="1524" y="2285"/>
                    </a:lnTo>
                    <a:lnTo>
                      <a:pt x="3025" y="874"/>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
              <p:cNvSpPr/>
              <p:nvPr/>
            </p:nvSpPr>
            <p:spPr>
              <a:xfrm>
                <a:off x="2267825" y="2056850"/>
                <a:ext cx="70025" cy="50450"/>
              </a:xfrm>
              <a:custGeom>
                <a:rect b="b" l="l" r="r" t="t"/>
                <a:pathLst>
                  <a:path extrusionOk="0" fill="none" h="2018" w="2801">
                    <a:moveTo>
                      <a:pt x="0" y="1"/>
                    </a:moveTo>
                    <a:lnTo>
                      <a:pt x="1613" y="2017"/>
                    </a:lnTo>
                    <a:lnTo>
                      <a:pt x="2801" y="942"/>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
              <p:cNvSpPr/>
              <p:nvPr/>
            </p:nvSpPr>
            <p:spPr>
              <a:xfrm>
                <a:off x="2276775" y="2123500"/>
                <a:ext cx="41475" cy="32525"/>
              </a:xfrm>
              <a:custGeom>
                <a:rect b="b" l="l" r="r" t="t"/>
                <a:pathLst>
                  <a:path extrusionOk="0" fill="none" h="1301" w="1659">
                    <a:moveTo>
                      <a:pt x="1" y="1"/>
                    </a:moveTo>
                    <a:lnTo>
                      <a:pt x="964" y="1300"/>
                    </a:lnTo>
                    <a:lnTo>
                      <a:pt x="1659" y="471"/>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
              <p:cNvSpPr/>
              <p:nvPr/>
            </p:nvSpPr>
            <p:spPr>
              <a:xfrm>
                <a:off x="2212925" y="1905650"/>
                <a:ext cx="108125" cy="491750"/>
              </a:xfrm>
              <a:custGeom>
                <a:rect b="b" l="l" r="r" t="t"/>
                <a:pathLst>
                  <a:path extrusionOk="0" fill="none" h="19670" w="4325">
                    <a:moveTo>
                      <a:pt x="1" y="0"/>
                    </a:moveTo>
                    <a:cubicBezTo>
                      <a:pt x="1" y="0"/>
                      <a:pt x="4325" y="10395"/>
                      <a:pt x="3809" y="1967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
              <p:cNvSpPr/>
              <p:nvPr/>
            </p:nvSpPr>
            <p:spPr>
              <a:xfrm>
                <a:off x="2134525" y="1817700"/>
                <a:ext cx="128275" cy="174925"/>
              </a:xfrm>
              <a:custGeom>
                <a:rect b="b" l="l" r="r" t="t"/>
                <a:pathLst>
                  <a:path extrusionOk="0" h="6997" w="5131">
                    <a:moveTo>
                      <a:pt x="4862" y="1"/>
                    </a:moveTo>
                    <a:lnTo>
                      <a:pt x="4481" y="68"/>
                    </a:lnTo>
                    <a:lnTo>
                      <a:pt x="4414" y="91"/>
                    </a:lnTo>
                    <a:lnTo>
                      <a:pt x="0" y="1099"/>
                    </a:lnTo>
                    <a:cubicBezTo>
                      <a:pt x="0" y="1099"/>
                      <a:pt x="852" y="2891"/>
                      <a:pt x="1838" y="4482"/>
                    </a:cubicBezTo>
                    <a:lnTo>
                      <a:pt x="1905" y="4571"/>
                    </a:lnTo>
                    <a:cubicBezTo>
                      <a:pt x="1972" y="4706"/>
                      <a:pt x="2062" y="4840"/>
                      <a:pt x="2151" y="4974"/>
                    </a:cubicBezTo>
                    <a:lnTo>
                      <a:pt x="2218" y="5064"/>
                    </a:lnTo>
                    <a:cubicBezTo>
                      <a:pt x="2929" y="6141"/>
                      <a:pt x="3677" y="6996"/>
                      <a:pt x="4211" y="6996"/>
                    </a:cubicBezTo>
                    <a:cubicBezTo>
                      <a:pt x="4266" y="6996"/>
                      <a:pt x="4319" y="6987"/>
                      <a:pt x="4369" y="6968"/>
                    </a:cubicBezTo>
                    <a:lnTo>
                      <a:pt x="4414" y="6968"/>
                    </a:lnTo>
                    <a:lnTo>
                      <a:pt x="4481" y="6923"/>
                    </a:lnTo>
                    <a:cubicBezTo>
                      <a:pt x="4974" y="6565"/>
                      <a:pt x="5131" y="5333"/>
                      <a:pt x="5131" y="4011"/>
                    </a:cubicBezTo>
                    <a:lnTo>
                      <a:pt x="5131" y="3877"/>
                    </a:lnTo>
                    <a:cubicBezTo>
                      <a:pt x="5131" y="3809"/>
                      <a:pt x="5131" y="3697"/>
                      <a:pt x="5131" y="3653"/>
                    </a:cubicBezTo>
                    <a:lnTo>
                      <a:pt x="5131" y="3541"/>
                    </a:lnTo>
                    <a:cubicBezTo>
                      <a:pt x="5108" y="2353"/>
                      <a:pt x="5019" y="1166"/>
                      <a:pt x="4862" y="1"/>
                    </a:cubicBezTo>
                    <a:close/>
                  </a:path>
                </a:pathLst>
              </a:custGeom>
              <a:solidFill>
                <a:srgbClr val="A48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
              <p:cNvSpPr/>
              <p:nvPr/>
            </p:nvSpPr>
            <p:spPr>
              <a:xfrm>
                <a:off x="2180450" y="1906750"/>
                <a:ext cx="82350" cy="26775"/>
              </a:xfrm>
              <a:custGeom>
                <a:rect b="b" l="l" r="r" t="t"/>
                <a:pathLst>
                  <a:path extrusionOk="0" h="1071" w="3294">
                    <a:moveTo>
                      <a:pt x="3294" y="1"/>
                    </a:moveTo>
                    <a:cubicBezTo>
                      <a:pt x="3182" y="113"/>
                      <a:pt x="3047" y="225"/>
                      <a:pt x="2891" y="315"/>
                    </a:cubicBezTo>
                    <a:lnTo>
                      <a:pt x="2801" y="382"/>
                    </a:lnTo>
                    <a:cubicBezTo>
                      <a:pt x="2644" y="471"/>
                      <a:pt x="2465" y="561"/>
                      <a:pt x="2308" y="651"/>
                    </a:cubicBezTo>
                    <a:lnTo>
                      <a:pt x="2218" y="673"/>
                    </a:lnTo>
                    <a:cubicBezTo>
                      <a:pt x="2062" y="763"/>
                      <a:pt x="1882" y="807"/>
                      <a:pt x="1703" y="852"/>
                    </a:cubicBezTo>
                    <a:lnTo>
                      <a:pt x="1636" y="875"/>
                    </a:lnTo>
                    <a:cubicBezTo>
                      <a:pt x="1412" y="942"/>
                      <a:pt x="1188" y="964"/>
                      <a:pt x="964" y="987"/>
                    </a:cubicBezTo>
                    <a:lnTo>
                      <a:pt x="292" y="987"/>
                    </a:lnTo>
                    <a:cubicBezTo>
                      <a:pt x="202" y="987"/>
                      <a:pt x="113" y="964"/>
                      <a:pt x="1" y="964"/>
                    </a:cubicBezTo>
                    <a:lnTo>
                      <a:pt x="68" y="1032"/>
                    </a:lnTo>
                    <a:cubicBezTo>
                      <a:pt x="260" y="1058"/>
                      <a:pt x="452" y="1071"/>
                      <a:pt x="642" y="1071"/>
                    </a:cubicBezTo>
                    <a:cubicBezTo>
                      <a:pt x="1587" y="1071"/>
                      <a:pt x="2503" y="750"/>
                      <a:pt x="3249" y="135"/>
                    </a:cubicBezTo>
                    <a:cubicBezTo>
                      <a:pt x="3271" y="135"/>
                      <a:pt x="3294" y="113"/>
                      <a:pt x="3294" y="113"/>
                    </a:cubicBezTo>
                    <a:lnTo>
                      <a:pt x="3294"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
              <p:cNvSpPr/>
              <p:nvPr/>
            </p:nvSpPr>
            <p:spPr>
              <a:xfrm>
                <a:off x="2244300" y="1817700"/>
                <a:ext cx="13475" cy="99175"/>
              </a:xfrm>
              <a:custGeom>
                <a:rect b="b" l="l" r="r" t="t"/>
                <a:pathLst>
                  <a:path extrusionOk="0" h="3967" w="539">
                    <a:moveTo>
                      <a:pt x="0" y="1"/>
                    </a:moveTo>
                    <a:cubicBezTo>
                      <a:pt x="0" y="23"/>
                      <a:pt x="449" y="2846"/>
                      <a:pt x="247" y="3944"/>
                    </a:cubicBezTo>
                    <a:lnTo>
                      <a:pt x="314" y="3966"/>
                    </a:lnTo>
                    <a:cubicBezTo>
                      <a:pt x="538" y="2868"/>
                      <a:pt x="90" y="113"/>
                      <a:pt x="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5"/>
              <p:cNvSpPr/>
              <p:nvPr/>
            </p:nvSpPr>
            <p:spPr>
              <a:xfrm>
                <a:off x="2221900" y="1828350"/>
                <a:ext cx="17375" cy="96350"/>
              </a:xfrm>
              <a:custGeom>
                <a:rect b="b" l="l" r="r" t="t"/>
                <a:pathLst>
                  <a:path extrusionOk="0" h="3854" w="695">
                    <a:moveTo>
                      <a:pt x="0" y="1"/>
                    </a:moveTo>
                    <a:cubicBezTo>
                      <a:pt x="0" y="23"/>
                      <a:pt x="605" y="2622"/>
                      <a:pt x="560" y="3831"/>
                    </a:cubicBezTo>
                    <a:lnTo>
                      <a:pt x="650" y="3854"/>
                    </a:lnTo>
                    <a:cubicBezTo>
                      <a:pt x="695" y="2622"/>
                      <a:pt x="90" y="23"/>
                      <a:pt x="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
              <p:cNvSpPr/>
              <p:nvPr/>
            </p:nvSpPr>
            <p:spPr>
              <a:xfrm>
                <a:off x="2192775" y="1836750"/>
                <a:ext cx="30825" cy="93000"/>
              </a:xfrm>
              <a:custGeom>
                <a:rect b="b" l="l" r="r" t="t"/>
                <a:pathLst>
                  <a:path extrusionOk="0" h="3720" w="1233">
                    <a:moveTo>
                      <a:pt x="90" y="1"/>
                    </a:moveTo>
                    <a:lnTo>
                      <a:pt x="0" y="23"/>
                    </a:lnTo>
                    <a:lnTo>
                      <a:pt x="1143" y="3720"/>
                    </a:lnTo>
                    <a:lnTo>
                      <a:pt x="1233" y="3697"/>
                    </a:lnTo>
                    <a:lnTo>
                      <a:pt x="90"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
              <p:cNvSpPr/>
              <p:nvPr/>
            </p:nvSpPr>
            <p:spPr>
              <a:xfrm>
                <a:off x="2163650" y="1841800"/>
                <a:ext cx="40900" cy="90750"/>
              </a:xfrm>
              <a:custGeom>
                <a:rect b="b" l="l" r="r" t="t"/>
                <a:pathLst>
                  <a:path extrusionOk="0" h="3630" w="1636">
                    <a:moveTo>
                      <a:pt x="68" y="0"/>
                    </a:moveTo>
                    <a:lnTo>
                      <a:pt x="0" y="23"/>
                    </a:lnTo>
                    <a:cubicBezTo>
                      <a:pt x="0" y="45"/>
                      <a:pt x="919" y="2509"/>
                      <a:pt x="1569" y="3630"/>
                    </a:cubicBezTo>
                    <a:lnTo>
                      <a:pt x="1636" y="3585"/>
                    </a:lnTo>
                    <a:cubicBezTo>
                      <a:pt x="986" y="2465"/>
                      <a:pt x="90" y="23"/>
                      <a:pt x="68"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
              <p:cNvSpPr/>
              <p:nvPr/>
            </p:nvSpPr>
            <p:spPr>
              <a:xfrm>
                <a:off x="2133400" y="1814550"/>
                <a:ext cx="123250" cy="34000"/>
              </a:xfrm>
              <a:custGeom>
                <a:rect b="b" l="l" r="r" t="t"/>
                <a:pathLst>
                  <a:path extrusionOk="0" h="1360" w="4930">
                    <a:moveTo>
                      <a:pt x="4491" y="1"/>
                    </a:moveTo>
                    <a:cubicBezTo>
                      <a:pt x="4280" y="1"/>
                      <a:pt x="3994" y="29"/>
                      <a:pt x="3652" y="82"/>
                    </a:cubicBezTo>
                    <a:lnTo>
                      <a:pt x="3540" y="105"/>
                    </a:lnTo>
                    <a:cubicBezTo>
                      <a:pt x="3204" y="172"/>
                      <a:pt x="2846" y="239"/>
                      <a:pt x="2443" y="351"/>
                    </a:cubicBezTo>
                    <a:lnTo>
                      <a:pt x="2331" y="373"/>
                    </a:lnTo>
                    <a:lnTo>
                      <a:pt x="2219" y="396"/>
                    </a:lnTo>
                    <a:cubicBezTo>
                      <a:pt x="1883" y="485"/>
                      <a:pt x="1569" y="575"/>
                      <a:pt x="1278" y="665"/>
                    </a:cubicBezTo>
                    <a:lnTo>
                      <a:pt x="1166" y="709"/>
                    </a:lnTo>
                    <a:cubicBezTo>
                      <a:pt x="471" y="911"/>
                      <a:pt x="1" y="1113"/>
                      <a:pt x="45" y="1247"/>
                    </a:cubicBezTo>
                    <a:cubicBezTo>
                      <a:pt x="58" y="1320"/>
                      <a:pt x="247" y="1360"/>
                      <a:pt x="553" y="1360"/>
                    </a:cubicBezTo>
                    <a:cubicBezTo>
                      <a:pt x="813" y="1360"/>
                      <a:pt x="1156" y="1331"/>
                      <a:pt x="1546" y="1269"/>
                    </a:cubicBezTo>
                    <a:lnTo>
                      <a:pt x="1659" y="1247"/>
                    </a:lnTo>
                    <a:cubicBezTo>
                      <a:pt x="1927" y="1202"/>
                      <a:pt x="2196" y="1157"/>
                      <a:pt x="2465" y="1090"/>
                    </a:cubicBezTo>
                    <a:lnTo>
                      <a:pt x="2577" y="1068"/>
                    </a:lnTo>
                    <a:lnTo>
                      <a:pt x="2622" y="1068"/>
                    </a:lnTo>
                    <a:cubicBezTo>
                      <a:pt x="2958" y="978"/>
                      <a:pt x="3249" y="889"/>
                      <a:pt x="3518" y="799"/>
                    </a:cubicBezTo>
                    <a:lnTo>
                      <a:pt x="3652" y="754"/>
                    </a:lnTo>
                    <a:cubicBezTo>
                      <a:pt x="4414" y="508"/>
                      <a:pt x="4929" y="261"/>
                      <a:pt x="4885" y="105"/>
                    </a:cubicBezTo>
                    <a:cubicBezTo>
                      <a:pt x="4861" y="34"/>
                      <a:pt x="4721" y="1"/>
                      <a:pt x="4491" y="1"/>
                    </a:cubicBezTo>
                    <a:close/>
                  </a:path>
                </a:pathLst>
              </a:custGeom>
              <a:solidFill>
                <a:srgbClr val="FCF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
              <p:cNvSpPr/>
              <p:nvPr/>
            </p:nvSpPr>
            <p:spPr>
              <a:xfrm>
                <a:off x="2221325" y="1782825"/>
                <a:ext cx="3950" cy="51725"/>
              </a:xfrm>
              <a:custGeom>
                <a:rect b="b" l="l" r="r" t="t"/>
                <a:pathLst>
                  <a:path extrusionOk="0" h="2069" w="158">
                    <a:moveTo>
                      <a:pt x="90" y="1"/>
                    </a:moveTo>
                    <a:cubicBezTo>
                      <a:pt x="60" y="1"/>
                      <a:pt x="46" y="34"/>
                      <a:pt x="46" y="52"/>
                    </a:cubicBezTo>
                    <a:lnTo>
                      <a:pt x="23" y="1374"/>
                    </a:lnTo>
                    <a:lnTo>
                      <a:pt x="1" y="2068"/>
                    </a:lnTo>
                    <a:lnTo>
                      <a:pt x="135" y="2023"/>
                    </a:lnTo>
                    <a:lnTo>
                      <a:pt x="135" y="1351"/>
                    </a:lnTo>
                    <a:lnTo>
                      <a:pt x="158" y="52"/>
                    </a:lnTo>
                    <a:cubicBezTo>
                      <a:pt x="158" y="34"/>
                      <a:pt x="143" y="1"/>
                      <a:pt x="126" y="1"/>
                    </a:cubicBezTo>
                    <a:cubicBezTo>
                      <a:pt x="122" y="1"/>
                      <a:pt x="117" y="3"/>
                      <a:pt x="113" y="7"/>
                    </a:cubicBezTo>
                    <a:cubicBezTo>
                      <a:pt x="104" y="3"/>
                      <a:pt x="97" y="1"/>
                      <a:pt x="90"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5"/>
              <p:cNvSpPr/>
              <p:nvPr/>
            </p:nvSpPr>
            <p:spPr>
              <a:xfrm>
                <a:off x="2177650" y="1792275"/>
                <a:ext cx="20200" cy="49550"/>
              </a:xfrm>
              <a:custGeom>
                <a:rect b="b" l="l" r="r" t="t"/>
                <a:pathLst>
                  <a:path extrusionOk="0" h="1982" w="808">
                    <a:moveTo>
                      <a:pt x="67" y="1"/>
                    </a:moveTo>
                    <a:cubicBezTo>
                      <a:pt x="59" y="1"/>
                      <a:pt x="51" y="4"/>
                      <a:pt x="45" y="10"/>
                    </a:cubicBezTo>
                    <a:cubicBezTo>
                      <a:pt x="23" y="10"/>
                      <a:pt x="1" y="55"/>
                      <a:pt x="1" y="77"/>
                    </a:cubicBezTo>
                    <a:lnTo>
                      <a:pt x="449" y="1287"/>
                    </a:lnTo>
                    <a:lnTo>
                      <a:pt x="695" y="1981"/>
                    </a:lnTo>
                    <a:lnTo>
                      <a:pt x="807" y="1959"/>
                    </a:lnTo>
                    <a:lnTo>
                      <a:pt x="561" y="1264"/>
                    </a:lnTo>
                    <a:lnTo>
                      <a:pt x="135" y="55"/>
                    </a:lnTo>
                    <a:cubicBezTo>
                      <a:pt x="119" y="22"/>
                      <a:pt x="90" y="1"/>
                      <a:pt x="67"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5"/>
              <p:cNvSpPr/>
              <p:nvPr/>
            </p:nvSpPr>
            <p:spPr>
              <a:xfrm>
                <a:off x="2188300" y="1914600"/>
                <a:ext cx="74500" cy="82925"/>
              </a:xfrm>
              <a:custGeom>
                <a:rect b="b" l="l" r="r" t="t"/>
                <a:pathLst>
                  <a:path extrusionOk="0" h="3317" w="2980">
                    <a:moveTo>
                      <a:pt x="2980" y="1"/>
                    </a:moveTo>
                    <a:cubicBezTo>
                      <a:pt x="2868" y="180"/>
                      <a:pt x="2756" y="359"/>
                      <a:pt x="2666" y="561"/>
                    </a:cubicBezTo>
                    <a:cubicBezTo>
                      <a:pt x="2487" y="942"/>
                      <a:pt x="2352" y="1367"/>
                      <a:pt x="2263" y="1770"/>
                    </a:cubicBezTo>
                    <a:cubicBezTo>
                      <a:pt x="2196" y="2039"/>
                      <a:pt x="2173" y="2308"/>
                      <a:pt x="2173" y="2577"/>
                    </a:cubicBezTo>
                    <a:cubicBezTo>
                      <a:pt x="2173" y="2734"/>
                      <a:pt x="2218" y="2868"/>
                      <a:pt x="2240" y="3003"/>
                    </a:cubicBezTo>
                    <a:cubicBezTo>
                      <a:pt x="1972" y="2532"/>
                      <a:pt x="1636" y="2129"/>
                      <a:pt x="1232" y="1770"/>
                    </a:cubicBezTo>
                    <a:cubicBezTo>
                      <a:pt x="874" y="1479"/>
                      <a:pt x="448" y="1233"/>
                      <a:pt x="0" y="1098"/>
                    </a:cubicBezTo>
                    <a:lnTo>
                      <a:pt x="0" y="1098"/>
                    </a:lnTo>
                    <a:lnTo>
                      <a:pt x="67" y="1188"/>
                    </a:lnTo>
                    <a:cubicBezTo>
                      <a:pt x="471" y="1345"/>
                      <a:pt x="851" y="1546"/>
                      <a:pt x="1188" y="1838"/>
                    </a:cubicBezTo>
                    <a:cubicBezTo>
                      <a:pt x="1591" y="2196"/>
                      <a:pt x="1949" y="2622"/>
                      <a:pt x="2218" y="3092"/>
                    </a:cubicBezTo>
                    <a:cubicBezTo>
                      <a:pt x="2263" y="3159"/>
                      <a:pt x="2308" y="3227"/>
                      <a:pt x="2330" y="3316"/>
                    </a:cubicBezTo>
                    <a:lnTo>
                      <a:pt x="2397" y="3271"/>
                    </a:lnTo>
                    <a:cubicBezTo>
                      <a:pt x="2375" y="3204"/>
                      <a:pt x="2352" y="3115"/>
                      <a:pt x="2330" y="3047"/>
                    </a:cubicBezTo>
                    <a:cubicBezTo>
                      <a:pt x="2285" y="2891"/>
                      <a:pt x="2263" y="2734"/>
                      <a:pt x="2240" y="2577"/>
                    </a:cubicBezTo>
                    <a:cubicBezTo>
                      <a:pt x="2240" y="2308"/>
                      <a:pt x="2263" y="2062"/>
                      <a:pt x="2352" y="1793"/>
                    </a:cubicBezTo>
                    <a:cubicBezTo>
                      <a:pt x="2420" y="1390"/>
                      <a:pt x="2554" y="964"/>
                      <a:pt x="2733" y="583"/>
                    </a:cubicBezTo>
                    <a:cubicBezTo>
                      <a:pt x="2801" y="426"/>
                      <a:pt x="2890" y="269"/>
                      <a:pt x="2980" y="135"/>
                    </a:cubicBezTo>
                    <a:lnTo>
                      <a:pt x="2980"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
              <p:cNvSpPr/>
              <p:nvPr/>
            </p:nvSpPr>
            <p:spPr>
              <a:xfrm>
                <a:off x="2305350" y="1887725"/>
                <a:ext cx="51550" cy="439675"/>
              </a:xfrm>
              <a:custGeom>
                <a:rect b="b" l="l" r="r" t="t"/>
                <a:pathLst>
                  <a:path extrusionOk="0" fill="none" h="17587" w="2062">
                    <a:moveTo>
                      <a:pt x="2061" y="0"/>
                    </a:moveTo>
                    <a:cubicBezTo>
                      <a:pt x="2061" y="0"/>
                      <a:pt x="0" y="9678"/>
                      <a:pt x="1927" y="17587"/>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
              <p:cNvSpPr/>
              <p:nvPr/>
            </p:nvSpPr>
            <p:spPr>
              <a:xfrm>
                <a:off x="2305900" y="1819400"/>
                <a:ext cx="109800" cy="148425"/>
              </a:xfrm>
              <a:custGeom>
                <a:rect b="b" l="l" r="r" t="t"/>
                <a:pathLst>
                  <a:path extrusionOk="0" h="5937" w="4392">
                    <a:moveTo>
                      <a:pt x="1" y="0"/>
                    </a:moveTo>
                    <a:cubicBezTo>
                      <a:pt x="68" y="1031"/>
                      <a:pt x="180" y="2084"/>
                      <a:pt x="337" y="3114"/>
                    </a:cubicBezTo>
                    <a:cubicBezTo>
                      <a:pt x="359" y="3137"/>
                      <a:pt x="359" y="3159"/>
                      <a:pt x="359" y="3204"/>
                    </a:cubicBezTo>
                    <a:cubicBezTo>
                      <a:pt x="382" y="3383"/>
                      <a:pt x="426" y="3562"/>
                      <a:pt x="449" y="3741"/>
                    </a:cubicBezTo>
                    <a:cubicBezTo>
                      <a:pt x="471" y="3764"/>
                      <a:pt x="471" y="3786"/>
                      <a:pt x="471" y="3809"/>
                    </a:cubicBezTo>
                    <a:cubicBezTo>
                      <a:pt x="695" y="4884"/>
                      <a:pt x="1031" y="5802"/>
                      <a:pt x="1502" y="5937"/>
                    </a:cubicBezTo>
                    <a:lnTo>
                      <a:pt x="1614" y="5937"/>
                    </a:lnTo>
                    <a:cubicBezTo>
                      <a:pt x="2107" y="5915"/>
                      <a:pt x="2644" y="5018"/>
                      <a:pt x="3115" y="3898"/>
                    </a:cubicBezTo>
                    <a:lnTo>
                      <a:pt x="3160" y="3786"/>
                    </a:lnTo>
                    <a:lnTo>
                      <a:pt x="3294" y="3473"/>
                    </a:lnTo>
                    <a:cubicBezTo>
                      <a:pt x="3294" y="3450"/>
                      <a:pt x="3316" y="3405"/>
                      <a:pt x="3316" y="3383"/>
                    </a:cubicBezTo>
                    <a:cubicBezTo>
                      <a:pt x="3899" y="1927"/>
                      <a:pt x="4325" y="359"/>
                      <a:pt x="4392" y="179"/>
                    </a:cubicBezTo>
                    <a:cubicBezTo>
                      <a:pt x="4392" y="157"/>
                      <a:pt x="4392" y="157"/>
                      <a:pt x="4392" y="157"/>
                    </a:cubicBezTo>
                    <a:lnTo>
                      <a:pt x="3227" y="90"/>
                    </a:lnTo>
                    <a:lnTo>
                      <a:pt x="3115" y="90"/>
                    </a:lnTo>
                    <a:lnTo>
                      <a:pt x="2331" y="67"/>
                    </a:lnTo>
                    <a:lnTo>
                      <a:pt x="2219" y="67"/>
                    </a:lnTo>
                    <a:lnTo>
                      <a:pt x="1233" y="23"/>
                    </a:lnTo>
                    <a:lnTo>
                      <a:pt x="1121" y="23"/>
                    </a:lnTo>
                    <a:lnTo>
                      <a:pt x="404" y="0"/>
                    </a:lnTo>
                    <a:close/>
                  </a:path>
                </a:pathLst>
              </a:custGeom>
              <a:solidFill>
                <a:srgbClr val="A48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
              <p:cNvSpPr/>
              <p:nvPr/>
            </p:nvSpPr>
            <p:spPr>
              <a:xfrm>
                <a:off x="2313750" y="1896675"/>
                <a:ext cx="75075" cy="14125"/>
              </a:xfrm>
              <a:custGeom>
                <a:rect b="b" l="l" r="r" t="t"/>
                <a:pathLst>
                  <a:path extrusionOk="0" h="565" w="3003">
                    <a:moveTo>
                      <a:pt x="0" y="1"/>
                    </a:moveTo>
                    <a:lnTo>
                      <a:pt x="0" y="1"/>
                    </a:lnTo>
                    <a:cubicBezTo>
                      <a:pt x="23" y="23"/>
                      <a:pt x="23" y="68"/>
                      <a:pt x="23" y="90"/>
                    </a:cubicBezTo>
                    <a:lnTo>
                      <a:pt x="68" y="113"/>
                    </a:lnTo>
                    <a:cubicBezTo>
                      <a:pt x="615" y="414"/>
                      <a:pt x="1221" y="565"/>
                      <a:pt x="1830" y="565"/>
                    </a:cubicBezTo>
                    <a:cubicBezTo>
                      <a:pt x="2217" y="565"/>
                      <a:pt x="2605" y="504"/>
                      <a:pt x="2980" y="382"/>
                    </a:cubicBezTo>
                    <a:cubicBezTo>
                      <a:pt x="2980" y="359"/>
                      <a:pt x="3002" y="314"/>
                      <a:pt x="3002" y="292"/>
                    </a:cubicBezTo>
                    <a:lnTo>
                      <a:pt x="3002" y="292"/>
                    </a:lnTo>
                    <a:lnTo>
                      <a:pt x="2778" y="359"/>
                    </a:lnTo>
                    <a:lnTo>
                      <a:pt x="2689" y="382"/>
                    </a:lnTo>
                    <a:cubicBezTo>
                      <a:pt x="2554" y="426"/>
                      <a:pt x="2398" y="449"/>
                      <a:pt x="2263" y="471"/>
                    </a:cubicBezTo>
                    <a:lnTo>
                      <a:pt x="2174" y="471"/>
                    </a:lnTo>
                    <a:cubicBezTo>
                      <a:pt x="1994" y="494"/>
                      <a:pt x="1793" y="494"/>
                      <a:pt x="1591" y="494"/>
                    </a:cubicBezTo>
                    <a:lnTo>
                      <a:pt x="1524" y="494"/>
                    </a:lnTo>
                    <a:cubicBezTo>
                      <a:pt x="1367" y="471"/>
                      <a:pt x="1210" y="449"/>
                      <a:pt x="1053" y="426"/>
                    </a:cubicBezTo>
                    <a:lnTo>
                      <a:pt x="964" y="404"/>
                    </a:lnTo>
                    <a:cubicBezTo>
                      <a:pt x="807" y="359"/>
                      <a:pt x="650" y="314"/>
                      <a:pt x="493" y="247"/>
                    </a:cubicBezTo>
                    <a:lnTo>
                      <a:pt x="404" y="202"/>
                    </a:lnTo>
                    <a:cubicBezTo>
                      <a:pt x="269" y="158"/>
                      <a:pt x="135" y="90"/>
                      <a:pt x="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
              <p:cNvSpPr/>
              <p:nvPr/>
            </p:nvSpPr>
            <p:spPr>
              <a:xfrm>
                <a:off x="2314300" y="1817150"/>
                <a:ext cx="12350" cy="86825"/>
              </a:xfrm>
              <a:custGeom>
                <a:rect b="b" l="l" r="r" t="t"/>
                <a:pathLst>
                  <a:path extrusionOk="0" h="3473" w="494">
                    <a:moveTo>
                      <a:pt x="1" y="1"/>
                    </a:moveTo>
                    <a:cubicBezTo>
                      <a:pt x="1" y="113"/>
                      <a:pt x="68" y="2554"/>
                      <a:pt x="427" y="3473"/>
                    </a:cubicBezTo>
                    <a:lnTo>
                      <a:pt x="494" y="3451"/>
                    </a:lnTo>
                    <a:cubicBezTo>
                      <a:pt x="135" y="2532"/>
                      <a:pt x="68" y="45"/>
                      <a:pt x="6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
              <p:cNvSpPr/>
              <p:nvPr/>
            </p:nvSpPr>
            <p:spPr>
              <a:xfrm>
                <a:off x="2332225" y="1822750"/>
                <a:ext cx="7875" cy="85150"/>
              </a:xfrm>
              <a:custGeom>
                <a:rect b="b" l="l" r="r" t="t"/>
                <a:pathLst>
                  <a:path extrusionOk="0" h="3406" w="315">
                    <a:moveTo>
                      <a:pt x="113" y="1"/>
                    </a:moveTo>
                    <a:cubicBezTo>
                      <a:pt x="113" y="23"/>
                      <a:pt x="1" y="2353"/>
                      <a:pt x="247" y="3406"/>
                    </a:cubicBezTo>
                    <a:lnTo>
                      <a:pt x="314" y="3406"/>
                    </a:lnTo>
                    <a:cubicBezTo>
                      <a:pt x="68" y="2353"/>
                      <a:pt x="180" y="23"/>
                      <a:pt x="18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
              <p:cNvSpPr/>
              <p:nvPr/>
            </p:nvSpPr>
            <p:spPr>
              <a:xfrm>
                <a:off x="2351825" y="1825550"/>
                <a:ext cx="11225" cy="84025"/>
              </a:xfrm>
              <a:custGeom>
                <a:rect b="b" l="l" r="r" t="t"/>
                <a:pathLst>
                  <a:path extrusionOk="0" h="3361" w="449">
                    <a:moveTo>
                      <a:pt x="382" y="1"/>
                    </a:moveTo>
                    <a:lnTo>
                      <a:pt x="1" y="3361"/>
                    </a:lnTo>
                    <a:lnTo>
                      <a:pt x="68" y="3361"/>
                    </a:lnTo>
                    <a:lnTo>
                      <a:pt x="449" y="23"/>
                    </a:lnTo>
                    <a:lnTo>
                      <a:pt x="382"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
              <p:cNvSpPr/>
              <p:nvPr/>
            </p:nvSpPr>
            <p:spPr>
              <a:xfrm>
                <a:off x="2368075" y="1825000"/>
                <a:ext cx="21300" cy="84025"/>
              </a:xfrm>
              <a:custGeom>
                <a:rect b="b" l="l" r="r" t="t"/>
                <a:pathLst>
                  <a:path extrusionOk="0" h="3361" w="852">
                    <a:moveTo>
                      <a:pt x="785" y="0"/>
                    </a:moveTo>
                    <a:cubicBezTo>
                      <a:pt x="605" y="1143"/>
                      <a:pt x="337" y="2263"/>
                      <a:pt x="1" y="3361"/>
                    </a:cubicBezTo>
                    <a:lnTo>
                      <a:pt x="68" y="3361"/>
                    </a:lnTo>
                    <a:cubicBezTo>
                      <a:pt x="404" y="2263"/>
                      <a:pt x="673" y="1143"/>
                      <a:pt x="85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5"/>
              <p:cNvSpPr/>
              <p:nvPr/>
            </p:nvSpPr>
            <p:spPr>
              <a:xfrm>
                <a:off x="2380400" y="1824425"/>
                <a:ext cx="25775" cy="82350"/>
              </a:xfrm>
              <a:custGeom>
                <a:rect b="b" l="l" r="r" t="t"/>
                <a:pathLst>
                  <a:path extrusionOk="0" h="3294" w="1031">
                    <a:moveTo>
                      <a:pt x="964" y="1"/>
                    </a:moveTo>
                    <a:cubicBezTo>
                      <a:pt x="717" y="1121"/>
                      <a:pt x="381" y="2219"/>
                      <a:pt x="0" y="3294"/>
                    </a:cubicBezTo>
                    <a:lnTo>
                      <a:pt x="68" y="3294"/>
                    </a:lnTo>
                    <a:cubicBezTo>
                      <a:pt x="448" y="2219"/>
                      <a:pt x="785" y="1121"/>
                      <a:pt x="103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
              <p:cNvSpPr/>
              <p:nvPr/>
            </p:nvSpPr>
            <p:spPr>
              <a:xfrm>
                <a:off x="2306475" y="1813225"/>
                <a:ext cx="109225" cy="16825"/>
              </a:xfrm>
              <a:custGeom>
                <a:rect b="b" l="l" r="r" t="t"/>
                <a:pathLst>
                  <a:path extrusionOk="0" h="673" w="4369">
                    <a:moveTo>
                      <a:pt x="1053" y="1"/>
                    </a:moveTo>
                    <a:cubicBezTo>
                      <a:pt x="426" y="23"/>
                      <a:pt x="0" y="90"/>
                      <a:pt x="0" y="202"/>
                    </a:cubicBezTo>
                    <a:cubicBezTo>
                      <a:pt x="0" y="337"/>
                      <a:pt x="471" y="471"/>
                      <a:pt x="1165" y="583"/>
                    </a:cubicBezTo>
                    <a:lnTo>
                      <a:pt x="1277" y="583"/>
                    </a:lnTo>
                    <a:cubicBezTo>
                      <a:pt x="1546" y="628"/>
                      <a:pt x="1815" y="650"/>
                      <a:pt x="2106" y="673"/>
                    </a:cubicBezTo>
                    <a:lnTo>
                      <a:pt x="3069" y="673"/>
                    </a:lnTo>
                    <a:cubicBezTo>
                      <a:pt x="3809" y="650"/>
                      <a:pt x="4346" y="494"/>
                      <a:pt x="4346" y="382"/>
                    </a:cubicBezTo>
                    <a:cubicBezTo>
                      <a:pt x="4369" y="270"/>
                      <a:pt x="3921" y="180"/>
                      <a:pt x="3293" y="113"/>
                    </a:cubicBezTo>
                    <a:lnTo>
                      <a:pt x="3181" y="113"/>
                    </a:lnTo>
                    <a:cubicBezTo>
                      <a:pt x="2935" y="68"/>
                      <a:pt x="2644" y="46"/>
                      <a:pt x="2353" y="23"/>
                    </a:cubicBezTo>
                    <a:lnTo>
                      <a:pt x="2151" y="23"/>
                    </a:lnTo>
                    <a:cubicBezTo>
                      <a:pt x="1792" y="1"/>
                      <a:pt x="1456" y="1"/>
                      <a:pt x="1165" y="1"/>
                    </a:cubicBezTo>
                    <a:close/>
                  </a:path>
                </a:pathLst>
              </a:custGeom>
              <a:solidFill>
                <a:srgbClr val="FCF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
              <p:cNvSpPr/>
              <p:nvPr/>
            </p:nvSpPr>
            <p:spPr>
              <a:xfrm>
                <a:off x="2326625" y="1783325"/>
                <a:ext cx="11800" cy="44500"/>
              </a:xfrm>
              <a:custGeom>
                <a:rect b="b" l="l" r="r" t="t"/>
                <a:pathLst>
                  <a:path extrusionOk="0" h="1780" w="472">
                    <a:moveTo>
                      <a:pt x="87" y="0"/>
                    </a:moveTo>
                    <a:cubicBezTo>
                      <a:pt x="81" y="0"/>
                      <a:pt x="74" y="3"/>
                      <a:pt x="68" y="9"/>
                    </a:cubicBezTo>
                    <a:cubicBezTo>
                      <a:pt x="23" y="9"/>
                      <a:pt x="1" y="32"/>
                      <a:pt x="23" y="54"/>
                    </a:cubicBezTo>
                    <a:lnTo>
                      <a:pt x="247" y="1174"/>
                    </a:lnTo>
                    <a:lnTo>
                      <a:pt x="359" y="1757"/>
                    </a:lnTo>
                    <a:lnTo>
                      <a:pt x="471" y="1779"/>
                    </a:lnTo>
                    <a:lnTo>
                      <a:pt x="359" y="1152"/>
                    </a:lnTo>
                    <a:lnTo>
                      <a:pt x="113" y="32"/>
                    </a:lnTo>
                    <a:cubicBezTo>
                      <a:pt x="113" y="16"/>
                      <a:pt x="102" y="0"/>
                      <a:pt x="87"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5"/>
              <p:cNvSpPr/>
              <p:nvPr/>
            </p:nvSpPr>
            <p:spPr>
              <a:xfrm>
                <a:off x="2359675" y="1784675"/>
                <a:ext cx="10100" cy="45375"/>
              </a:xfrm>
              <a:custGeom>
                <a:rect b="b" l="l" r="r" t="t"/>
                <a:pathLst>
                  <a:path extrusionOk="0" h="1815" w="404">
                    <a:moveTo>
                      <a:pt x="359" y="0"/>
                    </a:moveTo>
                    <a:cubicBezTo>
                      <a:pt x="314" y="0"/>
                      <a:pt x="292" y="23"/>
                      <a:pt x="292" y="45"/>
                    </a:cubicBezTo>
                    <a:lnTo>
                      <a:pt x="113" y="1165"/>
                    </a:lnTo>
                    <a:lnTo>
                      <a:pt x="0" y="1815"/>
                    </a:lnTo>
                    <a:lnTo>
                      <a:pt x="113" y="1815"/>
                    </a:lnTo>
                    <a:lnTo>
                      <a:pt x="202" y="1165"/>
                    </a:lnTo>
                    <a:lnTo>
                      <a:pt x="404" y="67"/>
                    </a:lnTo>
                    <a:cubicBezTo>
                      <a:pt x="404" y="23"/>
                      <a:pt x="381" y="0"/>
                      <a:pt x="359"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
              <p:cNvSpPr/>
              <p:nvPr/>
            </p:nvSpPr>
            <p:spPr>
              <a:xfrm>
                <a:off x="2380400" y="1790550"/>
                <a:ext cx="19425" cy="39500"/>
              </a:xfrm>
              <a:custGeom>
                <a:rect b="b" l="l" r="r" t="t"/>
                <a:pathLst>
                  <a:path extrusionOk="0" h="1580" w="777">
                    <a:moveTo>
                      <a:pt x="697" y="1"/>
                    </a:moveTo>
                    <a:cubicBezTo>
                      <a:pt x="677" y="1"/>
                      <a:pt x="658" y="11"/>
                      <a:pt x="650" y="34"/>
                    </a:cubicBezTo>
                    <a:lnTo>
                      <a:pt x="247" y="1020"/>
                    </a:lnTo>
                    <a:lnTo>
                      <a:pt x="0" y="1580"/>
                    </a:lnTo>
                    <a:lnTo>
                      <a:pt x="112" y="1580"/>
                    </a:lnTo>
                    <a:lnTo>
                      <a:pt x="359" y="1020"/>
                    </a:lnTo>
                    <a:lnTo>
                      <a:pt x="762" y="79"/>
                    </a:lnTo>
                    <a:cubicBezTo>
                      <a:pt x="777" y="35"/>
                      <a:pt x="734" y="1"/>
                      <a:pt x="697"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
              <p:cNvSpPr/>
              <p:nvPr/>
            </p:nvSpPr>
            <p:spPr>
              <a:xfrm>
                <a:off x="2317100" y="1912925"/>
                <a:ext cx="67800" cy="54900"/>
              </a:xfrm>
              <a:custGeom>
                <a:rect b="b" l="l" r="r" t="t"/>
                <a:pathLst>
                  <a:path extrusionOk="0" h="2196" w="2712">
                    <a:moveTo>
                      <a:pt x="1" y="0"/>
                    </a:moveTo>
                    <a:cubicBezTo>
                      <a:pt x="1" y="23"/>
                      <a:pt x="1" y="45"/>
                      <a:pt x="1" y="68"/>
                    </a:cubicBezTo>
                    <a:cubicBezTo>
                      <a:pt x="247" y="112"/>
                      <a:pt x="471" y="247"/>
                      <a:pt x="651" y="426"/>
                    </a:cubicBezTo>
                    <a:cubicBezTo>
                      <a:pt x="875" y="695"/>
                      <a:pt x="1031" y="1031"/>
                      <a:pt x="1054" y="1389"/>
                    </a:cubicBezTo>
                    <a:cubicBezTo>
                      <a:pt x="1099" y="1658"/>
                      <a:pt x="1099" y="1927"/>
                      <a:pt x="1076" y="2196"/>
                    </a:cubicBezTo>
                    <a:lnTo>
                      <a:pt x="1166" y="2196"/>
                    </a:lnTo>
                    <a:cubicBezTo>
                      <a:pt x="1345" y="1322"/>
                      <a:pt x="1883" y="583"/>
                      <a:pt x="2667" y="157"/>
                    </a:cubicBezTo>
                    <a:lnTo>
                      <a:pt x="2712" y="45"/>
                    </a:lnTo>
                    <a:lnTo>
                      <a:pt x="2712" y="45"/>
                    </a:lnTo>
                    <a:cubicBezTo>
                      <a:pt x="1950" y="448"/>
                      <a:pt x="1390" y="1143"/>
                      <a:pt x="1166" y="1949"/>
                    </a:cubicBezTo>
                    <a:cubicBezTo>
                      <a:pt x="1166" y="1770"/>
                      <a:pt x="1166" y="1569"/>
                      <a:pt x="1143" y="1389"/>
                    </a:cubicBezTo>
                    <a:cubicBezTo>
                      <a:pt x="1099" y="1009"/>
                      <a:pt x="919" y="650"/>
                      <a:pt x="673" y="381"/>
                    </a:cubicBezTo>
                    <a:cubicBezTo>
                      <a:pt x="494" y="180"/>
                      <a:pt x="270" y="45"/>
                      <a:pt x="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
              <p:cNvSpPr/>
              <p:nvPr/>
            </p:nvSpPr>
            <p:spPr>
              <a:xfrm>
                <a:off x="2253250" y="2474125"/>
                <a:ext cx="230775" cy="11225"/>
              </a:xfrm>
              <a:custGeom>
                <a:rect b="b" l="l" r="r" t="t"/>
                <a:pathLst>
                  <a:path extrusionOk="0" h="449" w="9231">
                    <a:moveTo>
                      <a:pt x="1" y="0"/>
                    </a:moveTo>
                    <a:lnTo>
                      <a:pt x="1" y="448"/>
                    </a:lnTo>
                    <a:lnTo>
                      <a:pt x="9231" y="448"/>
                    </a:lnTo>
                    <a:lnTo>
                      <a:pt x="9231" y="0"/>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
              <p:cNvSpPr/>
              <p:nvPr/>
            </p:nvSpPr>
            <p:spPr>
              <a:xfrm>
                <a:off x="2172600" y="2180650"/>
                <a:ext cx="404975" cy="293500"/>
              </a:xfrm>
              <a:custGeom>
                <a:rect b="b" l="l" r="r" t="t"/>
                <a:pathLst>
                  <a:path extrusionOk="0" h="11740" w="16199">
                    <a:moveTo>
                      <a:pt x="1" y="0"/>
                    </a:moveTo>
                    <a:lnTo>
                      <a:pt x="315" y="1165"/>
                    </a:lnTo>
                    <a:lnTo>
                      <a:pt x="337" y="1210"/>
                    </a:lnTo>
                    <a:lnTo>
                      <a:pt x="404" y="1546"/>
                    </a:lnTo>
                    <a:lnTo>
                      <a:pt x="606" y="2263"/>
                    </a:lnTo>
                    <a:lnTo>
                      <a:pt x="628" y="2330"/>
                    </a:lnTo>
                    <a:lnTo>
                      <a:pt x="1748" y="6676"/>
                    </a:lnTo>
                    <a:lnTo>
                      <a:pt x="2152" y="8244"/>
                    </a:lnTo>
                    <a:lnTo>
                      <a:pt x="2174" y="8312"/>
                    </a:lnTo>
                    <a:lnTo>
                      <a:pt x="2420" y="9208"/>
                    </a:lnTo>
                    <a:lnTo>
                      <a:pt x="3003" y="11448"/>
                    </a:lnTo>
                    <a:lnTo>
                      <a:pt x="3070" y="11717"/>
                    </a:lnTo>
                    <a:lnTo>
                      <a:pt x="3070" y="11739"/>
                    </a:lnTo>
                    <a:lnTo>
                      <a:pt x="12502" y="11739"/>
                    </a:lnTo>
                    <a:lnTo>
                      <a:pt x="12524" y="11717"/>
                    </a:lnTo>
                    <a:lnTo>
                      <a:pt x="13510" y="8580"/>
                    </a:lnTo>
                    <a:lnTo>
                      <a:pt x="13532" y="8513"/>
                    </a:lnTo>
                    <a:lnTo>
                      <a:pt x="13622" y="8177"/>
                    </a:lnTo>
                    <a:lnTo>
                      <a:pt x="15459" y="2330"/>
                    </a:lnTo>
                    <a:lnTo>
                      <a:pt x="15481" y="2263"/>
                    </a:lnTo>
                    <a:lnTo>
                      <a:pt x="15728" y="1456"/>
                    </a:lnTo>
                    <a:lnTo>
                      <a:pt x="15817" y="1210"/>
                    </a:lnTo>
                    <a:lnTo>
                      <a:pt x="15840" y="1165"/>
                    </a:lnTo>
                    <a:lnTo>
                      <a:pt x="16198" y="0"/>
                    </a:lnTo>
                    <a:close/>
                  </a:path>
                </a:pathLst>
              </a:custGeom>
              <a:solidFill>
                <a:srgbClr val="FF3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
              <p:cNvSpPr/>
              <p:nvPr/>
            </p:nvSpPr>
            <p:spPr>
              <a:xfrm>
                <a:off x="2180450" y="2209750"/>
                <a:ext cx="388150" cy="1150"/>
              </a:xfrm>
              <a:custGeom>
                <a:rect b="b" l="l" r="r" t="t"/>
                <a:pathLst>
                  <a:path extrusionOk="0" h="46" w="15526">
                    <a:moveTo>
                      <a:pt x="1" y="1"/>
                    </a:moveTo>
                    <a:lnTo>
                      <a:pt x="23" y="46"/>
                    </a:lnTo>
                    <a:lnTo>
                      <a:pt x="15503" y="46"/>
                    </a:lnTo>
                    <a:lnTo>
                      <a:pt x="15526"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
              <p:cNvSpPr/>
              <p:nvPr/>
            </p:nvSpPr>
            <p:spPr>
              <a:xfrm>
                <a:off x="2249350" y="2473550"/>
                <a:ext cx="236375" cy="600"/>
              </a:xfrm>
              <a:custGeom>
                <a:rect b="b" l="l" r="r" t="t"/>
                <a:pathLst>
                  <a:path extrusionOk="0" h="24" w="9455">
                    <a:moveTo>
                      <a:pt x="0" y="1"/>
                    </a:moveTo>
                    <a:lnTo>
                      <a:pt x="0" y="23"/>
                    </a:lnTo>
                    <a:lnTo>
                      <a:pt x="9432" y="23"/>
                    </a:lnTo>
                    <a:lnTo>
                      <a:pt x="9454"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
              <p:cNvSpPr/>
              <p:nvPr/>
            </p:nvSpPr>
            <p:spPr>
              <a:xfrm>
                <a:off x="2187725" y="2237200"/>
                <a:ext cx="371925" cy="1700"/>
              </a:xfrm>
              <a:custGeom>
                <a:rect b="b" l="l" r="r" t="t"/>
                <a:pathLst>
                  <a:path extrusionOk="0" h="68" w="14877">
                    <a:moveTo>
                      <a:pt x="1" y="1"/>
                    </a:moveTo>
                    <a:lnTo>
                      <a:pt x="23" y="68"/>
                    </a:lnTo>
                    <a:lnTo>
                      <a:pt x="14854" y="68"/>
                    </a:lnTo>
                    <a:lnTo>
                      <a:pt x="14876"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
              <p:cNvSpPr/>
              <p:nvPr/>
            </p:nvSpPr>
            <p:spPr>
              <a:xfrm>
                <a:off x="2226375" y="2261850"/>
                <a:ext cx="283975" cy="140600"/>
              </a:xfrm>
              <a:custGeom>
                <a:rect b="b" l="l" r="r" t="t"/>
                <a:pathLst>
                  <a:path extrusionOk="0" h="5624" w="11359">
                    <a:moveTo>
                      <a:pt x="2756" y="538"/>
                    </a:moveTo>
                    <a:cubicBezTo>
                      <a:pt x="2801" y="538"/>
                      <a:pt x="2868" y="538"/>
                      <a:pt x="2913" y="561"/>
                    </a:cubicBezTo>
                    <a:cubicBezTo>
                      <a:pt x="3047" y="650"/>
                      <a:pt x="3159" y="785"/>
                      <a:pt x="3182" y="964"/>
                    </a:cubicBezTo>
                    <a:cubicBezTo>
                      <a:pt x="3339" y="1569"/>
                      <a:pt x="3271" y="2196"/>
                      <a:pt x="2980" y="2756"/>
                    </a:cubicBezTo>
                    <a:cubicBezTo>
                      <a:pt x="2756" y="3204"/>
                      <a:pt x="2443" y="3607"/>
                      <a:pt x="2062" y="3943"/>
                    </a:cubicBezTo>
                    <a:cubicBezTo>
                      <a:pt x="1569" y="2913"/>
                      <a:pt x="1614" y="1725"/>
                      <a:pt x="2196" y="897"/>
                    </a:cubicBezTo>
                    <a:cubicBezTo>
                      <a:pt x="2330" y="695"/>
                      <a:pt x="2532" y="561"/>
                      <a:pt x="2756" y="538"/>
                    </a:cubicBezTo>
                    <a:close/>
                    <a:moveTo>
                      <a:pt x="9903" y="68"/>
                    </a:moveTo>
                    <a:cubicBezTo>
                      <a:pt x="10216" y="68"/>
                      <a:pt x="10418" y="426"/>
                      <a:pt x="10485" y="762"/>
                    </a:cubicBezTo>
                    <a:cubicBezTo>
                      <a:pt x="10732" y="1815"/>
                      <a:pt x="10575" y="2958"/>
                      <a:pt x="10037" y="3921"/>
                    </a:cubicBezTo>
                    <a:lnTo>
                      <a:pt x="9925" y="4078"/>
                    </a:lnTo>
                    <a:cubicBezTo>
                      <a:pt x="9141" y="3025"/>
                      <a:pt x="8895" y="1681"/>
                      <a:pt x="9343" y="583"/>
                    </a:cubicBezTo>
                    <a:cubicBezTo>
                      <a:pt x="9432" y="404"/>
                      <a:pt x="9611" y="90"/>
                      <a:pt x="9903" y="68"/>
                    </a:cubicBezTo>
                    <a:close/>
                    <a:moveTo>
                      <a:pt x="6117" y="292"/>
                    </a:moveTo>
                    <a:cubicBezTo>
                      <a:pt x="6296" y="292"/>
                      <a:pt x="6453" y="404"/>
                      <a:pt x="6520" y="561"/>
                    </a:cubicBezTo>
                    <a:cubicBezTo>
                      <a:pt x="6609" y="740"/>
                      <a:pt x="6654" y="919"/>
                      <a:pt x="6654" y="1121"/>
                    </a:cubicBezTo>
                    <a:cubicBezTo>
                      <a:pt x="6699" y="2151"/>
                      <a:pt x="6453" y="3159"/>
                      <a:pt x="5960" y="4078"/>
                    </a:cubicBezTo>
                    <a:cubicBezTo>
                      <a:pt x="5893" y="4212"/>
                      <a:pt x="5803" y="4347"/>
                      <a:pt x="5713" y="4481"/>
                    </a:cubicBezTo>
                    <a:cubicBezTo>
                      <a:pt x="5624" y="4347"/>
                      <a:pt x="5534" y="4212"/>
                      <a:pt x="5467" y="4078"/>
                    </a:cubicBezTo>
                    <a:cubicBezTo>
                      <a:pt x="5108" y="3339"/>
                      <a:pt x="4996" y="2510"/>
                      <a:pt x="5153" y="1703"/>
                    </a:cubicBezTo>
                    <a:cubicBezTo>
                      <a:pt x="5220" y="1233"/>
                      <a:pt x="5422" y="807"/>
                      <a:pt x="5736" y="471"/>
                    </a:cubicBezTo>
                    <a:cubicBezTo>
                      <a:pt x="5825" y="381"/>
                      <a:pt x="5937" y="314"/>
                      <a:pt x="6072" y="292"/>
                    </a:cubicBezTo>
                    <a:close/>
                    <a:moveTo>
                      <a:pt x="9903" y="0"/>
                    </a:moveTo>
                    <a:cubicBezTo>
                      <a:pt x="9567" y="0"/>
                      <a:pt x="9365" y="359"/>
                      <a:pt x="9298" y="561"/>
                    </a:cubicBezTo>
                    <a:cubicBezTo>
                      <a:pt x="8827" y="1681"/>
                      <a:pt x="9074" y="3070"/>
                      <a:pt x="9880" y="4145"/>
                    </a:cubicBezTo>
                    <a:cubicBezTo>
                      <a:pt x="9589" y="4593"/>
                      <a:pt x="9186" y="4974"/>
                      <a:pt x="8738" y="5243"/>
                    </a:cubicBezTo>
                    <a:cubicBezTo>
                      <a:pt x="8381" y="5442"/>
                      <a:pt x="7989" y="5542"/>
                      <a:pt x="7594" y="5542"/>
                    </a:cubicBezTo>
                    <a:cubicBezTo>
                      <a:pt x="7369" y="5542"/>
                      <a:pt x="7143" y="5510"/>
                      <a:pt x="6923" y="5444"/>
                    </a:cubicBezTo>
                    <a:cubicBezTo>
                      <a:pt x="6430" y="5265"/>
                      <a:pt x="6027" y="4952"/>
                      <a:pt x="5758" y="4526"/>
                    </a:cubicBezTo>
                    <a:cubicBezTo>
                      <a:pt x="5848" y="4391"/>
                      <a:pt x="5937" y="4257"/>
                      <a:pt x="6027" y="4100"/>
                    </a:cubicBezTo>
                    <a:cubicBezTo>
                      <a:pt x="6520" y="3182"/>
                      <a:pt x="6766" y="2151"/>
                      <a:pt x="6721" y="1121"/>
                    </a:cubicBezTo>
                    <a:cubicBezTo>
                      <a:pt x="6721" y="919"/>
                      <a:pt x="6677" y="695"/>
                      <a:pt x="6587" y="516"/>
                    </a:cubicBezTo>
                    <a:cubicBezTo>
                      <a:pt x="6497" y="314"/>
                      <a:pt x="6273" y="202"/>
                      <a:pt x="6049" y="202"/>
                    </a:cubicBezTo>
                    <a:cubicBezTo>
                      <a:pt x="5915" y="247"/>
                      <a:pt x="5781" y="314"/>
                      <a:pt x="5691" y="426"/>
                    </a:cubicBezTo>
                    <a:cubicBezTo>
                      <a:pt x="5355" y="785"/>
                      <a:pt x="5153" y="1210"/>
                      <a:pt x="5086" y="1681"/>
                    </a:cubicBezTo>
                    <a:cubicBezTo>
                      <a:pt x="4929" y="2510"/>
                      <a:pt x="5041" y="3361"/>
                      <a:pt x="5422" y="4100"/>
                    </a:cubicBezTo>
                    <a:cubicBezTo>
                      <a:pt x="5489" y="4257"/>
                      <a:pt x="5557" y="4391"/>
                      <a:pt x="5669" y="4526"/>
                    </a:cubicBezTo>
                    <a:cubicBezTo>
                      <a:pt x="5198" y="5176"/>
                      <a:pt x="4593" y="5512"/>
                      <a:pt x="3988" y="5512"/>
                    </a:cubicBezTo>
                    <a:cubicBezTo>
                      <a:pt x="3406" y="5489"/>
                      <a:pt x="2823" y="5108"/>
                      <a:pt x="2353" y="4459"/>
                    </a:cubicBezTo>
                    <a:cubicBezTo>
                      <a:pt x="2263" y="4324"/>
                      <a:pt x="2174" y="4167"/>
                      <a:pt x="2084" y="4011"/>
                    </a:cubicBezTo>
                    <a:cubicBezTo>
                      <a:pt x="2487" y="3652"/>
                      <a:pt x="2801" y="3249"/>
                      <a:pt x="3047" y="2778"/>
                    </a:cubicBezTo>
                    <a:cubicBezTo>
                      <a:pt x="3339" y="2218"/>
                      <a:pt x="3406" y="1546"/>
                      <a:pt x="3249" y="941"/>
                    </a:cubicBezTo>
                    <a:cubicBezTo>
                      <a:pt x="3204" y="762"/>
                      <a:pt x="3092" y="605"/>
                      <a:pt x="2935" y="493"/>
                    </a:cubicBezTo>
                    <a:cubicBezTo>
                      <a:pt x="2878" y="467"/>
                      <a:pt x="2821" y="455"/>
                      <a:pt x="2763" y="455"/>
                    </a:cubicBezTo>
                    <a:cubicBezTo>
                      <a:pt x="2527" y="455"/>
                      <a:pt x="2295" y="654"/>
                      <a:pt x="2151" y="852"/>
                    </a:cubicBezTo>
                    <a:cubicBezTo>
                      <a:pt x="1546" y="1703"/>
                      <a:pt x="1502" y="2935"/>
                      <a:pt x="2017" y="3988"/>
                    </a:cubicBezTo>
                    <a:lnTo>
                      <a:pt x="1815" y="4167"/>
                    </a:lnTo>
                    <a:cubicBezTo>
                      <a:pt x="1434" y="4503"/>
                      <a:pt x="986" y="4750"/>
                      <a:pt x="516" y="4907"/>
                    </a:cubicBezTo>
                    <a:cubicBezTo>
                      <a:pt x="359" y="4952"/>
                      <a:pt x="180" y="4996"/>
                      <a:pt x="1" y="4996"/>
                    </a:cubicBezTo>
                    <a:lnTo>
                      <a:pt x="23" y="5064"/>
                    </a:lnTo>
                    <a:cubicBezTo>
                      <a:pt x="202" y="5064"/>
                      <a:pt x="359" y="5019"/>
                      <a:pt x="538" y="4974"/>
                    </a:cubicBezTo>
                    <a:cubicBezTo>
                      <a:pt x="1031" y="4817"/>
                      <a:pt x="1479" y="4571"/>
                      <a:pt x="1860" y="4212"/>
                    </a:cubicBezTo>
                    <a:cubicBezTo>
                      <a:pt x="1927" y="4167"/>
                      <a:pt x="1972" y="4100"/>
                      <a:pt x="2039" y="4055"/>
                    </a:cubicBezTo>
                    <a:cubicBezTo>
                      <a:pt x="2129" y="4212"/>
                      <a:pt x="2218" y="4347"/>
                      <a:pt x="2308" y="4503"/>
                    </a:cubicBezTo>
                    <a:cubicBezTo>
                      <a:pt x="2779" y="5153"/>
                      <a:pt x="3406" y="5556"/>
                      <a:pt x="3988" y="5579"/>
                    </a:cubicBezTo>
                    <a:cubicBezTo>
                      <a:pt x="4593" y="5579"/>
                      <a:pt x="5220" y="5220"/>
                      <a:pt x="5713" y="4593"/>
                    </a:cubicBezTo>
                    <a:cubicBezTo>
                      <a:pt x="6005" y="5019"/>
                      <a:pt x="6408" y="5332"/>
                      <a:pt x="6901" y="5512"/>
                    </a:cubicBezTo>
                    <a:cubicBezTo>
                      <a:pt x="7102" y="5579"/>
                      <a:pt x="7326" y="5624"/>
                      <a:pt x="7573" y="5624"/>
                    </a:cubicBezTo>
                    <a:cubicBezTo>
                      <a:pt x="7976" y="5624"/>
                      <a:pt x="8402" y="5512"/>
                      <a:pt x="8760" y="5310"/>
                    </a:cubicBezTo>
                    <a:cubicBezTo>
                      <a:pt x="9231" y="5041"/>
                      <a:pt x="9634" y="4660"/>
                      <a:pt x="9925" y="4212"/>
                    </a:cubicBezTo>
                    <a:cubicBezTo>
                      <a:pt x="10082" y="4391"/>
                      <a:pt x="10239" y="4548"/>
                      <a:pt x="10396" y="4727"/>
                    </a:cubicBezTo>
                    <a:cubicBezTo>
                      <a:pt x="10687" y="4974"/>
                      <a:pt x="11000" y="5198"/>
                      <a:pt x="11359" y="5355"/>
                    </a:cubicBezTo>
                    <a:lnTo>
                      <a:pt x="11359" y="5288"/>
                    </a:lnTo>
                    <a:cubicBezTo>
                      <a:pt x="11023" y="5131"/>
                      <a:pt x="10709" y="4907"/>
                      <a:pt x="10440" y="4660"/>
                    </a:cubicBezTo>
                    <a:cubicBezTo>
                      <a:pt x="10284" y="4503"/>
                      <a:pt x="10104" y="4324"/>
                      <a:pt x="9970" y="4123"/>
                    </a:cubicBezTo>
                    <a:cubicBezTo>
                      <a:pt x="10015" y="4078"/>
                      <a:pt x="10060" y="4011"/>
                      <a:pt x="10082" y="3943"/>
                    </a:cubicBezTo>
                    <a:cubicBezTo>
                      <a:pt x="10642" y="2958"/>
                      <a:pt x="10821" y="1815"/>
                      <a:pt x="10552" y="717"/>
                    </a:cubicBezTo>
                    <a:cubicBezTo>
                      <a:pt x="10463" y="381"/>
                      <a:pt x="10261" y="0"/>
                      <a:pt x="9903"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
              <p:cNvSpPr/>
              <p:nvPr/>
            </p:nvSpPr>
            <p:spPr>
              <a:xfrm>
                <a:off x="2269500" y="2417000"/>
                <a:ext cx="7300" cy="28025"/>
              </a:xfrm>
              <a:custGeom>
                <a:rect b="b" l="l" r="r" t="t"/>
                <a:pathLst>
                  <a:path extrusionOk="0" h="1121" w="292">
                    <a:moveTo>
                      <a:pt x="135" y="0"/>
                    </a:moveTo>
                    <a:cubicBezTo>
                      <a:pt x="68" y="0"/>
                      <a:pt x="1" y="247"/>
                      <a:pt x="1" y="560"/>
                    </a:cubicBezTo>
                    <a:cubicBezTo>
                      <a:pt x="1" y="874"/>
                      <a:pt x="68" y="1120"/>
                      <a:pt x="135" y="1120"/>
                    </a:cubicBezTo>
                    <a:cubicBezTo>
                      <a:pt x="225" y="1120"/>
                      <a:pt x="292" y="874"/>
                      <a:pt x="292" y="560"/>
                    </a:cubicBezTo>
                    <a:cubicBezTo>
                      <a:pt x="292" y="269"/>
                      <a:pt x="225"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
              <p:cNvSpPr/>
              <p:nvPr/>
            </p:nvSpPr>
            <p:spPr>
              <a:xfrm>
                <a:off x="2313750" y="2417000"/>
                <a:ext cx="7300" cy="28025"/>
              </a:xfrm>
              <a:custGeom>
                <a:rect b="b" l="l" r="r" t="t"/>
                <a:pathLst>
                  <a:path extrusionOk="0" h="1121" w="292">
                    <a:moveTo>
                      <a:pt x="135" y="0"/>
                    </a:moveTo>
                    <a:cubicBezTo>
                      <a:pt x="68" y="0"/>
                      <a:pt x="0" y="247"/>
                      <a:pt x="0" y="560"/>
                    </a:cubicBezTo>
                    <a:cubicBezTo>
                      <a:pt x="0" y="874"/>
                      <a:pt x="68" y="1120"/>
                      <a:pt x="135" y="1120"/>
                    </a:cubicBezTo>
                    <a:cubicBezTo>
                      <a:pt x="224" y="1120"/>
                      <a:pt x="292" y="874"/>
                      <a:pt x="292" y="560"/>
                    </a:cubicBezTo>
                    <a:cubicBezTo>
                      <a:pt x="292" y="269"/>
                      <a:pt x="224"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
              <p:cNvSpPr/>
              <p:nvPr/>
            </p:nvSpPr>
            <p:spPr>
              <a:xfrm>
                <a:off x="2358000" y="2417000"/>
                <a:ext cx="7300" cy="28025"/>
              </a:xfrm>
              <a:custGeom>
                <a:rect b="b" l="l" r="r" t="t"/>
                <a:pathLst>
                  <a:path extrusionOk="0" h="1121" w="292">
                    <a:moveTo>
                      <a:pt x="135" y="0"/>
                    </a:moveTo>
                    <a:cubicBezTo>
                      <a:pt x="67" y="0"/>
                      <a:pt x="0" y="247"/>
                      <a:pt x="0" y="560"/>
                    </a:cubicBezTo>
                    <a:cubicBezTo>
                      <a:pt x="0" y="874"/>
                      <a:pt x="67" y="1120"/>
                      <a:pt x="135" y="1120"/>
                    </a:cubicBezTo>
                    <a:cubicBezTo>
                      <a:pt x="224" y="1120"/>
                      <a:pt x="292" y="874"/>
                      <a:pt x="292" y="560"/>
                    </a:cubicBezTo>
                    <a:cubicBezTo>
                      <a:pt x="292" y="269"/>
                      <a:pt x="224"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
              <p:cNvSpPr/>
              <p:nvPr/>
            </p:nvSpPr>
            <p:spPr>
              <a:xfrm>
                <a:off x="2402250" y="2417000"/>
                <a:ext cx="7300" cy="28025"/>
              </a:xfrm>
              <a:custGeom>
                <a:rect b="b" l="l" r="r" t="t"/>
                <a:pathLst>
                  <a:path extrusionOk="0" h="1121" w="292">
                    <a:moveTo>
                      <a:pt x="135" y="0"/>
                    </a:moveTo>
                    <a:cubicBezTo>
                      <a:pt x="67" y="0"/>
                      <a:pt x="0" y="247"/>
                      <a:pt x="0" y="560"/>
                    </a:cubicBezTo>
                    <a:cubicBezTo>
                      <a:pt x="0" y="874"/>
                      <a:pt x="67" y="1120"/>
                      <a:pt x="135" y="1120"/>
                    </a:cubicBezTo>
                    <a:cubicBezTo>
                      <a:pt x="224" y="1120"/>
                      <a:pt x="291" y="874"/>
                      <a:pt x="291" y="560"/>
                    </a:cubicBezTo>
                    <a:cubicBezTo>
                      <a:pt x="291" y="269"/>
                      <a:pt x="224"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
              <p:cNvSpPr/>
              <p:nvPr/>
            </p:nvSpPr>
            <p:spPr>
              <a:xfrm>
                <a:off x="2446475" y="2417000"/>
                <a:ext cx="7325" cy="28025"/>
              </a:xfrm>
              <a:custGeom>
                <a:rect b="b" l="l" r="r" t="t"/>
                <a:pathLst>
                  <a:path extrusionOk="0" h="1121" w="293">
                    <a:moveTo>
                      <a:pt x="135" y="0"/>
                    </a:moveTo>
                    <a:cubicBezTo>
                      <a:pt x="68" y="0"/>
                      <a:pt x="1" y="247"/>
                      <a:pt x="1" y="560"/>
                    </a:cubicBezTo>
                    <a:cubicBezTo>
                      <a:pt x="1" y="874"/>
                      <a:pt x="68" y="1120"/>
                      <a:pt x="135" y="1120"/>
                    </a:cubicBezTo>
                    <a:cubicBezTo>
                      <a:pt x="225" y="1120"/>
                      <a:pt x="292" y="874"/>
                      <a:pt x="292" y="560"/>
                    </a:cubicBezTo>
                    <a:cubicBezTo>
                      <a:pt x="292" y="269"/>
                      <a:pt x="225" y="0"/>
                      <a:pt x="135"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
              <p:cNvSpPr/>
              <p:nvPr/>
            </p:nvSpPr>
            <p:spPr>
              <a:xfrm>
                <a:off x="2417350" y="1822550"/>
                <a:ext cx="197175" cy="320250"/>
              </a:xfrm>
              <a:custGeom>
                <a:rect b="b" l="l" r="r" t="t"/>
                <a:pathLst>
                  <a:path extrusionOk="0" h="12810" w="7887">
                    <a:moveTo>
                      <a:pt x="4293" y="0"/>
                    </a:moveTo>
                    <a:cubicBezTo>
                      <a:pt x="3869" y="0"/>
                      <a:pt x="3464" y="130"/>
                      <a:pt x="3093" y="345"/>
                    </a:cubicBezTo>
                    <a:cubicBezTo>
                      <a:pt x="3003" y="412"/>
                      <a:pt x="2913" y="479"/>
                      <a:pt x="2824" y="546"/>
                    </a:cubicBezTo>
                    <a:cubicBezTo>
                      <a:pt x="2600" y="703"/>
                      <a:pt x="2421" y="905"/>
                      <a:pt x="2264" y="1129"/>
                    </a:cubicBezTo>
                    <a:cubicBezTo>
                      <a:pt x="1793" y="1823"/>
                      <a:pt x="1592" y="2674"/>
                      <a:pt x="1704" y="3526"/>
                    </a:cubicBezTo>
                    <a:cubicBezTo>
                      <a:pt x="1704" y="3526"/>
                      <a:pt x="1704" y="3548"/>
                      <a:pt x="1704" y="3571"/>
                    </a:cubicBezTo>
                    <a:cubicBezTo>
                      <a:pt x="1076" y="4019"/>
                      <a:pt x="852" y="4915"/>
                      <a:pt x="628" y="5609"/>
                    </a:cubicBezTo>
                    <a:cubicBezTo>
                      <a:pt x="1" y="7536"/>
                      <a:pt x="785" y="9507"/>
                      <a:pt x="2152" y="10784"/>
                    </a:cubicBezTo>
                    <a:cubicBezTo>
                      <a:pt x="2510" y="11143"/>
                      <a:pt x="2958" y="11434"/>
                      <a:pt x="3406" y="11680"/>
                    </a:cubicBezTo>
                    <a:cubicBezTo>
                      <a:pt x="4190" y="12039"/>
                      <a:pt x="5019" y="12308"/>
                      <a:pt x="5871" y="12487"/>
                    </a:cubicBezTo>
                    <a:lnTo>
                      <a:pt x="5893" y="12487"/>
                    </a:lnTo>
                    <a:cubicBezTo>
                      <a:pt x="5995" y="12507"/>
                      <a:pt x="7241" y="12809"/>
                      <a:pt x="7470" y="12809"/>
                    </a:cubicBezTo>
                    <a:cubicBezTo>
                      <a:pt x="7492" y="12809"/>
                      <a:pt x="7504" y="12806"/>
                      <a:pt x="7506" y="12801"/>
                    </a:cubicBezTo>
                    <a:cubicBezTo>
                      <a:pt x="7573" y="12532"/>
                      <a:pt x="7640" y="12285"/>
                      <a:pt x="7685" y="12039"/>
                    </a:cubicBezTo>
                    <a:lnTo>
                      <a:pt x="7685" y="12017"/>
                    </a:lnTo>
                    <a:lnTo>
                      <a:pt x="7685" y="11949"/>
                    </a:lnTo>
                    <a:lnTo>
                      <a:pt x="7685" y="11905"/>
                    </a:lnTo>
                    <a:cubicBezTo>
                      <a:pt x="7730" y="11703"/>
                      <a:pt x="7775" y="11479"/>
                      <a:pt x="7797" y="11188"/>
                    </a:cubicBezTo>
                    <a:lnTo>
                      <a:pt x="7797" y="11143"/>
                    </a:lnTo>
                    <a:cubicBezTo>
                      <a:pt x="7842" y="10829"/>
                      <a:pt x="7864" y="10493"/>
                      <a:pt x="7887" y="10112"/>
                    </a:cubicBezTo>
                    <a:lnTo>
                      <a:pt x="7887" y="10067"/>
                    </a:lnTo>
                    <a:lnTo>
                      <a:pt x="7887" y="9821"/>
                    </a:lnTo>
                    <a:lnTo>
                      <a:pt x="7887" y="9799"/>
                    </a:lnTo>
                    <a:cubicBezTo>
                      <a:pt x="7887" y="9664"/>
                      <a:pt x="7887" y="9530"/>
                      <a:pt x="7864" y="9418"/>
                    </a:cubicBezTo>
                    <a:cubicBezTo>
                      <a:pt x="7864" y="9171"/>
                      <a:pt x="7842" y="8925"/>
                      <a:pt x="7820" y="8656"/>
                    </a:cubicBezTo>
                    <a:cubicBezTo>
                      <a:pt x="7820" y="8656"/>
                      <a:pt x="7820" y="8634"/>
                      <a:pt x="7820" y="8634"/>
                    </a:cubicBezTo>
                    <a:cubicBezTo>
                      <a:pt x="7775" y="8186"/>
                      <a:pt x="7708" y="7738"/>
                      <a:pt x="7618" y="7312"/>
                    </a:cubicBezTo>
                    <a:lnTo>
                      <a:pt x="7618" y="7290"/>
                    </a:lnTo>
                    <a:cubicBezTo>
                      <a:pt x="7596" y="7177"/>
                      <a:pt x="7551" y="7088"/>
                      <a:pt x="7528" y="6976"/>
                    </a:cubicBezTo>
                    <a:cubicBezTo>
                      <a:pt x="7416" y="6617"/>
                      <a:pt x="7327" y="6281"/>
                      <a:pt x="7260" y="5990"/>
                    </a:cubicBezTo>
                    <a:lnTo>
                      <a:pt x="7260" y="5945"/>
                    </a:lnTo>
                    <a:lnTo>
                      <a:pt x="7125" y="5564"/>
                    </a:lnTo>
                    <a:cubicBezTo>
                      <a:pt x="7125" y="5542"/>
                      <a:pt x="7125" y="5520"/>
                      <a:pt x="7125" y="5497"/>
                    </a:cubicBezTo>
                    <a:cubicBezTo>
                      <a:pt x="7080" y="5385"/>
                      <a:pt x="7058" y="5296"/>
                      <a:pt x="7036" y="5184"/>
                    </a:cubicBezTo>
                    <a:cubicBezTo>
                      <a:pt x="7013" y="5161"/>
                      <a:pt x="6991" y="5139"/>
                      <a:pt x="6991" y="5094"/>
                    </a:cubicBezTo>
                    <a:cubicBezTo>
                      <a:pt x="6991" y="5094"/>
                      <a:pt x="6991" y="5072"/>
                      <a:pt x="6991" y="5072"/>
                    </a:cubicBezTo>
                    <a:cubicBezTo>
                      <a:pt x="6968" y="4960"/>
                      <a:pt x="6946" y="4870"/>
                      <a:pt x="6924" y="4780"/>
                    </a:cubicBezTo>
                    <a:lnTo>
                      <a:pt x="6924" y="4758"/>
                    </a:lnTo>
                    <a:lnTo>
                      <a:pt x="6924" y="4736"/>
                    </a:lnTo>
                    <a:cubicBezTo>
                      <a:pt x="6901" y="4668"/>
                      <a:pt x="6879" y="4624"/>
                      <a:pt x="6879" y="4579"/>
                    </a:cubicBezTo>
                    <a:cubicBezTo>
                      <a:pt x="6789" y="4288"/>
                      <a:pt x="6677" y="3974"/>
                      <a:pt x="6543" y="3683"/>
                    </a:cubicBezTo>
                    <a:cubicBezTo>
                      <a:pt x="6498" y="3593"/>
                      <a:pt x="6543" y="3391"/>
                      <a:pt x="6543" y="3279"/>
                    </a:cubicBezTo>
                    <a:cubicBezTo>
                      <a:pt x="6543" y="3055"/>
                      <a:pt x="6543" y="2854"/>
                      <a:pt x="6520" y="2652"/>
                    </a:cubicBezTo>
                    <a:cubicBezTo>
                      <a:pt x="6453" y="2204"/>
                      <a:pt x="6341" y="1734"/>
                      <a:pt x="6162" y="1330"/>
                    </a:cubicBezTo>
                    <a:cubicBezTo>
                      <a:pt x="6139" y="1286"/>
                      <a:pt x="6095" y="1218"/>
                      <a:pt x="6072" y="1174"/>
                    </a:cubicBezTo>
                    <a:cubicBezTo>
                      <a:pt x="6027" y="1061"/>
                      <a:pt x="5938" y="949"/>
                      <a:pt x="5871" y="860"/>
                    </a:cubicBezTo>
                    <a:cubicBezTo>
                      <a:pt x="5803" y="770"/>
                      <a:pt x="5736" y="703"/>
                      <a:pt x="5669" y="636"/>
                    </a:cubicBezTo>
                    <a:cubicBezTo>
                      <a:pt x="5355" y="300"/>
                      <a:pt x="4930" y="76"/>
                      <a:pt x="4482" y="9"/>
                    </a:cubicBezTo>
                    <a:cubicBezTo>
                      <a:pt x="4418" y="3"/>
                      <a:pt x="4356" y="0"/>
                      <a:pt x="4293"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
              <p:cNvSpPr/>
              <p:nvPr/>
            </p:nvSpPr>
            <p:spPr>
              <a:xfrm>
                <a:off x="2517625" y="1931975"/>
                <a:ext cx="147875" cy="210600"/>
              </a:xfrm>
              <a:custGeom>
                <a:rect b="b" l="l" r="r" t="t"/>
                <a:pathLst>
                  <a:path extrusionOk="0" h="8424" w="5915">
                    <a:moveTo>
                      <a:pt x="1815" y="0"/>
                    </a:moveTo>
                    <a:cubicBezTo>
                      <a:pt x="1389" y="45"/>
                      <a:pt x="986" y="224"/>
                      <a:pt x="695" y="538"/>
                    </a:cubicBezTo>
                    <a:cubicBezTo>
                      <a:pt x="0" y="1255"/>
                      <a:pt x="45" y="2487"/>
                      <a:pt x="247" y="3405"/>
                    </a:cubicBezTo>
                    <a:cubicBezTo>
                      <a:pt x="538" y="5018"/>
                      <a:pt x="1501" y="6430"/>
                      <a:pt x="2890" y="7281"/>
                    </a:cubicBezTo>
                    <a:cubicBezTo>
                      <a:pt x="3137" y="7438"/>
                      <a:pt x="3383" y="7572"/>
                      <a:pt x="3652" y="7684"/>
                    </a:cubicBezTo>
                    <a:cubicBezTo>
                      <a:pt x="3786" y="7752"/>
                      <a:pt x="3943" y="7819"/>
                      <a:pt x="4100" y="7864"/>
                    </a:cubicBezTo>
                    <a:lnTo>
                      <a:pt x="4324" y="7953"/>
                    </a:lnTo>
                    <a:lnTo>
                      <a:pt x="4414" y="7998"/>
                    </a:lnTo>
                    <a:cubicBezTo>
                      <a:pt x="4660" y="8088"/>
                      <a:pt x="4906" y="8200"/>
                      <a:pt x="5175" y="8289"/>
                    </a:cubicBezTo>
                    <a:cubicBezTo>
                      <a:pt x="5242" y="8312"/>
                      <a:pt x="5489" y="8379"/>
                      <a:pt x="5713" y="8424"/>
                    </a:cubicBezTo>
                    <a:lnTo>
                      <a:pt x="5803" y="8424"/>
                    </a:lnTo>
                    <a:cubicBezTo>
                      <a:pt x="5870" y="8424"/>
                      <a:pt x="5892" y="8379"/>
                      <a:pt x="5915" y="8334"/>
                    </a:cubicBezTo>
                    <a:cubicBezTo>
                      <a:pt x="5915" y="8312"/>
                      <a:pt x="5915" y="8312"/>
                      <a:pt x="5915" y="8312"/>
                    </a:cubicBezTo>
                    <a:cubicBezTo>
                      <a:pt x="5915" y="8289"/>
                      <a:pt x="5915" y="8289"/>
                      <a:pt x="5915" y="8289"/>
                    </a:cubicBezTo>
                    <a:lnTo>
                      <a:pt x="5623" y="7528"/>
                    </a:lnTo>
                    <a:lnTo>
                      <a:pt x="5534" y="7326"/>
                    </a:lnTo>
                    <a:lnTo>
                      <a:pt x="5511" y="7259"/>
                    </a:lnTo>
                    <a:lnTo>
                      <a:pt x="4705" y="5175"/>
                    </a:lnTo>
                    <a:lnTo>
                      <a:pt x="3025" y="829"/>
                    </a:lnTo>
                    <a:cubicBezTo>
                      <a:pt x="3002" y="739"/>
                      <a:pt x="2957" y="650"/>
                      <a:pt x="2935" y="560"/>
                    </a:cubicBezTo>
                    <a:cubicBezTo>
                      <a:pt x="2913" y="538"/>
                      <a:pt x="2913" y="493"/>
                      <a:pt x="2890" y="448"/>
                    </a:cubicBezTo>
                    <a:cubicBezTo>
                      <a:pt x="2868" y="359"/>
                      <a:pt x="2823" y="269"/>
                      <a:pt x="2778" y="202"/>
                    </a:cubicBezTo>
                    <a:cubicBezTo>
                      <a:pt x="2756" y="179"/>
                      <a:pt x="2733" y="157"/>
                      <a:pt x="2711" y="135"/>
                    </a:cubicBezTo>
                    <a:cubicBezTo>
                      <a:pt x="2621" y="90"/>
                      <a:pt x="2554" y="67"/>
                      <a:pt x="2464" y="67"/>
                    </a:cubicBezTo>
                    <a:cubicBezTo>
                      <a:pt x="2240" y="23"/>
                      <a:pt x="2039" y="0"/>
                      <a:pt x="1815"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
              <p:cNvSpPr/>
              <p:nvPr/>
            </p:nvSpPr>
            <p:spPr>
              <a:xfrm>
                <a:off x="2461600" y="2056225"/>
                <a:ext cx="101975" cy="78500"/>
              </a:xfrm>
              <a:custGeom>
                <a:rect b="b" l="l" r="r" t="t"/>
                <a:pathLst>
                  <a:path extrusionOk="0" h="3140" w="4079">
                    <a:moveTo>
                      <a:pt x="893" y="1"/>
                    </a:moveTo>
                    <a:cubicBezTo>
                      <a:pt x="647" y="1"/>
                      <a:pt x="407" y="97"/>
                      <a:pt x="247" y="272"/>
                    </a:cubicBezTo>
                    <a:cubicBezTo>
                      <a:pt x="1" y="608"/>
                      <a:pt x="113" y="1079"/>
                      <a:pt x="337" y="1437"/>
                    </a:cubicBezTo>
                    <a:cubicBezTo>
                      <a:pt x="718" y="1796"/>
                      <a:pt x="1143" y="2087"/>
                      <a:pt x="1591" y="2333"/>
                    </a:cubicBezTo>
                    <a:cubicBezTo>
                      <a:pt x="2376" y="2692"/>
                      <a:pt x="3204" y="2961"/>
                      <a:pt x="4056" y="3140"/>
                    </a:cubicBezTo>
                    <a:cubicBezTo>
                      <a:pt x="4078" y="3095"/>
                      <a:pt x="4078" y="3028"/>
                      <a:pt x="4056" y="2961"/>
                    </a:cubicBezTo>
                    <a:cubicBezTo>
                      <a:pt x="3966" y="2625"/>
                      <a:pt x="3787" y="2333"/>
                      <a:pt x="3518" y="2109"/>
                    </a:cubicBezTo>
                    <a:cubicBezTo>
                      <a:pt x="3025" y="1594"/>
                      <a:pt x="2532" y="1079"/>
                      <a:pt x="2017" y="608"/>
                    </a:cubicBezTo>
                    <a:cubicBezTo>
                      <a:pt x="1771" y="362"/>
                      <a:pt x="1502" y="183"/>
                      <a:pt x="1188" y="48"/>
                    </a:cubicBezTo>
                    <a:cubicBezTo>
                      <a:pt x="1092" y="16"/>
                      <a:pt x="992" y="1"/>
                      <a:pt x="893"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
              <p:cNvSpPr/>
              <p:nvPr/>
            </p:nvSpPr>
            <p:spPr>
              <a:xfrm>
                <a:off x="2433050" y="1976775"/>
                <a:ext cx="575" cy="8425"/>
              </a:xfrm>
              <a:custGeom>
                <a:rect b="b" l="l" r="r" t="t"/>
                <a:pathLst>
                  <a:path extrusionOk="0" fill="none" h="337" w="23">
                    <a:moveTo>
                      <a:pt x="23" y="0"/>
                    </a:moveTo>
                    <a:cubicBezTo>
                      <a:pt x="0" y="112"/>
                      <a:pt x="0" y="224"/>
                      <a:pt x="23" y="336"/>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
              <p:cNvSpPr/>
              <p:nvPr/>
            </p:nvSpPr>
            <p:spPr>
              <a:xfrm>
                <a:off x="2441450" y="1984050"/>
                <a:ext cx="1150" cy="8425"/>
              </a:xfrm>
              <a:custGeom>
                <a:rect b="b" l="l" r="r" t="t"/>
                <a:pathLst>
                  <a:path extrusionOk="0" fill="none" h="337" w="46">
                    <a:moveTo>
                      <a:pt x="0" y="1"/>
                    </a:moveTo>
                    <a:cubicBezTo>
                      <a:pt x="0" y="113"/>
                      <a:pt x="23" y="225"/>
                      <a:pt x="45" y="337"/>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
              <p:cNvSpPr/>
              <p:nvPr/>
            </p:nvSpPr>
            <p:spPr>
              <a:xfrm>
                <a:off x="2446475" y="1976775"/>
                <a:ext cx="600" cy="7850"/>
              </a:xfrm>
              <a:custGeom>
                <a:rect b="b" l="l" r="r" t="t"/>
                <a:pathLst>
                  <a:path extrusionOk="0" fill="none" h="314" w="24">
                    <a:moveTo>
                      <a:pt x="1" y="0"/>
                    </a:moveTo>
                    <a:cubicBezTo>
                      <a:pt x="1" y="90"/>
                      <a:pt x="1" y="202"/>
                      <a:pt x="23" y="31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
              <p:cNvSpPr/>
              <p:nvPr/>
            </p:nvSpPr>
            <p:spPr>
              <a:xfrm>
                <a:off x="2454325" y="1985175"/>
                <a:ext cx="2275" cy="7300"/>
              </a:xfrm>
              <a:custGeom>
                <a:rect b="b" l="l" r="r" t="t"/>
                <a:pathLst>
                  <a:path extrusionOk="0" fill="none" h="292" w="91">
                    <a:moveTo>
                      <a:pt x="1" y="0"/>
                    </a:moveTo>
                    <a:cubicBezTo>
                      <a:pt x="1" y="90"/>
                      <a:pt x="45" y="202"/>
                      <a:pt x="90" y="292"/>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
              <p:cNvSpPr/>
              <p:nvPr/>
            </p:nvSpPr>
            <p:spPr>
              <a:xfrm>
                <a:off x="2435275" y="2000300"/>
                <a:ext cx="1150" cy="5625"/>
              </a:xfrm>
              <a:custGeom>
                <a:rect b="b" l="l" r="r" t="t"/>
                <a:pathLst>
                  <a:path extrusionOk="0" fill="none" h="225" w="46">
                    <a:moveTo>
                      <a:pt x="1" y="0"/>
                    </a:moveTo>
                    <a:cubicBezTo>
                      <a:pt x="23" y="67"/>
                      <a:pt x="23" y="157"/>
                      <a:pt x="46" y="224"/>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
              <p:cNvSpPr/>
              <p:nvPr/>
            </p:nvSpPr>
            <p:spPr>
              <a:xfrm>
                <a:off x="2443675" y="2001975"/>
                <a:ext cx="1725" cy="6750"/>
              </a:xfrm>
              <a:custGeom>
                <a:rect b="b" l="l" r="r" t="t"/>
                <a:pathLst>
                  <a:path extrusionOk="0" fill="none" h="270" w="69">
                    <a:moveTo>
                      <a:pt x="1" y="0"/>
                    </a:moveTo>
                    <a:cubicBezTo>
                      <a:pt x="1" y="90"/>
                      <a:pt x="23" y="180"/>
                      <a:pt x="68"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
              <p:cNvSpPr/>
              <p:nvPr/>
            </p:nvSpPr>
            <p:spPr>
              <a:xfrm>
                <a:off x="2454325" y="1999725"/>
                <a:ext cx="1150" cy="4525"/>
              </a:xfrm>
              <a:custGeom>
                <a:rect b="b" l="l" r="r" t="t"/>
                <a:pathLst>
                  <a:path extrusionOk="0" fill="none" h="181" w="46">
                    <a:moveTo>
                      <a:pt x="1" y="1"/>
                    </a:moveTo>
                    <a:lnTo>
                      <a:pt x="45"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
              <p:cNvSpPr/>
              <p:nvPr/>
            </p:nvSpPr>
            <p:spPr>
              <a:xfrm>
                <a:off x="2492400" y="2082625"/>
                <a:ext cx="6750" cy="6750"/>
              </a:xfrm>
              <a:custGeom>
                <a:rect b="b" l="l" r="r" t="t"/>
                <a:pathLst>
                  <a:path extrusionOk="0" fill="none" h="270" w="270">
                    <a:moveTo>
                      <a:pt x="1" y="1"/>
                    </a:moveTo>
                    <a:cubicBezTo>
                      <a:pt x="91" y="90"/>
                      <a:pt x="180" y="180"/>
                      <a:pt x="270" y="269"/>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
              <p:cNvSpPr/>
              <p:nvPr/>
            </p:nvSpPr>
            <p:spPr>
              <a:xfrm>
                <a:off x="2504725" y="2083750"/>
                <a:ext cx="4525" cy="4500"/>
              </a:xfrm>
              <a:custGeom>
                <a:rect b="b" l="l" r="r" t="t"/>
                <a:pathLst>
                  <a:path extrusionOk="0" fill="none" h="180" w="181">
                    <a:moveTo>
                      <a:pt x="1" y="0"/>
                    </a:moveTo>
                    <a:cubicBezTo>
                      <a:pt x="46" y="68"/>
                      <a:pt x="113" y="135"/>
                      <a:pt x="180" y="18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
              <p:cNvSpPr/>
              <p:nvPr/>
            </p:nvSpPr>
            <p:spPr>
              <a:xfrm>
                <a:off x="2505300" y="2074225"/>
                <a:ext cx="4500" cy="4500"/>
              </a:xfrm>
              <a:custGeom>
                <a:rect b="b" l="l" r="r" t="t"/>
                <a:pathLst>
                  <a:path extrusionOk="0" fill="none" h="180" w="180">
                    <a:moveTo>
                      <a:pt x="0" y="0"/>
                    </a:moveTo>
                    <a:lnTo>
                      <a:pt x="179" y="180"/>
                    </a:ln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
              <p:cNvSpPr/>
              <p:nvPr/>
            </p:nvSpPr>
            <p:spPr>
              <a:xfrm>
                <a:off x="2562975" y="2044125"/>
                <a:ext cx="92450" cy="221100"/>
              </a:xfrm>
              <a:custGeom>
                <a:rect b="b" l="l" r="r" t="t"/>
                <a:pathLst>
                  <a:path extrusionOk="0" h="8844" w="3698">
                    <a:moveTo>
                      <a:pt x="624" y="0"/>
                    </a:moveTo>
                    <a:cubicBezTo>
                      <a:pt x="549" y="0"/>
                      <a:pt x="475" y="13"/>
                      <a:pt x="404" y="40"/>
                    </a:cubicBezTo>
                    <a:cubicBezTo>
                      <a:pt x="180" y="174"/>
                      <a:pt x="23" y="398"/>
                      <a:pt x="1" y="644"/>
                    </a:cubicBezTo>
                    <a:cubicBezTo>
                      <a:pt x="1" y="913"/>
                      <a:pt x="23" y="1182"/>
                      <a:pt x="90" y="1429"/>
                    </a:cubicBezTo>
                    <a:lnTo>
                      <a:pt x="292" y="1787"/>
                    </a:lnTo>
                    <a:cubicBezTo>
                      <a:pt x="762" y="3579"/>
                      <a:pt x="606" y="5483"/>
                      <a:pt x="762" y="7365"/>
                    </a:cubicBezTo>
                    <a:cubicBezTo>
                      <a:pt x="740" y="7477"/>
                      <a:pt x="785" y="7567"/>
                      <a:pt x="852" y="7657"/>
                    </a:cubicBezTo>
                    <a:lnTo>
                      <a:pt x="874" y="7657"/>
                    </a:lnTo>
                    <a:cubicBezTo>
                      <a:pt x="900" y="7674"/>
                      <a:pt x="929" y="7681"/>
                      <a:pt x="959" y="7681"/>
                    </a:cubicBezTo>
                    <a:cubicBezTo>
                      <a:pt x="1007" y="7681"/>
                      <a:pt x="1057" y="7662"/>
                      <a:pt x="1099" y="7634"/>
                    </a:cubicBezTo>
                    <a:lnTo>
                      <a:pt x="1121" y="7612"/>
                    </a:lnTo>
                    <a:cubicBezTo>
                      <a:pt x="1188" y="7567"/>
                      <a:pt x="1233" y="7500"/>
                      <a:pt x="1255" y="7432"/>
                    </a:cubicBezTo>
                    <a:cubicBezTo>
                      <a:pt x="1300" y="7320"/>
                      <a:pt x="1323" y="7208"/>
                      <a:pt x="1345" y="7074"/>
                    </a:cubicBezTo>
                    <a:cubicBezTo>
                      <a:pt x="1345" y="7052"/>
                      <a:pt x="1367" y="7007"/>
                      <a:pt x="1367" y="6984"/>
                    </a:cubicBezTo>
                    <a:cubicBezTo>
                      <a:pt x="1367" y="6962"/>
                      <a:pt x="1390" y="6917"/>
                      <a:pt x="1390" y="6895"/>
                    </a:cubicBezTo>
                    <a:cubicBezTo>
                      <a:pt x="1479" y="7455"/>
                      <a:pt x="1614" y="7993"/>
                      <a:pt x="1771" y="8530"/>
                    </a:cubicBezTo>
                    <a:cubicBezTo>
                      <a:pt x="1793" y="8642"/>
                      <a:pt x="1838" y="8732"/>
                      <a:pt x="1927" y="8821"/>
                    </a:cubicBezTo>
                    <a:cubicBezTo>
                      <a:pt x="1950" y="8821"/>
                      <a:pt x="1995" y="8844"/>
                      <a:pt x="2039" y="8844"/>
                    </a:cubicBezTo>
                    <a:lnTo>
                      <a:pt x="2062" y="8844"/>
                    </a:lnTo>
                    <a:cubicBezTo>
                      <a:pt x="2151" y="8821"/>
                      <a:pt x="2241" y="8777"/>
                      <a:pt x="2286" y="8687"/>
                    </a:cubicBezTo>
                    <a:cubicBezTo>
                      <a:pt x="2353" y="8575"/>
                      <a:pt x="2398" y="8463"/>
                      <a:pt x="2398" y="8329"/>
                    </a:cubicBezTo>
                    <a:cubicBezTo>
                      <a:pt x="2398" y="8306"/>
                      <a:pt x="2398" y="8284"/>
                      <a:pt x="2398" y="8284"/>
                    </a:cubicBezTo>
                    <a:cubicBezTo>
                      <a:pt x="2398" y="8261"/>
                      <a:pt x="2398" y="8217"/>
                      <a:pt x="2398" y="8194"/>
                    </a:cubicBezTo>
                    <a:cubicBezTo>
                      <a:pt x="2420" y="7769"/>
                      <a:pt x="2420" y="7343"/>
                      <a:pt x="2398" y="6895"/>
                    </a:cubicBezTo>
                    <a:lnTo>
                      <a:pt x="2398" y="6895"/>
                    </a:lnTo>
                    <a:cubicBezTo>
                      <a:pt x="2465" y="7096"/>
                      <a:pt x="2577" y="7276"/>
                      <a:pt x="2667" y="7455"/>
                    </a:cubicBezTo>
                    <a:lnTo>
                      <a:pt x="2712" y="7545"/>
                    </a:lnTo>
                    <a:cubicBezTo>
                      <a:pt x="2801" y="7657"/>
                      <a:pt x="2868" y="7769"/>
                      <a:pt x="2958" y="7881"/>
                    </a:cubicBezTo>
                    <a:cubicBezTo>
                      <a:pt x="2980" y="7925"/>
                      <a:pt x="3025" y="7948"/>
                      <a:pt x="3070" y="7993"/>
                    </a:cubicBezTo>
                    <a:lnTo>
                      <a:pt x="3182" y="7993"/>
                    </a:lnTo>
                    <a:cubicBezTo>
                      <a:pt x="3272" y="7993"/>
                      <a:pt x="3339" y="7925"/>
                      <a:pt x="3406" y="7858"/>
                    </a:cubicBezTo>
                    <a:cubicBezTo>
                      <a:pt x="3428" y="7813"/>
                      <a:pt x="3451" y="7791"/>
                      <a:pt x="3473" y="7769"/>
                    </a:cubicBezTo>
                    <a:cubicBezTo>
                      <a:pt x="3473" y="7746"/>
                      <a:pt x="3473" y="7724"/>
                      <a:pt x="3496" y="7724"/>
                    </a:cubicBezTo>
                    <a:cubicBezTo>
                      <a:pt x="3630" y="7388"/>
                      <a:pt x="3697" y="7007"/>
                      <a:pt x="3630" y="6648"/>
                    </a:cubicBezTo>
                    <a:lnTo>
                      <a:pt x="3630" y="6559"/>
                    </a:lnTo>
                    <a:cubicBezTo>
                      <a:pt x="3630" y="6514"/>
                      <a:pt x="3608" y="6447"/>
                      <a:pt x="3608" y="6380"/>
                    </a:cubicBezTo>
                    <a:cubicBezTo>
                      <a:pt x="3473" y="4923"/>
                      <a:pt x="3137" y="3490"/>
                      <a:pt x="2644" y="2123"/>
                    </a:cubicBezTo>
                    <a:cubicBezTo>
                      <a:pt x="2510" y="1742"/>
                      <a:pt x="2308" y="1384"/>
                      <a:pt x="2084" y="1048"/>
                    </a:cubicBezTo>
                    <a:cubicBezTo>
                      <a:pt x="1883" y="824"/>
                      <a:pt x="1659" y="600"/>
                      <a:pt x="1435" y="398"/>
                    </a:cubicBezTo>
                    <a:cubicBezTo>
                      <a:pt x="1278" y="286"/>
                      <a:pt x="1121" y="174"/>
                      <a:pt x="964" y="84"/>
                    </a:cubicBezTo>
                    <a:cubicBezTo>
                      <a:pt x="856" y="30"/>
                      <a:pt x="739" y="0"/>
                      <a:pt x="624" y="0"/>
                    </a:cubicBezTo>
                    <a:close/>
                  </a:path>
                </a:pathLst>
              </a:custGeom>
              <a:solidFill>
                <a:srgbClr val="C5C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
              <p:cNvSpPr/>
              <p:nvPr/>
            </p:nvSpPr>
            <p:spPr>
              <a:xfrm>
                <a:off x="2574750" y="2131900"/>
                <a:ext cx="48175" cy="5075"/>
              </a:xfrm>
              <a:custGeom>
                <a:rect b="b" l="l" r="r" t="t"/>
                <a:pathLst>
                  <a:path extrusionOk="0" fill="none" h="203" w="1927">
                    <a:moveTo>
                      <a:pt x="0" y="203"/>
                    </a:moveTo>
                    <a:cubicBezTo>
                      <a:pt x="650" y="203"/>
                      <a:pt x="1300" y="135"/>
                      <a:pt x="1927" y="1"/>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
              <p:cNvSpPr/>
              <p:nvPr/>
            </p:nvSpPr>
            <p:spPr>
              <a:xfrm>
                <a:off x="2580350" y="2137275"/>
                <a:ext cx="3950" cy="99400"/>
              </a:xfrm>
              <a:custGeom>
                <a:rect b="b" l="l" r="r" t="t"/>
                <a:pathLst>
                  <a:path extrusionOk="0" h="3976" w="158">
                    <a:moveTo>
                      <a:pt x="16" y="0"/>
                    </a:moveTo>
                    <a:cubicBezTo>
                      <a:pt x="13" y="0"/>
                      <a:pt x="8" y="3"/>
                      <a:pt x="0" y="10"/>
                    </a:cubicBezTo>
                    <a:cubicBezTo>
                      <a:pt x="90" y="1332"/>
                      <a:pt x="135" y="2654"/>
                      <a:pt x="135" y="3975"/>
                    </a:cubicBezTo>
                    <a:lnTo>
                      <a:pt x="157" y="3975"/>
                    </a:lnTo>
                    <a:cubicBezTo>
                      <a:pt x="157" y="2654"/>
                      <a:pt x="112" y="1309"/>
                      <a:pt x="23" y="10"/>
                    </a:cubicBezTo>
                    <a:cubicBezTo>
                      <a:pt x="23" y="10"/>
                      <a:pt x="23" y="0"/>
                      <a:pt x="1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
              <p:cNvSpPr/>
              <p:nvPr/>
            </p:nvSpPr>
            <p:spPr>
              <a:xfrm>
                <a:off x="2584825" y="2136400"/>
                <a:ext cx="5625" cy="99700"/>
              </a:xfrm>
              <a:custGeom>
                <a:rect b="b" l="l" r="r" t="t"/>
                <a:pathLst>
                  <a:path extrusionOk="0" h="3988" w="225">
                    <a:moveTo>
                      <a:pt x="0" y="0"/>
                    </a:moveTo>
                    <a:cubicBezTo>
                      <a:pt x="0" y="0"/>
                      <a:pt x="0" y="0"/>
                      <a:pt x="0" y="23"/>
                    </a:cubicBezTo>
                    <a:cubicBezTo>
                      <a:pt x="23" y="1344"/>
                      <a:pt x="90" y="2666"/>
                      <a:pt x="202" y="3988"/>
                    </a:cubicBezTo>
                    <a:lnTo>
                      <a:pt x="225" y="3966"/>
                    </a:lnTo>
                    <a:cubicBezTo>
                      <a:pt x="113" y="2644"/>
                      <a:pt x="45" y="1344"/>
                      <a:pt x="23" y="23"/>
                    </a:cubicBezTo>
                    <a:cubicBezTo>
                      <a:pt x="23" y="0"/>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
              <p:cNvSpPr/>
              <p:nvPr/>
            </p:nvSpPr>
            <p:spPr>
              <a:xfrm>
                <a:off x="2589875" y="2136400"/>
                <a:ext cx="6725" cy="85700"/>
              </a:xfrm>
              <a:custGeom>
                <a:rect b="b" l="l" r="r" t="t"/>
                <a:pathLst>
                  <a:path extrusionOk="0" h="3428" w="269">
                    <a:moveTo>
                      <a:pt x="0" y="0"/>
                    </a:moveTo>
                    <a:cubicBezTo>
                      <a:pt x="90" y="1165"/>
                      <a:pt x="157" y="2285"/>
                      <a:pt x="247" y="3428"/>
                    </a:cubicBezTo>
                    <a:cubicBezTo>
                      <a:pt x="247" y="3383"/>
                      <a:pt x="269" y="3361"/>
                      <a:pt x="269" y="3316"/>
                    </a:cubicBezTo>
                    <a:cubicBezTo>
                      <a:pt x="179" y="2218"/>
                      <a:pt x="112" y="112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
              <p:cNvSpPr/>
              <p:nvPr/>
            </p:nvSpPr>
            <p:spPr>
              <a:xfrm>
                <a:off x="2597700" y="2135825"/>
                <a:ext cx="16275" cy="129975"/>
              </a:xfrm>
              <a:custGeom>
                <a:rect b="b" l="l" r="r" t="t"/>
                <a:pathLst>
                  <a:path extrusionOk="0" h="5199" w="651">
                    <a:moveTo>
                      <a:pt x="23" y="1"/>
                    </a:moveTo>
                    <a:cubicBezTo>
                      <a:pt x="23" y="1"/>
                      <a:pt x="1" y="23"/>
                      <a:pt x="1" y="23"/>
                    </a:cubicBezTo>
                    <a:cubicBezTo>
                      <a:pt x="113" y="1748"/>
                      <a:pt x="314" y="3473"/>
                      <a:pt x="628" y="5198"/>
                    </a:cubicBezTo>
                    <a:lnTo>
                      <a:pt x="650" y="5198"/>
                    </a:lnTo>
                    <a:cubicBezTo>
                      <a:pt x="337" y="3473"/>
                      <a:pt x="135" y="1748"/>
                      <a:pt x="46" y="23"/>
                    </a:cubicBezTo>
                    <a:cubicBezTo>
                      <a:pt x="46" y="23"/>
                      <a:pt x="23" y="1"/>
                      <a:pt x="23"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
              <p:cNvSpPr/>
              <p:nvPr/>
            </p:nvSpPr>
            <p:spPr>
              <a:xfrm>
                <a:off x="2604975" y="2134700"/>
                <a:ext cx="17400" cy="117650"/>
              </a:xfrm>
              <a:custGeom>
                <a:rect b="b" l="l" r="r" t="t"/>
                <a:pathLst>
                  <a:path extrusionOk="0" h="4706" w="696">
                    <a:moveTo>
                      <a:pt x="1" y="1"/>
                    </a:moveTo>
                    <a:lnTo>
                      <a:pt x="1" y="23"/>
                    </a:lnTo>
                    <a:cubicBezTo>
                      <a:pt x="203" y="1614"/>
                      <a:pt x="427" y="3137"/>
                      <a:pt x="695" y="4706"/>
                    </a:cubicBezTo>
                    <a:cubicBezTo>
                      <a:pt x="695" y="4706"/>
                      <a:pt x="695" y="4683"/>
                      <a:pt x="695" y="4661"/>
                    </a:cubicBezTo>
                    <a:cubicBezTo>
                      <a:pt x="695" y="4638"/>
                      <a:pt x="695" y="4616"/>
                      <a:pt x="695" y="4594"/>
                    </a:cubicBezTo>
                    <a:cubicBezTo>
                      <a:pt x="449" y="3070"/>
                      <a:pt x="225" y="1569"/>
                      <a:pt x="23" y="23"/>
                    </a:cubicBezTo>
                    <a:lnTo>
                      <a:pt x="1"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
              <p:cNvSpPr/>
              <p:nvPr/>
            </p:nvSpPr>
            <p:spPr>
              <a:xfrm>
                <a:off x="2611150" y="2133600"/>
                <a:ext cx="19625" cy="99150"/>
              </a:xfrm>
              <a:custGeom>
                <a:rect b="b" l="l" r="r" t="t"/>
                <a:pathLst>
                  <a:path extrusionOk="0" h="3966" w="785">
                    <a:moveTo>
                      <a:pt x="0" y="0"/>
                    </a:moveTo>
                    <a:cubicBezTo>
                      <a:pt x="0" y="23"/>
                      <a:pt x="0" y="23"/>
                      <a:pt x="0" y="23"/>
                    </a:cubicBezTo>
                    <a:cubicBezTo>
                      <a:pt x="202" y="1322"/>
                      <a:pt x="471" y="2599"/>
                      <a:pt x="740" y="3876"/>
                    </a:cubicBezTo>
                    <a:lnTo>
                      <a:pt x="785" y="3966"/>
                    </a:lnTo>
                    <a:cubicBezTo>
                      <a:pt x="493" y="2666"/>
                      <a:pt x="247" y="1344"/>
                      <a:pt x="23" y="23"/>
                    </a:cubicBezTo>
                    <a:cubicBezTo>
                      <a:pt x="23" y="23"/>
                      <a:pt x="23" y="0"/>
                      <a:pt x="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
              <p:cNvSpPr/>
              <p:nvPr/>
            </p:nvSpPr>
            <p:spPr>
              <a:xfrm>
                <a:off x="2619000" y="2131900"/>
                <a:ext cx="23525" cy="112050"/>
              </a:xfrm>
              <a:custGeom>
                <a:rect b="b" l="l" r="r" t="t"/>
                <a:pathLst>
                  <a:path extrusionOk="0" h="4482" w="941">
                    <a:moveTo>
                      <a:pt x="22" y="1"/>
                    </a:moveTo>
                    <a:cubicBezTo>
                      <a:pt x="0" y="1"/>
                      <a:pt x="0" y="23"/>
                      <a:pt x="0" y="23"/>
                    </a:cubicBezTo>
                    <a:cubicBezTo>
                      <a:pt x="134" y="583"/>
                      <a:pt x="224" y="1166"/>
                      <a:pt x="314" y="1726"/>
                    </a:cubicBezTo>
                    <a:cubicBezTo>
                      <a:pt x="426" y="2667"/>
                      <a:pt x="627" y="3585"/>
                      <a:pt x="896" y="4482"/>
                    </a:cubicBezTo>
                    <a:lnTo>
                      <a:pt x="941" y="4482"/>
                    </a:lnTo>
                    <a:cubicBezTo>
                      <a:pt x="650" y="3585"/>
                      <a:pt x="471" y="2667"/>
                      <a:pt x="336" y="1726"/>
                    </a:cubicBezTo>
                    <a:cubicBezTo>
                      <a:pt x="247" y="1166"/>
                      <a:pt x="157" y="561"/>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
              <p:cNvSpPr/>
              <p:nvPr/>
            </p:nvSpPr>
            <p:spPr>
              <a:xfrm>
                <a:off x="2629075" y="2134150"/>
                <a:ext cx="21300" cy="104200"/>
              </a:xfrm>
              <a:custGeom>
                <a:rect b="b" l="l" r="r" t="t"/>
                <a:pathLst>
                  <a:path extrusionOk="0" h="4168" w="852">
                    <a:moveTo>
                      <a:pt x="23" y="1"/>
                    </a:moveTo>
                    <a:cubicBezTo>
                      <a:pt x="0" y="1"/>
                      <a:pt x="0" y="23"/>
                      <a:pt x="23" y="23"/>
                    </a:cubicBezTo>
                    <a:cubicBezTo>
                      <a:pt x="269" y="1457"/>
                      <a:pt x="516" y="2756"/>
                      <a:pt x="829" y="4168"/>
                    </a:cubicBezTo>
                    <a:cubicBezTo>
                      <a:pt x="829" y="4145"/>
                      <a:pt x="829" y="4123"/>
                      <a:pt x="852" y="4123"/>
                    </a:cubicBezTo>
                    <a:cubicBezTo>
                      <a:pt x="538" y="2734"/>
                      <a:pt x="292" y="1434"/>
                      <a:pt x="45"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
              <p:cNvSpPr/>
              <p:nvPr/>
            </p:nvSpPr>
            <p:spPr>
              <a:xfrm>
                <a:off x="2635225" y="2135275"/>
                <a:ext cx="17950" cy="75075"/>
              </a:xfrm>
              <a:custGeom>
                <a:rect b="b" l="l" r="r" t="t"/>
                <a:pathLst>
                  <a:path extrusionOk="0" h="3003" w="718">
                    <a:moveTo>
                      <a:pt x="1" y="0"/>
                    </a:moveTo>
                    <a:cubicBezTo>
                      <a:pt x="1" y="23"/>
                      <a:pt x="1" y="23"/>
                      <a:pt x="1" y="23"/>
                    </a:cubicBezTo>
                    <a:lnTo>
                      <a:pt x="675" y="2826"/>
                    </a:lnTo>
                    <a:lnTo>
                      <a:pt x="675" y="2826"/>
                    </a:lnTo>
                    <a:cubicBezTo>
                      <a:pt x="673" y="2797"/>
                      <a:pt x="673" y="2765"/>
                      <a:pt x="673" y="2734"/>
                    </a:cubicBezTo>
                    <a:lnTo>
                      <a:pt x="23" y="0"/>
                    </a:lnTo>
                    <a:close/>
                    <a:moveTo>
                      <a:pt x="675" y="2826"/>
                    </a:moveTo>
                    <a:cubicBezTo>
                      <a:pt x="678" y="2859"/>
                      <a:pt x="683" y="2889"/>
                      <a:pt x="695" y="2913"/>
                    </a:cubicBezTo>
                    <a:lnTo>
                      <a:pt x="718" y="3002"/>
                    </a:lnTo>
                    <a:lnTo>
                      <a:pt x="675" y="2826"/>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
              <p:cNvSpPr/>
              <p:nvPr/>
            </p:nvSpPr>
            <p:spPr>
              <a:xfrm>
                <a:off x="2577550" y="1942050"/>
                <a:ext cx="77875" cy="171400"/>
              </a:xfrm>
              <a:custGeom>
                <a:rect b="b" l="l" r="r" t="t"/>
                <a:pathLst>
                  <a:path extrusionOk="0" h="6856" w="3115">
                    <a:moveTo>
                      <a:pt x="516" y="0"/>
                    </a:moveTo>
                    <a:lnTo>
                      <a:pt x="493" y="23"/>
                    </a:lnTo>
                    <a:cubicBezTo>
                      <a:pt x="448" y="45"/>
                      <a:pt x="426" y="68"/>
                      <a:pt x="404" y="90"/>
                    </a:cubicBezTo>
                    <a:cubicBezTo>
                      <a:pt x="179" y="314"/>
                      <a:pt x="23" y="628"/>
                      <a:pt x="0" y="964"/>
                    </a:cubicBezTo>
                    <a:cubicBezTo>
                      <a:pt x="0" y="964"/>
                      <a:pt x="0" y="986"/>
                      <a:pt x="0" y="986"/>
                    </a:cubicBezTo>
                    <a:cubicBezTo>
                      <a:pt x="0" y="986"/>
                      <a:pt x="0" y="1009"/>
                      <a:pt x="0" y="1031"/>
                    </a:cubicBezTo>
                    <a:cubicBezTo>
                      <a:pt x="0" y="1031"/>
                      <a:pt x="0" y="1053"/>
                      <a:pt x="0" y="1053"/>
                    </a:cubicBezTo>
                    <a:cubicBezTo>
                      <a:pt x="0" y="1098"/>
                      <a:pt x="0" y="1165"/>
                      <a:pt x="0" y="1210"/>
                    </a:cubicBezTo>
                    <a:lnTo>
                      <a:pt x="0" y="1255"/>
                    </a:lnTo>
                    <a:cubicBezTo>
                      <a:pt x="45" y="1613"/>
                      <a:pt x="157" y="1949"/>
                      <a:pt x="314" y="2285"/>
                    </a:cubicBezTo>
                    <a:cubicBezTo>
                      <a:pt x="404" y="2510"/>
                      <a:pt x="516" y="2734"/>
                      <a:pt x="605" y="2958"/>
                    </a:cubicBezTo>
                    <a:lnTo>
                      <a:pt x="605" y="2980"/>
                    </a:lnTo>
                    <a:cubicBezTo>
                      <a:pt x="807" y="3383"/>
                      <a:pt x="1008" y="3786"/>
                      <a:pt x="1210" y="4167"/>
                    </a:cubicBezTo>
                    <a:cubicBezTo>
                      <a:pt x="1210" y="4167"/>
                      <a:pt x="1232" y="4190"/>
                      <a:pt x="1232" y="4190"/>
                    </a:cubicBezTo>
                    <a:cubicBezTo>
                      <a:pt x="1300" y="4347"/>
                      <a:pt x="1389" y="4481"/>
                      <a:pt x="1479" y="4615"/>
                    </a:cubicBezTo>
                    <a:cubicBezTo>
                      <a:pt x="1546" y="4750"/>
                      <a:pt x="1636" y="4884"/>
                      <a:pt x="1703" y="4996"/>
                    </a:cubicBezTo>
                    <a:lnTo>
                      <a:pt x="1725" y="5041"/>
                    </a:lnTo>
                    <a:cubicBezTo>
                      <a:pt x="2039" y="5512"/>
                      <a:pt x="2353" y="5982"/>
                      <a:pt x="2711" y="6430"/>
                    </a:cubicBezTo>
                    <a:cubicBezTo>
                      <a:pt x="2801" y="6542"/>
                      <a:pt x="2913" y="6676"/>
                      <a:pt x="3025" y="6766"/>
                    </a:cubicBezTo>
                    <a:lnTo>
                      <a:pt x="3092" y="6833"/>
                    </a:lnTo>
                    <a:lnTo>
                      <a:pt x="3114" y="6856"/>
                    </a:lnTo>
                    <a:lnTo>
                      <a:pt x="2263" y="4750"/>
                    </a:lnTo>
                    <a:lnTo>
                      <a:pt x="2263" y="4727"/>
                    </a:lnTo>
                    <a:cubicBezTo>
                      <a:pt x="2263" y="4727"/>
                      <a:pt x="2263" y="4705"/>
                      <a:pt x="2263" y="4705"/>
                    </a:cubicBezTo>
                    <a:cubicBezTo>
                      <a:pt x="2151" y="4391"/>
                      <a:pt x="2039" y="4123"/>
                      <a:pt x="1927" y="3831"/>
                    </a:cubicBezTo>
                    <a:cubicBezTo>
                      <a:pt x="1927" y="3831"/>
                      <a:pt x="1927" y="3831"/>
                      <a:pt x="1927" y="3809"/>
                    </a:cubicBezTo>
                    <a:cubicBezTo>
                      <a:pt x="1748" y="3383"/>
                      <a:pt x="1591" y="2935"/>
                      <a:pt x="1412" y="2510"/>
                    </a:cubicBezTo>
                    <a:cubicBezTo>
                      <a:pt x="1412" y="2487"/>
                      <a:pt x="1412" y="2487"/>
                      <a:pt x="1412" y="2465"/>
                    </a:cubicBezTo>
                    <a:lnTo>
                      <a:pt x="896" y="1121"/>
                    </a:lnTo>
                    <a:lnTo>
                      <a:pt x="874" y="1053"/>
                    </a:lnTo>
                    <a:cubicBezTo>
                      <a:pt x="852" y="986"/>
                      <a:pt x="807" y="896"/>
                      <a:pt x="762" y="807"/>
                    </a:cubicBezTo>
                    <a:cubicBezTo>
                      <a:pt x="762" y="784"/>
                      <a:pt x="762" y="762"/>
                      <a:pt x="762" y="740"/>
                    </a:cubicBezTo>
                    <a:lnTo>
                      <a:pt x="628" y="404"/>
                    </a:lnTo>
                    <a:cubicBezTo>
                      <a:pt x="605" y="381"/>
                      <a:pt x="583" y="336"/>
                      <a:pt x="583" y="314"/>
                    </a:cubicBezTo>
                    <a:cubicBezTo>
                      <a:pt x="583" y="314"/>
                      <a:pt x="583" y="292"/>
                      <a:pt x="583" y="292"/>
                    </a:cubicBezTo>
                    <a:cubicBezTo>
                      <a:pt x="560" y="180"/>
                      <a:pt x="538" y="90"/>
                      <a:pt x="516" y="0"/>
                    </a:cubicBezTo>
                    <a:close/>
                  </a:path>
                </a:pathLst>
              </a:custGeom>
              <a:solidFill>
                <a:srgbClr val="E3E0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
              <p:cNvSpPr/>
              <p:nvPr/>
            </p:nvSpPr>
            <p:spPr>
              <a:xfrm>
                <a:off x="2504725" y="1917400"/>
                <a:ext cx="135575" cy="220125"/>
              </a:xfrm>
              <a:custGeom>
                <a:rect b="b" l="l" r="r" t="t"/>
                <a:pathLst>
                  <a:path extrusionOk="0" fill="none" h="8805" w="5423">
                    <a:moveTo>
                      <a:pt x="2465" y="1"/>
                    </a:moveTo>
                    <a:cubicBezTo>
                      <a:pt x="2465" y="1"/>
                      <a:pt x="1" y="314"/>
                      <a:pt x="449" y="3451"/>
                    </a:cubicBezTo>
                    <a:cubicBezTo>
                      <a:pt x="897" y="6587"/>
                      <a:pt x="3451" y="8290"/>
                      <a:pt x="5422" y="8805"/>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
              <p:cNvSpPr/>
              <p:nvPr/>
            </p:nvSpPr>
            <p:spPr>
              <a:xfrm>
                <a:off x="2522100" y="1926925"/>
                <a:ext cx="15150" cy="23550"/>
              </a:xfrm>
              <a:custGeom>
                <a:rect b="b" l="l" r="r" t="t"/>
                <a:pathLst>
                  <a:path extrusionOk="0" fill="none" h="942" w="606">
                    <a:moveTo>
                      <a:pt x="0" y="941"/>
                    </a:moveTo>
                    <a:cubicBezTo>
                      <a:pt x="112" y="583"/>
                      <a:pt x="314" y="269"/>
                      <a:pt x="605" y="0"/>
                    </a:cubicBezTo>
                  </a:path>
                </a:pathLst>
              </a:custGeom>
              <a:noFill/>
              <a:ln cap="rnd" cmpd="sng" w="9525">
                <a:solidFill>
                  <a:srgbClr val="1913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
              <p:cNvSpPr/>
              <p:nvPr/>
            </p:nvSpPr>
            <p:spPr>
              <a:xfrm>
                <a:off x="2526575" y="2022975"/>
                <a:ext cx="99150" cy="39525"/>
              </a:xfrm>
              <a:custGeom>
                <a:rect b="b" l="l" r="r" t="t"/>
                <a:pathLst>
                  <a:path extrusionOk="0" h="1581" w="3966">
                    <a:moveTo>
                      <a:pt x="919" y="505"/>
                    </a:moveTo>
                    <a:cubicBezTo>
                      <a:pt x="914" y="505"/>
                      <a:pt x="910" y="506"/>
                      <a:pt x="905" y="507"/>
                    </a:cubicBezTo>
                    <a:lnTo>
                      <a:pt x="905" y="507"/>
                    </a:lnTo>
                    <a:cubicBezTo>
                      <a:pt x="907" y="507"/>
                      <a:pt x="909" y="507"/>
                      <a:pt x="911" y="507"/>
                    </a:cubicBezTo>
                    <a:cubicBezTo>
                      <a:pt x="951" y="507"/>
                      <a:pt x="994" y="525"/>
                      <a:pt x="1031" y="549"/>
                    </a:cubicBezTo>
                    <a:cubicBezTo>
                      <a:pt x="1009" y="527"/>
                      <a:pt x="964" y="505"/>
                      <a:pt x="919" y="505"/>
                    </a:cubicBezTo>
                    <a:close/>
                    <a:moveTo>
                      <a:pt x="3047" y="34"/>
                    </a:moveTo>
                    <a:cubicBezTo>
                      <a:pt x="3070" y="34"/>
                      <a:pt x="3115" y="57"/>
                      <a:pt x="3137" y="57"/>
                    </a:cubicBezTo>
                    <a:cubicBezTo>
                      <a:pt x="3182" y="101"/>
                      <a:pt x="3227" y="169"/>
                      <a:pt x="3249" y="258"/>
                    </a:cubicBezTo>
                    <a:cubicBezTo>
                      <a:pt x="3294" y="348"/>
                      <a:pt x="3316" y="460"/>
                      <a:pt x="3339" y="572"/>
                    </a:cubicBezTo>
                    <a:cubicBezTo>
                      <a:pt x="3182" y="482"/>
                      <a:pt x="3047" y="370"/>
                      <a:pt x="2980" y="213"/>
                    </a:cubicBezTo>
                    <a:cubicBezTo>
                      <a:pt x="2958" y="169"/>
                      <a:pt x="2935" y="146"/>
                      <a:pt x="2958" y="101"/>
                    </a:cubicBezTo>
                    <a:cubicBezTo>
                      <a:pt x="2958" y="79"/>
                      <a:pt x="2980" y="57"/>
                      <a:pt x="3003" y="34"/>
                    </a:cubicBezTo>
                    <a:close/>
                    <a:moveTo>
                      <a:pt x="3067" y="1"/>
                    </a:moveTo>
                    <a:cubicBezTo>
                      <a:pt x="3042" y="1"/>
                      <a:pt x="3014" y="12"/>
                      <a:pt x="2980" y="34"/>
                    </a:cubicBezTo>
                    <a:cubicBezTo>
                      <a:pt x="2958" y="34"/>
                      <a:pt x="2935" y="57"/>
                      <a:pt x="2913" y="101"/>
                    </a:cubicBezTo>
                    <a:cubicBezTo>
                      <a:pt x="2913" y="146"/>
                      <a:pt x="2913" y="191"/>
                      <a:pt x="2935" y="236"/>
                    </a:cubicBezTo>
                    <a:cubicBezTo>
                      <a:pt x="3025" y="393"/>
                      <a:pt x="3159" y="527"/>
                      <a:pt x="3339" y="594"/>
                    </a:cubicBezTo>
                    <a:cubicBezTo>
                      <a:pt x="3339" y="602"/>
                      <a:pt x="3339" y="609"/>
                      <a:pt x="3339" y="617"/>
                    </a:cubicBezTo>
                    <a:cubicBezTo>
                      <a:pt x="3361" y="639"/>
                      <a:pt x="3406" y="639"/>
                      <a:pt x="3428" y="661"/>
                    </a:cubicBezTo>
                    <a:cubicBezTo>
                      <a:pt x="3540" y="684"/>
                      <a:pt x="3675" y="684"/>
                      <a:pt x="3787" y="684"/>
                    </a:cubicBezTo>
                    <a:cubicBezTo>
                      <a:pt x="3831" y="661"/>
                      <a:pt x="3899" y="661"/>
                      <a:pt x="3966" y="617"/>
                    </a:cubicBezTo>
                    <a:cubicBezTo>
                      <a:pt x="3966" y="617"/>
                      <a:pt x="3966" y="594"/>
                      <a:pt x="3966" y="572"/>
                    </a:cubicBezTo>
                    <a:cubicBezTo>
                      <a:pt x="3921" y="594"/>
                      <a:pt x="3854" y="617"/>
                      <a:pt x="3809" y="639"/>
                    </a:cubicBezTo>
                    <a:cubicBezTo>
                      <a:pt x="3697" y="639"/>
                      <a:pt x="3563" y="639"/>
                      <a:pt x="3451" y="594"/>
                    </a:cubicBezTo>
                    <a:cubicBezTo>
                      <a:pt x="3428" y="594"/>
                      <a:pt x="3383" y="594"/>
                      <a:pt x="3361" y="572"/>
                    </a:cubicBezTo>
                    <a:cubicBezTo>
                      <a:pt x="3339" y="460"/>
                      <a:pt x="3316" y="348"/>
                      <a:pt x="3271" y="236"/>
                    </a:cubicBezTo>
                    <a:cubicBezTo>
                      <a:pt x="3249" y="146"/>
                      <a:pt x="3204" y="79"/>
                      <a:pt x="3137" y="34"/>
                    </a:cubicBezTo>
                    <a:cubicBezTo>
                      <a:pt x="3115" y="12"/>
                      <a:pt x="3092" y="1"/>
                      <a:pt x="3067" y="1"/>
                    </a:cubicBezTo>
                    <a:close/>
                    <a:moveTo>
                      <a:pt x="3339" y="617"/>
                    </a:moveTo>
                    <a:cubicBezTo>
                      <a:pt x="3339" y="654"/>
                      <a:pt x="3337" y="692"/>
                      <a:pt x="3333" y="729"/>
                    </a:cubicBezTo>
                    <a:lnTo>
                      <a:pt x="3333" y="729"/>
                    </a:lnTo>
                    <a:cubicBezTo>
                      <a:pt x="3335" y="722"/>
                      <a:pt x="3337" y="714"/>
                      <a:pt x="3339" y="706"/>
                    </a:cubicBezTo>
                    <a:cubicBezTo>
                      <a:pt x="3339" y="688"/>
                      <a:pt x="3339" y="653"/>
                      <a:pt x="3339" y="617"/>
                    </a:cubicBezTo>
                    <a:close/>
                    <a:moveTo>
                      <a:pt x="2174" y="258"/>
                    </a:moveTo>
                    <a:cubicBezTo>
                      <a:pt x="2375" y="393"/>
                      <a:pt x="2465" y="639"/>
                      <a:pt x="2375" y="863"/>
                    </a:cubicBezTo>
                    <a:lnTo>
                      <a:pt x="2375" y="886"/>
                    </a:lnTo>
                    <a:cubicBezTo>
                      <a:pt x="2218" y="729"/>
                      <a:pt x="2129" y="549"/>
                      <a:pt x="2084" y="348"/>
                    </a:cubicBezTo>
                    <a:cubicBezTo>
                      <a:pt x="2084" y="325"/>
                      <a:pt x="2084" y="281"/>
                      <a:pt x="2106" y="258"/>
                    </a:cubicBezTo>
                    <a:close/>
                    <a:moveTo>
                      <a:pt x="2101" y="227"/>
                    </a:moveTo>
                    <a:cubicBezTo>
                      <a:pt x="2093" y="227"/>
                      <a:pt x="2077" y="242"/>
                      <a:pt x="2062" y="258"/>
                    </a:cubicBezTo>
                    <a:cubicBezTo>
                      <a:pt x="2039" y="281"/>
                      <a:pt x="2039" y="325"/>
                      <a:pt x="2039" y="370"/>
                    </a:cubicBezTo>
                    <a:cubicBezTo>
                      <a:pt x="2084" y="594"/>
                      <a:pt x="2196" y="774"/>
                      <a:pt x="2330" y="930"/>
                    </a:cubicBezTo>
                    <a:cubicBezTo>
                      <a:pt x="2241" y="1132"/>
                      <a:pt x="2039" y="1266"/>
                      <a:pt x="1815" y="1289"/>
                    </a:cubicBezTo>
                    <a:cubicBezTo>
                      <a:pt x="1783" y="1293"/>
                      <a:pt x="1752" y="1295"/>
                      <a:pt x="1720" y="1295"/>
                    </a:cubicBezTo>
                    <a:cubicBezTo>
                      <a:pt x="1573" y="1295"/>
                      <a:pt x="1429" y="1254"/>
                      <a:pt x="1300" y="1199"/>
                    </a:cubicBezTo>
                    <a:cubicBezTo>
                      <a:pt x="1345" y="930"/>
                      <a:pt x="1233" y="684"/>
                      <a:pt x="1031" y="550"/>
                    </a:cubicBezTo>
                    <a:lnTo>
                      <a:pt x="1031" y="550"/>
                    </a:lnTo>
                    <a:cubicBezTo>
                      <a:pt x="1233" y="684"/>
                      <a:pt x="1322" y="930"/>
                      <a:pt x="1300" y="1154"/>
                    </a:cubicBezTo>
                    <a:cubicBezTo>
                      <a:pt x="1255" y="1132"/>
                      <a:pt x="1210" y="1110"/>
                      <a:pt x="1166" y="1087"/>
                    </a:cubicBezTo>
                    <a:cubicBezTo>
                      <a:pt x="1009" y="975"/>
                      <a:pt x="897" y="818"/>
                      <a:pt x="852" y="639"/>
                    </a:cubicBezTo>
                    <a:cubicBezTo>
                      <a:pt x="852" y="594"/>
                      <a:pt x="852" y="572"/>
                      <a:pt x="874" y="527"/>
                    </a:cubicBezTo>
                    <a:cubicBezTo>
                      <a:pt x="874" y="527"/>
                      <a:pt x="888" y="513"/>
                      <a:pt x="905" y="507"/>
                    </a:cubicBezTo>
                    <a:lnTo>
                      <a:pt x="905" y="507"/>
                    </a:lnTo>
                    <a:cubicBezTo>
                      <a:pt x="875" y="509"/>
                      <a:pt x="848" y="521"/>
                      <a:pt x="829" y="549"/>
                    </a:cubicBezTo>
                    <a:cubicBezTo>
                      <a:pt x="807" y="572"/>
                      <a:pt x="785" y="617"/>
                      <a:pt x="807" y="661"/>
                    </a:cubicBezTo>
                    <a:cubicBezTo>
                      <a:pt x="852" y="863"/>
                      <a:pt x="964" y="1020"/>
                      <a:pt x="1121" y="1132"/>
                    </a:cubicBezTo>
                    <a:cubicBezTo>
                      <a:pt x="1166" y="1177"/>
                      <a:pt x="1210" y="1199"/>
                      <a:pt x="1255" y="1222"/>
                    </a:cubicBezTo>
                    <a:cubicBezTo>
                      <a:pt x="1255" y="1244"/>
                      <a:pt x="1255" y="1266"/>
                      <a:pt x="1233" y="1311"/>
                    </a:cubicBezTo>
                    <a:cubicBezTo>
                      <a:pt x="1210" y="1401"/>
                      <a:pt x="1143" y="1490"/>
                      <a:pt x="1031" y="1535"/>
                    </a:cubicBezTo>
                    <a:cubicBezTo>
                      <a:pt x="992" y="1561"/>
                      <a:pt x="945" y="1572"/>
                      <a:pt x="894" y="1572"/>
                    </a:cubicBezTo>
                    <a:cubicBezTo>
                      <a:pt x="859" y="1572"/>
                      <a:pt x="822" y="1567"/>
                      <a:pt x="785" y="1558"/>
                    </a:cubicBezTo>
                    <a:cubicBezTo>
                      <a:pt x="404" y="1490"/>
                      <a:pt x="113" y="1177"/>
                      <a:pt x="23" y="796"/>
                    </a:cubicBezTo>
                    <a:cubicBezTo>
                      <a:pt x="23" y="796"/>
                      <a:pt x="23" y="774"/>
                      <a:pt x="1" y="774"/>
                    </a:cubicBezTo>
                    <a:cubicBezTo>
                      <a:pt x="1" y="774"/>
                      <a:pt x="1" y="796"/>
                      <a:pt x="1" y="796"/>
                    </a:cubicBezTo>
                    <a:cubicBezTo>
                      <a:pt x="68" y="1199"/>
                      <a:pt x="381" y="1513"/>
                      <a:pt x="785" y="1580"/>
                    </a:cubicBezTo>
                    <a:lnTo>
                      <a:pt x="897" y="1580"/>
                    </a:lnTo>
                    <a:cubicBezTo>
                      <a:pt x="942" y="1580"/>
                      <a:pt x="1009" y="1580"/>
                      <a:pt x="1054" y="1558"/>
                    </a:cubicBezTo>
                    <a:cubicBezTo>
                      <a:pt x="1143" y="1513"/>
                      <a:pt x="1233" y="1423"/>
                      <a:pt x="1278" y="1311"/>
                    </a:cubicBezTo>
                    <a:cubicBezTo>
                      <a:pt x="1278" y="1266"/>
                      <a:pt x="1278" y="1244"/>
                      <a:pt x="1300" y="1222"/>
                    </a:cubicBezTo>
                    <a:cubicBezTo>
                      <a:pt x="1457" y="1311"/>
                      <a:pt x="1636" y="1334"/>
                      <a:pt x="1815" y="1334"/>
                    </a:cubicBezTo>
                    <a:cubicBezTo>
                      <a:pt x="2039" y="1289"/>
                      <a:pt x="2241" y="1154"/>
                      <a:pt x="2353" y="953"/>
                    </a:cubicBezTo>
                    <a:cubicBezTo>
                      <a:pt x="2420" y="998"/>
                      <a:pt x="2465" y="1042"/>
                      <a:pt x="2532" y="1087"/>
                    </a:cubicBezTo>
                    <a:cubicBezTo>
                      <a:pt x="2637" y="1152"/>
                      <a:pt x="2749" y="1187"/>
                      <a:pt x="2859" y="1187"/>
                    </a:cubicBezTo>
                    <a:cubicBezTo>
                      <a:pt x="2939" y="1187"/>
                      <a:pt x="3017" y="1169"/>
                      <a:pt x="3092" y="1132"/>
                    </a:cubicBezTo>
                    <a:cubicBezTo>
                      <a:pt x="3159" y="1087"/>
                      <a:pt x="3204" y="1042"/>
                      <a:pt x="3249" y="998"/>
                    </a:cubicBezTo>
                    <a:cubicBezTo>
                      <a:pt x="3297" y="917"/>
                      <a:pt x="3323" y="825"/>
                      <a:pt x="3333" y="729"/>
                    </a:cubicBezTo>
                    <a:lnTo>
                      <a:pt x="3333" y="729"/>
                    </a:lnTo>
                    <a:cubicBezTo>
                      <a:pt x="3312" y="811"/>
                      <a:pt x="3290" y="891"/>
                      <a:pt x="3249" y="953"/>
                    </a:cubicBezTo>
                    <a:cubicBezTo>
                      <a:pt x="3227" y="1020"/>
                      <a:pt x="3159" y="1065"/>
                      <a:pt x="3115" y="1087"/>
                    </a:cubicBezTo>
                    <a:cubicBezTo>
                      <a:pt x="3036" y="1126"/>
                      <a:pt x="2953" y="1144"/>
                      <a:pt x="2872" y="1144"/>
                    </a:cubicBezTo>
                    <a:cubicBezTo>
                      <a:pt x="2767" y="1144"/>
                      <a:pt x="2665" y="1115"/>
                      <a:pt x="2577" y="1065"/>
                    </a:cubicBezTo>
                    <a:cubicBezTo>
                      <a:pt x="2510" y="1020"/>
                      <a:pt x="2443" y="975"/>
                      <a:pt x="2398" y="930"/>
                    </a:cubicBezTo>
                    <a:cubicBezTo>
                      <a:pt x="2398" y="908"/>
                      <a:pt x="2398" y="908"/>
                      <a:pt x="2398" y="886"/>
                    </a:cubicBezTo>
                    <a:cubicBezTo>
                      <a:pt x="2487" y="639"/>
                      <a:pt x="2398" y="370"/>
                      <a:pt x="2174" y="236"/>
                    </a:cubicBezTo>
                    <a:lnTo>
                      <a:pt x="2106" y="236"/>
                    </a:lnTo>
                    <a:cubicBezTo>
                      <a:pt x="2106" y="229"/>
                      <a:pt x="2105" y="227"/>
                      <a:pt x="2101" y="227"/>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
              <p:cNvSpPr/>
              <p:nvPr/>
            </p:nvSpPr>
            <p:spPr>
              <a:xfrm>
                <a:off x="2516500" y="1988675"/>
                <a:ext cx="96350" cy="39100"/>
              </a:xfrm>
              <a:custGeom>
                <a:rect b="b" l="l" r="r" t="t"/>
                <a:pathLst>
                  <a:path extrusionOk="0" h="1564" w="3854">
                    <a:moveTo>
                      <a:pt x="3047" y="40"/>
                    </a:moveTo>
                    <a:cubicBezTo>
                      <a:pt x="3070" y="40"/>
                      <a:pt x="3092" y="40"/>
                      <a:pt x="3114" y="62"/>
                    </a:cubicBezTo>
                    <a:cubicBezTo>
                      <a:pt x="3182" y="107"/>
                      <a:pt x="3226" y="174"/>
                      <a:pt x="3226" y="241"/>
                    </a:cubicBezTo>
                    <a:cubicBezTo>
                      <a:pt x="3271" y="353"/>
                      <a:pt x="3294" y="443"/>
                      <a:pt x="3316" y="555"/>
                    </a:cubicBezTo>
                    <a:cubicBezTo>
                      <a:pt x="3159" y="488"/>
                      <a:pt x="3025" y="353"/>
                      <a:pt x="2958" y="196"/>
                    </a:cubicBezTo>
                    <a:cubicBezTo>
                      <a:pt x="2935" y="174"/>
                      <a:pt x="2935" y="129"/>
                      <a:pt x="2935" y="84"/>
                    </a:cubicBezTo>
                    <a:cubicBezTo>
                      <a:pt x="2935" y="62"/>
                      <a:pt x="2958" y="40"/>
                      <a:pt x="2980" y="40"/>
                    </a:cubicBezTo>
                    <a:close/>
                    <a:moveTo>
                      <a:pt x="2151" y="264"/>
                    </a:moveTo>
                    <a:cubicBezTo>
                      <a:pt x="2353" y="398"/>
                      <a:pt x="2442" y="645"/>
                      <a:pt x="2375" y="869"/>
                    </a:cubicBezTo>
                    <a:lnTo>
                      <a:pt x="2353" y="869"/>
                    </a:lnTo>
                    <a:lnTo>
                      <a:pt x="2353" y="891"/>
                    </a:lnTo>
                    <a:cubicBezTo>
                      <a:pt x="2218" y="734"/>
                      <a:pt x="2106" y="555"/>
                      <a:pt x="2084" y="353"/>
                    </a:cubicBezTo>
                    <a:cubicBezTo>
                      <a:pt x="2061" y="331"/>
                      <a:pt x="2084" y="286"/>
                      <a:pt x="2084" y="264"/>
                    </a:cubicBezTo>
                    <a:close/>
                    <a:moveTo>
                      <a:pt x="3067" y="0"/>
                    </a:moveTo>
                    <a:cubicBezTo>
                      <a:pt x="3042" y="0"/>
                      <a:pt x="3014" y="6"/>
                      <a:pt x="2980" y="17"/>
                    </a:cubicBezTo>
                    <a:cubicBezTo>
                      <a:pt x="2958" y="17"/>
                      <a:pt x="2935" y="62"/>
                      <a:pt x="2913" y="84"/>
                    </a:cubicBezTo>
                    <a:cubicBezTo>
                      <a:pt x="2913" y="129"/>
                      <a:pt x="2913" y="174"/>
                      <a:pt x="2958" y="219"/>
                    </a:cubicBezTo>
                    <a:cubicBezTo>
                      <a:pt x="3025" y="376"/>
                      <a:pt x="3159" y="510"/>
                      <a:pt x="3338" y="600"/>
                    </a:cubicBezTo>
                    <a:cubicBezTo>
                      <a:pt x="3338" y="622"/>
                      <a:pt x="3338" y="667"/>
                      <a:pt x="3338" y="689"/>
                    </a:cubicBezTo>
                    <a:cubicBezTo>
                      <a:pt x="3316" y="846"/>
                      <a:pt x="3249" y="1003"/>
                      <a:pt x="3114" y="1093"/>
                    </a:cubicBezTo>
                    <a:cubicBezTo>
                      <a:pt x="3249" y="1003"/>
                      <a:pt x="3338" y="869"/>
                      <a:pt x="3361" y="689"/>
                    </a:cubicBezTo>
                    <a:lnTo>
                      <a:pt x="3361" y="600"/>
                    </a:lnTo>
                    <a:cubicBezTo>
                      <a:pt x="3450" y="622"/>
                      <a:pt x="3540" y="645"/>
                      <a:pt x="3630" y="667"/>
                    </a:cubicBezTo>
                    <a:lnTo>
                      <a:pt x="3786" y="667"/>
                    </a:lnTo>
                    <a:lnTo>
                      <a:pt x="3854" y="645"/>
                    </a:lnTo>
                    <a:cubicBezTo>
                      <a:pt x="3854" y="622"/>
                      <a:pt x="3854" y="622"/>
                      <a:pt x="3854" y="600"/>
                    </a:cubicBezTo>
                    <a:lnTo>
                      <a:pt x="3786" y="622"/>
                    </a:lnTo>
                    <a:lnTo>
                      <a:pt x="3652" y="622"/>
                    </a:lnTo>
                    <a:cubicBezTo>
                      <a:pt x="3540" y="622"/>
                      <a:pt x="3450" y="600"/>
                      <a:pt x="3361" y="555"/>
                    </a:cubicBezTo>
                    <a:cubicBezTo>
                      <a:pt x="3338" y="443"/>
                      <a:pt x="3316" y="331"/>
                      <a:pt x="3271" y="219"/>
                    </a:cubicBezTo>
                    <a:cubicBezTo>
                      <a:pt x="3249" y="129"/>
                      <a:pt x="3204" y="62"/>
                      <a:pt x="3137" y="17"/>
                    </a:cubicBezTo>
                    <a:cubicBezTo>
                      <a:pt x="3114" y="6"/>
                      <a:pt x="3092" y="0"/>
                      <a:pt x="3067" y="0"/>
                    </a:cubicBezTo>
                    <a:close/>
                    <a:moveTo>
                      <a:pt x="919" y="510"/>
                    </a:moveTo>
                    <a:cubicBezTo>
                      <a:pt x="941" y="510"/>
                      <a:pt x="986" y="510"/>
                      <a:pt x="1008" y="532"/>
                    </a:cubicBezTo>
                    <a:cubicBezTo>
                      <a:pt x="1210" y="689"/>
                      <a:pt x="1300" y="913"/>
                      <a:pt x="1277" y="1160"/>
                    </a:cubicBezTo>
                    <a:cubicBezTo>
                      <a:pt x="1232" y="1137"/>
                      <a:pt x="1188" y="1115"/>
                      <a:pt x="1143" y="1070"/>
                    </a:cubicBezTo>
                    <a:cubicBezTo>
                      <a:pt x="986" y="981"/>
                      <a:pt x="874" y="801"/>
                      <a:pt x="852" y="622"/>
                    </a:cubicBezTo>
                    <a:cubicBezTo>
                      <a:pt x="852" y="577"/>
                      <a:pt x="852" y="555"/>
                      <a:pt x="852" y="532"/>
                    </a:cubicBezTo>
                    <a:cubicBezTo>
                      <a:pt x="874" y="510"/>
                      <a:pt x="896" y="510"/>
                      <a:pt x="919" y="510"/>
                    </a:cubicBezTo>
                    <a:close/>
                    <a:moveTo>
                      <a:pt x="2106" y="219"/>
                    </a:moveTo>
                    <a:cubicBezTo>
                      <a:pt x="2084" y="219"/>
                      <a:pt x="2084" y="219"/>
                      <a:pt x="2061" y="241"/>
                    </a:cubicBezTo>
                    <a:cubicBezTo>
                      <a:pt x="2039" y="264"/>
                      <a:pt x="2039" y="308"/>
                      <a:pt x="2039" y="353"/>
                    </a:cubicBezTo>
                    <a:cubicBezTo>
                      <a:pt x="2084" y="577"/>
                      <a:pt x="2196" y="779"/>
                      <a:pt x="2330" y="913"/>
                    </a:cubicBezTo>
                    <a:cubicBezTo>
                      <a:pt x="2241" y="1115"/>
                      <a:pt x="2039" y="1249"/>
                      <a:pt x="1815" y="1272"/>
                    </a:cubicBezTo>
                    <a:cubicBezTo>
                      <a:pt x="1773" y="1277"/>
                      <a:pt x="1730" y="1280"/>
                      <a:pt x="1688" y="1280"/>
                    </a:cubicBezTo>
                    <a:cubicBezTo>
                      <a:pt x="1552" y="1280"/>
                      <a:pt x="1419" y="1251"/>
                      <a:pt x="1300" y="1182"/>
                    </a:cubicBezTo>
                    <a:cubicBezTo>
                      <a:pt x="1345" y="936"/>
                      <a:pt x="1232" y="667"/>
                      <a:pt x="1031" y="532"/>
                    </a:cubicBezTo>
                    <a:cubicBezTo>
                      <a:pt x="989" y="505"/>
                      <a:pt x="939" y="486"/>
                      <a:pt x="896" y="486"/>
                    </a:cubicBezTo>
                    <a:cubicBezTo>
                      <a:pt x="870" y="486"/>
                      <a:pt x="846" y="493"/>
                      <a:pt x="829" y="510"/>
                    </a:cubicBezTo>
                    <a:cubicBezTo>
                      <a:pt x="807" y="555"/>
                      <a:pt x="784" y="600"/>
                      <a:pt x="807" y="645"/>
                    </a:cubicBezTo>
                    <a:cubicBezTo>
                      <a:pt x="852" y="846"/>
                      <a:pt x="964" y="1003"/>
                      <a:pt x="1120" y="1115"/>
                    </a:cubicBezTo>
                    <a:cubicBezTo>
                      <a:pt x="1165" y="1137"/>
                      <a:pt x="1210" y="1182"/>
                      <a:pt x="1255" y="1205"/>
                    </a:cubicBezTo>
                    <a:cubicBezTo>
                      <a:pt x="1255" y="1227"/>
                      <a:pt x="1255" y="1249"/>
                      <a:pt x="1232" y="1272"/>
                    </a:cubicBezTo>
                    <a:cubicBezTo>
                      <a:pt x="1210" y="1384"/>
                      <a:pt x="1143" y="1473"/>
                      <a:pt x="1031" y="1518"/>
                    </a:cubicBezTo>
                    <a:cubicBezTo>
                      <a:pt x="964" y="1541"/>
                      <a:pt x="874" y="1541"/>
                      <a:pt x="784" y="1541"/>
                    </a:cubicBezTo>
                    <a:cubicBezTo>
                      <a:pt x="404" y="1451"/>
                      <a:pt x="112" y="1160"/>
                      <a:pt x="23" y="779"/>
                    </a:cubicBezTo>
                    <a:cubicBezTo>
                      <a:pt x="23" y="757"/>
                      <a:pt x="23" y="757"/>
                      <a:pt x="0" y="757"/>
                    </a:cubicBezTo>
                    <a:cubicBezTo>
                      <a:pt x="0" y="757"/>
                      <a:pt x="0" y="757"/>
                      <a:pt x="0" y="779"/>
                    </a:cubicBezTo>
                    <a:cubicBezTo>
                      <a:pt x="90" y="1182"/>
                      <a:pt x="404" y="1473"/>
                      <a:pt x="807" y="1563"/>
                    </a:cubicBezTo>
                    <a:lnTo>
                      <a:pt x="919" y="1563"/>
                    </a:lnTo>
                    <a:cubicBezTo>
                      <a:pt x="964" y="1563"/>
                      <a:pt x="1008" y="1563"/>
                      <a:pt x="1053" y="1541"/>
                    </a:cubicBezTo>
                    <a:cubicBezTo>
                      <a:pt x="1165" y="1473"/>
                      <a:pt x="1255" y="1384"/>
                      <a:pt x="1277" y="1272"/>
                    </a:cubicBezTo>
                    <a:cubicBezTo>
                      <a:pt x="1300" y="1249"/>
                      <a:pt x="1300" y="1227"/>
                      <a:pt x="1300" y="1205"/>
                    </a:cubicBezTo>
                    <a:cubicBezTo>
                      <a:pt x="1429" y="1260"/>
                      <a:pt x="1573" y="1300"/>
                      <a:pt x="1720" y="1300"/>
                    </a:cubicBezTo>
                    <a:cubicBezTo>
                      <a:pt x="1751" y="1300"/>
                      <a:pt x="1783" y="1298"/>
                      <a:pt x="1815" y="1294"/>
                    </a:cubicBezTo>
                    <a:cubicBezTo>
                      <a:pt x="2061" y="1272"/>
                      <a:pt x="2263" y="1137"/>
                      <a:pt x="2375" y="936"/>
                    </a:cubicBezTo>
                    <a:cubicBezTo>
                      <a:pt x="2420" y="981"/>
                      <a:pt x="2487" y="1025"/>
                      <a:pt x="2554" y="1070"/>
                    </a:cubicBezTo>
                    <a:cubicBezTo>
                      <a:pt x="2644" y="1130"/>
                      <a:pt x="2763" y="1160"/>
                      <a:pt x="2880" y="1160"/>
                    </a:cubicBezTo>
                    <a:cubicBezTo>
                      <a:pt x="2938" y="1160"/>
                      <a:pt x="2995" y="1152"/>
                      <a:pt x="3047" y="1137"/>
                    </a:cubicBezTo>
                    <a:cubicBezTo>
                      <a:pt x="3070" y="1137"/>
                      <a:pt x="3092" y="1115"/>
                      <a:pt x="3114" y="1093"/>
                    </a:cubicBezTo>
                    <a:cubicBezTo>
                      <a:pt x="3092" y="1093"/>
                      <a:pt x="3070" y="1115"/>
                      <a:pt x="3047" y="1115"/>
                    </a:cubicBezTo>
                    <a:cubicBezTo>
                      <a:pt x="2995" y="1130"/>
                      <a:pt x="2940" y="1137"/>
                      <a:pt x="2885" y="1137"/>
                    </a:cubicBezTo>
                    <a:cubicBezTo>
                      <a:pt x="2776" y="1137"/>
                      <a:pt x="2666" y="1108"/>
                      <a:pt x="2577" y="1048"/>
                    </a:cubicBezTo>
                    <a:cubicBezTo>
                      <a:pt x="2509" y="1003"/>
                      <a:pt x="2442" y="958"/>
                      <a:pt x="2397" y="913"/>
                    </a:cubicBezTo>
                    <a:cubicBezTo>
                      <a:pt x="2397" y="891"/>
                      <a:pt x="2397" y="891"/>
                      <a:pt x="2397" y="869"/>
                    </a:cubicBezTo>
                    <a:cubicBezTo>
                      <a:pt x="2487" y="645"/>
                      <a:pt x="2397" y="376"/>
                      <a:pt x="2173" y="219"/>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
              <p:cNvSpPr/>
              <p:nvPr/>
            </p:nvSpPr>
            <p:spPr>
              <a:xfrm>
                <a:off x="2516500" y="1949325"/>
                <a:ext cx="82900" cy="39800"/>
              </a:xfrm>
              <a:custGeom>
                <a:rect b="b" l="l" r="r" t="t"/>
                <a:pathLst>
                  <a:path extrusionOk="0" h="1592" w="3316">
                    <a:moveTo>
                      <a:pt x="3002" y="1"/>
                    </a:moveTo>
                    <a:cubicBezTo>
                      <a:pt x="2958" y="1"/>
                      <a:pt x="2935" y="45"/>
                      <a:pt x="2913" y="68"/>
                    </a:cubicBezTo>
                    <a:cubicBezTo>
                      <a:pt x="2913" y="113"/>
                      <a:pt x="2935" y="180"/>
                      <a:pt x="2958" y="202"/>
                    </a:cubicBezTo>
                    <a:cubicBezTo>
                      <a:pt x="2935" y="157"/>
                      <a:pt x="2935" y="135"/>
                      <a:pt x="2935" y="90"/>
                    </a:cubicBezTo>
                    <a:cubicBezTo>
                      <a:pt x="2958" y="68"/>
                      <a:pt x="2980" y="45"/>
                      <a:pt x="3002" y="23"/>
                    </a:cubicBezTo>
                    <a:lnTo>
                      <a:pt x="3025" y="23"/>
                    </a:lnTo>
                    <a:cubicBezTo>
                      <a:pt x="3025" y="23"/>
                      <a:pt x="3025" y="1"/>
                      <a:pt x="3025" y="1"/>
                    </a:cubicBezTo>
                    <a:close/>
                    <a:moveTo>
                      <a:pt x="2958" y="202"/>
                    </a:moveTo>
                    <a:cubicBezTo>
                      <a:pt x="3002" y="314"/>
                      <a:pt x="3070" y="404"/>
                      <a:pt x="3159" y="471"/>
                    </a:cubicBezTo>
                    <a:lnTo>
                      <a:pt x="3226" y="516"/>
                    </a:lnTo>
                    <a:cubicBezTo>
                      <a:pt x="3204" y="493"/>
                      <a:pt x="3204" y="471"/>
                      <a:pt x="3182" y="449"/>
                    </a:cubicBezTo>
                    <a:cubicBezTo>
                      <a:pt x="3182" y="449"/>
                      <a:pt x="3159" y="426"/>
                      <a:pt x="3137" y="426"/>
                    </a:cubicBezTo>
                    <a:cubicBezTo>
                      <a:pt x="3070" y="359"/>
                      <a:pt x="3002" y="292"/>
                      <a:pt x="2958" y="202"/>
                    </a:cubicBezTo>
                    <a:close/>
                    <a:moveTo>
                      <a:pt x="919" y="493"/>
                    </a:moveTo>
                    <a:cubicBezTo>
                      <a:pt x="914" y="493"/>
                      <a:pt x="908" y="495"/>
                      <a:pt x="903" y="497"/>
                    </a:cubicBezTo>
                    <a:lnTo>
                      <a:pt x="903" y="497"/>
                    </a:lnTo>
                    <a:cubicBezTo>
                      <a:pt x="938" y="500"/>
                      <a:pt x="976" y="517"/>
                      <a:pt x="1008" y="538"/>
                    </a:cubicBezTo>
                    <a:cubicBezTo>
                      <a:pt x="986" y="516"/>
                      <a:pt x="941" y="493"/>
                      <a:pt x="919" y="493"/>
                    </a:cubicBezTo>
                    <a:close/>
                    <a:moveTo>
                      <a:pt x="2140" y="253"/>
                    </a:moveTo>
                    <a:cubicBezTo>
                      <a:pt x="2145" y="253"/>
                      <a:pt x="2151" y="258"/>
                      <a:pt x="2151" y="269"/>
                    </a:cubicBezTo>
                    <a:cubicBezTo>
                      <a:pt x="2353" y="381"/>
                      <a:pt x="2442" y="628"/>
                      <a:pt x="2375" y="852"/>
                    </a:cubicBezTo>
                    <a:lnTo>
                      <a:pt x="2353" y="874"/>
                    </a:lnTo>
                    <a:lnTo>
                      <a:pt x="2353" y="897"/>
                    </a:lnTo>
                    <a:cubicBezTo>
                      <a:pt x="2218" y="740"/>
                      <a:pt x="2106" y="561"/>
                      <a:pt x="2084" y="359"/>
                    </a:cubicBezTo>
                    <a:cubicBezTo>
                      <a:pt x="2061" y="314"/>
                      <a:pt x="2084" y="292"/>
                      <a:pt x="2084" y="269"/>
                    </a:cubicBezTo>
                    <a:cubicBezTo>
                      <a:pt x="2095" y="258"/>
                      <a:pt x="2101" y="253"/>
                      <a:pt x="2106" y="253"/>
                    </a:cubicBezTo>
                    <a:cubicBezTo>
                      <a:pt x="2112" y="253"/>
                      <a:pt x="2117" y="258"/>
                      <a:pt x="2129" y="269"/>
                    </a:cubicBezTo>
                    <a:cubicBezTo>
                      <a:pt x="2129" y="258"/>
                      <a:pt x="2134" y="253"/>
                      <a:pt x="2140" y="253"/>
                    </a:cubicBezTo>
                    <a:close/>
                    <a:moveTo>
                      <a:pt x="2106" y="202"/>
                    </a:moveTo>
                    <a:cubicBezTo>
                      <a:pt x="2084" y="202"/>
                      <a:pt x="2061" y="225"/>
                      <a:pt x="2039" y="247"/>
                    </a:cubicBezTo>
                    <a:cubicBezTo>
                      <a:pt x="2039" y="269"/>
                      <a:pt x="2017" y="314"/>
                      <a:pt x="2039" y="359"/>
                    </a:cubicBezTo>
                    <a:cubicBezTo>
                      <a:pt x="2061" y="561"/>
                      <a:pt x="2173" y="762"/>
                      <a:pt x="2330" y="919"/>
                    </a:cubicBezTo>
                    <a:cubicBezTo>
                      <a:pt x="2218" y="1121"/>
                      <a:pt x="2017" y="1255"/>
                      <a:pt x="1793" y="1278"/>
                    </a:cubicBezTo>
                    <a:cubicBezTo>
                      <a:pt x="1765" y="1282"/>
                      <a:pt x="1736" y="1283"/>
                      <a:pt x="1707" y="1283"/>
                    </a:cubicBezTo>
                    <a:cubicBezTo>
                      <a:pt x="1573" y="1283"/>
                      <a:pt x="1429" y="1243"/>
                      <a:pt x="1300" y="1188"/>
                    </a:cubicBezTo>
                    <a:cubicBezTo>
                      <a:pt x="1345" y="919"/>
                      <a:pt x="1232" y="673"/>
                      <a:pt x="1008" y="538"/>
                    </a:cubicBezTo>
                    <a:lnTo>
                      <a:pt x="1008" y="538"/>
                    </a:lnTo>
                    <a:cubicBezTo>
                      <a:pt x="1210" y="673"/>
                      <a:pt x="1322" y="919"/>
                      <a:pt x="1277" y="1143"/>
                    </a:cubicBezTo>
                    <a:cubicBezTo>
                      <a:pt x="1232" y="1121"/>
                      <a:pt x="1188" y="1098"/>
                      <a:pt x="1143" y="1076"/>
                    </a:cubicBezTo>
                    <a:cubicBezTo>
                      <a:pt x="986" y="964"/>
                      <a:pt x="874" y="807"/>
                      <a:pt x="852" y="628"/>
                    </a:cubicBezTo>
                    <a:cubicBezTo>
                      <a:pt x="852" y="583"/>
                      <a:pt x="852" y="538"/>
                      <a:pt x="852" y="516"/>
                    </a:cubicBezTo>
                    <a:cubicBezTo>
                      <a:pt x="869" y="516"/>
                      <a:pt x="886" y="503"/>
                      <a:pt x="903" y="497"/>
                    </a:cubicBezTo>
                    <a:lnTo>
                      <a:pt x="903" y="497"/>
                    </a:lnTo>
                    <a:cubicBezTo>
                      <a:pt x="898" y="496"/>
                      <a:pt x="893" y="496"/>
                      <a:pt x="889" y="496"/>
                    </a:cubicBezTo>
                    <a:cubicBezTo>
                      <a:pt x="856" y="496"/>
                      <a:pt x="827" y="508"/>
                      <a:pt x="807" y="538"/>
                    </a:cubicBezTo>
                    <a:cubicBezTo>
                      <a:pt x="784" y="561"/>
                      <a:pt x="784" y="605"/>
                      <a:pt x="784" y="650"/>
                    </a:cubicBezTo>
                    <a:cubicBezTo>
                      <a:pt x="829" y="852"/>
                      <a:pt x="941" y="1009"/>
                      <a:pt x="1120" y="1121"/>
                    </a:cubicBezTo>
                    <a:cubicBezTo>
                      <a:pt x="1165" y="1143"/>
                      <a:pt x="1210" y="1188"/>
                      <a:pt x="1255" y="1210"/>
                    </a:cubicBezTo>
                    <a:cubicBezTo>
                      <a:pt x="1255" y="1233"/>
                      <a:pt x="1232" y="1255"/>
                      <a:pt x="1232" y="1278"/>
                    </a:cubicBezTo>
                    <a:cubicBezTo>
                      <a:pt x="1188" y="1390"/>
                      <a:pt x="1120" y="1479"/>
                      <a:pt x="1031" y="1524"/>
                    </a:cubicBezTo>
                    <a:cubicBezTo>
                      <a:pt x="967" y="1540"/>
                      <a:pt x="904" y="1556"/>
                      <a:pt x="849" y="1556"/>
                    </a:cubicBezTo>
                    <a:cubicBezTo>
                      <a:pt x="826" y="1556"/>
                      <a:pt x="804" y="1553"/>
                      <a:pt x="784" y="1546"/>
                    </a:cubicBezTo>
                    <a:cubicBezTo>
                      <a:pt x="404" y="1457"/>
                      <a:pt x="90" y="1166"/>
                      <a:pt x="0" y="785"/>
                    </a:cubicBezTo>
                    <a:lnTo>
                      <a:pt x="0" y="807"/>
                    </a:lnTo>
                    <a:cubicBezTo>
                      <a:pt x="68" y="1188"/>
                      <a:pt x="381" y="1502"/>
                      <a:pt x="784" y="1591"/>
                    </a:cubicBezTo>
                    <a:lnTo>
                      <a:pt x="896" y="1591"/>
                    </a:lnTo>
                    <a:cubicBezTo>
                      <a:pt x="941" y="1591"/>
                      <a:pt x="986" y="1569"/>
                      <a:pt x="1031" y="1569"/>
                    </a:cubicBezTo>
                    <a:cubicBezTo>
                      <a:pt x="1143" y="1502"/>
                      <a:pt x="1232" y="1412"/>
                      <a:pt x="1277" y="1300"/>
                    </a:cubicBezTo>
                    <a:cubicBezTo>
                      <a:pt x="1277" y="1278"/>
                      <a:pt x="1277" y="1255"/>
                      <a:pt x="1300" y="1233"/>
                    </a:cubicBezTo>
                    <a:cubicBezTo>
                      <a:pt x="1429" y="1288"/>
                      <a:pt x="1573" y="1328"/>
                      <a:pt x="1720" y="1328"/>
                    </a:cubicBezTo>
                    <a:cubicBezTo>
                      <a:pt x="1751" y="1328"/>
                      <a:pt x="1783" y="1326"/>
                      <a:pt x="1815" y="1322"/>
                    </a:cubicBezTo>
                    <a:cubicBezTo>
                      <a:pt x="2039" y="1300"/>
                      <a:pt x="2241" y="1166"/>
                      <a:pt x="2353" y="964"/>
                    </a:cubicBezTo>
                    <a:cubicBezTo>
                      <a:pt x="2375" y="964"/>
                      <a:pt x="2397" y="986"/>
                      <a:pt x="2420" y="1009"/>
                    </a:cubicBezTo>
                    <a:cubicBezTo>
                      <a:pt x="2442" y="1031"/>
                      <a:pt x="2487" y="1054"/>
                      <a:pt x="2532" y="1076"/>
                    </a:cubicBezTo>
                    <a:cubicBezTo>
                      <a:pt x="2636" y="1141"/>
                      <a:pt x="2748" y="1176"/>
                      <a:pt x="2859" y="1176"/>
                    </a:cubicBezTo>
                    <a:cubicBezTo>
                      <a:pt x="2938" y="1176"/>
                      <a:pt x="3017" y="1158"/>
                      <a:pt x="3092" y="1121"/>
                    </a:cubicBezTo>
                    <a:cubicBezTo>
                      <a:pt x="3159" y="1076"/>
                      <a:pt x="3226" y="1031"/>
                      <a:pt x="3271" y="942"/>
                    </a:cubicBezTo>
                    <a:cubicBezTo>
                      <a:pt x="3271" y="919"/>
                      <a:pt x="3294" y="874"/>
                      <a:pt x="3294" y="852"/>
                    </a:cubicBezTo>
                    <a:lnTo>
                      <a:pt x="3316" y="785"/>
                    </a:lnTo>
                    <a:lnTo>
                      <a:pt x="3316" y="785"/>
                    </a:lnTo>
                    <a:cubicBezTo>
                      <a:pt x="3294" y="807"/>
                      <a:pt x="3294" y="852"/>
                      <a:pt x="3271" y="874"/>
                    </a:cubicBezTo>
                    <a:cubicBezTo>
                      <a:pt x="3249" y="964"/>
                      <a:pt x="3182" y="1031"/>
                      <a:pt x="3114" y="1076"/>
                    </a:cubicBezTo>
                    <a:cubicBezTo>
                      <a:pt x="3036" y="1105"/>
                      <a:pt x="2954" y="1122"/>
                      <a:pt x="2872" y="1122"/>
                    </a:cubicBezTo>
                    <a:cubicBezTo>
                      <a:pt x="2768" y="1122"/>
                      <a:pt x="2665" y="1094"/>
                      <a:pt x="2577" y="1031"/>
                    </a:cubicBezTo>
                    <a:cubicBezTo>
                      <a:pt x="2509" y="1009"/>
                      <a:pt x="2465" y="964"/>
                      <a:pt x="2420" y="942"/>
                    </a:cubicBezTo>
                    <a:lnTo>
                      <a:pt x="2375" y="897"/>
                    </a:lnTo>
                    <a:cubicBezTo>
                      <a:pt x="2375" y="897"/>
                      <a:pt x="2375" y="874"/>
                      <a:pt x="2375" y="874"/>
                    </a:cubicBezTo>
                    <a:cubicBezTo>
                      <a:pt x="2397" y="830"/>
                      <a:pt x="2397" y="807"/>
                      <a:pt x="2420" y="762"/>
                    </a:cubicBezTo>
                    <a:cubicBezTo>
                      <a:pt x="2397" y="762"/>
                      <a:pt x="2397" y="740"/>
                      <a:pt x="2420" y="740"/>
                    </a:cubicBezTo>
                    <a:cubicBezTo>
                      <a:pt x="2397" y="718"/>
                      <a:pt x="2397" y="718"/>
                      <a:pt x="2420" y="695"/>
                    </a:cubicBezTo>
                    <a:cubicBezTo>
                      <a:pt x="2397" y="695"/>
                      <a:pt x="2397" y="673"/>
                      <a:pt x="2420" y="673"/>
                    </a:cubicBezTo>
                    <a:cubicBezTo>
                      <a:pt x="2397" y="493"/>
                      <a:pt x="2308" y="314"/>
                      <a:pt x="2151" y="225"/>
                    </a:cubicBezTo>
                    <a:cubicBezTo>
                      <a:pt x="2129" y="225"/>
                      <a:pt x="2129" y="202"/>
                      <a:pt x="2106" y="202"/>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
              <p:cNvSpPr/>
              <p:nvPr/>
            </p:nvSpPr>
            <p:spPr>
              <a:xfrm>
                <a:off x="2540575" y="1921375"/>
                <a:ext cx="49325" cy="27425"/>
              </a:xfrm>
              <a:custGeom>
                <a:rect b="b" l="l" r="r" t="t"/>
                <a:pathLst>
                  <a:path extrusionOk="0" h="1097" w="1973">
                    <a:moveTo>
                      <a:pt x="919" y="21"/>
                    </a:moveTo>
                    <a:cubicBezTo>
                      <a:pt x="942" y="43"/>
                      <a:pt x="986" y="43"/>
                      <a:pt x="1009" y="66"/>
                    </a:cubicBezTo>
                    <a:cubicBezTo>
                      <a:pt x="1210" y="200"/>
                      <a:pt x="1322" y="447"/>
                      <a:pt x="1278" y="693"/>
                    </a:cubicBezTo>
                    <a:cubicBezTo>
                      <a:pt x="1233" y="648"/>
                      <a:pt x="1188" y="626"/>
                      <a:pt x="1143" y="603"/>
                    </a:cubicBezTo>
                    <a:cubicBezTo>
                      <a:pt x="986" y="491"/>
                      <a:pt x="874" y="335"/>
                      <a:pt x="852" y="155"/>
                    </a:cubicBezTo>
                    <a:cubicBezTo>
                      <a:pt x="830" y="110"/>
                      <a:pt x="830" y="88"/>
                      <a:pt x="852" y="43"/>
                    </a:cubicBezTo>
                    <a:cubicBezTo>
                      <a:pt x="874" y="43"/>
                      <a:pt x="897" y="21"/>
                      <a:pt x="919" y="21"/>
                    </a:cubicBezTo>
                    <a:close/>
                    <a:moveTo>
                      <a:pt x="911" y="1"/>
                    </a:moveTo>
                    <a:cubicBezTo>
                      <a:pt x="879" y="1"/>
                      <a:pt x="850" y="13"/>
                      <a:pt x="830" y="43"/>
                    </a:cubicBezTo>
                    <a:cubicBezTo>
                      <a:pt x="807" y="88"/>
                      <a:pt x="785" y="133"/>
                      <a:pt x="807" y="178"/>
                    </a:cubicBezTo>
                    <a:cubicBezTo>
                      <a:pt x="852" y="357"/>
                      <a:pt x="964" y="536"/>
                      <a:pt x="1121" y="626"/>
                    </a:cubicBezTo>
                    <a:cubicBezTo>
                      <a:pt x="1166" y="671"/>
                      <a:pt x="1210" y="693"/>
                      <a:pt x="1255" y="715"/>
                    </a:cubicBezTo>
                    <a:cubicBezTo>
                      <a:pt x="1255" y="738"/>
                      <a:pt x="1255" y="783"/>
                      <a:pt x="1233" y="805"/>
                    </a:cubicBezTo>
                    <a:cubicBezTo>
                      <a:pt x="1210" y="917"/>
                      <a:pt x="1121" y="1007"/>
                      <a:pt x="1031" y="1051"/>
                    </a:cubicBezTo>
                    <a:cubicBezTo>
                      <a:pt x="998" y="1063"/>
                      <a:pt x="958" y="1068"/>
                      <a:pt x="916" y="1068"/>
                    </a:cubicBezTo>
                    <a:cubicBezTo>
                      <a:pt x="874" y="1068"/>
                      <a:pt x="830" y="1063"/>
                      <a:pt x="785" y="1051"/>
                    </a:cubicBezTo>
                    <a:cubicBezTo>
                      <a:pt x="404" y="984"/>
                      <a:pt x="113" y="671"/>
                      <a:pt x="23" y="290"/>
                    </a:cubicBezTo>
                    <a:lnTo>
                      <a:pt x="1" y="290"/>
                    </a:lnTo>
                    <a:lnTo>
                      <a:pt x="1" y="312"/>
                    </a:lnTo>
                    <a:cubicBezTo>
                      <a:pt x="90" y="715"/>
                      <a:pt x="404" y="1029"/>
                      <a:pt x="807" y="1096"/>
                    </a:cubicBezTo>
                    <a:lnTo>
                      <a:pt x="919" y="1096"/>
                    </a:lnTo>
                    <a:cubicBezTo>
                      <a:pt x="964" y="1096"/>
                      <a:pt x="1009" y="1096"/>
                      <a:pt x="1054" y="1074"/>
                    </a:cubicBezTo>
                    <a:cubicBezTo>
                      <a:pt x="1166" y="1029"/>
                      <a:pt x="1255" y="939"/>
                      <a:pt x="1278" y="805"/>
                    </a:cubicBezTo>
                    <a:cubicBezTo>
                      <a:pt x="1300" y="783"/>
                      <a:pt x="1300" y="760"/>
                      <a:pt x="1300" y="738"/>
                    </a:cubicBezTo>
                    <a:cubicBezTo>
                      <a:pt x="1457" y="827"/>
                      <a:pt x="1636" y="850"/>
                      <a:pt x="1815" y="850"/>
                    </a:cubicBezTo>
                    <a:cubicBezTo>
                      <a:pt x="1883" y="827"/>
                      <a:pt x="1927" y="827"/>
                      <a:pt x="1972" y="805"/>
                    </a:cubicBezTo>
                    <a:lnTo>
                      <a:pt x="1950" y="760"/>
                    </a:lnTo>
                    <a:cubicBezTo>
                      <a:pt x="1905" y="783"/>
                      <a:pt x="1860" y="783"/>
                      <a:pt x="1815" y="805"/>
                    </a:cubicBezTo>
                    <a:cubicBezTo>
                      <a:pt x="1636" y="805"/>
                      <a:pt x="1457" y="783"/>
                      <a:pt x="1300" y="693"/>
                    </a:cubicBezTo>
                    <a:cubicBezTo>
                      <a:pt x="1345" y="447"/>
                      <a:pt x="1233" y="178"/>
                      <a:pt x="1031" y="43"/>
                    </a:cubicBezTo>
                    <a:cubicBezTo>
                      <a:pt x="994" y="19"/>
                      <a:pt x="951" y="1"/>
                      <a:pt x="9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
              <p:cNvSpPr/>
              <p:nvPr/>
            </p:nvSpPr>
            <p:spPr>
              <a:xfrm>
                <a:off x="2552900" y="2057975"/>
                <a:ext cx="81800" cy="29725"/>
              </a:xfrm>
              <a:custGeom>
                <a:rect b="b" l="l" r="r" t="t"/>
                <a:pathLst>
                  <a:path extrusionOk="0" h="1189" w="3272">
                    <a:moveTo>
                      <a:pt x="3025" y="1"/>
                    </a:moveTo>
                    <a:cubicBezTo>
                      <a:pt x="2980" y="180"/>
                      <a:pt x="2868" y="314"/>
                      <a:pt x="2711" y="359"/>
                    </a:cubicBezTo>
                    <a:lnTo>
                      <a:pt x="2666" y="359"/>
                    </a:lnTo>
                    <a:cubicBezTo>
                      <a:pt x="2638" y="378"/>
                      <a:pt x="2606" y="385"/>
                      <a:pt x="2573" y="385"/>
                    </a:cubicBezTo>
                    <a:cubicBezTo>
                      <a:pt x="2528" y="385"/>
                      <a:pt x="2481" y="372"/>
                      <a:pt x="2442" y="359"/>
                    </a:cubicBezTo>
                    <a:cubicBezTo>
                      <a:pt x="2353" y="337"/>
                      <a:pt x="2286" y="314"/>
                      <a:pt x="2241" y="247"/>
                    </a:cubicBezTo>
                    <a:lnTo>
                      <a:pt x="2218" y="247"/>
                    </a:lnTo>
                    <a:cubicBezTo>
                      <a:pt x="2218" y="247"/>
                      <a:pt x="2218" y="247"/>
                      <a:pt x="2218" y="270"/>
                    </a:cubicBezTo>
                    <a:cubicBezTo>
                      <a:pt x="2218" y="270"/>
                      <a:pt x="2218" y="292"/>
                      <a:pt x="2218" y="314"/>
                    </a:cubicBezTo>
                    <a:cubicBezTo>
                      <a:pt x="2196" y="471"/>
                      <a:pt x="2084" y="606"/>
                      <a:pt x="1950" y="650"/>
                    </a:cubicBezTo>
                    <a:cubicBezTo>
                      <a:pt x="1912" y="660"/>
                      <a:pt x="1875" y="664"/>
                      <a:pt x="1838" y="664"/>
                    </a:cubicBezTo>
                    <a:cubicBezTo>
                      <a:pt x="1698" y="664"/>
                      <a:pt x="1568" y="600"/>
                      <a:pt x="1479" y="494"/>
                    </a:cubicBezTo>
                    <a:lnTo>
                      <a:pt x="1457" y="494"/>
                    </a:lnTo>
                    <a:cubicBezTo>
                      <a:pt x="1457" y="494"/>
                      <a:pt x="1457" y="494"/>
                      <a:pt x="1457" y="516"/>
                    </a:cubicBezTo>
                    <a:lnTo>
                      <a:pt x="1457" y="538"/>
                    </a:lnTo>
                    <a:cubicBezTo>
                      <a:pt x="1434" y="695"/>
                      <a:pt x="1300" y="830"/>
                      <a:pt x="1143" y="897"/>
                    </a:cubicBezTo>
                    <a:cubicBezTo>
                      <a:pt x="1098" y="908"/>
                      <a:pt x="1053" y="914"/>
                      <a:pt x="1009" y="914"/>
                    </a:cubicBezTo>
                    <a:cubicBezTo>
                      <a:pt x="877" y="914"/>
                      <a:pt x="751" y="863"/>
                      <a:pt x="650" y="762"/>
                    </a:cubicBezTo>
                    <a:lnTo>
                      <a:pt x="628" y="762"/>
                    </a:lnTo>
                    <a:lnTo>
                      <a:pt x="628" y="785"/>
                    </a:lnTo>
                    <a:cubicBezTo>
                      <a:pt x="628" y="785"/>
                      <a:pt x="628" y="807"/>
                      <a:pt x="628" y="830"/>
                    </a:cubicBezTo>
                    <a:cubicBezTo>
                      <a:pt x="628" y="830"/>
                      <a:pt x="628" y="852"/>
                      <a:pt x="628" y="875"/>
                    </a:cubicBezTo>
                    <a:cubicBezTo>
                      <a:pt x="602" y="1055"/>
                      <a:pt x="457" y="1154"/>
                      <a:pt x="309" y="1154"/>
                    </a:cubicBezTo>
                    <a:cubicBezTo>
                      <a:pt x="200" y="1154"/>
                      <a:pt x="89" y="1100"/>
                      <a:pt x="23" y="987"/>
                    </a:cubicBezTo>
                    <a:lnTo>
                      <a:pt x="1" y="987"/>
                    </a:lnTo>
                    <a:lnTo>
                      <a:pt x="1" y="1009"/>
                    </a:lnTo>
                    <a:cubicBezTo>
                      <a:pt x="68" y="1121"/>
                      <a:pt x="202" y="1188"/>
                      <a:pt x="314" y="1188"/>
                    </a:cubicBezTo>
                    <a:cubicBezTo>
                      <a:pt x="359" y="1188"/>
                      <a:pt x="404" y="1188"/>
                      <a:pt x="449" y="1166"/>
                    </a:cubicBezTo>
                    <a:cubicBezTo>
                      <a:pt x="561" y="1121"/>
                      <a:pt x="628" y="1031"/>
                      <a:pt x="673" y="919"/>
                    </a:cubicBezTo>
                    <a:cubicBezTo>
                      <a:pt x="673" y="897"/>
                      <a:pt x="673" y="875"/>
                      <a:pt x="673" y="875"/>
                    </a:cubicBezTo>
                    <a:cubicBezTo>
                      <a:pt x="673" y="852"/>
                      <a:pt x="673" y="830"/>
                      <a:pt x="673" y="830"/>
                    </a:cubicBezTo>
                    <a:cubicBezTo>
                      <a:pt x="766" y="916"/>
                      <a:pt x="882" y="955"/>
                      <a:pt x="996" y="955"/>
                    </a:cubicBezTo>
                    <a:cubicBezTo>
                      <a:pt x="1210" y="955"/>
                      <a:pt x="1421" y="817"/>
                      <a:pt x="1479" y="583"/>
                    </a:cubicBezTo>
                    <a:cubicBezTo>
                      <a:pt x="1502" y="583"/>
                      <a:pt x="1502" y="561"/>
                      <a:pt x="1502" y="538"/>
                    </a:cubicBezTo>
                    <a:cubicBezTo>
                      <a:pt x="1590" y="645"/>
                      <a:pt x="1721" y="709"/>
                      <a:pt x="1860" y="709"/>
                    </a:cubicBezTo>
                    <a:cubicBezTo>
                      <a:pt x="1897" y="709"/>
                      <a:pt x="1935" y="705"/>
                      <a:pt x="1972" y="695"/>
                    </a:cubicBezTo>
                    <a:cubicBezTo>
                      <a:pt x="2129" y="650"/>
                      <a:pt x="2241" y="516"/>
                      <a:pt x="2263" y="359"/>
                    </a:cubicBezTo>
                    <a:lnTo>
                      <a:pt x="2263" y="314"/>
                    </a:lnTo>
                    <a:cubicBezTo>
                      <a:pt x="2330" y="359"/>
                      <a:pt x="2398" y="404"/>
                      <a:pt x="2465" y="426"/>
                    </a:cubicBezTo>
                    <a:cubicBezTo>
                      <a:pt x="2510" y="438"/>
                      <a:pt x="2554" y="443"/>
                      <a:pt x="2596" y="443"/>
                    </a:cubicBezTo>
                    <a:cubicBezTo>
                      <a:pt x="2638" y="443"/>
                      <a:pt x="2678" y="438"/>
                      <a:pt x="2711" y="426"/>
                    </a:cubicBezTo>
                    <a:lnTo>
                      <a:pt x="2734" y="426"/>
                    </a:lnTo>
                    <a:cubicBezTo>
                      <a:pt x="2891" y="359"/>
                      <a:pt x="3025" y="225"/>
                      <a:pt x="3070" y="68"/>
                    </a:cubicBezTo>
                    <a:cubicBezTo>
                      <a:pt x="3070" y="68"/>
                      <a:pt x="3070" y="46"/>
                      <a:pt x="3070" y="46"/>
                    </a:cubicBezTo>
                    <a:lnTo>
                      <a:pt x="3092" y="46"/>
                    </a:lnTo>
                    <a:cubicBezTo>
                      <a:pt x="3137" y="68"/>
                      <a:pt x="3204" y="90"/>
                      <a:pt x="3271" y="90"/>
                    </a:cubicBezTo>
                    <a:cubicBezTo>
                      <a:pt x="3249" y="90"/>
                      <a:pt x="3249" y="68"/>
                      <a:pt x="3227" y="68"/>
                    </a:cubicBezTo>
                    <a:cubicBezTo>
                      <a:pt x="3159" y="68"/>
                      <a:pt x="3092" y="46"/>
                      <a:pt x="3047"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
              <p:cNvSpPr/>
              <p:nvPr/>
            </p:nvSpPr>
            <p:spPr>
              <a:xfrm>
                <a:off x="2567450" y="2078150"/>
                <a:ext cx="58275" cy="52675"/>
              </a:xfrm>
              <a:custGeom>
                <a:rect b="b" l="l" r="r" t="t"/>
                <a:pathLst>
                  <a:path extrusionOk="0" h="2107" w="2331">
                    <a:moveTo>
                      <a:pt x="1" y="0"/>
                    </a:moveTo>
                    <a:cubicBezTo>
                      <a:pt x="1" y="0"/>
                      <a:pt x="1" y="23"/>
                      <a:pt x="1" y="23"/>
                    </a:cubicBezTo>
                    <a:cubicBezTo>
                      <a:pt x="539" y="829"/>
                      <a:pt x="1256" y="1524"/>
                      <a:pt x="2107" y="2017"/>
                    </a:cubicBezTo>
                    <a:lnTo>
                      <a:pt x="2331" y="2106"/>
                    </a:lnTo>
                    <a:cubicBezTo>
                      <a:pt x="1390" y="1591"/>
                      <a:pt x="606" y="874"/>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
              <p:cNvSpPr/>
              <p:nvPr/>
            </p:nvSpPr>
            <p:spPr>
              <a:xfrm>
                <a:off x="2588750" y="2071425"/>
                <a:ext cx="73950" cy="71150"/>
              </a:xfrm>
              <a:custGeom>
                <a:rect b="b" l="l" r="r" t="t"/>
                <a:pathLst>
                  <a:path extrusionOk="0" h="2846" w="2958">
                    <a:moveTo>
                      <a:pt x="23" y="0"/>
                    </a:moveTo>
                    <a:cubicBezTo>
                      <a:pt x="0" y="0"/>
                      <a:pt x="0" y="23"/>
                      <a:pt x="23" y="23"/>
                    </a:cubicBezTo>
                    <a:cubicBezTo>
                      <a:pt x="359" y="628"/>
                      <a:pt x="784" y="1165"/>
                      <a:pt x="1300" y="1636"/>
                    </a:cubicBezTo>
                    <a:cubicBezTo>
                      <a:pt x="1770" y="2106"/>
                      <a:pt x="2285" y="2510"/>
                      <a:pt x="2868" y="2846"/>
                    </a:cubicBezTo>
                    <a:lnTo>
                      <a:pt x="2958" y="2846"/>
                    </a:lnTo>
                    <a:cubicBezTo>
                      <a:pt x="2353" y="2510"/>
                      <a:pt x="1793" y="2084"/>
                      <a:pt x="1322" y="1591"/>
                    </a:cubicBezTo>
                    <a:cubicBezTo>
                      <a:pt x="807" y="1121"/>
                      <a:pt x="381" y="583"/>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
              <p:cNvSpPr/>
              <p:nvPr/>
            </p:nvSpPr>
            <p:spPr>
              <a:xfrm>
                <a:off x="2608350" y="2065275"/>
                <a:ext cx="57150" cy="75075"/>
              </a:xfrm>
              <a:custGeom>
                <a:rect b="b" l="l" r="r" t="t"/>
                <a:pathLst>
                  <a:path extrusionOk="0" h="3003" w="2286">
                    <a:moveTo>
                      <a:pt x="23" y="0"/>
                    </a:moveTo>
                    <a:cubicBezTo>
                      <a:pt x="0" y="22"/>
                      <a:pt x="0" y="22"/>
                      <a:pt x="23" y="22"/>
                    </a:cubicBezTo>
                    <a:cubicBezTo>
                      <a:pt x="628" y="1120"/>
                      <a:pt x="1389" y="2128"/>
                      <a:pt x="2286" y="3002"/>
                    </a:cubicBezTo>
                    <a:cubicBezTo>
                      <a:pt x="2286" y="2980"/>
                      <a:pt x="2286" y="2957"/>
                      <a:pt x="2286" y="2957"/>
                    </a:cubicBezTo>
                    <a:cubicBezTo>
                      <a:pt x="1389" y="2084"/>
                      <a:pt x="628" y="1098"/>
                      <a:pt x="4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
              <p:cNvSpPr/>
              <p:nvPr/>
            </p:nvSpPr>
            <p:spPr>
              <a:xfrm>
                <a:off x="2628500" y="2057425"/>
                <a:ext cx="29150" cy="62200"/>
              </a:xfrm>
              <a:custGeom>
                <a:rect b="b" l="l" r="r" t="t"/>
                <a:pathLst>
                  <a:path extrusionOk="0" h="2488" w="1166">
                    <a:moveTo>
                      <a:pt x="1" y="0"/>
                    </a:moveTo>
                    <a:cubicBezTo>
                      <a:pt x="1" y="23"/>
                      <a:pt x="1" y="23"/>
                      <a:pt x="1" y="23"/>
                    </a:cubicBezTo>
                    <a:cubicBezTo>
                      <a:pt x="225" y="672"/>
                      <a:pt x="494" y="1322"/>
                      <a:pt x="852" y="1905"/>
                    </a:cubicBezTo>
                    <a:cubicBezTo>
                      <a:pt x="964" y="2106"/>
                      <a:pt x="1054" y="2308"/>
                      <a:pt x="1166" y="2487"/>
                    </a:cubicBezTo>
                    <a:lnTo>
                      <a:pt x="1076" y="2285"/>
                    </a:lnTo>
                    <a:lnTo>
                      <a:pt x="875" y="1882"/>
                    </a:lnTo>
                    <a:cubicBezTo>
                      <a:pt x="516" y="1300"/>
                      <a:pt x="247" y="672"/>
                      <a:pt x="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
              <p:cNvSpPr/>
              <p:nvPr/>
            </p:nvSpPr>
            <p:spPr>
              <a:xfrm>
                <a:off x="2453775" y="1833350"/>
                <a:ext cx="108675" cy="89475"/>
              </a:xfrm>
              <a:custGeom>
                <a:rect b="b" l="l" r="r" t="t"/>
                <a:pathLst>
                  <a:path extrusionOk="0" h="3579" w="4347">
                    <a:moveTo>
                      <a:pt x="2006" y="0"/>
                    </a:moveTo>
                    <a:cubicBezTo>
                      <a:pt x="1778" y="0"/>
                      <a:pt x="1548" y="31"/>
                      <a:pt x="1322" y="92"/>
                    </a:cubicBezTo>
                    <a:cubicBezTo>
                      <a:pt x="1120" y="249"/>
                      <a:pt x="919" y="450"/>
                      <a:pt x="762" y="674"/>
                    </a:cubicBezTo>
                    <a:cubicBezTo>
                      <a:pt x="291" y="1369"/>
                      <a:pt x="67" y="2220"/>
                      <a:pt x="179" y="3049"/>
                    </a:cubicBezTo>
                    <a:cubicBezTo>
                      <a:pt x="179" y="3071"/>
                      <a:pt x="179" y="3094"/>
                      <a:pt x="179" y="3116"/>
                    </a:cubicBezTo>
                    <a:cubicBezTo>
                      <a:pt x="135" y="3161"/>
                      <a:pt x="67" y="3228"/>
                      <a:pt x="0" y="3273"/>
                    </a:cubicBezTo>
                    <a:cubicBezTo>
                      <a:pt x="202" y="3430"/>
                      <a:pt x="448" y="3497"/>
                      <a:pt x="717" y="3497"/>
                    </a:cubicBezTo>
                    <a:cubicBezTo>
                      <a:pt x="1134" y="3551"/>
                      <a:pt x="1551" y="3578"/>
                      <a:pt x="1966" y="3578"/>
                    </a:cubicBezTo>
                    <a:cubicBezTo>
                      <a:pt x="2420" y="3578"/>
                      <a:pt x="2871" y="3545"/>
                      <a:pt x="3316" y="3475"/>
                    </a:cubicBezTo>
                    <a:cubicBezTo>
                      <a:pt x="3585" y="3430"/>
                      <a:pt x="3831" y="3318"/>
                      <a:pt x="4033" y="3139"/>
                    </a:cubicBezTo>
                    <a:cubicBezTo>
                      <a:pt x="4234" y="2915"/>
                      <a:pt x="4324" y="2623"/>
                      <a:pt x="4324" y="2332"/>
                    </a:cubicBezTo>
                    <a:cubicBezTo>
                      <a:pt x="4346" y="1436"/>
                      <a:pt x="3854" y="607"/>
                      <a:pt x="3047" y="226"/>
                    </a:cubicBezTo>
                    <a:cubicBezTo>
                      <a:pt x="2718" y="76"/>
                      <a:pt x="2365" y="0"/>
                      <a:pt x="20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
              <p:cNvSpPr/>
              <p:nvPr/>
            </p:nvSpPr>
            <p:spPr>
              <a:xfrm>
                <a:off x="2453775" y="1830300"/>
                <a:ext cx="104750" cy="89725"/>
              </a:xfrm>
              <a:custGeom>
                <a:rect b="b" l="l" r="r" t="t"/>
                <a:pathLst>
                  <a:path extrusionOk="0" h="3589" w="4190">
                    <a:moveTo>
                      <a:pt x="1834" y="1"/>
                    </a:moveTo>
                    <a:cubicBezTo>
                      <a:pt x="1760" y="1"/>
                      <a:pt x="1686" y="5"/>
                      <a:pt x="1613" y="12"/>
                    </a:cubicBezTo>
                    <a:cubicBezTo>
                      <a:pt x="1501" y="79"/>
                      <a:pt x="1412" y="147"/>
                      <a:pt x="1322" y="214"/>
                    </a:cubicBezTo>
                    <a:cubicBezTo>
                      <a:pt x="1120" y="371"/>
                      <a:pt x="919" y="572"/>
                      <a:pt x="762" y="796"/>
                    </a:cubicBezTo>
                    <a:cubicBezTo>
                      <a:pt x="291" y="1491"/>
                      <a:pt x="67" y="2342"/>
                      <a:pt x="202" y="3193"/>
                    </a:cubicBezTo>
                    <a:cubicBezTo>
                      <a:pt x="179" y="3193"/>
                      <a:pt x="179" y="3216"/>
                      <a:pt x="202" y="3238"/>
                    </a:cubicBezTo>
                    <a:cubicBezTo>
                      <a:pt x="135" y="3305"/>
                      <a:pt x="67" y="3350"/>
                      <a:pt x="0" y="3395"/>
                    </a:cubicBezTo>
                    <a:cubicBezTo>
                      <a:pt x="179" y="3485"/>
                      <a:pt x="359" y="3507"/>
                      <a:pt x="560" y="3507"/>
                    </a:cubicBezTo>
                    <a:cubicBezTo>
                      <a:pt x="967" y="3561"/>
                      <a:pt x="1378" y="3588"/>
                      <a:pt x="1792" y="3588"/>
                    </a:cubicBezTo>
                    <a:cubicBezTo>
                      <a:pt x="2245" y="3588"/>
                      <a:pt x="2702" y="3555"/>
                      <a:pt x="3159" y="3485"/>
                    </a:cubicBezTo>
                    <a:cubicBezTo>
                      <a:pt x="3428" y="3440"/>
                      <a:pt x="3674" y="3328"/>
                      <a:pt x="3876" y="3149"/>
                    </a:cubicBezTo>
                    <a:cubicBezTo>
                      <a:pt x="4055" y="2925"/>
                      <a:pt x="4167" y="2633"/>
                      <a:pt x="4167" y="2342"/>
                    </a:cubicBezTo>
                    <a:cubicBezTo>
                      <a:pt x="4190" y="1446"/>
                      <a:pt x="3697" y="639"/>
                      <a:pt x="2890" y="236"/>
                    </a:cubicBezTo>
                    <a:cubicBezTo>
                      <a:pt x="2556" y="88"/>
                      <a:pt x="2191" y="1"/>
                      <a:pt x="1834"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
              <p:cNvSpPr/>
              <p:nvPr/>
            </p:nvSpPr>
            <p:spPr>
              <a:xfrm>
                <a:off x="2476175" y="1744350"/>
                <a:ext cx="96925" cy="103075"/>
              </a:xfrm>
              <a:custGeom>
                <a:rect b="b" l="l" r="r" t="t"/>
                <a:pathLst>
                  <a:path extrusionOk="0" h="4123" w="3877">
                    <a:moveTo>
                      <a:pt x="2778" y="0"/>
                    </a:moveTo>
                    <a:lnTo>
                      <a:pt x="2778" y="0"/>
                    </a:lnTo>
                    <a:cubicBezTo>
                      <a:pt x="2084" y="314"/>
                      <a:pt x="1681" y="1008"/>
                      <a:pt x="1367" y="1703"/>
                    </a:cubicBezTo>
                    <a:cubicBezTo>
                      <a:pt x="1188" y="2196"/>
                      <a:pt x="986" y="2644"/>
                      <a:pt x="784" y="3114"/>
                    </a:cubicBezTo>
                    <a:cubicBezTo>
                      <a:pt x="695" y="3271"/>
                      <a:pt x="0" y="4055"/>
                      <a:pt x="560" y="4122"/>
                    </a:cubicBezTo>
                    <a:cubicBezTo>
                      <a:pt x="650" y="4122"/>
                      <a:pt x="740" y="4100"/>
                      <a:pt x="829" y="4055"/>
                    </a:cubicBezTo>
                    <a:cubicBezTo>
                      <a:pt x="1120" y="3898"/>
                      <a:pt x="1412" y="3719"/>
                      <a:pt x="1658" y="3495"/>
                    </a:cubicBezTo>
                    <a:lnTo>
                      <a:pt x="3159" y="3495"/>
                    </a:lnTo>
                    <a:cubicBezTo>
                      <a:pt x="3204" y="3495"/>
                      <a:pt x="3226" y="3473"/>
                      <a:pt x="3271" y="3450"/>
                    </a:cubicBezTo>
                    <a:cubicBezTo>
                      <a:pt x="3294" y="3428"/>
                      <a:pt x="3271" y="3383"/>
                      <a:pt x="3249" y="3338"/>
                    </a:cubicBezTo>
                    <a:cubicBezTo>
                      <a:pt x="3226" y="3316"/>
                      <a:pt x="3182" y="3293"/>
                      <a:pt x="3137" y="3293"/>
                    </a:cubicBezTo>
                    <a:cubicBezTo>
                      <a:pt x="2992" y="3250"/>
                      <a:pt x="2838" y="3225"/>
                      <a:pt x="2681" y="3225"/>
                    </a:cubicBezTo>
                    <a:cubicBezTo>
                      <a:pt x="2594" y="3225"/>
                      <a:pt x="2507" y="3233"/>
                      <a:pt x="2420" y="3249"/>
                    </a:cubicBezTo>
                    <a:lnTo>
                      <a:pt x="2980" y="3047"/>
                    </a:lnTo>
                    <a:cubicBezTo>
                      <a:pt x="3114" y="3002"/>
                      <a:pt x="3271" y="2935"/>
                      <a:pt x="3428" y="2868"/>
                    </a:cubicBezTo>
                    <a:cubicBezTo>
                      <a:pt x="3473" y="2845"/>
                      <a:pt x="3518" y="2823"/>
                      <a:pt x="3540" y="2778"/>
                    </a:cubicBezTo>
                    <a:cubicBezTo>
                      <a:pt x="3540" y="2733"/>
                      <a:pt x="3518" y="2688"/>
                      <a:pt x="3473" y="2666"/>
                    </a:cubicBezTo>
                    <a:cubicBezTo>
                      <a:pt x="3441" y="2650"/>
                      <a:pt x="3398" y="2634"/>
                      <a:pt x="3360" y="2634"/>
                    </a:cubicBezTo>
                    <a:cubicBezTo>
                      <a:pt x="3344" y="2634"/>
                      <a:pt x="3329" y="2637"/>
                      <a:pt x="3316" y="2644"/>
                    </a:cubicBezTo>
                    <a:cubicBezTo>
                      <a:pt x="3025" y="2644"/>
                      <a:pt x="2733" y="2711"/>
                      <a:pt x="2487" y="2823"/>
                    </a:cubicBezTo>
                    <a:cubicBezTo>
                      <a:pt x="2666" y="2688"/>
                      <a:pt x="2845" y="2576"/>
                      <a:pt x="3047" y="2464"/>
                    </a:cubicBezTo>
                    <a:cubicBezTo>
                      <a:pt x="3338" y="2352"/>
                      <a:pt x="3607" y="2173"/>
                      <a:pt x="3831" y="1949"/>
                    </a:cubicBezTo>
                    <a:cubicBezTo>
                      <a:pt x="3854" y="1927"/>
                      <a:pt x="3876" y="1882"/>
                      <a:pt x="3876" y="1860"/>
                    </a:cubicBezTo>
                    <a:cubicBezTo>
                      <a:pt x="3876" y="1766"/>
                      <a:pt x="3783" y="1720"/>
                      <a:pt x="3700" y="1720"/>
                    </a:cubicBezTo>
                    <a:cubicBezTo>
                      <a:pt x="3683" y="1720"/>
                      <a:pt x="3667" y="1721"/>
                      <a:pt x="3652" y="1725"/>
                    </a:cubicBezTo>
                    <a:cubicBezTo>
                      <a:pt x="3182" y="1770"/>
                      <a:pt x="2801" y="2173"/>
                      <a:pt x="2330" y="2218"/>
                    </a:cubicBezTo>
                    <a:lnTo>
                      <a:pt x="3450" y="762"/>
                    </a:lnTo>
                    <a:cubicBezTo>
                      <a:pt x="3495" y="717"/>
                      <a:pt x="3540" y="627"/>
                      <a:pt x="3473" y="583"/>
                    </a:cubicBezTo>
                    <a:cubicBezTo>
                      <a:pt x="3462" y="571"/>
                      <a:pt x="3445" y="566"/>
                      <a:pt x="3425" y="566"/>
                    </a:cubicBezTo>
                    <a:cubicBezTo>
                      <a:pt x="3406" y="566"/>
                      <a:pt x="3383" y="571"/>
                      <a:pt x="3361" y="583"/>
                    </a:cubicBezTo>
                    <a:cubicBezTo>
                      <a:pt x="2621" y="829"/>
                      <a:pt x="2129" y="1524"/>
                      <a:pt x="1681" y="2173"/>
                    </a:cubicBezTo>
                    <a:cubicBezTo>
                      <a:pt x="1882" y="1501"/>
                      <a:pt x="2375" y="986"/>
                      <a:pt x="2711" y="381"/>
                    </a:cubicBezTo>
                    <a:cubicBezTo>
                      <a:pt x="2801" y="269"/>
                      <a:pt x="2823" y="135"/>
                      <a:pt x="2778"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
              <p:cNvSpPr/>
              <p:nvPr/>
            </p:nvSpPr>
            <p:spPr>
              <a:xfrm>
                <a:off x="2500825" y="1862525"/>
                <a:ext cx="13450" cy="11525"/>
              </a:xfrm>
              <a:custGeom>
                <a:rect b="b" l="l" r="r" t="t"/>
                <a:pathLst>
                  <a:path extrusionOk="0" h="461" w="538">
                    <a:moveTo>
                      <a:pt x="291" y="0"/>
                    </a:moveTo>
                    <a:cubicBezTo>
                      <a:pt x="90" y="0"/>
                      <a:pt x="0" y="247"/>
                      <a:pt x="134" y="381"/>
                    </a:cubicBezTo>
                    <a:cubicBezTo>
                      <a:pt x="182" y="436"/>
                      <a:pt x="243" y="461"/>
                      <a:pt x="303" y="461"/>
                    </a:cubicBezTo>
                    <a:cubicBezTo>
                      <a:pt x="415" y="461"/>
                      <a:pt x="523" y="377"/>
                      <a:pt x="538" y="247"/>
                    </a:cubicBezTo>
                    <a:cubicBezTo>
                      <a:pt x="538" y="112"/>
                      <a:pt x="426" y="0"/>
                      <a:pt x="29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
              <p:cNvSpPr/>
              <p:nvPr/>
            </p:nvSpPr>
            <p:spPr>
              <a:xfrm>
                <a:off x="2504175" y="1872050"/>
                <a:ext cx="36425" cy="31225"/>
              </a:xfrm>
              <a:custGeom>
                <a:rect b="b" l="l" r="r" t="t"/>
                <a:pathLst>
                  <a:path extrusionOk="0" h="1249" w="1457">
                    <a:moveTo>
                      <a:pt x="829" y="0"/>
                    </a:moveTo>
                    <a:cubicBezTo>
                      <a:pt x="269" y="0"/>
                      <a:pt x="0" y="672"/>
                      <a:pt x="404" y="1075"/>
                    </a:cubicBezTo>
                    <a:cubicBezTo>
                      <a:pt x="524" y="1195"/>
                      <a:pt x="672" y="1248"/>
                      <a:pt x="820" y="1248"/>
                    </a:cubicBezTo>
                    <a:cubicBezTo>
                      <a:pt x="1141" y="1248"/>
                      <a:pt x="1457" y="996"/>
                      <a:pt x="1457" y="627"/>
                    </a:cubicBezTo>
                    <a:cubicBezTo>
                      <a:pt x="1457" y="269"/>
                      <a:pt x="1165" y="0"/>
                      <a:pt x="829"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
              <p:cNvSpPr/>
              <p:nvPr/>
            </p:nvSpPr>
            <p:spPr>
              <a:xfrm>
                <a:off x="2448725" y="1865825"/>
                <a:ext cx="31400" cy="35925"/>
              </a:xfrm>
              <a:custGeom>
                <a:rect b="b" l="l" r="r" t="t"/>
                <a:pathLst>
                  <a:path extrusionOk="0" h="1437" w="1256">
                    <a:moveTo>
                      <a:pt x="714" y="1"/>
                    </a:moveTo>
                    <a:cubicBezTo>
                      <a:pt x="708" y="1"/>
                      <a:pt x="701" y="1"/>
                      <a:pt x="695" y="3"/>
                    </a:cubicBezTo>
                    <a:cubicBezTo>
                      <a:pt x="605" y="25"/>
                      <a:pt x="561" y="70"/>
                      <a:pt x="516" y="137"/>
                    </a:cubicBezTo>
                    <a:cubicBezTo>
                      <a:pt x="202" y="294"/>
                      <a:pt x="1" y="607"/>
                      <a:pt x="45" y="966"/>
                    </a:cubicBezTo>
                    <a:cubicBezTo>
                      <a:pt x="45" y="966"/>
                      <a:pt x="102" y="1266"/>
                      <a:pt x="145" y="1266"/>
                    </a:cubicBezTo>
                    <a:cubicBezTo>
                      <a:pt x="150" y="1266"/>
                      <a:pt x="154" y="1263"/>
                      <a:pt x="157" y="1257"/>
                    </a:cubicBezTo>
                    <a:cubicBezTo>
                      <a:pt x="225" y="1168"/>
                      <a:pt x="225" y="1033"/>
                      <a:pt x="292" y="988"/>
                    </a:cubicBezTo>
                    <a:lnTo>
                      <a:pt x="381" y="988"/>
                    </a:lnTo>
                    <a:cubicBezTo>
                      <a:pt x="516" y="1033"/>
                      <a:pt x="695" y="1436"/>
                      <a:pt x="695" y="1436"/>
                    </a:cubicBezTo>
                    <a:cubicBezTo>
                      <a:pt x="807" y="1123"/>
                      <a:pt x="986" y="831"/>
                      <a:pt x="1255" y="585"/>
                    </a:cubicBezTo>
                    <a:cubicBezTo>
                      <a:pt x="1255" y="585"/>
                      <a:pt x="964" y="495"/>
                      <a:pt x="897" y="339"/>
                    </a:cubicBezTo>
                    <a:cubicBezTo>
                      <a:pt x="854" y="170"/>
                      <a:pt x="812" y="1"/>
                      <a:pt x="714" y="1"/>
                    </a:cubicBezTo>
                    <a:close/>
                  </a:path>
                </a:pathLst>
              </a:custGeom>
              <a:solidFill>
                <a:srgbClr val="504D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
              <p:cNvSpPr/>
              <p:nvPr/>
            </p:nvSpPr>
            <p:spPr>
              <a:xfrm>
                <a:off x="2456575" y="1880450"/>
                <a:ext cx="23550" cy="21300"/>
              </a:xfrm>
              <a:custGeom>
                <a:rect b="b" l="l" r="r" t="t"/>
                <a:pathLst>
                  <a:path extrusionOk="0" h="852" w="942">
                    <a:moveTo>
                      <a:pt x="941" y="0"/>
                    </a:moveTo>
                    <a:cubicBezTo>
                      <a:pt x="650" y="179"/>
                      <a:pt x="336" y="314"/>
                      <a:pt x="0" y="403"/>
                    </a:cubicBezTo>
                    <a:lnTo>
                      <a:pt x="67" y="403"/>
                    </a:lnTo>
                    <a:cubicBezTo>
                      <a:pt x="202" y="448"/>
                      <a:pt x="381" y="851"/>
                      <a:pt x="381" y="851"/>
                    </a:cubicBezTo>
                    <a:cubicBezTo>
                      <a:pt x="493" y="538"/>
                      <a:pt x="672" y="246"/>
                      <a:pt x="941" y="0"/>
                    </a:cubicBezTo>
                    <a:close/>
                  </a:path>
                </a:pathLst>
              </a:custGeom>
              <a:solidFill>
                <a:srgbClr val="4340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
              <p:cNvSpPr/>
              <p:nvPr/>
            </p:nvSpPr>
            <p:spPr>
              <a:xfrm>
                <a:off x="2525450" y="2117350"/>
                <a:ext cx="21875" cy="61625"/>
              </a:xfrm>
              <a:custGeom>
                <a:rect b="b" l="l" r="r" t="t"/>
                <a:pathLst>
                  <a:path extrusionOk="0" fill="none" h="2465" w="875">
                    <a:moveTo>
                      <a:pt x="874" y="1"/>
                    </a:moveTo>
                    <a:lnTo>
                      <a:pt x="1" y="2465"/>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
              <p:cNvSpPr/>
              <p:nvPr/>
            </p:nvSpPr>
            <p:spPr>
              <a:xfrm>
                <a:off x="2508650" y="2177850"/>
                <a:ext cx="16825" cy="11225"/>
              </a:xfrm>
              <a:custGeom>
                <a:rect b="b" l="l" r="r" t="t"/>
                <a:pathLst>
                  <a:path extrusionOk="0" fill="none" h="449" w="673">
                    <a:moveTo>
                      <a:pt x="673" y="45"/>
                    </a:moveTo>
                    <a:cubicBezTo>
                      <a:pt x="628" y="22"/>
                      <a:pt x="561" y="0"/>
                      <a:pt x="494" y="0"/>
                    </a:cubicBezTo>
                    <a:cubicBezTo>
                      <a:pt x="382" y="0"/>
                      <a:pt x="270" y="45"/>
                      <a:pt x="180" y="134"/>
                    </a:cubicBezTo>
                    <a:cubicBezTo>
                      <a:pt x="90" y="224"/>
                      <a:pt x="45" y="336"/>
                      <a:pt x="1" y="44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
              <p:cNvSpPr/>
              <p:nvPr/>
            </p:nvSpPr>
            <p:spPr>
              <a:xfrm>
                <a:off x="2522650" y="2177275"/>
                <a:ext cx="15725" cy="14025"/>
              </a:xfrm>
              <a:custGeom>
                <a:rect b="b" l="l" r="r" t="t"/>
                <a:pathLst>
                  <a:path extrusionOk="0" fill="none" h="561" w="629">
                    <a:moveTo>
                      <a:pt x="628" y="45"/>
                    </a:moveTo>
                    <a:cubicBezTo>
                      <a:pt x="538" y="23"/>
                      <a:pt x="449" y="1"/>
                      <a:pt x="382" y="1"/>
                    </a:cubicBezTo>
                    <a:cubicBezTo>
                      <a:pt x="292" y="23"/>
                      <a:pt x="225" y="23"/>
                      <a:pt x="158" y="45"/>
                    </a:cubicBezTo>
                    <a:cubicBezTo>
                      <a:pt x="90" y="68"/>
                      <a:pt x="90" y="90"/>
                      <a:pt x="68" y="157"/>
                    </a:cubicBezTo>
                    <a:cubicBezTo>
                      <a:pt x="23" y="269"/>
                      <a:pt x="1" y="426"/>
                      <a:pt x="1" y="561"/>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
              <p:cNvSpPr/>
              <p:nvPr/>
            </p:nvSpPr>
            <p:spPr>
              <a:xfrm>
                <a:off x="2466100" y="2117350"/>
                <a:ext cx="41450" cy="62200"/>
              </a:xfrm>
              <a:custGeom>
                <a:rect b="b" l="l" r="r" t="t"/>
                <a:pathLst>
                  <a:path extrusionOk="0" fill="none" h="2488" w="1658">
                    <a:moveTo>
                      <a:pt x="1658" y="1"/>
                    </a:moveTo>
                    <a:lnTo>
                      <a:pt x="0" y="2487"/>
                    </a:ln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
              <p:cNvSpPr/>
              <p:nvPr/>
            </p:nvSpPr>
            <p:spPr>
              <a:xfrm>
                <a:off x="2448725" y="2178400"/>
                <a:ext cx="16825" cy="13475"/>
              </a:xfrm>
              <a:custGeom>
                <a:rect b="b" l="l" r="r" t="t"/>
                <a:pathLst>
                  <a:path extrusionOk="0" fill="none" h="539" w="673">
                    <a:moveTo>
                      <a:pt x="23" y="471"/>
                    </a:moveTo>
                    <a:lnTo>
                      <a:pt x="1" y="471"/>
                    </a:lnTo>
                    <a:cubicBezTo>
                      <a:pt x="1" y="471"/>
                      <a:pt x="1" y="471"/>
                      <a:pt x="1" y="471"/>
                    </a:cubicBezTo>
                    <a:cubicBezTo>
                      <a:pt x="45" y="314"/>
                      <a:pt x="135" y="202"/>
                      <a:pt x="269" y="135"/>
                    </a:cubicBezTo>
                    <a:cubicBezTo>
                      <a:pt x="381" y="45"/>
                      <a:pt x="538" y="0"/>
                      <a:pt x="673" y="23"/>
                    </a:cubicBezTo>
                    <a:cubicBezTo>
                      <a:pt x="650" y="45"/>
                      <a:pt x="605" y="45"/>
                      <a:pt x="583" y="90"/>
                    </a:cubicBezTo>
                    <a:cubicBezTo>
                      <a:pt x="493" y="224"/>
                      <a:pt x="449" y="381"/>
                      <a:pt x="471" y="538"/>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
              <p:cNvSpPr/>
              <p:nvPr/>
            </p:nvSpPr>
            <p:spPr>
              <a:xfrm>
                <a:off x="2465525" y="2178400"/>
                <a:ext cx="14600" cy="1150"/>
              </a:xfrm>
              <a:custGeom>
                <a:rect b="b" l="l" r="r" t="t"/>
                <a:pathLst>
                  <a:path extrusionOk="0" fill="none" h="46" w="584">
                    <a:moveTo>
                      <a:pt x="1" y="23"/>
                    </a:moveTo>
                    <a:lnTo>
                      <a:pt x="68" y="23"/>
                    </a:lnTo>
                    <a:cubicBezTo>
                      <a:pt x="202" y="0"/>
                      <a:pt x="359" y="0"/>
                      <a:pt x="494" y="23"/>
                    </a:cubicBezTo>
                    <a:cubicBezTo>
                      <a:pt x="516" y="23"/>
                      <a:pt x="561" y="23"/>
                      <a:pt x="583" y="45"/>
                    </a:cubicBezTo>
                  </a:path>
                </a:pathLst>
              </a:custGeom>
              <a:noFill/>
              <a:ln cap="rnd" cmpd="sng" w="9525">
                <a:solidFill>
                  <a:srgbClr val="3F3C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88" name="Google Shape;688;p5"/>
          <p:cNvGrpSpPr/>
          <p:nvPr/>
        </p:nvGrpSpPr>
        <p:grpSpPr>
          <a:xfrm>
            <a:off x="6556887" y="3743930"/>
            <a:ext cx="768857" cy="852809"/>
            <a:chOff x="1288450" y="4193600"/>
            <a:chExt cx="1129675" cy="1253025"/>
          </a:xfrm>
        </p:grpSpPr>
        <p:sp>
          <p:nvSpPr>
            <p:cNvPr id="689" name="Google Shape;689;p5"/>
            <p:cNvSpPr/>
            <p:nvPr/>
          </p:nvSpPr>
          <p:spPr>
            <a:xfrm>
              <a:off x="1413525" y="4629625"/>
              <a:ext cx="948125" cy="92825"/>
            </a:xfrm>
            <a:custGeom>
              <a:rect b="b" l="l" r="r" t="t"/>
              <a:pathLst>
                <a:path extrusionOk="0" h="3713" w="37925">
                  <a:moveTo>
                    <a:pt x="18962" y="1"/>
                  </a:moveTo>
                  <a:cubicBezTo>
                    <a:pt x="8473" y="1"/>
                    <a:pt x="1" y="888"/>
                    <a:pt x="1" y="1856"/>
                  </a:cubicBezTo>
                  <a:cubicBezTo>
                    <a:pt x="1" y="2905"/>
                    <a:pt x="8473" y="3712"/>
                    <a:pt x="18962" y="3712"/>
                  </a:cubicBezTo>
                  <a:cubicBezTo>
                    <a:pt x="29452" y="3712"/>
                    <a:pt x="37924" y="2905"/>
                    <a:pt x="37924" y="1856"/>
                  </a:cubicBezTo>
                  <a:cubicBezTo>
                    <a:pt x="37924" y="888"/>
                    <a:pt x="29452" y="1"/>
                    <a:pt x="1896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
            <p:cNvSpPr/>
            <p:nvPr/>
          </p:nvSpPr>
          <p:spPr>
            <a:xfrm>
              <a:off x="1508325" y="4202100"/>
              <a:ext cx="810950" cy="496125"/>
            </a:xfrm>
            <a:custGeom>
              <a:rect b="b" l="l" r="r" t="t"/>
              <a:pathLst>
                <a:path extrusionOk="0" h="19845" w="32438">
                  <a:moveTo>
                    <a:pt x="7061" y="0"/>
                  </a:moveTo>
                  <a:cubicBezTo>
                    <a:pt x="6761" y="0"/>
                    <a:pt x="6452" y="51"/>
                    <a:pt x="6133" y="157"/>
                  </a:cubicBezTo>
                  <a:cubicBezTo>
                    <a:pt x="1" y="2093"/>
                    <a:pt x="9684" y="18150"/>
                    <a:pt x="9684" y="18150"/>
                  </a:cubicBezTo>
                  <a:lnTo>
                    <a:pt x="12427" y="19522"/>
                  </a:lnTo>
                  <a:lnTo>
                    <a:pt x="18963" y="19845"/>
                  </a:lnTo>
                  <a:cubicBezTo>
                    <a:pt x="18963" y="19845"/>
                    <a:pt x="32438" y="5563"/>
                    <a:pt x="27274" y="1206"/>
                  </a:cubicBezTo>
                  <a:cubicBezTo>
                    <a:pt x="26683" y="706"/>
                    <a:pt x="26073" y="483"/>
                    <a:pt x="25455" y="483"/>
                  </a:cubicBezTo>
                  <a:cubicBezTo>
                    <a:pt x="20584" y="483"/>
                    <a:pt x="15215" y="14361"/>
                    <a:pt x="14928" y="16295"/>
                  </a:cubicBezTo>
                  <a:cubicBezTo>
                    <a:pt x="14928" y="16295"/>
                    <a:pt x="12466" y="0"/>
                    <a:pt x="706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
            <p:cNvSpPr/>
            <p:nvPr/>
          </p:nvSpPr>
          <p:spPr>
            <a:xfrm>
              <a:off x="1288450" y="4193600"/>
              <a:ext cx="1129675" cy="538925"/>
            </a:xfrm>
            <a:custGeom>
              <a:rect b="b" l="l" r="r" t="t"/>
              <a:pathLst>
                <a:path extrusionOk="0" h="21557" w="45187">
                  <a:moveTo>
                    <a:pt x="24532" y="0"/>
                  </a:moveTo>
                  <a:cubicBezTo>
                    <a:pt x="19829" y="0"/>
                    <a:pt x="19098" y="13289"/>
                    <a:pt x="19931" y="17684"/>
                  </a:cubicBezTo>
                  <a:cubicBezTo>
                    <a:pt x="19931" y="17684"/>
                    <a:pt x="15064" y="7469"/>
                    <a:pt x="9426" y="7469"/>
                  </a:cubicBezTo>
                  <a:cubicBezTo>
                    <a:pt x="8531" y="7469"/>
                    <a:pt x="7616" y="7726"/>
                    <a:pt x="6698" y="8324"/>
                  </a:cubicBezTo>
                  <a:cubicBezTo>
                    <a:pt x="1" y="12681"/>
                    <a:pt x="16703" y="21557"/>
                    <a:pt x="16703" y="21557"/>
                  </a:cubicBezTo>
                  <a:lnTo>
                    <a:pt x="32034" y="19620"/>
                  </a:lnTo>
                  <a:cubicBezTo>
                    <a:pt x="32034" y="19620"/>
                    <a:pt x="45187" y="14456"/>
                    <a:pt x="41717" y="8162"/>
                  </a:cubicBezTo>
                  <a:cubicBezTo>
                    <a:pt x="41108" y="7031"/>
                    <a:pt x="40254" y="6557"/>
                    <a:pt x="39253" y="6557"/>
                  </a:cubicBezTo>
                  <a:cubicBezTo>
                    <a:pt x="34679" y="6557"/>
                    <a:pt x="27021" y="16445"/>
                    <a:pt x="25499" y="18894"/>
                  </a:cubicBezTo>
                  <a:cubicBezTo>
                    <a:pt x="25499" y="18894"/>
                    <a:pt x="30985" y="2030"/>
                    <a:pt x="25499" y="174"/>
                  </a:cubicBezTo>
                  <a:cubicBezTo>
                    <a:pt x="25159" y="56"/>
                    <a:pt x="24837" y="0"/>
                    <a:pt x="24532"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
            <p:cNvSpPr/>
            <p:nvPr/>
          </p:nvSpPr>
          <p:spPr>
            <a:xfrm>
              <a:off x="1403450" y="4684100"/>
              <a:ext cx="958200" cy="762525"/>
            </a:xfrm>
            <a:custGeom>
              <a:rect b="b" l="l" r="r" t="t"/>
              <a:pathLst>
                <a:path extrusionOk="0" h="30501" w="38328">
                  <a:moveTo>
                    <a:pt x="0" y="0"/>
                  </a:moveTo>
                  <a:lnTo>
                    <a:pt x="7101" y="30501"/>
                  </a:lnTo>
                  <a:lnTo>
                    <a:pt x="30904" y="30501"/>
                  </a:lnTo>
                  <a:lnTo>
                    <a:pt x="38327" y="0"/>
                  </a:lnTo>
                  <a:close/>
                </a:path>
              </a:pathLst>
            </a:custGeom>
            <a:solidFill>
              <a:srgbClr val="FF6B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
            <p:cNvSpPr/>
            <p:nvPr/>
          </p:nvSpPr>
          <p:spPr>
            <a:xfrm>
              <a:off x="1514400" y="4731275"/>
              <a:ext cx="758100" cy="275700"/>
            </a:xfrm>
            <a:custGeom>
              <a:rect b="b" l="l" r="r" t="t"/>
              <a:pathLst>
                <a:path extrusionOk="0" h="11028" w="30324">
                  <a:moveTo>
                    <a:pt x="10328" y="130"/>
                  </a:moveTo>
                  <a:cubicBezTo>
                    <a:pt x="10732" y="372"/>
                    <a:pt x="11054" y="776"/>
                    <a:pt x="11135" y="1260"/>
                  </a:cubicBezTo>
                  <a:cubicBezTo>
                    <a:pt x="11377" y="2148"/>
                    <a:pt x="11458" y="4003"/>
                    <a:pt x="9118" y="7070"/>
                  </a:cubicBezTo>
                  <a:cubicBezTo>
                    <a:pt x="7504" y="4165"/>
                    <a:pt x="7988" y="1906"/>
                    <a:pt x="8956" y="776"/>
                  </a:cubicBezTo>
                  <a:cubicBezTo>
                    <a:pt x="9279" y="453"/>
                    <a:pt x="9683" y="211"/>
                    <a:pt x="10086" y="130"/>
                  </a:cubicBezTo>
                  <a:close/>
                  <a:moveTo>
                    <a:pt x="21544" y="372"/>
                  </a:moveTo>
                  <a:cubicBezTo>
                    <a:pt x="21867" y="453"/>
                    <a:pt x="22109" y="695"/>
                    <a:pt x="22270" y="1018"/>
                  </a:cubicBezTo>
                  <a:cubicBezTo>
                    <a:pt x="22916" y="2067"/>
                    <a:pt x="22996" y="4326"/>
                    <a:pt x="21544" y="7231"/>
                  </a:cubicBezTo>
                  <a:cubicBezTo>
                    <a:pt x="20737" y="6343"/>
                    <a:pt x="20172" y="5214"/>
                    <a:pt x="20172" y="4003"/>
                  </a:cubicBezTo>
                  <a:cubicBezTo>
                    <a:pt x="19849" y="2874"/>
                    <a:pt x="20092" y="1663"/>
                    <a:pt x="20737" y="695"/>
                  </a:cubicBezTo>
                  <a:cubicBezTo>
                    <a:pt x="20898" y="534"/>
                    <a:pt x="21141" y="372"/>
                    <a:pt x="21463" y="372"/>
                  </a:cubicBezTo>
                  <a:close/>
                  <a:moveTo>
                    <a:pt x="10097" y="1"/>
                  </a:moveTo>
                  <a:cubicBezTo>
                    <a:pt x="9594" y="1"/>
                    <a:pt x="9133" y="246"/>
                    <a:pt x="8876" y="695"/>
                  </a:cubicBezTo>
                  <a:cubicBezTo>
                    <a:pt x="7827" y="1825"/>
                    <a:pt x="7262" y="4246"/>
                    <a:pt x="8956" y="7150"/>
                  </a:cubicBezTo>
                  <a:cubicBezTo>
                    <a:pt x="8956" y="7150"/>
                    <a:pt x="8956" y="7231"/>
                    <a:pt x="9037" y="7312"/>
                  </a:cubicBezTo>
                  <a:cubicBezTo>
                    <a:pt x="7578" y="9220"/>
                    <a:pt x="5376" y="10270"/>
                    <a:pt x="3112" y="10270"/>
                  </a:cubicBezTo>
                  <a:cubicBezTo>
                    <a:pt x="2121" y="10270"/>
                    <a:pt x="1119" y="10069"/>
                    <a:pt x="161" y="9652"/>
                  </a:cubicBezTo>
                  <a:cubicBezTo>
                    <a:pt x="121" y="9611"/>
                    <a:pt x="101" y="9591"/>
                    <a:pt x="81" y="9591"/>
                  </a:cubicBezTo>
                  <a:cubicBezTo>
                    <a:pt x="61" y="9591"/>
                    <a:pt x="40" y="9611"/>
                    <a:pt x="0" y="9652"/>
                  </a:cubicBezTo>
                  <a:cubicBezTo>
                    <a:pt x="0" y="9732"/>
                    <a:pt x="0" y="9732"/>
                    <a:pt x="0" y="9813"/>
                  </a:cubicBezTo>
                  <a:cubicBezTo>
                    <a:pt x="982" y="10230"/>
                    <a:pt x="2016" y="10431"/>
                    <a:pt x="3039" y="10431"/>
                  </a:cubicBezTo>
                  <a:cubicBezTo>
                    <a:pt x="5379" y="10431"/>
                    <a:pt x="7658" y="9382"/>
                    <a:pt x="9118" y="7473"/>
                  </a:cubicBezTo>
                  <a:cubicBezTo>
                    <a:pt x="10570" y="9732"/>
                    <a:pt x="13072" y="11023"/>
                    <a:pt x="15734" y="11023"/>
                  </a:cubicBezTo>
                  <a:cubicBezTo>
                    <a:pt x="15808" y="11026"/>
                    <a:pt x="15881" y="11027"/>
                    <a:pt x="15955" y="11027"/>
                  </a:cubicBezTo>
                  <a:cubicBezTo>
                    <a:pt x="18210" y="11027"/>
                    <a:pt x="20288" y="9833"/>
                    <a:pt x="21383" y="7957"/>
                  </a:cubicBezTo>
                  <a:cubicBezTo>
                    <a:pt x="21463" y="7796"/>
                    <a:pt x="21544" y="7634"/>
                    <a:pt x="21625" y="7554"/>
                  </a:cubicBezTo>
                  <a:cubicBezTo>
                    <a:pt x="21867" y="7715"/>
                    <a:pt x="22189" y="7877"/>
                    <a:pt x="22432" y="8038"/>
                  </a:cubicBezTo>
                  <a:cubicBezTo>
                    <a:pt x="23816" y="8601"/>
                    <a:pt x="25294" y="9094"/>
                    <a:pt x="26728" y="9094"/>
                  </a:cubicBezTo>
                  <a:cubicBezTo>
                    <a:pt x="27967" y="9094"/>
                    <a:pt x="29173" y="8725"/>
                    <a:pt x="30258" y="7715"/>
                  </a:cubicBezTo>
                  <a:cubicBezTo>
                    <a:pt x="30324" y="7650"/>
                    <a:pt x="30230" y="7532"/>
                    <a:pt x="30150" y="7532"/>
                  </a:cubicBezTo>
                  <a:cubicBezTo>
                    <a:pt x="30131" y="7532"/>
                    <a:pt x="30112" y="7538"/>
                    <a:pt x="30097" y="7554"/>
                  </a:cubicBezTo>
                  <a:cubicBezTo>
                    <a:pt x="29102" y="8512"/>
                    <a:pt x="27956" y="8864"/>
                    <a:pt x="26765" y="8864"/>
                  </a:cubicBezTo>
                  <a:cubicBezTo>
                    <a:pt x="25349" y="8864"/>
                    <a:pt x="23871" y="8366"/>
                    <a:pt x="22512" y="7796"/>
                  </a:cubicBezTo>
                  <a:cubicBezTo>
                    <a:pt x="22270" y="7715"/>
                    <a:pt x="21947" y="7554"/>
                    <a:pt x="21705" y="7392"/>
                  </a:cubicBezTo>
                  <a:cubicBezTo>
                    <a:pt x="23238" y="4407"/>
                    <a:pt x="23077" y="2067"/>
                    <a:pt x="22432" y="937"/>
                  </a:cubicBezTo>
                  <a:cubicBezTo>
                    <a:pt x="22270" y="534"/>
                    <a:pt x="21947" y="292"/>
                    <a:pt x="21463" y="211"/>
                  </a:cubicBezTo>
                  <a:cubicBezTo>
                    <a:pt x="21141" y="211"/>
                    <a:pt x="20818" y="372"/>
                    <a:pt x="20576" y="614"/>
                  </a:cubicBezTo>
                  <a:cubicBezTo>
                    <a:pt x="19849" y="1663"/>
                    <a:pt x="19688" y="2874"/>
                    <a:pt x="19930" y="4084"/>
                  </a:cubicBezTo>
                  <a:cubicBezTo>
                    <a:pt x="20011" y="5375"/>
                    <a:pt x="20576" y="6505"/>
                    <a:pt x="21463" y="7392"/>
                  </a:cubicBezTo>
                  <a:cubicBezTo>
                    <a:pt x="21383" y="7554"/>
                    <a:pt x="21302" y="7715"/>
                    <a:pt x="21221" y="7796"/>
                  </a:cubicBezTo>
                  <a:cubicBezTo>
                    <a:pt x="20127" y="9671"/>
                    <a:pt x="18125" y="10866"/>
                    <a:pt x="15947" y="10866"/>
                  </a:cubicBezTo>
                  <a:cubicBezTo>
                    <a:pt x="15876" y="10866"/>
                    <a:pt x="15805" y="10865"/>
                    <a:pt x="15734" y="10862"/>
                  </a:cubicBezTo>
                  <a:cubicBezTo>
                    <a:pt x="13152" y="10862"/>
                    <a:pt x="10651" y="9571"/>
                    <a:pt x="9279" y="7312"/>
                  </a:cubicBezTo>
                  <a:cubicBezTo>
                    <a:pt x="11700" y="4165"/>
                    <a:pt x="11619" y="2148"/>
                    <a:pt x="11377" y="1260"/>
                  </a:cubicBezTo>
                  <a:cubicBezTo>
                    <a:pt x="11296" y="695"/>
                    <a:pt x="10893" y="292"/>
                    <a:pt x="10490" y="50"/>
                  </a:cubicBezTo>
                  <a:cubicBezTo>
                    <a:pt x="10358" y="17"/>
                    <a:pt x="10226" y="1"/>
                    <a:pt x="10097"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
            <p:cNvSpPr/>
            <p:nvPr/>
          </p:nvSpPr>
          <p:spPr>
            <a:xfrm>
              <a:off x="1574900" y="5085150"/>
              <a:ext cx="629400" cy="276850"/>
            </a:xfrm>
            <a:custGeom>
              <a:rect b="b" l="l" r="r" t="t"/>
              <a:pathLst>
                <a:path extrusionOk="0" h="11074" w="25176">
                  <a:moveTo>
                    <a:pt x="7908" y="177"/>
                  </a:moveTo>
                  <a:cubicBezTo>
                    <a:pt x="8312" y="419"/>
                    <a:pt x="8634" y="822"/>
                    <a:pt x="8715" y="1306"/>
                  </a:cubicBezTo>
                  <a:cubicBezTo>
                    <a:pt x="8957" y="2194"/>
                    <a:pt x="8957" y="4050"/>
                    <a:pt x="6698" y="7035"/>
                  </a:cubicBezTo>
                  <a:cubicBezTo>
                    <a:pt x="5084" y="4211"/>
                    <a:pt x="5568" y="1952"/>
                    <a:pt x="6536" y="822"/>
                  </a:cubicBezTo>
                  <a:cubicBezTo>
                    <a:pt x="6859" y="499"/>
                    <a:pt x="7263" y="257"/>
                    <a:pt x="7666" y="177"/>
                  </a:cubicBezTo>
                  <a:close/>
                  <a:moveTo>
                    <a:pt x="19124" y="419"/>
                  </a:moveTo>
                  <a:cubicBezTo>
                    <a:pt x="19447" y="499"/>
                    <a:pt x="19689" y="661"/>
                    <a:pt x="19850" y="1064"/>
                  </a:cubicBezTo>
                  <a:cubicBezTo>
                    <a:pt x="20496" y="2113"/>
                    <a:pt x="20576" y="4373"/>
                    <a:pt x="19124" y="7277"/>
                  </a:cubicBezTo>
                  <a:cubicBezTo>
                    <a:pt x="18317" y="6390"/>
                    <a:pt x="17752" y="5260"/>
                    <a:pt x="17752" y="4050"/>
                  </a:cubicBezTo>
                  <a:cubicBezTo>
                    <a:pt x="17429" y="2920"/>
                    <a:pt x="17672" y="1710"/>
                    <a:pt x="18317" y="741"/>
                  </a:cubicBezTo>
                  <a:cubicBezTo>
                    <a:pt x="18478" y="499"/>
                    <a:pt x="18721" y="419"/>
                    <a:pt x="19043" y="419"/>
                  </a:cubicBezTo>
                  <a:close/>
                  <a:moveTo>
                    <a:pt x="7747" y="0"/>
                  </a:moveTo>
                  <a:cubicBezTo>
                    <a:pt x="7187" y="0"/>
                    <a:pt x="6658" y="247"/>
                    <a:pt x="6375" y="741"/>
                  </a:cubicBezTo>
                  <a:cubicBezTo>
                    <a:pt x="5407" y="1871"/>
                    <a:pt x="4842" y="4211"/>
                    <a:pt x="6456" y="7197"/>
                  </a:cubicBezTo>
                  <a:cubicBezTo>
                    <a:pt x="6536" y="7197"/>
                    <a:pt x="6536" y="7277"/>
                    <a:pt x="6536" y="7277"/>
                  </a:cubicBezTo>
                  <a:cubicBezTo>
                    <a:pt x="5181" y="9235"/>
                    <a:pt x="2983" y="10279"/>
                    <a:pt x="663" y="10279"/>
                  </a:cubicBezTo>
                  <a:cubicBezTo>
                    <a:pt x="497" y="10279"/>
                    <a:pt x="330" y="10274"/>
                    <a:pt x="162" y="10263"/>
                  </a:cubicBezTo>
                  <a:cubicBezTo>
                    <a:pt x="1" y="10263"/>
                    <a:pt x="1" y="10424"/>
                    <a:pt x="162" y="10424"/>
                  </a:cubicBezTo>
                  <a:cubicBezTo>
                    <a:pt x="386" y="10446"/>
                    <a:pt x="611" y="10457"/>
                    <a:pt x="834" y="10457"/>
                  </a:cubicBezTo>
                  <a:cubicBezTo>
                    <a:pt x="3104" y="10457"/>
                    <a:pt x="5302" y="9356"/>
                    <a:pt x="6698" y="7519"/>
                  </a:cubicBezTo>
                  <a:cubicBezTo>
                    <a:pt x="8150" y="9698"/>
                    <a:pt x="10652" y="11070"/>
                    <a:pt x="13314" y="11070"/>
                  </a:cubicBezTo>
                  <a:cubicBezTo>
                    <a:pt x="13388" y="11072"/>
                    <a:pt x="13461" y="11074"/>
                    <a:pt x="13535" y="11074"/>
                  </a:cubicBezTo>
                  <a:cubicBezTo>
                    <a:pt x="15790" y="11074"/>
                    <a:pt x="17871" y="9877"/>
                    <a:pt x="19043" y="7923"/>
                  </a:cubicBezTo>
                  <a:lnTo>
                    <a:pt x="19205" y="7600"/>
                  </a:lnTo>
                  <a:cubicBezTo>
                    <a:pt x="19447" y="7761"/>
                    <a:pt x="19769" y="7923"/>
                    <a:pt x="20012" y="8004"/>
                  </a:cubicBezTo>
                  <a:cubicBezTo>
                    <a:pt x="21489" y="8668"/>
                    <a:pt x="23034" y="9063"/>
                    <a:pt x="24647" y="9063"/>
                  </a:cubicBezTo>
                  <a:cubicBezTo>
                    <a:pt x="24795" y="9063"/>
                    <a:pt x="24945" y="9059"/>
                    <a:pt x="25095" y="9052"/>
                  </a:cubicBezTo>
                  <a:cubicBezTo>
                    <a:pt x="25095" y="9052"/>
                    <a:pt x="25176" y="8972"/>
                    <a:pt x="25176" y="8891"/>
                  </a:cubicBezTo>
                  <a:cubicBezTo>
                    <a:pt x="25176" y="8891"/>
                    <a:pt x="25095" y="8810"/>
                    <a:pt x="25014" y="8810"/>
                  </a:cubicBezTo>
                  <a:cubicBezTo>
                    <a:pt x="24845" y="8818"/>
                    <a:pt x="24676" y="8823"/>
                    <a:pt x="24508" y="8823"/>
                  </a:cubicBezTo>
                  <a:cubicBezTo>
                    <a:pt x="22998" y="8823"/>
                    <a:pt x="21553" y="8496"/>
                    <a:pt x="20173" y="7842"/>
                  </a:cubicBezTo>
                  <a:cubicBezTo>
                    <a:pt x="19850" y="7681"/>
                    <a:pt x="19608" y="7519"/>
                    <a:pt x="19366" y="7358"/>
                  </a:cubicBezTo>
                  <a:cubicBezTo>
                    <a:pt x="20818" y="4373"/>
                    <a:pt x="20657" y="2033"/>
                    <a:pt x="20092" y="903"/>
                  </a:cubicBezTo>
                  <a:cubicBezTo>
                    <a:pt x="19850" y="499"/>
                    <a:pt x="19527" y="257"/>
                    <a:pt x="19124" y="177"/>
                  </a:cubicBezTo>
                  <a:cubicBezTo>
                    <a:pt x="18801" y="177"/>
                    <a:pt x="18398" y="338"/>
                    <a:pt x="18156" y="580"/>
                  </a:cubicBezTo>
                  <a:cubicBezTo>
                    <a:pt x="17510" y="1629"/>
                    <a:pt x="17268" y="2920"/>
                    <a:pt x="17591" y="4130"/>
                  </a:cubicBezTo>
                  <a:cubicBezTo>
                    <a:pt x="17591" y="5341"/>
                    <a:pt x="18156" y="6551"/>
                    <a:pt x="19043" y="7439"/>
                  </a:cubicBezTo>
                  <a:cubicBezTo>
                    <a:pt x="18963" y="7600"/>
                    <a:pt x="18882" y="7681"/>
                    <a:pt x="18801" y="7842"/>
                  </a:cubicBezTo>
                  <a:cubicBezTo>
                    <a:pt x="17672" y="9779"/>
                    <a:pt x="15574" y="10908"/>
                    <a:pt x="13314" y="10908"/>
                  </a:cubicBezTo>
                  <a:cubicBezTo>
                    <a:pt x="10652" y="10908"/>
                    <a:pt x="8231" y="9537"/>
                    <a:pt x="6779" y="7358"/>
                  </a:cubicBezTo>
                  <a:cubicBezTo>
                    <a:pt x="9199" y="4211"/>
                    <a:pt x="9119" y="2194"/>
                    <a:pt x="8876" y="1306"/>
                  </a:cubicBezTo>
                  <a:cubicBezTo>
                    <a:pt x="8796" y="741"/>
                    <a:pt x="8473" y="257"/>
                    <a:pt x="7989" y="15"/>
                  </a:cubicBezTo>
                  <a:cubicBezTo>
                    <a:pt x="7908" y="5"/>
                    <a:pt x="7828" y="0"/>
                    <a:pt x="7747"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
            <p:cNvSpPr/>
            <p:nvPr/>
          </p:nvSpPr>
          <p:spPr>
            <a:xfrm>
              <a:off x="1980375" y="4448575"/>
              <a:ext cx="272350" cy="239575"/>
            </a:xfrm>
            <a:custGeom>
              <a:rect b="b" l="l" r="r" t="t"/>
              <a:pathLst>
                <a:path extrusionOk="0" h="9583" w="10894">
                  <a:moveTo>
                    <a:pt x="10772" y="1"/>
                  </a:moveTo>
                  <a:cubicBezTo>
                    <a:pt x="10752" y="1"/>
                    <a:pt x="10732" y="21"/>
                    <a:pt x="10732" y="61"/>
                  </a:cubicBezTo>
                  <a:lnTo>
                    <a:pt x="0" y="9421"/>
                  </a:lnTo>
                  <a:cubicBezTo>
                    <a:pt x="0" y="9421"/>
                    <a:pt x="0" y="9502"/>
                    <a:pt x="0" y="9502"/>
                  </a:cubicBezTo>
                  <a:cubicBezTo>
                    <a:pt x="40" y="9542"/>
                    <a:pt x="61" y="9562"/>
                    <a:pt x="71" y="9562"/>
                  </a:cubicBezTo>
                  <a:cubicBezTo>
                    <a:pt x="81" y="9562"/>
                    <a:pt x="81" y="9542"/>
                    <a:pt x="81" y="9502"/>
                  </a:cubicBezTo>
                  <a:cubicBezTo>
                    <a:pt x="81" y="9583"/>
                    <a:pt x="162" y="9583"/>
                    <a:pt x="162" y="9583"/>
                  </a:cubicBezTo>
                  <a:lnTo>
                    <a:pt x="10812" y="142"/>
                  </a:lnTo>
                  <a:cubicBezTo>
                    <a:pt x="10893" y="142"/>
                    <a:pt x="10893" y="61"/>
                    <a:pt x="10812" y="61"/>
                  </a:cubicBezTo>
                  <a:cubicBezTo>
                    <a:pt x="10812" y="21"/>
                    <a:pt x="10792" y="1"/>
                    <a:pt x="1077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
            <p:cNvSpPr/>
            <p:nvPr/>
          </p:nvSpPr>
          <p:spPr>
            <a:xfrm>
              <a:off x="1859325" y="4283850"/>
              <a:ext cx="36350" cy="402275"/>
            </a:xfrm>
            <a:custGeom>
              <a:rect b="b" l="l" r="r" t="t"/>
              <a:pathLst>
                <a:path extrusionOk="0" h="16091" w="1454">
                  <a:moveTo>
                    <a:pt x="1320" y="0"/>
                  </a:moveTo>
                  <a:cubicBezTo>
                    <a:pt x="1292" y="0"/>
                    <a:pt x="1292" y="57"/>
                    <a:pt x="1292" y="114"/>
                  </a:cubicBezTo>
                  <a:lnTo>
                    <a:pt x="1" y="16010"/>
                  </a:lnTo>
                  <a:cubicBezTo>
                    <a:pt x="1" y="16091"/>
                    <a:pt x="82" y="16091"/>
                    <a:pt x="162" y="16091"/>
                  </a:cubicBezTo>
                  <a:cubicBezTo>
                    <a:pt x="162" y="16091"/>
                    <a:pt x="243" y="16091"/>
                    <a:pt x="243" y="16010"/>
                  </a:cubicBezTo>
                  <a:lnTo>
                    <a:pt x="1453" y="114"/>
                  </a:lnTo>
                  <a:cubicBezTo>
                    <a:pt x="1453" y="34"/>
                    <a:pt x="1453" y="34"/>
                    <a:pt x="1373" y="34"/>
                  </a:cubicBezTo>
                  <a:cubicBezTo>
                    <a:pt x="1349" y="10"/>
                    <a:pt x="1332" y="0"/>
                    <a:pt x="132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
            <p:cNvSpPr/>
            <p:nvPr/>
          </p:nvSpPr>
          <p:spPr>
            <a:xfrm>
              <a:off x="1507575" y="4460475"/>
              <a:ext cx="234775" cy="229200"/>
            </a:xfrm>
            <a:custGeom>
              <a:rect b="b" l="l" r="r" t="t"/>
              <a:pathLst>
                <a:path extrusionOk="0" h="9168" w="9391">
                  <a:moveTo>
                    <a:pt x="106" y="0"/>
                  </a:moveTo>
                  <a:cubicBezTo>
                    <a:pt x="43" y="0"/>
                    <a:pt x="0" y="94"/>
                    <a:pt x="112" y="150"/>
                  </a:cubicBezTo>
                  <a:lnTo>
                    <a:pt x="9310" y="9107"/>
                  </a:lnTo>
                  <a:cubicBezTo>
                    <a:pt x="9310" y="9147"/>
                    <a:pt x="9310" y="9167"/>
                    <a:pt x="9320" y="9167"/>
                  </a:cubicBezTo>
                  <a:cubicBezTo>
                    <a:pt x="9330" y="9167"/>
                    <a:pt x="9351" y="9147"/>
                    <a:pt x="9391" y="9107"/>
                  </a:cubicBezTo>
                  <a:cubicBezTo>
                    <a:pt x="9391" y="9107"/>
                    <a:pt x="9391" y="9026"/>
                    <a:pt x="9391" y="8945"/>
                  </a:cubicBezTo>
                  <a:lnTo>
                    <a:pt x="192" y="69"/>
                  </a:lnTo>
                  <a:cubicBezTo>
                    <a:pt x="167" y="19"/>
                    <a:pt x="135" y="0"/>
                    <a:pt x="10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
            <p:cNvSpPr/>
            <p:nvPr/>
          </p:nvSpPr>
          <p:spPr>
            <a:xfrm>
              <a:off x="2176025" y="4399650"/>
              <a:ext cx="113000" cy="133175"/>
            </a:xfrm>
            <a:custGeom>
              <a:rect b="b" l="l" r="r" t="t"/>
              <a:pathLst>
                <a:path extrusionOk="0" h="5327" w="4520">
                  <a:moveTo>
                    <a:pt x="324" y="1"/>
                  </a:moveTo>
                  <a:cubicBezTo>
                    <a:pt x="243" y="1"/>
                    <a:pt x="243" y="82"/>
                    <a:pt x="243" y="162"/>
                  </a:cubicBezTo>
                  <a:cubicBezTo>
                    <a:pt x="324" y="324"/>
                    <a:pt x="82" y="2906"/>
                    <a:pt x="1" y="4520"/>
                  </a:cubicBezTo>
                  <a:lnTo>
                    <a:pt x="1" y="4600"/>
                  </a:lnTo>
                  <a:lnTo>
                    <a:pt x="4358" y="5326"/>
                  </a:lnTo>
                  <a:lnTo>
                    <a:pt x="4439" y="5326"/>
                  </a:lnTo>
                  <a:cubicBezTo>
                    <a:pt x="4520" y="5326"/>
                    <a:pt x="4520" y="5165"/>
                    <a:pt x="4439" y="5165"/>
                  </a:cubicBezTo>
                  <a:lnTo>
                    <a:pt x="162" y="4439"/>
                  </a:lnTo>
                  <a:cubicBezTo>
                    <a:pt x="243" y="3067"/>
                    <a:pt x="485" y="243"/>
                    <a:pt x="485" y="82"/>
                  </a:cubicBezTo>
                  <a:cubicBezTo>
                    <a:pt x="404" y="1"/>
                    <a:pt x="404" y="1"/>
                    <a:pt x="324"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
            <p:cNvSpPr/>
            <p:nvPr/>
          </p:nvSpPr>
          <p:spPr>
            <a:xfrm>
              <a:off x="2097375" y="4462200"/>
              <a:ext cx="115000" cy="139200"/>
            </a:xfrm>
            <a:custGeom>
              <a:rect b="b" l="l" r="r" t="t"/>
              <a:pathLst>
                <a:path extrusionOk="0" h="5568" w="4600">
                  <a:moveTo>
                    <a:pt x="484" y="0"/>
                  </a:moveTo>
                  <a:cubicBezTo>
                    <a:pt x="404" y="0"/>
                    <a:pt x="404" y="81"/>
                    <a:pt x="404" y="162"/>
                  </a:cubicBezTo>
                  <a:cubicBezTo>
                    <a:pt x="484" y="323"/>
                    <a:pt x="242" y="2824"/>
                    <a:pt x="0" y="4519"/>
                  </a:cubicBezTo>
                  <a:lnTo>
                    <a:pt x="0" y="4680"/>
                  </a:lnTo>
                  <a:lnTo>
                    <a:pt x="4438" y="5568"/>
                  </a:lnTo>
                  <a:cubicBezTo>
                    <a:pt x="4519" y="5568"/>
                    <a:pt x="4599" y="5406"/>
                    <a:pt x="4519" y="5406"/>
                  </a:cubicBezTo>
                  <a:cubicBezTo>
                    <a:pt x="4519" y="5326"/>
                    <a:pt x="4519" y="5245"/>
                    <a:pt x="4438" y="5245"/>
                  </a:cubicBezTo>
                  <a:lnTo>
                    <a:pt x="242" y="4438"/>
                  </a:lnTo>
                  <a:cubicBezTo>
                    <a:pt x="404" y="3067"/>
                    <a:pt x="646" y="242"/>
                    <a:pt x="646" y="81"/>
                  </a:cubicBezTo>
                  <a:cubicBezTo>
                    <a:pt x="565" y="0"/>
                    <a:pt x="565" y="0"/>
                    <a:pt x="484"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
            <p:cNvSpPr/>
            <p:nvPr/>
          </p:nvSpPr>
          <p:spPr>
            <a:xfrm>
              <a:off x="2028775" y="4528775"/>
              <a:ext cx="113000" cy="133150"/>
            </a:xfrm>
            <a:custGeom>
              <a:rect b="b" l="l" r="r" t="t"/>
              <a:pathLst>
                <a:path extrusionOk="0" h="5326" w="4520">
                  <a:moveTo>
                    <a:pt x="323" y="0"/>
                  </a:moveTo>
                  <a:cubicBezTo>
                    <a:pt x="243" y="0"/>
                    <a:pt x="243" y="81"/>
                    <a:pt x="243" y="161"/>
                  </a:cubicBezTo>
                  <a:cubicBezTo>
                    <a:pt x="323" y="323"/>
                    <a:pt x="81" y="2824"/>
                    <a:pt x="1" y="4519"/>
                  </a:cubicBezTo>
                  <a:lnTo>
                    <a:pt x="1" y="4599"/>
                  </a:lnTo>
                  <a:lnTo>
                    <a:pt x="4358" y="5326"/>
                  </a:lnTo>
                  <a:cubicBezTo>
                    <a:pt x="4519" y="5326"/>
                    <a:pt x="4519" y="5164"/>
                    <a:pt x="4358" y="5164"/>
                  </a:cubicBezTo>
                  <a:lnTo>
                    <a:pt x="162" y="4438"/>
                  </a:lnTo>
                  <a:cubicBezTo>
                    <a:pt x="243" y="3066"/>
                    <a:pt x="404" y="242"/>
                    <a:pt x="404" y="81"/>
                  </a:cubicBezTo>
                  <a:cubicBezTo>
                    <a:pt x="404" y="0"/>
                    <a:pt x="404" y="0"/>
                    <a:pt x="3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
            <p:cNvSpPr/>
            <p:nvPr/>
          </p:nvSpPr>
          <p:spPr>
            <a:xfrm>
              <a:off x="1463950" y="4404875"/>
              <a:ext cx="113000" cy="134000"/>
            </a:xfrm>
            <a:custGeom>
              <a:rect b="b" l="l" r="r" t="t"/>
              <a:pathLst>
                <a:path extrusionOk="0" h="5360" w="4520">
                  <a:moveTo>
                    <a:pt x="4128" y="1"/>
                  </a:moveTo>
                  <a:cubicBezTo>
                    <a:pt x="4076" y="1"/>
                    <a:pt x="4035" y="58"/>
                    <a:pt x="4035" y="115"/>
                  </a:cubicBezTo>
                  <a:cubicBezTo>
                    <a:pt x="4035" y="276"/>
                    <a:pt x="4197" y="3100"/>
                    <a:pt x="4358" y="4472"/>
                  </a:cubicBezTo>
                  <a:lnTo>
                    <a:pt x="81" y="5198"/>
                  </a:lnTo>
                  <a:cubicBezTo>
                    <a:pt x="1" y="5198"/>
                    <a:pt x="1" y="5198"/>
                    <a:pt x="1" y="5279"/>
                  </a:cubicBezTo>
                  <a:cubicBezTo>
                    <a:pt x="1" y="5360"/>
                    <a:pt x="81" y="5360"/>
                    <a:pt x="81" y="5360"/>
                  </a:cubicBezTo>
                  <a:lnTo>
                    <a:pt x="4519" y="4633"/>
                  </a:lnTo>
                  <a:lnTo>
                    <a:pt x="4519" y="4553"/>
                  </a:lnTo>
                  <a:cubicBezTo>
                    <a:pt x="4439" y="2858"/>
                    <a:pt x="4277" y="357"/>
                    <a:pt x="4277" y="115"/>
                  </a:cubicBezTo>
                  <a:cubicBezTo>
                    <a:pt x="4277" y="115"/>
                    <a:pt x="4197" y="34"/>
                    <a:pt x="4197" y="34"/>
                  </a:cubicBezTo>
                  <a:cubicBezTo>
                    <a:pt x="4173" y="10"/>
                    <a:pt x="4149" y="1"/>
                    <a:pt x="412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
            <p:cNvSpPr/>
            <p:nvPr/>
          </p:nvSpPr>
          <p:spPr>
            <a:xfrm>
              <a:off x="1540600" y="4469425"/>
              <a:ext cx="104925" cy="134000"/>
            </a:xfrm>
            <a:custGeom>
              <a:rect b="b" l="l" r="r" t="t"/>
              <a:pathLst>
                <a:path extrusionOk="0" h="5360" w="4197">
                  <a:moveTo>
                    <a:pt x="4099" y="1"/>
                  </a:moveTo>
                  <a:cubicBezTo>
                    <a:pt x="4076" y="1"/>
                    <a:pt x="4035" y="58"/>
                    <a:pt x="4035" y="115"/>
                  </a:cubicBezTo>
                  <a:cubicBezTo>
                    <a:pt x="3955" y="276"/>
                    <a:pt x="3955" y="3423"/>
                    <a:pt x="3955" y="4553"/>
                  </a:cubicBezTo>
                  <a:lnTo>
                    <a:pt x="82" y="5198"/>
                  </a:lnTo>
                  <a:cubicBezTo>
                    <a:pt x="1" y="5198"/>
                    <a:pt x="1" y="5198"/>
                    <a:pt x="1" y="5279"/>
                  </a:cubicBezTo>
                  <a:cubicBezTo>
                    <a:pt x="1" y="5360"/>
                    <a:pt x="1" y="5360"/>
                    <a:pt x="82" y="5360"/>
                  </a:cubicBezTo>
                  <a:lnTo>
                    <a:pt x="4116" y="4714"/>
                  </a:lnTo>
                  <a:lnTo>
                    <a:pt x="4116" y="4633"/>
                  </a:lnTo>
                  <a:cubicBezTo>
                    <a:pt x="4116" y="2939"/>
                    <a:pt x="4197" y="276"/>
                    <a:pt x="4197" y="115"/>
                  </a:cubicBezTo>
                  <a:cubicBezTo>
                    <a:pt x="4197" y="115"/>
                    <a:pt x="4197" y="34"/>
                    <a:pt x="4116" y="34"/>
                  </a:cubicBezTo>
                  <a:cubicBezTo>
                    <a:pt x="4116" y="10"/>
                    <a:pt x="4109" y="1"/>
                    <a:pt x="409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
            <p:cNvSpPr/>
            <p:nvPr/>
          </p:nvSpPr>
          <p:spPr>
            <a:xfrm>
              <a:off x="1637450" y="4598475"/>
              <a:ext cx="74650" cy="77575"/>
            </a:xfrm>
            <a:custGeom>
              <a:rect b="b" l="l" r="r" t="t"/>
              <a:pathLst>
                <a:path extrusionOk="0" h="3103" w="2986">
                  <a:moveTo>
                    <a:pt x="2687" y="0"/>
                  </a:moveTo>
                  <a:cubicBezTo>
                    <a:pt x="2663" y="0"/>
                    <a:pt x="2663" y="36"/>
                    <a:pt x="2663" y="36"/>
                  </a:cubicBezTo>
                  <a:cubicBezTo>
                    <a:pt x="2663" y="762"/>
                    <a:pt x="2663" y="1489"/>
                    <a:pt x="2824" y="2215"/>
                  </a:cubicBezTo>
                  <a:lnTo>
                    <a:pt x="161" y="2941"/>
                  </a:lnTo>
                  <a:cubicBezTo>
                    <a:pt x="81" y="2941"/>
                    <a:pt x="0" y="2941"/>
                    <a:pt x="81" y="3022"/>
                  </a:cubicBezTo>
                  <a:cubicBezTo>
                    <a:pt x="81" y="3102"/>
                    <a:pt x="81" y="3102"/>
                    <a:pt x="161" y="3102"/>
                  </a:cubicBezTo>
                  <a:lnTo>
                    <a:pt x="2986" y="2376"/>
                  </a:lnTo>
                  <a:lnTo>
                    <a:pt x="2986" y="2295"/>
                  </a:lnTo>
                  <a:cubicBezTo>
                    <a:pt x="2905" y="1569"/>
                    <a:pt x="2824" y="843"/>
                    <a:pt x="2824" y="117"/>
                  </a:cubicBezTo>
                  <a:cubicBezTo>
                    <a:pt x="2824" y="36"/>
                    <a:pt x="2824" y="36"/>
                    <a:pt x="2743" y="36"/>
                  </a:cubicBezTo>
                  <a:cubicBezTo>
                    <a:pt x="2717" y="9"/>
                    <a:pt x="2699" y="0"/>
                    <a:pt x="268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
            <p:cNvSpPr/>
            <p:nvPr/>
          </p:nvSpPr>
          <p:spPr>
            <a:xfrm>
              <a:off x="1833100" y="4302825"/>
              <a:ext cx="122700" cy="86775"/>
            </a:xfrm>
            <a:custGeom>
              <a:rect b="b" l="l" r="r" t="t"/>
              <a:pathLst>
                <a:path extrusionOk="0" h="3471" w="4908">
                  <a:moveTo>
                    <a:pt x="82" y="1"/>
                  </a:moveTo>
                  <a:cubicBezTo>
                    <a:pt x="1" y="82"/>
                    <a:pt x="1" y="162"/>
                    <a:pt x="82" y="162"/>
                  </a:cubicBezTo>
                  <a:lnTo>
                    <a:pt x="2099" y="3470"/>
                  </a:lnTo>
                  <a:lnTo>
                    <a:pt x="4842" y="566"/>
                  </a:lnTo>
                  <a:cubicBezTo>
                    <a:pt x="4907" y="500"/>
                    <a:pt x="4814" y="382"/>
                    <a:pt x="4734" y="382"/>
                  </a:cubicBezTo>
                  <a:cubicBezTo>
                    <a:pt x="4715" y="382"/>
                    <a:pt x="4696" y="389"/>
                    <a:pt x="4681" y="404"/>
                  </a:cubicBezTo>
                  <a:lnTo>
                    <a:pt x="2099" y="3148"/>
                  </a:lnTo>
                  <a:lnTo>
                    <a:pt x="243"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
            <p:cNvSpPr/>
            <p:nvPr/>
          </p:nvSpPr>
          <p:spPr>
            <a:xfrm>
              <a:off x="1827050" y="4407725"/>
              <a:ext cx="120675" cy="86775"/>
            </a:xfrm>
            <a:custGeom>
              <a:rect b="b" l="l" r="r" t="t"/>
              <a:pathLst>
                <a:path extrusionOk="0" h="3471" w="4827">
                  <a:moveTo>
                    <a:pt x="1" y="1"/>
                  </a:moveTo>
                  <a:cubicBezTo>
                    <a:pt x="1" y="81"/>
                    <a:pt x="1" y="162"/>
                    <a:pt x="1" y="162"/>
                  </a:cubicBezTo>
                  <a:lnTo>
                    <a:pt x="2018" y="3470"/>
                  </a:lnTo>
                  <a:lnTo>
                    <a:pt x="4761" y="566"/>
                  </a:lnTo>
                  <a:cubicBezTo>
                    <a:pt x="4827" y="500"/>
                    <a:pt x="4734" y="382"/>
                    <a:pt x="4653" y="382"/>
                  </a:cubicBezTo>
                  <a:cubicBezTo>
                    <a:pt x="4634" y="382"/>
                    <a:pt x="4615" y="389"/>
                    <a:pt x="4600" y="404"/>
                  </a:cubicBezTo>
                  <a:lnTo>
                    <a:pt x="2099" y="3148"/>
                  </a:lnTo>
                  <a:lnTo>
                    <a:pt x="162"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
            <p:cNvSpPr/>
            <p:nvPr/>
          </p:nvSpPr>
          <p:spPr>
            <a:xfrm>
              <a:off x="1816975" y="4503050"/>
              <a:ext cx="122675" cy="86250"/>
            </a:xfrm>
            <a:custGeom>
              <a:rect b="b" l="l" r="r" t="t"/>
              <a:pathLst>
                <a:path extrusionOk="0" h="3450" w="4907">
                  <a:moveTo>
                    <a:pt x="121" y="0"/>
                  </a:moveTo>
                  <a:cubicBezTo>
                    <a:pt x="101" y="0"/>
                    <a:pt x="81" y="20"/>
                    <a:pt x="81" y="61"/>
                  </a:cubicBezTo>
                  <a:cubicBezTo>
                    <a:pt x="0" y="61"/>
                    <a:pt x="0" y="141"/>
                    <a:pt x="81" y="141"/>
                  </a:cubicBezTo>
                  <a:lnTo>
                    <a:pt x="2098" y="3450"/>
                  </a:lnTo>
                  <a:lnTo>
                    <a:pt x="4842" y="545"/>
                  </a:lnTo>
                  <a:cubicBezTo>
                    <a:pt x="4907" y="480"/>
                    <a:pt x="4814" y="362"/>
                    <a:pt x="4733" y="362"/>
                  </a:cubicBezTo>
                  <a:cubicBezTo>
                    <a:pt x="4714" y="362"/>
                    <a:pt x="4696" y="368"/>
                    <a:pt x="4680" y="384"/>
                  </a:cubicBezTo>
                  <a:lnTo>
                    <a:pt x="2098" y="3127"/>
                  </a:lnTo>
                  <a:lnTo>
                    <a:pt x="162" y="61"/>
                  </a:lnTo>
                  <a:cubicBezTo>
                    <a:pt x="162" y="20"/>
                    <a:pt x="142" y="0"/>
                    <a:pt x="12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7" name="Google Shape;707;p5"/>
          <p:cNvSpPr/>
          <p:nvPr/>
        </p:nvSpPr>
        <p:spPr>
          <a:xfrm flipH="1">
            <a:off x="8334557" y="239406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
          <p:cNvSpPr/>
          <p:nvPr/>
        </p:nvSpPr>
        <p:spPr>
          <a:xfrm flipH="1">
            <a:off x="5126713" y="2811324"/>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
          <p:cNvSpPr/>
          <p:nvPr/>
        </p:nvSpPr>
        <p:spPr>
          <a:xfrm>
            <a:off x="2045600" y="36099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
          <p:cNvSpPr/>
          <p:nvPr/>
        </p:nvSpPr>
        <p:spPr>
          <a:xfrm>
            <a:off x="6028250" y="829359"/>
            <a:ext cx="260976" cy="260976"/>
          </a:xfrm>
          <a:custGeom>
            <a:rect b="b" l="l" r="r" t="t"/>
            <a:pathLst>
              <a:path extrusionOk="0" h="2779" w="2779">
                <a:moveTo>
                  <a:pt x="1389" y="1"/>
                </a:moveTo>
                <a:lnTo>
                  <a:pt x="0" y="1390"/>
                </a:lnTo>
                <a:lnTo>
                  <a:pt x="1389" y="2779"/>
                </a:lnTo>
                <a:lnTo>
                  <a:pt x="2778" y="1390"/>
                </a:lnTo>
                <a:lnTo>
                  <a:pt x="138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
          <p:cNvSpPr/>
          <p:nvPr/>
        </p:nvSpPr>
        <p:spPr>
          <a:xfrm>
            <a:off x="6627225" y="1612853"/>
            <a:ext cx="152998" cy="152998"/>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
          <p:cNvSpPr/>
          <p:nvPr/>
        </p:nvSpPr>
        <p:spPr>
          <a:xfrm flipH="1">
            <a:off x="2496006" y="373258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2">
  <p:cSld name="CUSTOM_3">
    <p:spTree>
      <p:nvGrpSpPr>
        <p:cNvPr id="713" name="Shape 713"/>
        <p:cNvGrpSpPr/>
        <p:nvPr/>
      </p:nvGrpSpPr>
      <p:grpSpPr>
        <a:xfrm>
          <a:off x="0" y="0"/>
          <a:ext cx="0" cy="0"/>
          <a:chOff x="0" y="0"/>
          <a:chExt cx="0" cy="0"/>
        </a:xfrm>
      </p:grpSpPr>
      <p:sp>
        <p:nvSpPr>
          <p:cNvPr id="714" name="Google Shape;714;p6"/>
          <p:cNvSpPr/>
          <p:nvPr/>
        </p:nvSpPr>
        <p:spPr>
          <a:xfrm>
            <a:off x="747250" y="4498650"/>
            <a:ext cx="7684172" cy="190448"/>
          </a:xfrm>
          <a:custGeom>
            <a:rect b="b" l="l" r="r" t="t"/>
            <a:pathLst>
              <a:path extrusionOk="0" h="2587" w="21709">
                <a:moveTo>
                  <a:pt x="5332" y="1"/>
                </a:moveTo>
                <a:cubicBezTo>
                  <a:pt x="4391" y="1"/>
                  <a:pt x="3450" y="46"/>
                  <a:pt x="2510" y="135"/>
                </a:cubicBezTo>
                <a:cubicBezTo>
                  <a:pt x="2039" y="202"/>
                  <a:pt x="1569" y="314"/>
                  <a:pt x="1121" y="471"/>
                </a:cubicBezTo>
                <a:cubicBezTo>
                  <a:pt x="1053" y="471"/>
                  <a:pt x="986" y="516"/>
                  <a:pt x="941" y="561"/>
                </a:cubicBezTo>
                <a:cubicBezTo>
                  <a:pt x="695" y="830"/>
                  <a:pt x="1501" y="942"/>
                  <a:pt x="1748" y="1076"/>
                </a:cubicBezTo>
                <a:cubicBezTo>
                  <a:pt x="1770" y="1076"/>
                  <a:pt x="1770" y="1099"/>
                  <a:pt x="1770" y="1099"/>
                </a:cubicBezTo>
                <a:cubicBezTo>
                  <a:pt x="1770" y="1121"/>
                  <a:pt x="1748" y="1121"/>
                  <a:pt x="1748" y="1121"/>
                </a:cubicBezTo>
                <a:cubicBezTo>
                  <a:pt x="1501" y="1188"/>
                  <a:pt x="1233" y="1233"/>
                  <a:pt x="964" y="1278"/>
                </a:cubicBezTo>
                <a:cubicBezTo>
                  <a:pt x="717" y="1323"/>
                  <a:pt x="471" y="1390"/>
                  <a:pt x="224" y="1502"/>
                </a:cubicBezTo>
                <a:cubicBezTo>
                  <a:pt x="135" y="1547"/>
                  <a:pt x="45" y="1591"/>
                  <a:pt x="23" y="1659"/>
                </a:cubicBezTo>
                <a:cubicBezTo>
                  <a:pt x="0" y="1793"/>
                  <a:pt x="224" y="1860"/>
                  <a:pt x="404" y="1905"/>
                </a:cubicBezTo>
                <a:cubicBezTo>
                  <a:pt x="1188" y="2062"/>
                  <a:pt x="1949" y="2174"/>
                  <a:pt x="2734" y="2219"/>
                </a:cubicBezTo>
                <a:cubicBezTo>
                  <a:pt x="5300" y="2466"/>
                  <a:pt x="7874" y="2587"/>
                  <a:pt x="10446" y="2587"/>
                </a:cubicBezTo>
                <a:cubicBezTo>
                  <a:pt x="12074" y="2587"/>
                  <a:pt x="13701" y="2538"/>
                  <a:pt x="15324" y="2443"/>
                </a:cubicBezTo>
                <a:cubicBezTo>
                  <a:pt x="16265" y="2420"/>
                  <a:pt x="17206" y="2264"/>
                  <a:pt x="18124" y="1995"/>
                </a:cubicBezTo>
                <a:cubicBezTo>
                  <a:pt x="18393" y="1883"/>
                  <a:pt x="18684" y="1771"/>
                  <a:pt x="18976" y="1681"/>
                </a:cubicBezTo>
                <a:cubicBezTo>
                  <a:pt x="19782" y="1479"/>
                  <a:pt x="20723" y="1569"/>
                  <a:pt x="21462" y="1300"/>
                </a:cubicBezTo>
                <a:cubicBezTo>
                  <a:pt x="21530" y="1278"/>
                  <a:pt x="21597" y="1233"/>
                  <a:pt x="21664" y="1188"/>
                </a:cubicBezTo>
                <a:cubicBezTo>
                  <a:pt x="21709" y="1099"/>
                  <a:pt x="21619" y="987"/>
                  <a:pt x="21507" y="919"/>
                </a:cubicBezTo>
                <a:cubicBezTo>
                  <a:pt x="20880" y="539"/>
                  <a:pt x="20208" y="583"/>
                  <a:pt x="19424" y="516"/>
                </a:cubicBezTo>
                <a:cubicBezTo>
                  <a:pt x="18483" y="404"/>
                  <a:pt x="17542" y="337"/>
                  <a:pt x="16579" y="292"/>
                </a:cubicBezTo>
                <a:cubicBezTo>
                  <a:pt x="12837" y="135"/>
                  <a:pt x="9096" y="1"/>
                  <a:pt x="5332" y="1"/>
                </a:cubicBezTo>
                <a:close/>
              </a:path>
            </a:pathLst>
          </a:custGeom>
          <a:solidFill>
            <a:srgbClr val="FBDE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
          <p:cNvSpPr/>
          <p:nvPr/>
        </p:nvSpPr>
        <p:spPr>
          <a:xfrm flipH="1">
            <a:off x="6150157" y="-152393"/>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
          <p:cNvSpPr txBox="1"/>
          <p:nvPr>
            <p:ph idx="1" type="subTitle"/>
          </p:nvPr>
        </p:nvSpPr>
        <p:spPr>
          <a:xfrm>
            <a:off x="2689650" y="3025650"/>
            <a:ext cx="3764400" cy="81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grpSp>
        <p:nvGrpSpPr>
          <p:cNvPr id="717" name="Google Shape;717;p6"/>
          <p:cNvGrpSpPr/>
          <p:nvPr/>
        </p:nvGrpSpPr>
        <p:grpSpPr>
          <a:xfrm flipH="1">
            <a:off x="7078456" y="3069303"/>
            <a:ext cx="875222" cy="1510811"/>
            <a:chOff x="1332850" y="328725"/>
            <a:chExt cx="1200250" cy="2071875"/>
          </a:xfrm>
        </p:grpSpPr>
        <p:sp>
          <p:nvSpPr>
            <p:cNvPr id="718" name="Google Shape;718;p6"/>
            <p:cNvSpPr/>
            <p:nvPr/>
          </p:nvSpPr>
          <p:spPr>
            <a:xfrm>
              <a:off x="1336875" y="1510975"/>
              <a:ext cx="998550" cy="92825"/>
            </a:xfrm>
            <a:custGeom>
              <a:rect b="b" l="l" r="r" t="t"/>
              <a:pathLst>
                <a:path extrusionOk="0" h="3713" w="39942">
                  <a:moveTo>
                    <a:pt x="20011" y="1"/>
                  </a:moveTo>
                  <a:cubicBezTo>
                    <a:pt x="8957" y="1"/>
                    <a:pt x="0" y="889"/>
                    <a:pt x="0" y="1857"/>
                  </a:cubicBezTo>
                  <a:cubicBezTo>
                    <a:pt x="0" y="2906"/>
                    <a:pt x="8957" y="3713"/>
                    <a:pt x="20011" y="3713"/>
                  </a:cubicBezTo>
                  <a:cubicBezTo>
                    <a:pt x="30985" y="3713"/>
                    <a:pt x="39941" y="2906"/>
                    <a:pt x="39941" y="1857"/>
                  </a:cubicBezTo>
                  <a:cubicBezTo>
                    <a:pt x="39941" y="889"/>
                    <a:pt x="31146" y="1"/>
                    <a:pt x="200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
            <p:cNvSpPr/>
            <p:nvPr/>
          </p:nvSpPr>
          <p:spPr>
            <a:xfrm>
              <a:off x="2412050" y="662000"/>
              <a:ext cx="121050" cy="104800"/>
            </a:xfrm>
            <a:custGeom>
              <a:rect b="b" l="l" r="r" t="t"/>
              <a:pathLst>
                <a:path extrusionOk="0" h="4192" w="4842">
                  <a:moveTo>
                    <a:pt x="2768" y="0"/>
                  </a:moveTo>
                  <a:cubicBezTo>
                    <a:pt x="2402" y="0"/>
                    <a:pt x="2031" y="99"/>
                    <a:pt x="1695" y="313"/>
                  </a:cubicBezTo>
                  <a:cubicBezTo>
                    <a:pt x="1534" y="393"/>
                    <a:pt x="1453" y="474"/>
                    <a:pt x="1292" y="555"/>
                  </a:cubicBezTo>
                  <a:cubicBezTo>
                    <a:pt x="323" y="1119"/>
                    <a:pt x="1" y="2491"/>
                    <a:pt x="565" y="3459"/>
                  </a:cubicBezTo>
                  <a:cubicBezTo>
                    <a:pt x="1009" y="3948"/>
                    <a:pt x="1599" y="4192"/>
                    <a:pt x="2188" y="4192"/>
                  </a:cubicBezTo>
                  <a:cubicBezTo>
                    <a:pt x="2670" y="4192"/>
                    <a:pt x="3151" y="4028"/>
                    <a:pt x="3551" y="3701"/>
                  </a:cubicBezTo>
                  <a:cubicBezTo>
                    <a:pt x="3793" y="3540"/>
                    <a:pt x="4035" y="3298"/>
                    <a:pt x="4277" y="3056"/>
                  </a:cubicBezTo>
                  <a:cubicBezTo>
                    <a:pt x="4761" y="2410"/>
                    <a:pt x="4842" y="1442"/>
                    <a:pt x="4358" y="716"/>
                  </a:cubicBezTo>
                  <a:cubicBezTo>
                    <a:pt x="3957" y="265"/>
                    <a:pt x="3369" y="0"/>
                    <a:pt x="2768"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
            <p:cNvSpPr/>
            <p:nvPr/>
          </p:nvSpPr>
          <p:spPr>
            <a:xfrm>
              <a:off x="2454425" y="661450"/>
              <a:ext cx="78675" cy="76950"/>
            </a:xfrm>
            <a:custGeom>
              <a:rect b="b" l="l" r="r" t="t"/>
              <a:pathLst>
                <a:path extrusionOk="0" h="3078" w="3147">
                  <a:moveTo>
                    <a:pt x="1128" y="0"/>
                  </a:moveTo>
                  <a:cubicBezTo>
                    <a:pt x="744" y="0"/>
                    <a:pt x="353" y="110"/>
                    <a:pt x="0" y="335"/>
                  </a:cubicBezTo>
                  <a:cubicBezTo>
                    <a:pt x="0" y="415"/>
                    <a:pt x="0" y="415"/>
                    <a:pt x="0" y="496"/>
                  </a:cubicBezTo>
                  <a:cubicBezTo>
                    <a:pt x="81" y="738"/>
                    <a:pt x="242" y="899"/>
                    <a:pt x="565" y="980"/>
                  </a:cubicBezTo>
                  <a:lnTo>
                    <a:pt x="1291" y="980"/>
                  </a:lnTo>
                  <a:cubicBezTo>
                    <a:pt x="1130" y="1141"/>
                    <a:pt x="968" y="1222"/>
                    <a:pt x="888" y="1383"/>
                  </a:cubicBezTo>
                  <a:cubicBezTo>
                    <a:pt x="726" y="1545"/>
                    <a:pt x="646" y="1787"/>
                    <a:pt x="726" y="2029"/>
                  </a:cubicBezTo>
                  <a:cubicBezTo>
                    <a:pt x="793" y="2296"/>
                    <a:pt x="1026" y="2453"/>
                    <a:pt x="1288" y="2453"/>
                  </a:cubicBezTo>
                  <a:cubicBezTo>
                    <a:pt x="1342" y="2453"/>
                    <a:pt x="1397" y="2446"/>
                    <a:pt x="1452" y="2432"/>
                  </a:cubicBezTo>
                  <a:cubicBezTo>
                    <a:pt x="1775" y="2352"/>
                    <a:pt x="2017" y="2190"/>
                    <a:pt x="2259" y="1948"/>
                  </a:cubicBezTo>
                  <a:lnTo>
                    <a:pt x="2259" y="1948"/>
                  </a:lnTo>
                  <a:cubicBezTo>
                    <a:pt x="2179" y="2190"/>
                    <a:pt x="2179" y="2513"/>
                    <a:pt x="2259" y="2755"/>
                  </a:cubicBezTo>
                  <a:cubicBezTo>
                    <a:pt x="2340" y="2836"/>
                    <a:pt x="2421" y="2997"/>
                    <a:pt x="2582" y="3078"/>
                  </a:cubicBezTo>
                  <a:cubicBezTo>
                    <a:pt x="3066" y="2432"/>
                    <a:pt x="3147" y="1464"/>
                    <a:pt x="2663" y="738"/>
                  </a:cubicBezTo>
                  <a:cubicBezTo>
                    <a:pt x="2274" y="252"/>
                    <a:pt x="1710" y="0"/>
                    <a:pt x="1128" y="0"/>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
            <p:cNvSpPr/>
            <p:nvPr/>
          </p:nvSpPr>
          <p:spPr>
            <a:xfrm>
              <a:off x="2238575" y="328725"/>
              <a:ext cx="104925" cy="115300"/>
            </a:xfrm>
            <a:custGeom>
              <a:rect b="b" l="l" r="r" t="t"/>
              <a:pathLst>
                <a:path extrusionOk="0" h="4612" w="4197">
                  <a:moveTo>
                    <a:pt x="2423" y="1"/>
                  </a:moveTo>
                  <a:cubicBezTo>
                    <a:pt x="1437" y="1"/>
                    <a:pt x="557" y="702"/>
                    <a:pt x="404" y="1621"/>
                  </a:cubicBezTo>
                  <a:cubicBezTo>
                    <a:pt x="323" y="1782"/>
                    <a:pt x="323" y="1944"/>
                    <a:pt x="323" y="2024"/>
                  </a:cubicBezTo>
                  <a:cubicBezTo>
                    <a:pt x="0" y="3154"/>
                    <a:pt x="727" y="4364"/>
                    <a:pt x="1856" y="4606"/>
                  </a:cubicBezTo>
                  <a:cubicBezTo>
                    <a:pt x="1904" y="4610"/>
                    <a:pt x="1952" y="4611"/>
                    <a:pt x="1999" y="4611"/>
                  </a:cubicBezTo>
                  <a:cubicBezTo>
                    <a:pt x="3073" y="4611"/>
                    <a:pt x="4038" y="3748"/>
                    <a:pt x="4115" y="2589"/>
                  </a:cubicBezTo>
                  <a:cubicBezTo>
                    <a:pt x="4196" y="2347"/>
                    <a:pt x="4196" y="2024"/>
                    <a:pt x="4115" y="1701"/>
                  </a:cubicBezTo>
                  <a:cubicBezTo>
                    <a:pt x="4035" y="895"/>
                    <a:pt x="3389" y="168"/>
                    <a:pt x="2582" y="7"/>
                  </a:cubicBezTo>
                  <a:cubicBezTo>
                    <a:pt x="2529" y="3"/>
                    <a:pt x="2476" y="1"/>
                    <a:pt x="2423"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
            <p:cNvSpPr/>
            <p:nvPr/>
          </p:nvSpPr>
          <p:spPr>
            <a:xfrm>
              <a:off x="2248650" y="328725"/>
              <a:ext cx="92825" cy="58700"/>
            </a:xfrm>
            <a:custGeom>
              <a:rect b="b" l="l" r="r" t="t"/>
              <a:pathLst>
                <a:path extrusionOk="0" h="2348" w="3713">
                  <a:moveTo>
                    <a:pt x="2020" y="1"/>
                  </a:moveTo>
                  <a:cubicBezTo>
                    <a:pt x="1042" y="1"/>
                    <a:pt x="231" y="702"/>
                    <a:pt x="1" y="1621"/>
                  </a:cubicBezTo>
                  <a:lnTo>
                    <a:pt x="81" y="1701"/>
                  </a:lnTo>
                  <a:cubicBezTo>
                    <a:pt x="182" y="1735"/>
                    <a:pt x="282" y="1754"/>
                    <a:pt x="382" y="1754"/>
                  </a:cubicBezTo>
                  <a:cubicBezTo>
                    <a:pt x="524" y="1754"/>
                    <a:pt x="666" y="1715"/>
                    <a:pt x="808" y="1621"/>
                  </a:cubicBezTo>
                  <a:cubicBezTo>
                    <a:pt x="1050" y="1540"/>
                    <a:pt x="1211" y="1298"/>
                    <a:pt x="1372" y="1137"/>
                  </a:cubicBezTo>
                  <a:lnTo>
                    <a:pt x="1372" y="1701"/>
                  </a:lnTo>
                  <a:cubicBezTo>
                    <a:pt x="1372" y="1944"/>
                    <a:pt x="1453" y="2186"/>
                    <a:pt x="1695" y="2266"/>
                  </a:cubicBezTo>
                  <a:cubicBezTo>
                    <a:pt x="1776" y="2320"/>
                    <a:pt x="1875" y="2347"/>
                    <a:pt x="1976" y="2347"/>
                  </a:cubicBezTo>
                  <a:cubicBezTo>
                    <a:pt x="2179" y="2347"/>
                    <a:pt x="2395" y="2239"/>
                    <a:pt x="2502" y="2024"/>
                  </a:cubicBezTo>
                  <a:cubicBezTo>
                    <a:pt x="2664" y="1782"/>
                    <a:pt x="2744" y="1459"/>
                    <a:pt x="2744" y="1137"/>
                  </a:cubicBezTo>
                  <a:cubicBezTo>
                    <a:pt x="2906" y="1379"/>
                    <a:pt x="3067" y="1540"/>
                    <a:pt x="3309" y="1621"/>
                  </a:cubicBezTo>
                  <a:cubicBezTo>
                    <a:pt x="3390" y="1701"/>
                    <a:pt x="3551" y="1701"/>
                    <a:pt x="3712" y="1701"/>
                  </a:cubicBezTo>
                  <a:cubicBezTo>
                    <a:pt x="3632" y="895"/>
                    <a:pt x="2986" y="168"/>
                    <a:pt x="2179" y="7"/>
                  </a:cubicBezTo>
                  <a:cubicBezTo>
                    <a:pt x="2126" y="3"/>
                    <a:pt x="2073" y="1"/>
                    <a:pt x="2020"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
            <p:cNvSpPr/>
            <p:nvPr/>
          </p:nvSpPr>
          <p:spPr>
            <a:xfrm>
              <a:off x="1332850" y="1555375"/>
              <a:ext cx="1002575" cy="845225"/>
            </a:xfrm>
            <a:custGeom>
              <a:rect b="b" l="l" r="r" t="t"/>
              <a:pathLst>
                <a:path extrusionOk="0" h="33809" w="40103">
                  <a:moveTo>
                    <a:pt x="0" y="0"/>
                  </a:moveTo>
                  <a:lnTo>
                    <a:pt x="7665" y="33809"/>
                  </a:lnTo>
                  <a:lnTo>
                    <a:pt x="34616" y="33809"/>
                  </a:lnTo>
                  <a:lnTo>
                    <a:pt x="40102" y="0"/>
                  </a:ln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
            <p:cNvSpPr/>
            <p:nvPr/>
          </p:nvSpPr>
          <p:spPr>
            <a:xfrm>
              <a:off x="1482100" y="433050"/>
              <a:ext cx="1012675" cy="1122350"/>
            </a:xfrm>
            <a:custGeom>
              <a:rect b="b" l="l" r="r" t="t"/>
              <a:pathLst>
                <a:path extrusionOk="0" h="44894" w="40507">
                  <a:moveTo>
                    <a:pt x="31782" y="1"/>
                  </a:moveTo>
                  <a:cubicBezTo>
                    <a:pt x="27565" y="1"/>
                    <a:pt x="29614" y="9713"/>
                    <a:pt x="29614" y="9713"/>
                  </a:cubicBezTo>
                  <a:cubicBezTo>
                    <a:pt x="29614" y="9713"/>
                    <a:pt x="23401" y="12053"/>
                    <a:pt x="22594" y="20767"/>
                  </a:cubicBezTo>
                  <a:cubicBezTo>
                    <a:pt x="22594" y="20767"/>
                    <a:pt x="20631" y="18412"/>
                    <a:pt x="17112" y="18412"/>
                  </a:cubicBezTo>
                  <a:cubicBezTo>
                    <a:pt x="14878" y="18412"/>
                    <a:pt x="12018" y="19360"/>
                    <a:pt x="8635" y="22461"/>
                  </a:cubicBezTo>
                  <a:cubicBezTo>
                    <a:pt x="1" y="30450"/>
                    <a:pt x="7989" y="44893"/>
                    <a:pt x="7989" y="44893"/>
                  </a:cubicBezTo>
                  <a:lnTo>
                    <a:pt x="18559" y="44893"/>
                  </a:lnTo>
                  <a:cubicBezTo>
                    <a:pt x="23239" y="39810"/>
                    <a:pt x="25499" y="32951"/>
                    <a:pt x="24611" y="26012"/>
                  </a:cubicBezTo>
                  <a:lnTo>
                    <a:pt x="24611" y="26012"/>
                  </a:lnTo>
                  <a:cubicBezTo>
                    <a:pt x="25752" y="26425"/>
                    <a:pt x="26930" y="26625"/>
                    <a:pt x="28096" y="26625"/>
                  </a:cubicBezTo>
                  <a:cubicBezTo>
                    <a:pt x="30804" y="26625"/>
                    <a:pt x="33449" y="25541"/>
                    <a:pt x="35423" y="23510"/>
                  </a:cubicBezTo>
                  <a:cubicBezTo>
                    <a:pt x="40507" y="18427"/>
                    <a:pt x="40023" y="10358"/>
                    <a:pt x="34132" y="9067"/>
                  </a:cubicBezTo>
                  <a:cubicBezTo>
                    <a:pt x="34132" y="9067"/>
                    <a:pt x="36957" y="675"/>
                    <a:pt x="32196" y="30"/>
                  </a:cubicBezTo>
                  <a:cubicBezTo>
                    <a:pt x="32052" y="10"/>
                    <a:pt x="31914" y="1"/>
                    <a:pt x="31782" y="1"/>
                  </a:cubicBezTo>
                  <a:close/>
                </a:path>
              </a:pathLst>
            </a:custGeom>
            <a:solidFill>
              <a:srgbClr val="2620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
            <p:cNvSpPr/>
            <p:nvPr/>
          </p:nvSpPr>
          <p:spPr>
            <a:xfrm>
              <a:off x="1764525" y="1143850"/>
              <a:ext cx="52475" cy="82725"/>
            </a:xfrm>
            <a:custGeom>
              <a:rect b="b" l="l" r="r" t="t"/>
              <a:pathLst>
                <a:path extrusionOk="0" h="3309" w="2099">
                  <a:moveTo>
                    <a:pt x="1211" y="0"/>
                  </a:moveTo>
                  <a:lnTo>
                    <a:pt x="1211" y="81"/>
                  </a:lnTo>
                  <a:lnTo>
                    <a:pt x="1130" y="323"/>
                  </a:lnTo>
                  <a:lnTo>
                    <a:pt x="888" y="807"/>
                  </a:lnTo>
                  <a:lnTo>
                    <a:pt x="807" y="969"/>
                  </a:lnTo>
                  <a:lnTo>
                    <a:pt x="646" y="646"/>
                  </a:lnTo>
                  <a:cubicBezTo>
                    <a:pt x="565" y="565"/>
                    <a:pt x="485" y="404"/>
                    <a:pt x="404" y="243"/>
                  </a:cubicBezTo>
                  <a:cubicBezTo>
                    <a:pt x="323" y="162"/>
                    <a:pt x="243" y="162"/>
                    <a:pt x="81" y="162"/>
                  </a:cubicBezTo>
                  <a:cubicBezTo>
                    <a:pt x="0" y="162"/>
                    <a:pt x="0" y="243"/>
                    <a:pt x="0" y="404"/>
                  </a:cubicBezTo>
                  <a:cubicBezTo>
                    <a:pt x="0" y="565"/>
                    <a:pt x="0" y="727"/>
                    <a:pt x="0" y="888"/>
                  </a:cubicBezTo>
                  <a:lnTo>
                    <a:pt x="81" y="1211"/>
                  </a:lnTo>
                  <a:cubicBezTo>
                    <a:pt x="81" y="1292"/>
                    <a:pt x="162" y="1534"/>
                    <a:pt x="243" y="1695"/>
                  </a:cubicBezTo>
                  <a:cubicBezTo>
                    <a:pt x="323" y="2098"/>
                    <a:pt x="485" y="2502"/>
                    <a:pt x="727" y="2986"/>
                  </a:cubicBezTo>
                  <a:lnTo>
                    <a:pt x="807" y="3309"/>
                  </a:lnTo>
                  <a:cubicBezTo>
                    <a:pt x="888" y="3228"/>
                    <a:pt x="969" y="3147"/>
                    <a:pt x="969" y="3067"/>
                  </a:cubicBezTo>
                  <a:cubicBezTo>
                    <a:pt x="1049" y="2905"/>
                    <a:pt x="1211" y="2744"/>
                    <a:pt x="1291" y="2502"/>
                  </a:cubicBezTo>
                  <a:cubicBezTo>
                    <a:pt x="1453" y="2179"/>
                    <a:pt x="1614" y="1695"/>
                    <a:pt x="1776" y="1372"/>
                  </a:cubicBezTo>
                  <a:lnTo>
                    <a:pt x="2018" y="888"/>
                  </a:lnTo>
                  <a:lnTo>
                    <a:pt x="2098" y="727"/>
                  </a:lnTo>
                  <a:cubicBezTo>
                    <a:pt x="2098" y="646"/>
                    <a:pt x="2018" y="646"/>
                    <a:pt x="2018" y="565"/>
                  </a:cubicBezTo>
                  <a:cubicBezTo>
                    <a:pt x="2018" y="485"/>
                    <a:pt x="2018" y="485"/>
                    <a:pt x="2018" y="404"/>
                  </a:cubicBezTo>
                  <a:cubicBezTo>
                    <a:pt x="1937" y="323"/>
                    <a:pt x="1937" y="243"/>
                    <a:pt x="1856" y="162"/>
                  </a:cubicBezTo>
                  <a:cubicBezTo>
                    <a:pt x="1776" y="162"/>
                    <a:pt x="1695" y="81"/>
                    <a:pt x="1614" y="81"/>
                  </a:cubicBezTo>
                  <a:lnTo>
                    <a:pt x="1453"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
            <p:cNvSpPr/>
            <p:nvPr/>
          </p:nvSpPr>
          <p:spPr>
            <a:xfrm>
              <a:off x="1885550" y="1317825"/>
              <a:ext cx="38350" cy="48450"/>
            </a:xfrm>
            <a:custGeom>
              <a:rect b="b" l="l" r="r" t="t"/>
              <a:pathLst>
                <a:path extrusionOk="0" h="1938" w="1534">
                  <a:moveTo>
                    <a:pt x="162" y="1"/>
                  </a:moveTo>
                  <a:cubicBezTo>
                    <a:pt x="102" y="1"/>
                    <a:pt x="41" y="21"/>
                    <a:pt x="1" y="61"/>
                  </a:cubicBezTo>
                  <a:cubicBezTo>
                    <a:pt x="1" y="142"/>
                    <a:pt x="1" y="142"/>
                    <a:pt x="1" y="223"/>
                  </a:cubicBezTo>
                  <a:cubicBezTo>
                    <a:pt x="1" y="304"/>
                    <a:pt x="1" y="465"/>
                    <a:pt x="1" y="546"/>
                  </a:cubicBezTo>
                  <a:cubicBezTo>
                    <a:pt x="1" y="788"/>
                    <a:pt x="81" y="1030"/>
                    <a:pt x="162" y="1272"/>
                  </a:cubicBezTo>
                  <a:cubicBezTo>
                    <a:pt x="162" y="1514"/>
                    <a:pt x="243" y="1675"/>
                    <a:pt x="404" y="1756"/>
                  </a:cubicBezTo>
                  <a:cubicBezTo>
                    <a:pt x="485" y="1837"/>
                    <a:pt x="566" y="1917"/>
                    <a:pt x="646" y="1917"/>
                  </a:cubicBezTo>
                  <a:cubicBezTo>
                    <a:pt x="727" y="1917"/>
                    <a:pt x="747" y="1937"/>
                    <a:pt x="767" y="1937"/>
                  </a:cubicBezTo>
                  <a:cubicBezTo>
                    <a:pt x="787" y="1937"/>
                    <a:pt x="808" y="1917"/>
                    <a:pt x="888" y="1837"/>
                  </a:cubicBezTo>
                  <a:cubicBezTo>
                    <a:pt x="969" y="1595"/>
                    <a:pt x="1130" y="1433"/>
                    <a:pt x="1211" y="1272"/>
                  </a:cubicBezTo>
                  <a:lnTo>
                    <a:pt x="1453" y="868"/>
                  </a:lnTo>
                  <a:lnTo>
                    <a:pt x="1534" y="707"/>
                  </a:lnTo>
                  <a:lnTo>
                    <a:pt x="1372" y="707"/>
                  </a:lnTo>
                  <a:cubicBezTo>
                    <a:pt x="1453" y="626"/>
                    <a:pt x="1453" y="546"/>
                    <a:pt x="1372" y="546"/>
                  </a:cubicBezTo>
                  <a:cubicBezTo>
                    <a:pt x="1372" y="465"/>
                    <a:pt x="1292" y="384"/>
                    <a:pt x="1292" y="384"/>
                  </a:cubicBezTo>
                  <a:cubicBezTo>
                    <a:pt x="1211" y="304"/>
                    <a:pt x="1130" y="223"/>
                    <a:pt x="1050" y="223"/>
                  </a:cubicBezTo>
                  <a:lnTo>
                    <a:pt x="808" y="142"/>
                  </a:lnTo>
                  <a:lnTo>
                    <a:pt x="646" y="142"/>
                  </a:lnTo>
                  <a:lnTo>
                    <a:pt x="646" y="223"/>
                  </a:lnTo>
                  <a:lnTo>
                    <a:pt x="566" y="223"/>
                  </a:lnTo>
                  <a:cubicBezTo>
                    <a:pt x="566" y="239"/>
                    <a:pt x="562" y="245"/>
                    <a:pt x="557" y="245"/>
                  </a:cubicBezTo>
                  <a:cubicBezTo>
                    <a:pt x="537" y="245"/>
                    <a:pt x="485" y="142"/>
                    <a:pt x="485" y="142"/>
                  </a:cubicBezTo>
                  <a:cubicBezTo>
                    <a:pt x="404" y="142"/>
                    <a:pt x="324" y="61"/>
                    <a:pt x="324" y="61"/>
                  </a:cubicBezTo>
                  <a:cubicBezTo>
                    <a:pt x="283" y="21"/>
                    <a:pt x="223" y="1"/>
                    <a:pt x="162"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
            <p:cNvSpPr/>
            <p:nvPr/>
          </p:nvSpPr>
          <p:spPr>
            <a:xfrm>
              <a:off x="1925900" y="1047025"/>
              <a:ext cx="42400" cy="56000"/>
            </a:xfrm>
            <a:custGeom>
              <a:rect b="b" l="l" r="r" t="t"/>
              <a:pathLst>
                <a:path extrusionOk="0" h="2240" w="1696">
                  <a:moveTo>
                    <a:pt x="807" y="0"/>
                  </a:moveTo>
                  <a:lnTo>
                    <a:pt x="727" y="162"/>
                  </a:lnTo>
                  <a:lnTo>
                    <a:pt x="565" y="485"/>
                  </a:lnTo>
                  <a:lnTo>
                    <a:pt x="323" y="888"/>
                  </a:lnTo>
                  <a:lnTo>
                    <a:pt x="292" y="981"/>
                  </a:lnTo>
                  <a:lnTo>
                    <a:pt x="292" y="981"/>
                  </a:lnTo>
                  <a:cubicBezTo>
                    <a:pt x="249" y="969"/>
                    <a:pt x="205" y="969"/>
                    <a:pt x="162" y="969"/>
                  </a:cubicBezTo>
                  <a:cubicBezTo>
                    <a:pt x="162" y="969"/>
                    <a:pt x="81" y="1049"/>
                    <a:pt x="81" y="1049"/>
                  </a:cubicBezTo>
                  <a:cubicBezTo>
                    <a:pt x="1" y="1211"/>
                    <a:pt x="1" y="1291"/>
                    <a:pt x="1" y="1372"/>
                  </a:cubicBezTo>
                  <a:lnTo>
                    <a:pt x="1" y="1614"/>
                  </a:lnTo>
                  <a:cubicBezTo>
                    <a:pt x="1" y="1695"/>
                    <a:pt x="1" y="1776"/>
                    <a:pt x="1" y="1937"/>
                  </a:cubicBezTo>
                  <a:cubicBezTo>
                    <a:pt x="81" y="2018"/>
                    <a:pt x="162" y="2098"/>
                    <a:pt x="243" y="2179"/>
                  </a:cubicBezTo>
                  <a:cubicBezTo>
                    <a:pt x="323" y="2219"/>
                    <a:pt x="404" y="2240"/>
                    <a:pt x="485" y="2240"/>
                  </a:cubicBezTo>
                  <a:cubicBezTo>
                    <a:pt x="565" y="2240"/>
                    <a:pt x="646" y="2219"/>
                    <a:pt x="727" y="2179"/>
                  </a:cubicBezTo>
                  <a:cubicBezTo>
                    <a:pt x="888" y="2098"/>
                    <a:pt x="969" y="2018"/>
                    <a:pt x="1050" y="1856"/>
                  </a:cubicBezTo>
                  <a:lnTo>
                    <a:pt x="1292" y="1453"/>
                  </a:lnTo>
                  <a:lnTo>
                    <a:pt x="1534" y="1049"/>
                  </a:lnTo>
                  <a:lnTo>
                    <a:pt x="1695" y="807"/>
                  </a:lnTo>
                  <a:lnTo>
                    <a:pt x="1695" y="646"/>
                  </a:lnTo>
                  <a:cubicBezTo>
                    <a:pt x="1695" y="646"/>
                    <a:pt x="1695" y="565"/>
                    <a:pt x="1614" y="565"/>
                  </a:cubicBezTo>
                  <a:cubicBezTo>
                    <a:pt x="1614" y="485"/>
                    <a:pt x="1614" y="485"/>
                    <a:pt x="1534" y="404"/>
                  </a:cubicBezTo>
                  <a:cubicBezTo>
                    <a:pt x="1534" y="323"/>
                    <a:pt x="1453" y="323"/>
                    <a:pt x="1453" y="242"/>
                  </a:cubicBezTo>
                  <a:cubicBezTo>
                    <a:pt x="1372" y="242"/>
                    <a:pt x="1292" y="162"/>
                    <a:pt x="1211" y="162"/>
                  </a:cubicBezTo>
                  <a:lnTo>
                    <a:pt x="969"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
            <p:cNvSpPr/>
            <p:nvPr/>
          </p:nvSpPr>
          <p:spPr>
            <a:xfrm>
              <a:off x="1712075" y="1355650"/>
              <a:ext cx="34325" cy="44425"/>
            </a:xfrm>
            <a:custGeom>
              <a:rect b="b" l="l" r="r" t="t"/>
              <a:pathLst>
                <a:path extrusionOk="0" h="1777" w="1373">
                  <a:moveTo>
                    <a:pt x="323" y="1"/>
                  </a:moveTo>
                  <a:cubicBezTo>
                    <a:pt x="323" y="1"/>
                    <a:pt x="323" y="82"/>
                    <a:pt x="323" y="82"/>
                  </a:cubicBezTo>
                  <a:lnTo>
                    <a:pt x="162" y="82"/>
                  </a:lnTo>
                  <a:cubicBezTo>
                    <a:pt x="81" y="82"/>
                    <a:pt x="1" y="162"/>
                    <a:pt x="1" y="243"/>
                  </a:cubicBezTo>
                  <a:cubicBezTo>
                    <a:pt x="1" y="324"/>
                    <a:pt x="1" y="404"/>
                    <a:pt x="1" y="485"/>
                  </a:cubicBezTo>
                  <a:cubicBezTo>
                    <a:pt x="1" y="566"/>
                    <a:pt x="1" y="646"/>
                    <a:pt x="1" y="808"/>
                  </a:cubicBezTo>
                  <a:cubicBezTo>
                    <a:pt x="81" y="888"/>
                    <a:pt x="81" y="1050"/>
                    <a:pt x="81" y="1130"/>
                  </a:cubicBezTo>
                  <a:lnTo>
                    <a:pt x="323" y="1776"/>
                  </a:lnTo>
                  <a:lnTo>
                    <a:pt x="888" y="1211"/>
                  </a:lnTo>
                  <a:cubicBezTo>
                    <a:pt x="969" y="1130"/>
                    <a:pt x="1049" y="1050"/>
                    <a:pt x="1130" y="888"/>
                  </a:cubicBezTo>
                  <a:cubicBezTo>
                    <a:pt x="1130" y="808"/>
                    <a:pt x="1211" y="646"/>
                    <a:pt x="1292" y="566"/>
                  </a:cubicBezTo>
                  <a:cubicBezTo>
                    <a:pt x="1292" y="485"/>
                    <a:pt x="1292" y="404"/>
                    <a:pt x="1372" y="243"/>
                  </a:cubicBezTo>
                  <a:lnTo>
                    <a:pt x="1372" y="162"/>
                  </a:lnTo>
                  <a:lnTo>
                    <a:pt x="1211" y="162"/>
                  </a:lnTo>
                  <a:lnTo>
                    <a:pt x="1130" y="82"/>
                  </a:lnTo>
                  <a:cubicBezTo>
                    <a:pt x="1049" y="1"/>
                    <a:pt x="969" y="1"/>
                    <a:pt x="969"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
            <p:cNvSpPr/>
            <p:nvPr/>
          </p:nvSpPr>
          <p:spPr>
            <a:xfrm>
              <a:off x="2113500" y="893725"/>
              <a:ext cx="34325" cy="42375"/>
            </a:xfrm>
            <a:custGeom>
              <a:rect b="b" l="l" r="r" t="t"/>
              <a:pathLst>
                <a:path extrusionOk="0" h="1695" w="1373">
                  <a:moveTo>
                    <a:pt x="969" y="0"/>
                  </a:moveTo>
                  <a:cubicBezTo>
                    <a:pt x="888" y="81"/>
                    <a:pt x="808" y="81"/>
                    <a:pt x="727" y="161"/>
                  </a:cubicBezTo>
                  <a:cubicBezTo>
                    <a:pt x="727" y="242"/>
                    <a:pt x="646" y="323"/>
                    <a:pt x="565" y="403"/>
                  </a:cubicBezTo>
                  <a:cubicBezTo>
                    <a:pt x="485" y="565"/>
                    <a:pt x="404" y="807"/>
                    <a:pt x="323" y="968"/>
                  </a:cubicBezTo>
                  <a:cubicBezTo>
                    <a:pt x="243" y="1210"/>
                    <a:pt x="162" y="1372"/>
                    <a:pt x="81" y="1614"/>
                  </a:cubicBezTo>
                  <a:lnTo>
                    <a:pt x="1" y="1694"/>
                  </a:lnTo>
                  <a:lnTo>
                    <a:pt x="1130" y="1694"/>
                  </a:lnTo>
                  <a:cubicBezTo>
                    <a:pt x="1211" y="1614"/>
                    <a:pt x="1211" y="1614"/>
                    <a:pt x="1292" y="1533"/>
                  </a:cubicBezTo>
                  <a:cubicBezTo>
                    <a:pt x="1372" y="1533"/>
                    <a:pt x="1372" y="1452"/>
                    <a:pt x="1372" y="1372"/>
                  </a:cubicBezTo>
                  <a:cubicBezTo>
                    <a:pt x="1372" y="1291"/>
                    <a:pt x="1372" y="1210"/>
                    <a:pt x="1372" y="1130"/>
                  </a:cubicBezTo>
                  <a:lnTo>
                    <a:pt x="1372" y="726"/>
                  </a:lnTo>
                  <a:lnTo>
                    <a:pt x="1292" y="726"/>
                  </a:lnTo>
                  <a:cubicBezTo>
                    <a:pt x="1372" y="646"/>
                    <a:pt x="1372" y="484"/>
                    <a:pt x="1292" y="403"/>
                  </a:cubicBezTo>
                  <a:cubicBezTo>
                    <a:pt x="1292" y="323"/>
                    <a:pt x="1292" y="242"/>
                    <a:pt x="1211" y="161"/>
                  </a:cubicBezTo>
                  <a:cubicBezTo>
                    <a:pt x="1211" y="81"/>
                    <a:pt x="1130" y="0"/>
                    <a:pt x="1050" y="0"/>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
            <p:cNvSpPr/>
            <p:nvPr/>
          </p:nvSpPr>
          <p:spPr>
            <a:xfrm>
              <a:off x="2266800" y="895725"/>
              <a:ext cx="66600" cy="48450"/>
            </a:xfrm>
            <a:custGeom>
              <a:rect b="b" l="l" r="r" t="t"/>
              <a:pathLst>
                <a:path extrusionOk="0" h="1938" w="2664">
                  <a:moveTo>
                    <a:pt x="646" y="1"/>
                  </a:moveTo>
                  <a:lnTo>
                    <a:pt x="324" y="404"/>
                  </a:lnTo>
                  <a:cubicBezTo>
                    <a:pt x="162" y="727"/>
                    <a:pt x="1" y="1130"/>
                    <a:pt x="1" y="1534"/>
                  </a:cubicBezTo>
                  <a:cubicBezTo>
                    <a:pt x="1" y="1614"/>
                    <a:pt x="82" y="1776"/>
                    <a:pt x="243" y="1776"/>
                  </a:cubicBezTo>
                  <a:cubicBezTo>
                    <a:pt x="324" y="1857"/>
                    <a:pt x="404" y="1937"/>
                    <a:pt x="566" y="1937"/>
                  </a:cubicBezTo>
                  <a:cubicBezTo>
                    <a:pt x="727" y="1937"/>
                    <a:pt x="889" y="1857"/>
                    <a:pt x="1050" y="1776"/>
                  </a:cubicBezTo>
                  <a:lnTo>
                    <a:pt x="1453" y="1614"/>
                  </a:lnTo>
                  <a:lnTo>
                    <a:pt x="2018" y="1453"/>
                  </a:lnTo>
                  <a:lnTo>
                    <a:pt x="2341" y="1292"/>
                  </a:lnTo>
                  <a:lnTo>
                    <a:pt x="2502" y="1211"/>
                  </a:lnTo>
                  <a:cubicBezTo>
                    <a:pt x="2502" y="1211"/>
                    <a:pt x="2583" y="1211"/>
                    <a:pt x="2583" y="1130"/>
                  </a:cubicBezTo>
                  <a:cubicBezTo>
                    <a:pt x="2583" y="1050"/>
                    <a:pt x="2664" y="1050"/>
                    <a:pt x="2664" y="969"/>
                  </a:cubicBezTo>
                  <a:cubicBezTo>
                    <a:pt x="2664" y="888"/>
                    <a:pt x="2664" y="808"/>
                    <a:pt x="2664" y="727"/>
                  </a:cubicBezTo>
                  <a:cubicBezTo>
                    <a:pt x="2664" y="646"/>
                    <a:pt x="2583" y="566"/>
                    <a:pt x="2583" y="485"/>
                  </a:cubicBezTo>
                  <a:cubicBezTo>
                    <a:pt x="2583" y="404"/>
                    <a:pt x="2502" y="323"/>
                    <a:pt x="2502" y="323"/>
                  </a:cubicBezTo>
                  <a:cubicBezTo>
                    <a:pt x="2422" y="243"/>
                    <a:pt x="2422" y="243"/>
                    <a:pt x="2422" y="162"/>
                  </a:cubicBezTo>
                  <a:lnTo>
                    <a:pt x="2260" y="162"/>
                  </a:lnTo>
                  <a:lnTo>
                    <a:pt x="2018" y="323"/>
                  </a:lnTo>
                  <a:lnTo>
                    <a:pt x="1615" y="404"/>
                  </a:lnTo>
                  <a:lnTo>
                    <a:pt x="1131" y="646"/>
                  </a:lnTo>
                  <a:lnTo>
                    <a:pt x="969" y="727"/>
                  </a:lnTo>
                  <a:lnTo>
                    <a:pt x="808" y="727"/>
                  </a:lnTo>
                  <a:cubicBezTo>
                    <a:pt x="727" y="727"/>
                    <a:pt x="727" y="566"/>
                    <a:pt x="727" y="485"/>
                  </a:cubicBezTo>
                  <a:lnTo>
                    <a:pt x="646" y="485"/>
                  </a:lnTo>
                  <a:cubicBezTo>
                    <a:pt x="646" y="485"/>
                    <a:pt x="646" y="485"/>
                    <a:pt x="646" y="404"/>
                  </a:cubicBezTo>
                  <a:lnTo>
                    <a:pt x="646"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
            <p:cNvSpPr/>
            <p:nvPr/>
          </p:nvSpPr>
          <p:spPr>
            <a:xfrm>
              <a:off x="2232525" y="735525"/>
              <a:ext cx="48425" cy="51300"/>
            </a:xfrm>
            <a:custGeom>
              <a:rect b="b" l="l" r="r" t="t"/>
              <a:pathLst>
                <a:path extrusionOk="0" h="2052" w="1937">
                  <a:moveTo>
                    <a:pt x="575" y="1"/>
                  </a:moveTo>
                  <a:cubicBezTo>
                    <a:pt x="518" y="1"/>
                    <a:pt x="461" y="58"/>
                    <a:pt x="404" y="115"/>
                  </a:cubicBezTo>
                  <a:cubicBezTo>
                    <a:pt x="323" y="196"/>
                    <a:pt x="242" y="276"/>
                    <a:pt x="242" y="438"/>
                  </a:cubicBezTo>
                  <a:cubicBezTo>
                    <a:pt x="162" y="680"/>
                    <a:pt x="81" y="922"/>
                    <a:pt x="81" y="1164"/>
                  </a:cubicBezTo>
                  <a:cubicBezTo>
                    <a:pt x="0" y="1406"/>
                    <a:pt x="0" y="1729"/>
                    <a:pt x="0" y="2051"/>
                  </a:cubicBezTo>
                  <a:cubicBezTo>
                    <a:pt x="162" y="1971"/>
                    <a:pt x="484" y="1890"/>
                    <a:pt x="646" y="1809"/>
                  </a:cubicBezTo>
                  <a:cubicBezTo>
                    <a:pt x="888" y="1729"/>
                    <a:pt x="1130" y="1648"/>
                    <a:pt x="1372" y="1487"/>
                  </a:cubicBezTo>
                  <a:cubicBezTo>
                    <a:pt x="1533" y="1406"/>
                    <a:pt x="1695" y="1245"/>
                    <a:pt x="1856" y="1083"/>
                  </a:cubicBezTo>
                  <a:lnTo>
                    <a:pt x="1937" y="922"/>
                  </a:lnTo>
                  <a:cubicBezTo>
                    <a:pt x="1937" y="922"/>
                    <a:pt x="1937" y="841"/>
                    <a:pt x="1856" y="841"/>
                  </a:cubicBezTo>
                  <a:cubicBezTo>
                    <a:pt x="1856" y="760"/>
                    <a:pt x="1856" y="760"/>
                    <a:pt x="1856" y="680"/>
                  </a:cubicBezTo>
                  <a:cubicBezTo>
                    <a:pt x="1856" y="599"/>
                    <a:pt x="1775" y="518"/>
                    <a:pt x="1775" y="518"/>
                  </a:cubicBezTo>
                  <a:cubicBezTo>
                    <a:pt x="1695" y="438"/>
                    <a:pt x="1614" y="357"/>
                    <a:pt x="1533" y="276"/>
                  </a:cubicBezTo>
                  <a:lnTo>
                    <a:pt x="1372" y="196"/>
                  </a:lnTo>
                  <a:lnTo>
                    <a:pt x="1211" y="196"/>
                  </a:lnTo>
                  <a:cubicBezTo>
                    <a:pt x="1130" y="276"/>
                    <a:pt x="1130" y="276"/>
                    <a:pt x="1049" y="357"/>
                  </a:cubicBezTo>
                  <a:lnTo>
                    <a:pt x="969" y="438"/>
                  </a:lnTo>
                  <a:lnTo>
                    <a:pt x="888" y="438"/>
                  </a:lnTo>
                  <a:cubicBezTo>
                    <a:pt x="888" y="438"/>
                    <a:pt x="807" y="276"/>
                    <a:pt x="807" y="196"/>
                  </a:cubicBezTo>
                  <a:cubicBezTo>
                    <a:pt x="726" y="115"/>
                    <a:pt x="726" y="34"/>
                    <a:pt x="646" y="34"/>
                  </a:cubicBezTo>
                  <a:cubicBezTo>
                    <a:pt x="622" y="11"/>
                    <a:pt x="599" y="1"/>
                    <a:pt x="575"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
            <p:cNvSpPr/>
            <p:nvPr/>
          </p:nvSpPr>
          <p:spPr>
            <a:xfrm>
              <a:off x="2262775" y="510450"/>
              <a:ext cx="44400" cy="54475"/>
            </a:xfrm>
            <a:custGeom>
              <a:rect b="b" l="l" r="r" t="t"/>
              <a:pathLst>
                <a:path extrusionOk="0" h="2179" w="1776">
                  <a:moveTo>
                    <a:pt x="888" y="0"/>
                  </a:moveTo>
                  <a:lnTo>
                    <a:pt x="807" y="161"/>
                  </a:lnTo>
                  <a:lnTo>
                    <a:pt x="646" y="403"/>
                  </a:lnTo>
                  <a:lnTo>
                    <a:pt x="485" y="726"/>
                  </a:lnTo>
                  <a:lnTo>
                    <a:pt x="404" y="888"/>
                  </a:lnTo>
                  <a:lnTo>
                    <a:pt x="404" y="888"/>
                  </a:lnTo>
                  <a:cubicBezTo>
                    <a:pt x="323" y="807"/>
                    <a:pt x="243" y="807"/>
                    <a:pt x="162" y="807"/>
                  </a:cubicBezTo>
                  <a:cubicBezTo>
                    <a:pt x="81" y="807"/>
                    <a:pt x="1" y="888"/>
                    <a:pt x="1" y="968"/>
                  </a:cubicBezTo>
                  <a:cubicBezTo>
                    <a:pt x="1" y="1049"/>
                    <a:pt x="1" y="1130"/>
                    <a:pt x="1" y="1291"/>
                  </a:cubicBezTo>
                  <a:cubicBezTo>
                    <a:pt x="81" y="1452"/>
                    <a:pt x="81" y="1614"/>
                    <a:pt x="162" y="1695"/>
                  </a:cubicBezTo>
                  <a:cubicBezTo>
                    <a:pt x="243" y="1775"/>
                    <a:pt x="323" y="1856"/>
                    <a:pt x="323" y="1937"/>
                  </a:cubicBezTo>
                  <a:lnTo>
                    <a:pt x="565" y="2179"/>
                  </a:lnTo>
                  <a:lnTo>
                    <a:pt x="969" y="1856"/>
                  </a:lnTo>
                  <a:lnTo>
                    <a:pt x="1130" y="1614"/>
                  </a:lnTo>
                  <a:cubicBezTo>
                    <a:pt x="1211" y="1533"/>
                    <a:pt x="1292" y="1452"/>
                    <a:pt x="1372" y="1291"/>
                  </a:cubicBezTo>
                  <a:cubicBezTo>
                    <a:pt x="1453" y="1210"/>
                    <a:pt x="1534" y="1049"/>
                    <a:pt x="1614" y="968"/>
                  </a:cubicBezTo>
                  <a:cubicBezTo>
                    <a:pt x="1614" y="888"/>
                    <a:pt x="1695" y="807"/>
                    <a:pt x="1695" y="726"/>
                  </a:cubicBezTo>
                  <a:lnTo>
                    <a:pt x="1776" y="565"/>
                  </a:lnTo>
                  <a:cubicBezTo>
                    <a:pt x="1776" y="565"/>
                    <a:pt x="1695" y="484"/>
                    <a:pt x="1695" y="484"/>
                  </a:cubicBezTo>
                  <a:cubicBezTo>
                    <a:pt x="1614" y="403"/>
                    <a:pt x="1614" y="403"/>
                    <a:pt x="1614" y="323"/>
                  </a:cubicBezTo>
                  <a:cubicBezTo>
                    <a:pt x="1534" y="323"/>
                    <a:pt x="1453" y="242"/>
                    <a:pt x="1453" y="161"/>
                  </a:cubicBezTo>
                  <a:lnTo>
                    <a:pt x="1211" y="81"/>
                  </a:lnTo>
                  <a:lnTo>
                    <a:pt x="969"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
            <p:cNvSpPr/>
            <p:nvPr/>
          </p:nvSpPr>
          <p:spPr>
            <a:xfrm>
              <a:off x="1810925" y="962300"/>
              <a:ext cx="40375" cy="36325"/>
            </a:xfrm>
            <a:custGeom>
              <a:rect b="b" l="l" r="r" t="t"/>
              <a:pathLst>
                <a:path extrusionOk="0" h="1453" w="1615">
                  <a:moveTo>
                    <a:pt x="726" y="0"/>
                  </a:moveTo>
                  <a:lnTo>
                    <a:pt x="646" y="81"/>
                  </a:lnTo>
                  <a:lnTo>
                    <a:pt x="565" y="323"/>
                  </a:lnTo>
                  <a:lnTo>
                    <a:pt x="484" y="485"/>
                  </a:lnTo>
                  <a:cubicBezTo>
                    <a:pt x="404" y="404"/>
                    <a:pt x="323" y="404"/>
                    <a:pt x="242" y="404"/>
                  </a:cubicBezTo>
                  <a:cubicBezTo>
                    <a:pt x="162" y="404"/>
                    <a:pt x="81" y="404"/>
                    <a:pt x="81" y="485"/>
                  </a:cubicBezTo>
                  <a:cubicBezTo>
                    <a:pt x="0" y="565"/>
                    <a:pt x="0" y="646"/>
                    <a:pt x="0" y="727"/>
                  </a:cubicBezTo>
                  <a:cubicBezTo>
                    <a:pt x="0" y="888"/>
                    <a:pt x="81" y="1049"/>
                    <a:pt x="162" y="1211"/>
                  </a:cubicBezTo>
                  <a:cubicBezTo>
                    <a:pt x="323" y="1372"/>
                    <a:pt x="484" y="1453"/>
                    <a:pt x="726" y="1453"/>
                  </a:cubicBezTo>
                  <a:cubicBezTo>
                    <a:pt x="888" y="1453"/>
                    <a:pt x="1049" y="1453"/>
                    <a:pt x="1211" y="1291"/>
                  </a:cubicBezTo>
                  <a:cubicBezTo>
                    <a:pt x="1291" y="1211"/>
                    <a:pt x="1291" y="1130"/>
                    <a:pt x="1372" y="1049"/>
                  </a:cubicBezTo>
                  <a:lnTo>
                    <a:pt x="1533" y="807"/>
                  </a:lnTo>
                  <a:lnTo>
                    <a:pt x="1614" y="565"/>
                  </a:lnTo>
                  <a:lnTo>
                    <a:pt x="1614" y="485"/>
                  </a:lnTo>
                  <a:cubicBezTo>
                    <a:pt x="1614" y="485"/>
                    <a:pt x="1614" y="485"/>
                    <a:pt x="1533" y="404"/>
                  </a:cubicBezTo>
                  <a:cubicBezTo>
                    <a:pt x="1533" y="404"/>
                    <a:pt x="1533" y="404"/>
                    <a:pt x="1453" y="323"/>
                  </a:cubicBezTo>
                  <a:cubicBezTo>
                    <a:pt x="1453" y="243"/>
                    <a:pt x="1372" y="243"/>
                    <a:pt x="1291" y="243"/>
                  </a:cubicBezTo>
                  <a:lnTo>
                    <a:pt x="1049" y="81"/>
                  </a:lnTo>
                  <a:lnTo>
                    <a:pt x="888"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
            <p:cNvSpPr/>
            <p:nvPr/>
          </p:nvSpPr>
          <p:spPr>
            <a:xfrm>
              <a:off x="1972300" y="1208400"/>
              <a:ext cx="32300" cy="32300"/>
            </a:xfrm>
            <a:custGeom>
              <a:rect b="b" l="l" r="r" t="t"/>
              <a:pathLst>
                <a:path extrusionOk="0" h="1292" w="1292">
                  <a:moveTo>
                    <a:pt x="404" y="1"/>
                  </a:moveTo>
                  <a:lnTo>
                    <a:pt x="404" y="81"/>
                  </a:lnTo>
                  <a:lnTo>
                    <a:pt x="323" y="162"/>
                  </a:lnTo>
                  <a:lnTo>
                    <a:pt x="242" y="323"/>
                  </a:lnTo>
                  <a:cubicBezTo>
                    <a:pt x="162" y="404"/>
                    <a:pt x="162" y="485"/>
                    <a:pt x="81" y="485"/>
                  </a:cubicBezTo>
                  <a:cubicBezTo>
                    <a:pt x="81" y="565"/>
                    <a:pt x="81" y="646"/>
                    <a:pt x="0" y="727"/>
                  </a:cubicBezTo>
                  <a:cubicBezTo>
                    <a:pt x="0" y="807"/>
                    <a:pt x="0" y="888"/>
                    <a:pt x="0" y="969"/>
                  </a:cubicBezTo>
                  <a:cubicBezTo>
                    <a:pt x="0" y="969"/>
                    <a:pt x="81" y="1049"/>
                    <a:pt x="81" y="1130"/>
                  </a:cubicBezTo>
                  <a:cubicBezTo>
                    <a:pt x="162" y="1211"/>
                    <a:pt x="162" y="1292"/>
                    <a:pt x="242" y="1292"/>
                  </a:cubicBezTo>
                  <a:lnTo>
                    <a:pt x="565" y="1292"/>
                  </a:lnTo>
                  <a:cubicBezTo>
                    <a:pt x="646" y="1292"/>
                    <a:pt x="646" y="1211"/>
                    <a:pt x="727" y="1211"/>
                  </a:cubicBezTo>
                  <a:lnTo>
                    <a:pt x="888" y="1049"/>
                  </a:lnTo>
                  <a:lnTo>
                    <a:pt x="1049" y="888"/>
                  </a:lnTo>
                  <a:lnTo>
                    <a:pt x="1211" y="727"/>
                  </a:lnTo>
                  <a:lnTo>
                    <a:pt x="1291" y="565"/>
                  </a:lnTo>
                  <a:cubicBezTo>
                    <a:pt x="1291" y="565"/>
                    <a:pt x="1211" y="404"/>
                    <a:pt x="1211" y="404"/>
                  </a:cubicBezTo>
                  <a:lnTo>
                    <a:pt x="1130" y="323"/>
                  </a:lnTo>
                  <a:cubicBezTo>
                    <a:pt x="1049" y="323"/>
                    <a:pt x="969" y="243"/>
                    <a:pt x="969" y="243"/>
                  </a:cubicBezTo>
                  <a:lnTo>
                    <a:pt x="727" y="81"/>
                  </a:lnTo>
                  <a:lnTo>
                    <a:pt x="485"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
            <p:cNvSpPr/>
            <p:nvPr/>
          </p:nvSpPr>
          <p:spPr>
            <a:xfrm>
              <a:off x="1788725" y="1448450"/>
              <a:ext cx="26250" cy="26250"/>
            </a:xfrm>
            <a:custGeom>
              <a:rect b="b" l="l" r="r" t="t"/>
              <a:pathLst>
                <a:path extrusionOk="0" h="1050" w="1050">
                  <a:moveTo>
                    <a:pt x="1050" y="1"/>
                  </a:moveTo>
                  <a:lnTo>
                    <a:pt x="969" y="81"/>
                  </a:lnTo>
                  <a:lnTo>
                    <a:pt x="646" y="81"/>
                  </a:lnTo>
                  <a:lnTo>
                    <a:pt x="323" y="162"/>
                  </a:lnTo>
                  <a:lnTo>
                    <a:pt x="1" y="162"/>
                  </a:lnTo>
                  <a:lnTo>
                    <a:pt x="1" y="243"/>
                  </a:lnTo>
                  <a:lnTo>
                    <a:pt x="1" y="323"/>
                  </a:lnTo>
                  <a:lnTo>
                    <a:pt x="81" y="565"/>
                  </a:lnTo>
                  <a:cubicBezTo>
                    <a:pt x="81" y="565"/>
                    <a:pt x="162" y="646"/>
                    <a:pt x="162" y="727"/>
                  </a:cubicBezTo>
                  <a:cubicBezTo>
                    <a:pt x="162" y="807"/>
                    <a:pt x="243" y="807"/>
                    <a:pt x="243" y="888"/>
                  </a:cubicBezTo>
                  <a:cubicBezTo>
                    <a:pt x="323" y="969"/>
                    <a:pt x="323" y="969"/>
                    <a:pt x="404" y="1050"/>
                  </a:cubicBezTo>
                  <a:lnTo>
                    <a:pt x="808" y="1050"/>
                  </a:lnTo>
                  <a:cubicBezTo>
                    <a:pt x="808" y="969"/>
                    <a:pt x="888" y="969"/>
                    <a:pt x="888" y="969"/>
                  </a:cubicBezTo>
                  <a:cubicBezTo>
                    <a:pt x="969" y="888"/>
                    <a:pt x="969" y="807"/>
                    <a:pt x="969" y="807"/>
                  </a:cubicBezTo>
                  <a:cubicBezTo>
                    <a:pt x="1050" y="727"/>
                    <a:pt x="1050" y="646"/>
                    <a:pt x="1050" y="646"/>
                  </a:cubicBezTo>
                  <a:cubicBezTo>
                    <a:pt x="1050" y="565"/>
                    <a:pt x="1050" y="485"/>
                    <a:pt x="1050" y="404"/>
                  </a:cubicBezTo>
                  <a:lnTo>
                    <a:pt x="1050" y="243"/>
                  </a:lnTo>
                  <a:lnTo>
                    <a:pt x="1050" y="81"/>
                  </a:lnTo>
                  <a:lnTo>
                    <a:pt x="1050"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6"/>
            <p:cNvSpPr/>
            <p:nvPr/>
          </p:nvSpPr>
          <p:spPr>
            <a:xfrm>
              <a:off x="1661650" y="1137800"/>
              <a:ext cx="22200" cy="44400"/>
            </a:xfrm>
            <a:custGeom>
              <a:rect b="b" l="l" r="r" t="t"/>
              <a:pathLst>
                <a:path extrusionOk="0" h="1776" w="888">
                  <a:moveTo>
                    <a:pt x="0" y="0"/>
                  </a:moveTo>
                  <a:lnTo>
                    <a:pt x="0" y="646"/>
                  </a:lnTo>
                  <a:lnTo>
                    <a:pt x="0" y="969"/>
                  </a:lnTo>
                  <a:cubicBezTo>
                    <a:pt x="0" y="1049"/>
                    <a:pt x="0" y="1211"/>
                    <a:pt x="81" y="1291"/>
                  </a:cubicBezTo>
                  <a:cubicBezTo>
                    <a:pt x="81" y="1372"/>
                    <a:pt x="81" y="1453"/>
                    <a:pt x="162" y="1534"/>
                  </a:cubicBezTo>
                  <a:cubicBezTo>
                    <a:pt x="162" y="1614"/>
                    <a:pt x="242" y="1695"/>
                    <a:pt x="323" y="1695"/>
                  </a:cubicBezTo>
                  <a:cubicBezTo>
                    <a:pt x="323" y="1776"/>
                    <a:pt x="404" y="1776"/>
                    <a:pt x="484" y="1776"/>
                  </a:cubicBezTo>
                  <a:cubicBezTo>
                    <a:pt x="565" y="1776"/>
                    <a:pt x="646" y="1776"/>
                    <a:pt x="646" y="1695"/>
                  </a:cubicBezTo>
                  <a:cubicBezTo>
                    <a:pt x="726" y="1614"/>
                    <a:pt x="726" y="1614"/>
                    <a:pt x="807" y="1534"/>
                  </a:cubicBezTo>
                  <a:cubicBezTo>
                    <a:pt x="807" y="1453"/>
                    <a:pt x="888" y="1372"/>
                    <a:pt x="888" y="1211"/>
                  </a:cubicBezTo>
                  <a:cubicBezTo>
                    <a:pt x="888" y="1130"/>
                    <a:pt x="888" y="1049"/>
                    <a:pt x="888" y="969"/>
                  </a:cubicBezTo>
                  <a:lnTo>
                    <a:pt x="888" y="646"/>
                  </a:lnTo>
                  <a:cubicBezTo>
                    <a:pt x="888" y="565"/>
                    <a:pt x="888" y="485"/>
                    <a:pt x="888" y="404"/>
                  </a:cubicBezTo>
                  <a:cubicBezTo>
                    <a:pt x="888" y="323"/>
                    <a:pt x="888" y="242"/>
                    <a:pt x="888" y="242"/>
                  </a:cubicBezTo>
                  <a:lnTo>
                    <a:pt x="888" y="81"/>
                  </a:lnTo>
                  <a:lnTo>
                    <a:pt x="807"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6"/>
            <p:cNvSpPr/>
            <p:nvPr/>
          </p:nvSpPr>
          <p:spPr>
            <a:xfrm>
              <a:off x="2327325" y="813025"/>
              <a:ext cx="26250" cy="24225"/>
            </a:xfrm>
            <a:custGeom>
              <a:rect b="b" l="l" r="r" t="t"/>
              <a:pathLst>
                <a:path extrusionOk="0" h="969" w="1050">
                  <a:moveTo>
                    <a:pt x="243" y="0"/>
                  </a:moveTo>
                  <a:lnTo>
                    <a:pt x="162" y="81"/>
                  </a:lnTo>
                  <a:lnTo>
                    <a:pt x="81" y="162"/>
                  </a:lnTo>
                  <a:cubicBezTo>
                    <a:pt x="81" y="162"/>
                    <a:pt x="1" y="243"/>
                    <a:pt x="1" y="243"/>
                  </a:cubicBezTo>
                  <a:cubicBezTo>
                    <a:pt x="1" y="323"/>
                    <a:pt x="1" y="404"/>
                    <a:pt x="1" y="404"/>
                  </a:cubicBezTo>
                  <a:cubicBezTo>
                    <a:pt x="1" y="485"/>
                    <a:pt x="1" y="485"/>
                    <a:pt x="1" y="565"/>
                  </a:cubicBezTo>
                  <a:cubicBezTo>
                    <a:pt x="1" y="646"/>
                    <a:pt x="81" y="646"/>
                    <a:pt x="81" y="727"/>
                  </a:cubicBezTo>
                  <a:cubicBezTo>
                    <a:pt x="162" y="807"/>
                    <a:pt x="162" y="807"/>
                    <a:pt x="243" y="888"/>
                  </a:cubicBezTo>
                  <a:cubicBezTo>
                    <a:pt x="323" y="888"/>
                    <a:pt x="323" y="888"/>
                    <a:pt x="404" y="969"/>
                  </a:cubicBezTo>
                  <a:lnTo>
                    <a:pt x="646" y="969"/>
                  </a:lnTo>
                  <a:lnTo>
                    <a:pt x="808" y="888"/>
                  </a:lnTo>
                  <a:lnTo>
                    <a:pt x="969" y="807"/>
                  </a:lnTo>
                  <a:lnTo>
                    <a:pt x="1050" y="727"/>
                  </a:lnTo>
                  <a:lnTo>
                    <a:pt x="1050" y="646"/>
                  </a:lnTo>
                  <a:cubicBezTo>
                    <a:pt x="1050" y="646"/>
                    <a:pt x="1050" y="565"/>
                    <a:pt x="1050" y="565"/>
                  </a:cubicBezTo>
                  <a:lnTo>
                    <a:pt x="969" y="485"/>
                  </a:lnTo>
                  <a:lnTo>
                    <a:pt x="808" y="404"/>
                  </a:lnTo>
                  <a:cubicBezTo>
                    <a:pt x="727" y="323"/>
                    <a:pt x="646" y="243"/>
                    <a:pt x="565" y="243"/>
                  </a:cubicBezTo>
                  <a:lnTo>
                    <a:pt x="323"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6"/>
            <p:cNvSpPr/>
            <p:nvPr/>
          </p:nvSpPr>
          <p:spPr>
            <a:xfrm>
              <a:off x="2192175" y="990550"/>
              <a:ext cx="30275" cy="30275"/>
            </a:xfrm>
            <a:custGeom>
              <a:rect b="b" l="l" r="r" t="t"/>
              <a:pathLst>
                <a:path extrusionOk="0" h="1211" w="1211">
                  <a:moveTo>
                    <a:pt x="565" y="0"/>
                  </a:moveTo>
                  <a:lnTo>
                    <a:pt x="565" y="81"/>
                  </a:lnTo>
                  <a:lnTo>
                    <a:pt x="404" y="161"/>
                  </a:lnTo>
                  <a:lnTo>
                    <a:pt x="323" y="242"/>
                  </a:lnTo>
                  <a:lnTo>
                    <a:pt x="162" y="404"/>
                  </a:lnTo>
                  <a:lnTo>
                    <a:pt x="81" y="565"/>
                  </a:lnTo>
                  <a:cubicBezTo>
                    <a:pt x="81" y="565"/>
                    <a:pt x="0" y="646"/>
                    <a:pt x="0" y="726"/>
                  </a:cubicBezTo>
                  <a:cubicBezTo>
                    <a:pt x="0" y="807"/>
                    <a:pt x="0" y="807"/>
                    <a:pt x="0" y="888"/>
                  </a:cubicBezTo>
                  <a:cubicBezTo>
                    <a:pt x="81" y="968"/>
                    <a:pt x="81" y="1049"/>
                    <a:pt x="162" y="1130"/>
                  </a:cubicBezTo>
                  <a:cubicBezTo>
                    <a:pt x="162" y="1130"/>
                    <a:pt x="243" y="1130"/>
                    <a:pt x="323" y="1210"/>
                  </a:cubicBezTo>
                  <a:lnTo>
                    <a:pt x="646" y="1210"/>
                  </a:lnTo>
                  <a:lnTo>
                    <a:pt x="888" y="1049"/>
                  </a:lnTo>
                  <a:lnTo>
                    <a:pt x="1049" y="968"/>
                  </a:lnTo>
                  <a:lnTo>
                    <a:pt x="1130" y="888"/>
                  </a:lnTo>
                  <a:lnTo>
                    <a:pt x="1211" y="807"/>
                  </a:lnTo>
                  <a:cubicBezTo>
                    <a:pt x="1211" y="807"/>
                    <a:pt x="1211" y="726"/>
                    <a:pt x="1211" y="726"/>
                  </a:cubicBezTo>
                  <a:cubicBezTo>
                    <a:pt x="1130" y="646"/>
                    <a:pt x="1130" y="646"/>
                    <a:pt x="1130" y="646"/>
                  </a:cubicBezTo>
                  <a:cubicBezTo>
                    <a:pt x="1049" y="565"/>
                    <a:pt x="1049" y="484"/>
                    <a:pt x="1049" y="404"/>
                  </a:cubicBezTo>
                  <a:lnTo>
                    <a:pt x="807" y="242"/>
                  </a:lnTo>
                  <a:lnTo>
                    <a:pt x="646" y="81"/>
                  </a:lnTo>
                  <a:lnTo>
                    <a:pt x="565"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6"/>
            <p:cNvSpPr/>
            <p:nvPr/>
          </p:nvSpPr>
          <p:spPr>
            <a:xfrm>
              <a:off x="2157875" y="780750"/>
              <a:ext cx="24250" cy="26250"/>
            </a:xfrm>
            <a:custGeom>
              <a:rect b="b" l="l" r="r" t="t"/>
              <a:pathLst>
                <a:path extrusionOk="0" h="1050" w="970">
                  <a:moveTo>
                    <a:pt x="1" y="0"/>
                  </a:moveTo>
                  <a:cubicBezTo>
                    <a:pt x="1" y="0"/>
                    <a:pt x="1" y="81"/>
                    <a:pt x="1" y="81"/>
                  </a:cubicBezTo>
                  <a:lnTo>
                    <a:pt x="1" y="162"/>
                  </a:lnTo>
                  <a:lnTo>
                    <a:pt x="1" y="323"/>
                  </a:lnTo>
                  <a:lnTo>
                    <a:pt x="1" y="485"/>
                  </a:lnTo>
                  <a:cubicBezTo>
                    <a:pt x="1" y="565"/>
                    <a:pt x="1" y="646"/>
                    <a:pt x="1" y="646"/>
                  </a:cubicBezTo>
                  <a:cubicBezTo>
                    <a:pt x="1" y="727"/>
                    <a:pt x="1" y="807"/>
                    <a:pt x="81" y="807"/>
                  </a:cubicBezTo>
                  <a:lnTo>
                    <a:pt x="162" y="969"/>
                  </a:lnTo>
                  <a:cubicBezTo>
                    <a:pt x="243" y="969"/>
                    <a:pt x="324" y="969"/>
                    <a:pt x="404" y="1049"/>
                  </a:cubicBezTo>
                  <a:lnTo>
                    <a:pt x="566" y="1049"/>
                  </a:lnTo>
                  <a:cubicBezTo>
                    <a:pt x="646" y="969"/>
                    <a:pt x="646" y="969"/>
                    <a:pt x="727" y="888"/>
                  </a:cubicBezTo>
                  <a:cubicBezTo>
                    <a:pt x="727" y="888"/>
                    <a:pt x="808" y="807"/>
                    <a:pt x="808" y="807"/>
                  </a:cubicBezTo>
                  <a:cubicBezTo>
                    <a:pt x="888" y="727"/>
                    <a:pt x="888" y="646"/>
                    <a:pt x="888" y="646"/>
                  </a:cubicBezTo>
                  <a:cubicBezTo>
                    <a:pt x="969" y="565"/>
                    <a:pt x="969" y="485"/>
                    <a:pt x="969" y="485"/>
                  </a:cubicBezTo>
                  <a:cubicBezTo>
                    <a:pt x="969" y="404"/>
                    <a:pt x="969" y="404"/>
                    <a:pt x="969" y="323"/>
                  </a:cubicBezTo>
                  <a:cubicBezTo>
                    <a:pt x="969" y="323"/>
                    <a:pt x="969" y="242"/>
                    <a:pt x="969" y="242"/>
                  </a:cubicBezTo>
                  <a:cubicBezTo>
                    <a:pt x="969" y="242"/>
                    <a:pt x="888" y="81"/>
                    <a:pt x="888" y="81"/>
                  </a:cubicBezTo>
                  <a:lnTo>
                    <a:pt x="808"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
            <p:cNvSpPr/>
            <p:nvPr/>
          </p:nvSpPr>
          <p:spPr>
            <a:xfrm>
              <a:off x="1490175" y="1692525"/>
              <a:ext cx="28275" cy="108975"/>
            </a:xfrm>
            <a:custGeom>
              <a:rect b="b" l="l" r="r" t="t"/>
              <a:pathLst>
                <a:path extrusionOk="0" h="4359" w="1131">
                  <a:moveTo>
                    <a:pt x="566" y="1"/>
                  </a:moveTo>
                  <a:cubicBezTo>
                    <a:pt x="243" y="1"/>
                    <a:pt x="1" y="889"/>
                    <a:pt x="1" y="2180"/>
                  </a:cubicBezTo>
                  <a:cubicBezTo>
                    <a:pt x="1" y="3390"/>
                    <a:pt x="243" y="4358"/>
                    <a:pt x="566" y="4358"/>
                  </a:cubicBezTo>
                  <a:cubicBezTo>
                    <a:pt x="888" y="4358"/>
                    <a:pt x="1130" y="3390"/>
                    <a:pt x="1130" y="2180"/>
                  </a:cubicBezTo>
                  <a:cubicBezTo>
                    <a:pt x="1130" y="969"/>
                    <a:pt x="88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
            <p:cNvSpPr/>
            <p:nvPr/>
          </p:nvSpPr>
          <p:spPr>
            <a:xfrm>
              <a:off x="1716100" y="1692525"/>
              <a:ext cx="28275" cy="106950"/>
            </a:xfrm>
            <a:custGeom>
              <a:rect b="b" l="l" r="r" t="t"/>
              <a:pathLst>
                <a:path extrusionOk="0" h="4278" w="1131">
                  <a:moveTo>
                    <a:pt x="566" y="1"/>
                  </a:moveTo>
                  <a:cubicBezTo>
                    <a:pt x="243" y="1"/>
                    <a:pt x="1" y="969"/>
                    <a:pt x="1" y="2180"/>
                  </a:cubicBezTo>
                  <a:cubicBezTo>
                    <a:pt x="1" y="3309"/>
                    <a:pt x="243" y="4277"/>
                    <a:pt x="566" y="4277"/>
                  </a:cubicBezTo>
                  <a:cubicBezTo>
                    <a:pt x="888" y="4277"/>
                    <a:pt x="1131" y="3309"/>
                    <a:pt x="1131" y="2180"/>
                  </a:cubicBezTo>
                  <a:cubicBezTo>
                    <a:pt x="1131" y="969"/>
                    <a:pt x="88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
            <p:cNvSpPr/>
            <p:nvPr/>
          </p:nvSpPr>
          <p:spPr>
            <a:xfrm>
              <a:off x="1942050" y="1692525"/>
              <a:ext cx="28250" cy="108975"/>
            </a:xfrm>
            <a:custGeom>
              <a:rect b="b" l="l" r="r" t="t"/>
              <a:pathLst>
                <a:path extrusionOk="0" h="4359" w="1130">
                  <a:moveTo>
                    <a:pt x="565" y="1"/>
                  </a:moveTo>
                  <a:cubicBezTo>
                    <a:pt x="242" y="1"/>
                    <a:pt x="0" y="1050"/>
                    <a:pt x="0" y="2180"/>
                  </a:cubicBezTo>
                  <a:cubicBezTo>
                    <a:pt x="0" y="3390"/>
                    <a:pt x="242" y="4358"/>
                    <a:pt x="565" y="4358"/>
                  </a:cubicBezTo>
                  <a:cubicBezTo>
                    <a:pt x="888" y="4358"/>
                    <a:pt x="1130" y="3390"/>
                    <a:pt x="1130" y="2180"/>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6"/>
            <p:cNvSpPr/>
            <p:nvPr/>
          </p:nvSpPr>
          <p:spPr>
            <a:xfrm>
              <a:off x="2167975" y="1692525"/>
              <a:ext cx="28250" cy="108975"/>
            </a:xfrm>
            <a:custGeom>
              <a:rect b="b" l="l" r="r" t="t"/>
              <a:pathLst>
                <a:path extrusionOk="0" h="4359" w="1130">
                  <a:moveTo>
                    <a:pt x="565" y="1"/>
                  </a:moveTo>
                  <a:cubicBezTo>
                    <a:pt x="242" y="1"/>
                    <a:pt x="0" y="1050"/>
                    <a:pt x="0" y="2180"/>
                  </a:cubicBezTo>
                  <a:cubicBezTo>
                    <a:pt x="0" y="3390"/>
                    <a:pt x="242" y="4358"/>
                    <a:pt x="565" y="4358"/>
                  </a:cubicBezTo>
                  <a:cubicBezTo>
                    <a:pt x="888" y="4358"/>
                    <a:pt x="1130" y="3390"/>
                    <a:pt x="1130" y="2180"/>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
            <p:cNvSpPr/>
            <p:nvPr/>
          </p:nvSpPr>
          <p:spPr>
            <a:xfrm>
              <a:off x="1518425" y="2116150"/>
              <a:ext cx="28275" cy="108950"/>
            </a:xfrm>
            <a:custGeom>
              <a:rect b="b" l="l" r="r" t="t"/>
              <a:pathLst>
                <a:path extrusionOk="0" h="4358" w="1131">
                  <a:moveTo>
                    <a:pt x="565" y="1"/>
                  </a:moveTo>
                  <a:cubicBezTo>
                    <a:pt x="242" y="1"/>
                    <a:pt x="0" y="1050"/>
                    <a:pt x="0" y="2179"/>
                  </a:cubicBezTo>
                  <a:cubicBezTo>
                    <a:pt x="0" y="3390"/>
                    <a:pt x="242" y="4358"/>
                    <a:pt x="565" y="4358"/>
                  </a:cubicBezTo>
                  <a:cubicBezTo>
                    <a:pt x="807" y="4358"/>
                    <a:pt x="1130" y="3390"/>
                    <a:pt x="1130" y="2179"/>
                  </a:cubicBezTo>
                  <a:cubicBezTo>
                    <a:pt x="1130" y="969"/>
                    <a:pt x="807"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
            <p:cNvSpPr/>
            <p:nvPr/>
          </p:nvSpPr>
          <p:spPr>
            <a:xfrm>
              <a:off x="1716100" y="2116150"/>
              <a:ext cx="28275" cy="108950"/>
            </a:xfrm>
            <a:custGeom>
              <a:rect b="b" l="l" r="r" t="t"/>
              <a:pathLst>
                <a:path extrusionOk="0" h="4358" w="1131">
                  <a:moveTo>
                    <a:pt x="566" y="1"/>
                  </a:moveTo>
                  <a:cubicBezTo>
                    <a:pt x="243" y="1"/>
                    <a:pt x="1" y="1050"/>
                    <a:pt x="1" y="2179"/>
                  </a:cubicBezTo>
                  <a:cubicBezTo>
                    <a:pt x="1" y="3390"/>
                    <a:pt x="243" y="4358"/>
                    <a:pt x="566" y="4358"/>
                  </a:cubicBezTo>
                  <a:cubicBezTo>
                    <a:pt x="888" y="4358"/>
                    <a:pt x="1131" y="3390"/>
                    <a:pt x="1131" y="2179"/>
                  </a:cubicBezTo>
                  <a:cubicBezTo>
                    <a:pt x="1131" y="969"/>
                    <a:pt x="88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
            <p:cNvSpPr/>
            <p:nvPr/>
          </p:nvSpPr>
          <p:spPr>
            <a:xfrm>
              <a:off x="1942050" y="2116150"/>
              <a:ext cx="28250" cy="108950"/>
            </a:xfrm>
            <a:custGeom>
              <a:rect b="b" l="l" r="r" t="t"/>
              <a:pathLst>
                <a:path extrusionOk="0" h="4358" w="1130">
                  <a:moveTo>
                    <a:pt x="565" y="1"/>
                  </a:moveTo>
                  <a:cubicBezTo>
                    <a:pt x="242" y="1"/>
                    <a:pt x="0" y="1050"/>
                    <a:pt x="0" y="2179"/>
                  </a:cubicBezTo>
                  <a:cubicBezTo>
                    <a:pt x="0" y="3390"/>
                    <a:pt x="242" y="4358"/>
                    <a:pt x="565" y="4358"/>
                  </a:cubicBezTo>
                  <a:cubicBezTo>
                    <a:pt x="888" y="4358"/>
                    <a:pt x="1130" y="3390"/>
                    <a:pt x="1130" y="2179"/>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
            <p:cNvSpPr/>
            <p:nvPr/>
          </p:nvSpPr>
          <p:spPr>
            <a:xfrm>
              <a:off x="2167975" y="2116150"/>
              <a:ext cx="28250" cy="108950"/>
            </a:xfrm>
            <a:custGeom>
              <a:rect b="b" l="l" r="r" t="t"/>
              <a:pathLst>
                <a:path extrusionOk="0" h="4358" w="1130">
                  <a:moveTo>
                    <a:pt x="565" y="1"/>
                  </a:moveTo>
                  <a:cubicBezTo>
                    <a:pt x="242" y="1"/>
                    <a:pt x="0" y="1050"/>
                    <a:pt x="0" y="2179"/>
                  </a:cubicBezTo>
                  <a:cubicBezTo>
                    <a:pt x="0" y="3390"/>
                    <a:pt x="242" y="4358"/>
                    <a:pt x="565" y="4358"/>
                  </a:cubicBezTo>
                  <a:cubicBezTo>
                    <a:pt x="888" y="4358"/>
                    <a:pt x="1130" y="3390"/>
                    <a:pt x="1130" y="2179"/>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
            <p:cNvSpPr/>
            <p:nvPr/>
          </p:nvSpPr>
          <p:spPr>
            <a:xfrm>
              <a:off x="1625325" y="1896275"/>
              <a:ext cx="26250" cy="106950"/>
            </a:xfrm>
            <a:custGeom>
              <a:rect b="b" l="l" r="r" t="t"/>
              <a:pathLst>
                <a:path extrusionOk="0" h="4278" w="1050">
                  <a:moveTo>
                    <a:pt x="566" y="1"/>
                  </a:moveTo>
                  <a:cubicBezTo>
                    <a:pt x="243" y="1"/>
                    <a:pt x="1" y="969"/>
                    <a:pt x="1" y="2098"/>
                  </a:cubicBezTo>
                  <a:cubicBezTo>
                    <a:pt x="1" y="3309"/>
                    <a:pt x="243" y="4277"/>
                    <a:pt x="566" y="4277"/>
                  </a:cubicBezTo>
                  <a:cubicBezTo>
                    <a:pt x="808" y="4277"/>
                    <a:pt x="1050" y="3309"/>
                    <a:pt x="1050" y="2098"/>
                  </a:cubicBezTo>
                  <a:cubicBezTo>
                    <a:pt x="1050" y="969"/>
                    <a:pt x="80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
            <p:cNvSpPr/>
            <p:nvPr/>
          </p:nvSpPr>
          <p:spPr>
            <a:xfrm>
              <a:off x="1843200" y="1896275"/>
              <a:ext cx="26250" cy="106950"/>
            </a:xfrm>
            <a:custGeom>
              <a:rect b="b" l="l" r="r" t="t"/>
              <a:pathLst>
                <a:path extrusionOk="0" h="4278" w="1050">
                  <a:moveTo>
                    <a:pt x="484" y="1"/>
                  </a:moveTo>
                  <a:cubicBezTo>
                    <a:pt x="242" y="1"/>
                    <a:pt x="0" y="969"/>
                    <a:pt x="0" y="2098"/>
                  </a:cubicBezTo>
                  <a:cubicBezTo>
                    <a:pt x="0" y="3309"/>
                    <a:pt x="242" y="4277"/>
                    <a:pt x="484" y="4277"/>
                  </a:cubicBezTo>
                  <a:cubicBezTo>
                    <a:pt x="807" y="4277"/>
                    <a:pt x="1049" y="3309"/>
                    <a:pt x="1049" y="2098"/>
                  </a:cubicBezTo>
                  <a:cubicBezTo>
                    <a:pt x="1049" y="969"/>
                    <a:pt x="807" y="1"/>
                    <a:pt x="48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
            <p:cNvSpPr/>
            <p:nvPr/>
          </p:nvSpPr>
          <p:spPr>
            <a:xfrm>
              <a:off x="2059050" y="1896275"/>
              <a:ext cx="28250" cy="106950"/>
            </a:xfrm>
            <a:custGeom>
              <a:rect b="b" l="l" r="r" t="t"/>
              <a:pathLst>
                <a:path extrusionOk="0" h="4278" w="1130">
                  <a:moveTo>
                    <a:pt x="565" y="1"/>
                  </a:moveTo>
                  <a:cubicBezTo>
                    <a:pt x="242" y="1"/>
                    <a:pt x="0" y="969"/>
                    <a:pt x="0" y="2098"/>
                  </a:cubicBezTo>
                  <a:cubicBezTo>
                    <a:pt x="0" y="3309"/>
                    <a:pt x="242" y="4277"/>
                    <a:pt x="565" y="4277"/>
                  </a:cubicBezTo>
                  <a:cubicBezTo>
                    <a:pt x="888" y="4277"/>
                    <a:pt x="1130" y="3309"/>
                    <a:pt x="1130" y="2098"/>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
            <p:cNvSpPr/>
            <p:nvPr/>
          </p:nvSpPr>
          <p:spPr>
            <a:xfrm>
              <a:off x="1500275" y="2301750"/>
              <a:ext cx="710075" cy="4050"/>
            </a:xfrm>
            <a:custGeom>
              <a:rect b="b" l="l" r="r" t="t"/>
              <a:pathLst>
                <a:path extrusionOk="0" h="162" w="28403">
                  <a:moveTo>
                    <a:pt x="162" y="0"/>
                  </a:moveTo>
                  <a:cubicBezTo>
                    <a:pt x="81" y="0"/>
                    <a:pt x="0" y="0"/>
                    <a:pt x="0" y="81"/>
                  </a:cubicBezTo>
                  <a:cubicBezTo>
                    <a:pt x="0" y="81"/>
                    <a:pt x="81" y="161"/>
                    <a:pt x="162" y="161"/>
                  </a:cubicBezTo>
                  <a:lnTo>
                    <a:pt x="28322" y="161"/>
                  </a:lnTo>
                  <a:cubicBezTo>
                    <a:pt x="28322" y="161"/>
                    <a:pt x="28403" y="81"/>
                    <a:pt x="28403" y="81"/>
                  </a:cubicBezTo>
                  <a:cubicBezTo>
                    <a:pt x="28403" y="0"/>
                    <a:pt x="28322" y="0"/>
                    <a:pt x="2832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6"/>
            <p:cNvSpPr/>
            <p:nvPr/>
          </p:nvSpPr>
          <p:spPr>
            <a:xfrm>
              <a:off x="1500275" y="2340075"/>
              <a:ext cx="710075" cy="4050"/>
            </a:xfrm>
            <a:custGeom>
              <a:rect b="b" l="l" r="r" t="t"/>
              <a:pathLst>
                <a:path extrusionOk="0" h="162" w="28403">
                  <a:moveTo>
                    <a:pt x="162" y="0"/>
                  </a:moveTo>
                  <a:cubicBezTo>
                    <a:pt x="81" y="0"/>
                    <a:pt x="0" y="0"/>
                    <a:pt x="0" y="81"/>
                  </a:cubicBezTo>
                  <a:cubicBezTo>
                    <a:pt x="0" y="162"/>
                    <a:pt x="81" y="162"/>
                    <a:pt x="162" y="162"/>
                  </a:cubicBezTo>
                  <a:lnTo>
                    <a:pt x="28322" y="162"/>
                  </a:lnTo>
                  <a:cubicBezTo>
                    <a:pt x="28322" y="162"/>
                    <a:pt x="28403" y="162"/>
                    <a:pt x="28403" y="81"/>
                  </a:cubicBezTo>
                  <a:cubicBezTo>
                    <a:pt x="28403" y="0"/>
                    <a:pt x="28322" y="0"/>
                    <a:pt x="2832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
            <p:cNvSpPr/>
            <p:nvPr/>
          </p:nvSpPr>
          <p:spPr>
            <a:xfrm>
              <a:off x="1346950" y="1600250"/>
              <a:ext cx="980400" cy="11625"/>
            </a:xfrm>
            <a:custGeom>
              <a:rect b="b" l="l" r="r" t="t"/>
              <a:pathLst>
                <a:path extrusionOk="0" h="465" w="39216">
                  <a:moveTo>
                    <a:pt x="39135" y="0"/>
                  </a:moveTo>
                  <a:cubicBezTo>
                    <a:pt x="39115" y="0"/>
                    <a:pt x="39095" y="21"/>
                    <a:pt x="39054" y="61"/>
                  </a:cubicBezTo>
                  <a:cubicBezTo>
                    <a:pt x="38747" y="197"/>
                    <a:pt x="34087" y="247"/>
                    <a:pt x="27822" y="247"/>
                  </a:cubicBezTo>
                  <a:cubicBezTo>
                    <a:pt x="19264" y="247"/>
                    <a:pt x="7709" y="154"/>
                    <a:pt x="162" y="61"/>
                  </a:cubicBezTo>
                  <a:cubicBezTo>
                    <a:pt x="1" y="61"/>
                    <a:pt x="1" y="222"/>
                    <a:pt x="162" y="222"/>
                  </a:cubicBezTo>
                  <a:cubicBezTo>
                    <a:pt x="2664" y="303"/>
                    <a:pt x="17672" y="464"/>
                    <a:pt x="28323" y="464"/>
                  </a:cubicBezTo>
                  <a:cubicBezTo>
                    <a:pt x="34374" y="464"/>
                    <a:pt x="38974" y="384"/>
                    <a:pt x="39216" y="222"/>
                  </a:cubicBezTo>
                  <a:cubicBezTo>
                    <a:pt x="39216" y="142"/>
                    <a:pt x="39216" y="61"/>
                    <a:pt x="39216" y="61"/>
                  </a:cubicBezTo>
                  <a:cubicBezTo>
                    <a:pt x="39175" y="21"/>
                    <a:pt x="39155" y="0"/>
                    <a:pt x="3913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4" name="Google Shape;754;p6"/>
          <p:cNvSpPr/>
          <p:nvPr/>
        </p:nvSpPr>
        <p:spPr>
          <a:xfrm flipH="1">
            <a:off x="2933457" y="769407"/>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
          <p:cNvSpPr/>
          <p:nvPr/>
        </p:nvSpPr>
        <p:spPr>
          <a:xfrm flipH="1">
            <a:off x="7608832" y="27495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
          <p:cNvSpPr/>
          <p:nvPr/>
        </p:nvSpPr>
        <p:spPr>
          <a:xfrm flipH="1">
            <a:off x="2397056" y="2530248"/>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
          <p:cNvSpPr/>
          <p:nvPr/>
        </p:nvSpPr>
        <p:spPr>
          <a:xfrm flipH="1">
            <a:off x="7953668" y="1145848"/>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
          <p:cNvSpPr/>
          <p:nvPr/>
        </p:nvSpPr>
        <p:spPr>
          <a:xfrm>
            <a:off x="1769650" y="199782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6"/>
          <p:cNvSpPr/>
          <p:nvPr/>
        </p:nvSpPr>
        <p:spPr>
          <a:xfrm>
            <a:off x="7467638" y="190097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0" name="Google Shape;760;p6"/>
          <p:cNvGrpSpPr/>
          <p:nvPr/>
        </p:nvGrpSpPr>
        <p:grpSpPr>
          <a:xfrm>
            <a:off x="1293622" y="3017577"/>
            <a:ext cx="761548" cy="1525606"/>
            <a:chOff x="5208159" y="1733828"/>
            <a:chExt cx="1182712" cy="2369322"/>
          </a:xfrm>
        </p:grpSpPr>
        <p:sp>
          <p:nvSpPr>
            <p:cNvPr id="761" name="Google Shape;761;p6"/>
            <p:cNvSpPr/>
            <p:nvPr/>
          </p:nvSpPr>
          <p:spPr>
            <a:xfrm>
              <a:off x="5359225" y="3316400"/>
              <a:ext cx="879525" cy="92825"/>
            </a:xfrm>
            <a:custGeom>
              <a:rect b="b" l="l" r="r" t="t"/>
              <a:pathLst>
                <a:path extrusionOk="0" h="3713" w="35181">
                  <a:moveTo>
                    <a:pt x="17590" y="1"/>
                  </a:moveTo>
                  <a:cubicBezTo>
                    <a:pt x="7908" y="1"/>
                    <a:pt x="0" y="888"/>
                    <a:pt x="0" y="1857"/>
                  </a:cubicBezTo>
                  <a:cubicBezTo>
                    <a:pt x="0" y="2906"/>
                    <a:pt x="7908" y="3713"/>
                    <a:pt x="17590" y="3713"/>
                  </a:cubicBezTo>
                  <a:cubicBezTo>
                    <a:pt x="27273" y="3713"/>
                    <a:pt x="35180" y="2906"/>
                    <a:pt x="35180" y="1857"/>
                  </a:cubicBezTo>
                  <a:cubicBezTo>
                    <a:pt x="35180" y="888"/>
                    <a:pt x="27273" y="1"/>
                    <a:pt x="175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
            <p:cNvSpPr/>
            <p:nvPr/>
          </p:nvSpPr>
          <p:spPr>
            <a:xfrm>
              <a:off x="5396415" y="1733828"/>
              <a:ext cx="706050" cy="313975"/>
            </a:xfrm>
            <a:custGeom>
              <a:rect b="b" l="l" r="r" t="t"/>
              <a:pathLst>
                <a:path extrusionOk="0" h="12559" w="28242">
                  <a:moveTo>
                    <a:pt x="14045" y="0"/>
                  </a:moveTo>
                  <a:cubicBezTo>
                    <a:pt x="13886" y="0"/>
                    <a:pt x="13724" y="17"/>
                    <a:pt x="13557" y="52"/>
                  </a:cubicBezTo>
                  <a:cubicBezTo>
                    <a:pt x="9603" y="858"/>
                    <a:pt x="12669" y="9573"/>
                    <a:pt x="12669" y="9573"/>
                  </a:cubicBezTo>
                  <a:cubicBezTo>
                    <a:pt x="12669" y="9573"/>
                    <a:pt x="8230" y="4769"/>
                    <a:pt x="4842" y="4769"/>
                  </a:cubicBezTo>
                  <a:cubicBezTo>
                    <a:pt x="4327" y="4769"/>
                    <a:pt x="3837" y="4880"/>
                    <a:pt x="3390" y="5135"/>
                  </a:cubicBezTo>
                  <a:cubicBezTo>
                    <a:pt x="1" y="7072"/>
                    <a:pt x="8715" y="12558"/>
                    <a:pt x="8715" y="12558"/>
                  </a:cubicBezTo>
                  <a:lnTo>
                    <a:pt x="20657" y="12155"/>
                  </a:lnTo>
                  <a:cubicBezTo>
                    <a:pt x="20657" y="12155"/>
                    <a:pt x="28242" y="6507"/>
                    <a:pt x="25902" y="4167"/>
                  </a:cubicBezTo>
                  <a:cubicBezTo>
                    <a:pt x="25539" y="3804"/>
                    <a:pt x="25126" y="3650"/>
                    <a:pt x="24686" y="3650"/>
                  </a:cubicBezTo>
                  <a:cubicBezTo>
                    <a:pt x="22292" y="3650"/>
                    <a:pt x="19124" y="8201"/>
                    <a:pt x="19124" y="8201"/>
                  </a:cubicBezTo>
                  <a:cubicBezTo>
                    <a:pt x="19124" y="8201"/>
                    <a:pt x="17573" y="0"/>
                    <a:pt x="1404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
            <p:cNvSpPr/>
            <p:nvPr/>
          </p:nvSpPr>
          <p:spPr>
            <a:xfrm>
              <a:off x="5392390" y="1786003"/>
              <a:ext cx="719275" cy="372750"/>
            </a:xfrm>
            <a:custGeom>
              <a:rect b="b" l="l" r="r" t="t"/>
              <a:pathLst>
                <a:path extrusionOk="0" h="14910" w="28771">
                  <a:moveTo>
                    <a:pt x="19119" y="1"/>
                  </a:moveTo>
                  <a:cubicBezTo>
                    <a:pt x="16754" y="1"/>
                    <a:pt x="14912" y="3606"/>
                    <a:pt x="14767" y="5711"/>
                  </a:cubicBezTo>
                  <a:cubicBezTo>
                    <a:pt x="14767" y="5711"/>
                    <a:pt x="13095" y="1640"/>
                    <a:pt x="9682" y="1640"/>
                  </a:cubicBezTo>
                  <a:cubicBezTo>
                    <a:pt x="9499" y="1640"/>
                    <a:pt x="9311" y="1652"/>
                    <a:pt x="9118" y="1676"/>
                  </a:cubicBezTo>
                  <a:cubicBezTo>
                    <a:pt x="5407" y="2241"/>
                    <a:pt x="5971" y="6437"/>
                    <a:pt x="8473" y="8051"/>
                  </a:cubicBezTo>
                  <a:cubicBezTo>
                    <a:pt x="8473" y="8051"/>
                    <a:pt x="5883" y="6628"/>
                    <a:pt x="3768" y="6628"/>
                  </a:cubicBezTo>
                  <a:cubicBezTo>
                    <a:pt x="2738" y="6628"/>
                    <a:pt x="1822" y="6966"/>
                    <a:pt x="1372" y="7970"/>
                  </a:cubicBezTo>
                  <a:cubicBezTo>
                    <a:pt x="0" y="11117"/>
                    <a:pt x="13960" y="14909"/>
                    <a:pt x="13960" y="14909"/>
                  </a:cubicBezTo>
                  <a:cubicBezTo>
                    <a:pt x="13960" y="14909"/>
                    <a:pt x="19931" y="12892"/>
                    <a:pt x="23884" y="11117"/>
                  </a:cubicBezTo>
                  <a:cubicBezTo>
                    <a:pt x="26884" y="9679"/>
                    <a:pt x="28771" y="5192"/>
                    <a:pt x="25382" y="5192"/>
                  </a:cubicBezTo>
                  <a:cubicBezTo>
                    <a:pt x="24395" y="5192"/>
                    <a:pt x="22962" y="5572"/>
                    <a:pt x="20980" y="6518"/>
                  </a:cubicBezTo>
                  <a:cubicBezTo>
                    <a:pt x="20980" y="6518"/>
                    <a:pt x="22674" y="1031"/>
                    <a:pt x="19931" y="143"/>
                  </a:cubicBezTo>
                  <a:cubicBezTo>
                    <a:pt x="19655" y="46"/>
                    <a:pt x="19383" y="1"/>
                    <a:pt x="1911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
            <p:cNvSpPr/>
            <p:nvPr/>
          </p:nvSpPr>
          <p:spPr>
            <a:xfrm>
              <a:off x="5208159" y="2072034"/>
              <a:ext cx="1182712" cy="1306970"/>
            </a:xfrm>
            <a:custGeom>
              <a:rect b="b" l="l" r="r" t="t"/>
              <a:pathLst>
                <a:path extrusionOk="0" h="39420" w="62735">
                  <a:moveTo>
                    <a:pt x="30393" y="1"/>
                  </a:moveTo>
                  <a:cubicBezTo>
                    <a:pt x="1" y="1"/>
                    <a:pt x="18194" y="39419"/>
                    <a:pt x="18194" y="39419"/>
                  </a:cubicBezTo>
                  <a:lnTo>
                    <a:pt x="44014" y="39338"/>
                  </a:lnTo>
                  <a:cubicBezTo>
                    <a:pt x="44014" y="39338"/>
                    <a:pt x="62734" y="1576"/>
                    <a:pt x="32153" y="43"/>
                  </a:cubicBezTo>
                  <a:cubicBezTo>
                    <a:pt x="31549" y="15"/>
                    <a:pt x="30963" y="1"/>
                    <a:pt x="3039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
            <p:cNvSpPr/>
            <p:nvPr/>
          </p:nvSpPr>
          <p:spPr>
            <a:xfrm>
              <a:off x="5359225" y="3376925"/>
              <a:ext cx="879525" cy="726225"/>
            </a:xfrm>
            <a:custGeom>
              <a:rect b="b" l="l" r="r" t="t"/>
              <a:pathLst>
                <a:path extrusionOk="0" h="29049" w="35181">
                  <a:moveTo>
                    <a:pt x="0" y="0"/>
                  </a:moveTo>
                  <a:lnTo>
                    <a:pt x="4599" y="29049"/>
                  </a:lnTo>
                  <a:lnTo>
                    <a:pt x="31227" y="29049"/>
                  </a:lnTo>
                  <a:lnTo>
                    <a:pt x="351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
            <p:cNvSpPr/>
            <p:nvPr/>
          </p:nvSpPr>
          <p:spPr>
            <a:xfrm>
              <a:off x="5419725" y="3501225"/>
              <a:ext cx="760525" cy="196575"/>
            </a:xfrm>
            <a:custGeom>
              <a:rect b="b" l="l" r="r" t="t"/>
              <a:pathLst>
                <a:path extrusionOk="0" h="7863" w="30421">
                  <a:moveTo>
                    <a:pt x="10410" y="112"/>
                  </a:moveTo>
                  <a:cubicBezTo>
                    <a:pt x="10894" y="273"/>
                    <a:pt x="11217" y="677"/>
                    <a:pt x="11297" y="1161"/>
                  </a:cubicBezTo>
                  <a:cubicBezTo>
                    <a:pt x="11378" y="1726"/>
                    <a:pt x="11297" y="3017"/>
                    <a:pt x="9199" y="4953"/>
                  </a:cubicBezTo>
                  <a:cubicBezTo>
                    <a:pt x="8070" y="3662"/>
                    <a:pt x="7828" y="2210"/>
                    <a:pt x="8554" y="1242"/>
                  </a:cubicBezTo>
                  <a:cubicBezTo>
                    <a:pt x="8877" y="596"/>
                    <a:pt x="9522" y="273"/>
                    <a:pt x="10168" y="193"/>
                  </a:cubicBezTo>
                  <a:cubicBezTo>
                    <a:pt x="10248" y="193"/>
                    <a:pt x="10329" y="112"/>
                    <a:pt x="10410" y="112"/>
                  </a:cubicBezTo>
                  <a:close/>
                  <a:moveTo>
                    <a:pt x="21545" y="273"/>
                  </a:moveTo>
                  <a:cubicBezTo>
                    <a:pt x="22029" y="354"/>
                    <a:pt x="22432" y="677"/>
                    <a:pt x="22594" y="1080"/>
                  </a:cubicBezTo>
                  <a:cubicBezTo>
                    <a:pt x="22755" y="1484"/>
                    <a:pt x="23158" y="2855"/>
                    <a:pt x="21625" y="5034"/>
                  </a:cubicBezTo>
                  <a:cubicBezTo>
                    <a:pt x="20899" y="4550"/>
                    <a:pt x="20334" y="3743"/>
                    <a:pt x="20254" y="2855"/>
                  </a:cubicBezTo>
                  <a:cubicBezTo>
                    <a:pt x="20012" y="2129"/>
                    <a:pt x="20173" y="1403"/>
                    <a:pt x="20576" y="838"/>
                  </a:cubicBezTo>
                  <a:cubicBezTo>
                    <a:pt x="20819" y="515"/>
                    <a:pt x="21141" y="354"/>
                    <a:pt x="21545" y="354"/>
                  </a:cubicBezTo>
                  <a:lnTo>
                    <a:pt x="21545" y="273"/>
                  </a:lnTo>
                  <a:close/>
                  <a:moveTo>
                    <a:pt x="10172" y="0"/>
                  </a:moveTo>
                  <a:cubicBezTo>
                    <a:pt x="9460" y="0"/>
                    <a:pt x="8743" y="449"/>
                    <a:pt x="8392" y="1080"/>
                  </a:cubicBezTo>
                  <a:cubicBezTo>
                    <a:pt x="7989" y="1645"/>
                    <a:pt x="7343" y="3097"/>
                    <a:pt x="9038" y="5115"/>
                  </a:cubicBezTo>
                  <a:cubicBezTo>
                    <a:pt x="7165" y="6749"/>
                    <a:pt x="4996" y="7162"/>
                    <a:pt x="3271" y="7162"/>
                  </a:cubicBezTo>
                  <a:cubicBezTo>
                    <a:pt x="1504" y="7162"/>
                    <a:pt x="203" y="6728"/>
                    <a:pt x="162" y="6728"/>
                  </a:cubicBezTo>
                  <a:cubicBezTo>
                    <a:pt x="81" y="6728"/>
                    <a:pt x="81" y="6809"/>
                    <a:pt x="81" y="6809"/>
                  </a:cubicBezTo>
                  <a:cubicBezTo>
                    <a:pt x="1" y="6890"/>
                    <a:pt x="81" y="6971"/>
                    <a:pt x="81" y="6971"/>
                  </a:cubicBezTo>
                  <a:cubicBezTo>
                    <a:pt x="122" y="6971"/>
                    <a:pt x="1433" y="7394"/>
                    <a:pt x="3218" y="7394"/>
                  </a:cubicBezTo>
                  <a:cubicBezTo>
                    <a:pt x="5003" y="7394"/>
                    <a:pt x="7263" y="6971"/>
                    <a:pt x="9199" y="5276"/>
                  </a:cubicBezTo>
                  <a:cubicBezTo>
                    <a:pt x="10906" y="6905"/>
                    <a:pt x="13134" y="7863"/>
                    <a:pt x="15526" y="7863"/>
                  </a:cubicBezTo>
                  <a:cubicBezTo>
                    <a:pt x="15622" y="7863"/>
                    <a:pt x="15719" y="7861"/>
                    <a:pt x="15816" y="7858"/>
                  </a:cubicBezTo>
                  <a:lnTo>
                    <a:pt x="15977" y="7777"/>
                  </a:lnTo>
                  <a:cubicBezTo>
                    <a:pt x="16082" y="7781"/>
                    <a:pt x="16187" y="7783"/>
                    <a:pt x="16291" y="7783"/>
                  </a:cubicBezTo>
                  <a:cubicBezTo>
                    <a:pt x="18275" y="7783"/>
                    <a:pt x="20165" y="7055"/>
                    <a:pt x="21545" y="5599"/>
                  </a:cubicBezTo>
                  <a:lnTo>
                    <a:pt x="21787" y="5276"/>
                  </a:lnTo>
                  <a:cubicBezTo>
                    <a:pt x="22029" y="5437"/>
                    <a:pt x="22352" y="5518"/>
                    <a:pt x="22594" y="5599"/>
                  </a:cubicBezTo>
                  <a:cubicBezTo>
                    <a:pt x="23992" y="6036"/>
                    <a:pt x="25486" y="6402"/>
                    <a:pt x="26933" y="6402"/>
                  </a:cubicBezTo>
                  <a:cubicBezTo>
                    <a:pt x="28157" y="6402"/>
                    <a:pt x="29348" y="6140"/>
                    <a:pt x="30420" y="5437"/>
                  </a:cubicBezTo>
                  <a:cubicBezTo>
                    <a:pt x="30420" y="5437"/>
                    <a:pt x="30420" y="5357"/>
                    <a:pt x="30420" y="5276"/>
                  </a:cubicBezTo>
                  <a:lnTo>
                    <a:pt x="30259" y="5276"/>
                  </a:lnTo>
                  <a:cubicBezTo>
                    <a:pt x="29267" y="5937"/>
                    <a:pt x="28124" y="6181"/>
                    <a:pt x="26938" y="6181"/>
                  </a:cubicBezTo>
                  <a:cubicBezTo>
                    <a:pt x="25519" y="6181"/>
                    <a:pt x="24037" y="5833"/>
                    <a:pt x="22674" y="5437"/>
                  </a:cubicBezTo>
                  <a:cubicBezTo>
                    <a:pt x="22352" y="5437"/>
                    <a:pt x="22110" y="5276"/>
                    <a:pt x="21867" y="5195"/>
                  </a:cubicBezTo>
                  <a:cubicBezTo>
                    <a:pt x="23481" y="2936"/>
                    <a:pt x="22997" y="1403"/>
                    <a:pt x="22755" y="999"/>
                  </a:cubicBezTo>
                  <a:cubicBezTo>
                    <a:pt x="22594" y="515"/>
                    <a:pt x="22190" y="193"/>
                    <a:pt x="21625" y="112"/>
                  </a:cubicBezTo>
                  <a:cubicBezTo>
                    <a:pt x="21141" y="112"/>
                    <a:pt x="20738" y="273"/>
                    <a:pt x="20496" y="677"/>
                  </a:cubicBezTo>
                  <a:cubicBezTo>
                    <a:pt x="20012" y="1322"/>
                    <a:pt x="19850" y="2129"/>
                    <a:pt x="20092" y="2936"/>
                  </a:cubicBezTo>
                  <a:cubicBezTo>
                    <a:pt x="20173" y="3904"/>
                    <a:pt x="20738" y="4711"/>
                    <a:pt x="21545" y="5276"/>
                  </a:cubicBezTo>
                  <a:lnTo>
                    <a:pt x="21383" y="5437"/>
                  </a:lnTo>
                  <a:cubicBezTo>
                    <a:pt x="20004" y="6894"/>
                    <a:pt x="18114" y="7622"/>
                    <a:pt x="16199" y="7622"/>
                  </a:cubicBezTo>
                  <a:cubicBezTo>
                    <a:pt x="16098" y="7622"/>
                    <a:pt x="15997" y="7620"/>
                    <a:pt x="15896" y="7616"/>
                  </a:cubicBezTo>
                  <a:lnTo>
                    <a:pt x="15816" y="7616"/>
                  </a:lnTo>
                  <a:cubicBezTo>
                    <a:pt x="15715" y="7619"/>
                    <a:pt x="15614" y="7621"/>
                    <a:pt x="15513" y="7621"/>
                  </a:cubicBezTo>
                  <a:cubicBezTo>
                    <a:pt x="13201" y="7621"/>
                    <a:pt x="10984" y="6738"/>
                    <a:pt x="9361" y="5115"/>
                  </a:cubicBezTo>
                  <a:cubicBezTo>
                    <a:pt x="11459" y="3178"/>
                    <a:pt x="11701" y="1887"/>
                    <a:pt x="11539" y="1080"/>
                  </a:cubicBezTo>
                  <a:cubicBezTo>
                    <a:pt x="11378" y="596"/>
                    <a:pt x="11055" y="193"/>
                    <a:pt x="10490" y="31"/>
                  </a:cubicBezTo>
                  <a:cubicBezTo>
                    <a:pt x="10385" y="10"/>
                    <a:pt x="10279" y="0"/>
                    <a:pt x="10172"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
            <p:cNvSpPr/>
            <p:nvPr/>
          </p:nvSpPr>
          <p:spPr>
            <a:xfrm>
              <a:off x="5484275" y="3749325"/>
              <a:ext cx="627400" cy="196600"/>
            </a:xfrm>
            <a:custGeom>
              <a:rect b="b" l="l" r="r" t="t"/>
              <a:pathLst>
                <a:path extrusionOk="0" h="7864" w="25096">
                  <a:moveTo>
                    <a:pt x="7828" y="113"/>
                  </a:moveTo>
                  <a:cubicBezTo>
                    <a:pt x="8312" y="274"/>
                    <a:pt x="8635" y="678"/>
                    <a:pt x="8715" y="1162"/>
                  </a:cubicBezTo>
                  <a:cubicBezTo>
                    <a:pt x="8796" y="1726"/>
                    <a:pt x="8715" y="3018"/>
                    <a:pt x="6617" y="4954"/>
                  </a:cubicBezTo>
                  <a:cubicBezTo>
                    <a:pt x="5488" y="3582"/>
                    <a:pt x="5246" y="2211"/>
                    <a:pt x="5972" y="1242"/>
                  </a:cubicBezTo>
                  <a:cubicBezTo>
                    <a:pt x="6295" y="597"/>
                    <a:pt x="6940" y="274"/>
                    <a:pt x="7586" y="193"/>
                  </a:cubicBezTo>
                  <a:cubicBezTo>
                    <a:pt x="7666" y="193"/>
                    <a:pt x="7747" y="193"/>
                    <a:pt x="7828" y="113"/>
                  </a:cubicBezTo>
                  <a:close/>
                  <a:moveTo>
                    <a:pt x="18963" y="274"/>
                  </a:moveTo>
                  <a:cubicBezTo>
                    <a:pt x="19447" y="355"/>
                    <a:pt x="19850" y="678"/>
                    <a:pt x="20012" y="1081"/>
                  </a:cubicBezTo>
                  <a:cubicBezTo>
                    <a:pt x="20173" y="1484"/>
                    <a:pt x="20576" y="2856"/>
                    <a:pt x="19043" y="5035"/>
                  </a:cubicBezTo>
                  <a:cubicBezTo>
                    <a:pt x="18317" y="4551"/>
                    <a:pt x="17752" y="3744"/>
                    <a:pt x="17672" y="2856"/>
                  </a:cubicBezTo>
                  <a:cubicBezTo>
                    <a:pt x="17430" y="2130"/>
                    <a:pt x="17591" y="1404"/>
                    <a:pt x="17994" y="839"/>
                  </a:cubicBezTo>
                  <a:cubicBezTo>
                    <a:pt x="18237" y="516"/>
                    <a:pt x="18559" y="355"/>
                    <a:pt x="18963" y="355"/>
                  </a:cubicBezTo>
                  <a:lnTo>
                    <a:pt x="18963" y="274"/>
                  </a:lnTo>
                  <a:close/>
                  <a:moveTo>
                    <a:pt x="7643" y="1"/>
                  </a:moveTo>
                  <a:cubicBezTo>
                    <a:pt x="6878" y="1"/>
                    <a:pt x="6161" y="449"/>
                    <a:pt x="5810" y="1081"/>
                  </a:cubicBezTo>
                  <a:cubicBezTo>
                    <a:pt x="5488" y="1646"/>
                    <a:pt x="4842" y="3098"/>
                    <a:pt x="6456" y="5115"/>
                  </a:cubicBezTo>
                  <a:lnTo>
                    <a:pt x="6456" y="5196"/>
                  </a:lnTo>
                  <a:cubicBezTo>
                    <a:pt x="4844" y="6515"/>
                    <a:pt x="2765" y="7235"/>
                    <a:pt x="704" y="7235"/>
                  </a:cubicBezTo>
                  <a:cubicBezTo>
                    <a:pt x="496" y="7235"/>
                    <a:pt x="289" y="7228"/>
                    <a:pt x="82" y="7213"/>
                  </a:cubicBezTo>
                  <a:cubicBezTo>
                    <a:pt x="1" y="7213"/>
                    <a:pt x="1" y="7213"/>
                    <a:pt x="1" y="7294"/>
                  </a:cubicBezTo>
                  <a:cubicBezTo>
                    <a:pt x="1" y="7375"/>
                    <a:pt x="1" y="7375"/>
                    <a:pt x="82" y="7375"/>
                  </a:cubicBezTo>
                  <a:cubicBezTo>
                    <a:pt x="356" y="7403"/>
                    <a:pt x="631" y="7417"/>
                    <a:pt x="906" y="7417"/>
                  </a:cubicBezTo>
                  <a:cubicBezTo>
                    <a:pt x="2965" y="7417"/>
                    <a:pt x="4980" y="6630"/>
                    <a:pt x="6617" y="5277"/>
                  </a:cubicBezTo>
                  <a:cubicBezTo>
                    <a:pt x="8324" y="6906"/>
                    <a:pt x="10552" y="7864"/>
                    <a:pt x="12944" y="7864"/>
                  </a:cubicBezTo>
                  <a:cubicBezTo>
                    <a:pt x="13040" y="7864"/>
                    <a:pt x="13137" y="7862"/>
                    <a:pt x="13234" y="7859"/>
                  </a:cubicBezTo>
                  <a:lnTo>
                    <a:pt x="13314" y="7778"/>
                  </a:lnTo>
                  <a:cubicBezTo>
                    <a:pt x="13491" y="7792"/>
                    <a:pt x="13668" y="7798"/>
                    <a:pt x="13844" y="7798"/>
                  </a:cubicBezTo>
                  <a:cubicBezTo>
                    <a:pt x="15761" y="7798"/>
                    <a:pt x="17633" y="7004"/>
                    <a:pt x="18963" y="5600"/>
                  </a:cubicBezTo>
                  <a:cubicBezTo>
                    <a:pt x="19043" y="5519"/>
                    <a:pt x="19124" y="5438"/>
                    <a:pt x="19205" y="5357"/>
                  </a:cubicBezTo>
                  <a:cubicBezTo>
                    <a:pt x="19447" y="5519"/>
                    <a:pt x="19689" y="5600"/>
                    <a:pt x="20012" y="5680"/>
                  </a:cubicBezTo>
                  <a:cubicBezTo>
                    <a:pt x="21459" y="6114"/>
                    <a:pt x="22971" y="6419"/>
                    <a:pt x="24490" y="6419"/>
                  </a:cubicBezTo>
                  <a:cubicBezTo>
                    <a:pt x="24665" y="6419"/>
                    <a:pt x="24840" y="6415"/>
                    <a:pt x="25014" y="6406"/>
                  </a:cubicBezTo>
                  <a:cubicBezTo>
                    <a:pt x="25095" y="6406"/>
                    <a:pt x="25095" y="6245"/>
                    <a:pt x="25014" y="6245"/>
                  </a:cubicBezTo>
                  <a:cubicBezTo>
                    <a:pt x="23320" y="6245"/>
                    <a:pt x="21706" y="6003"/>
                    <a:pt x="20092" y="5519"/>
                  </a:cubicBezTo>
                  <a:cubicBezTo>
                    <a:pt x="19850" y="5438"/>
                    <a:pt x="19528" y="5277"/>
                    <a:pt x="19285" y="5196"/>
                  </a:cubicBezTo>
                  <a:cubicBezTo>
                    <a:pt x="20899" y="2937"/>
                    <a:pt x="20415" y="1484"/>
                    <a:pt x="20254" y="1000"/>
                  </a:cubicBezTo>
                  <a:cubicBezTo>
                    <a:pt x="20068" y="444"/>
                    <a:pt x="19536" y="127"/>
                    <a:pt x="18994" y="127"/>
                  </a:cubicBezTo>
                  <a:cubicBezTo>
                    <a:pt x="18594" y="127"/>
                    <a:pt x="18188" y="300"/>
                    <a:pt x="17914" y="678"/>
                  </a:cubicBezTo>
                  <a:cubicBezTo>
                    <a:pt x="17430" y="1323"/>
                    <a:pt x="17268" y="2130"/>
                    <a:pt x="17510" y="2937"/>
                  </a:cubicBezTo>
                  <a:cubicBezTo>
                    <a:pt x="17672" y="3905"/>
                    <a:pt x="18156" y="4712"/>
                    <a:pt x="19043" y="5277"/>
                  </a:cubicBezTo>
                  <a:lnTo>
                    <a:pt x="18801" y="5519"/>
                  </a:lnTo>
                  <a:cubicBezTo>
                    <a:pt x="17498" y="6898"/>
                    <a:pt x="15613" y="7623"/>
                    <a:pt x="13698" y="7623"/>
                  </a:cubicBezTo>
                  <a:cubicBezTo>
                    <a:pt x="13597" y="7623"/>
                    <a:pt x="13496" y="7621"/>
                    <a:pt x="13395" y="7617"/>
                  </a:cubicBezTo>
                  <a:lnTo>
                    <a:pt x="13314" y="7617"/>
                  </a:lnTo>
                  <a:cubicBezTo>
                    <a:pt x="13213" y="7620"/>
                    <a:pt x="13112" y="7622"/>
                    <a:pt x="13011" y="7622"/>
                  </a:cubicBezTo>
                  <a:cubicBezTo>
                    <a:pt x="10699" y="7622"/>
                    <a:pt x="8480" y="6739"/>
                    <a:pt x="6779" y="5115"/>
                  </a:cubicBezTo>
                  <a:cubicBezTo>
                    <a:pt x="8957" y="3260"/>
                    <a:pt x="9119" y="1888"/>
                    <a:pt x="8957" y="1081"/>
                  </a:cubicBezTo>
                  <a:cubicBezTo>
                    <a:pt x="8877" y="597"/>
                    <a:pt x="8473" y="193"/>
                    <a:pt x="7989" y="32"/>
                  </a:cubicBezTo>
                  <a:cubicBezTo>
                    <a:pt x="7873" y="11"/>
                    <a:pt x="7758" y="1"/>
                    <a:pt x="7643"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
            <p:cNvSpPr/>
            <p:nvPr/>
          </p:nvSpPr>
          <p:spPr>
            <a:xfrm>
              <a:off x="5812806" y="2070775"/>
              <a:ext cx="179514" cy="1295963"/>
            </a:xfrm>
            <a:custGeom>
              <a:rect b="b" l="l" r="r" t="t"/>
              <a:pathLst>
                <a:path extrusionOk="0" h="39088" w="9522">
                  <a:moveTo>
                    <a:pt x="81" y="0"/>
                  </a:moveTo>
                  <a:cubicBezTo>
                    <a:pt x="0" y="81"/>
                    <a:pt x="0" y="81"/>
                    <a:pt x="81" y="162"/>
                  </a:cubicBezTo>
                  <a:cubicBezTo>
                    <a:pt x="162" y="323"/>
                    <a:pt x="323" y="565"/>
                    <a:pt x="485" y="726"/>
                  </a:cubicBezTo>
                  <a:cubicBezTo>
                    <a:pt x="9522" y="11297"/>
                    <a:pt x="5326" y="27354"/>
                    <a:pt x="243" y="38973"/>
                  </a:cubicBezTo>
                  <a:cubicBezTo>
                    <a:pt x="243" y="38973"/>
                    <a:pt x="243" y="39054"/>
                    <a:pt x="243" y="39054"/>
                  </a:cubicBezTo>
                  <a:cubicBezTo>
                    <a:pt x="266" y="39077"/>
                    <a:pt x="297" y="39087"/>
                    <a:pt x="328" y="39087"/>
                  </a:cubicBezTo>
                  <a:cubicBezTo>
                    <a:pt x="404" y="39087"/>
                    <a:pt x="485" y="39030"/>
                    <a:pt x="485" y="38973"/>
                  </a:cubicBezTo>
                  <a:cubicBezTo>
                    <a:pt x="5165" y="28161"/>
                    <a:pt x="6859" y="18801"/>
                    <a:pt x="5487" y="11135"/>
                  </a:cubicBezTo>
                  <a:cubicBezTo>
                    <a:pt x="4842" y="7181"/>
                    <a:pt x="3147" y="3550"/>
                    <a:pt x="565" y="565"/>
                  </a:cubicBezTo>
                  <a:cubicBezTo>
                    <a:pt x="485" y="404"/>
                    <a:pt x="323" y="162"/>
                    <a:pt x="16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
            <p:cNvSpPr/>
            <p:nvPr/>
          </p:nvSpPr>
          <p:spPr>
            <a:xfrm>
              <a:off x="5913197" y="2095508"/>
              <a:ext cx="146069" cy="1272124"/>
            </a:xfrm>
            <a:custGeom>
              <a:rect b="b" l="l" r="r" t="t"/>
              <a:pathLst>
                <a:path extrusionOk="0" h="38369" w="7748">
                  <a:moveTo>
                    <a:pt x="112" y="1"/>
                  </a:moveTo>
                  <a:cubicBezTo>
                    <a:pt x="82" y="1"/>
                    <a:pt x="41" y="21"/>
                    <a:pt x="1" y="61"/>
                  </a:cubicBezTo>
                  <a:cubicBezTo>
                    <a:pt x="1" y="61"/>
                    <a:pt x="1" y="142"/>
                    <a:pt x="1" y="142"/>
                  </a:cubicBezTo>
                  <a:cubicBezTo>
                    <a:pt x="646" y="545"/>
                    <a:pt x="4116" y="3692"/>
                    <a:pt x="5730" y="9744"/>
                  </a:cubicBezTo>
                  <a:cubicBezTo>
                    <a:pt x="7263" y="15311"/>
                    <a:pt x="7505" y="24752"/>
                    <a:pt x="485" y="38227"/>
                  </a:cubicBezTo>
                  <a:cubicBezTo>
                    <a:pt x="404" y="38227"/>
                    <a:pt x="404" y="38308"/>
                    <a:pt x="485" y="38308"/>
                  </a:cubicBezTo>
                  <a:cubicBezTo>
                    <a:pt x="525" y="38348"/>
                    <a:pt x="566" y="38368"/>
                    <a:pt x="596" y="38368"/>
                  </a:cubicBezTo>
                  <a:cubicBezTo>
                    <a:pt x="626" y="38368"/>
                    <a:pt x="646" y="38348"/>
                    <a:pt x="646" y="38308"/>
                  </a:cubicBezTo>
                  <a:cubicBezTo>
                    <a:pt x="7747" y="24913"/>
                    <a:pt x="7505" y="15392"/>
                    <a:pt x="5972" y="9744"/>
                  </a:cubicBezTo>
                  <a:cubicBezTo>
                    <a:pt x="4277" y="3611"/>
                    <a:pt x="808" y="384"/>
                    <a:pt x="162" y="61"/>
                  </a:cubicBezTo>
                  <a:cubicBezTo>
                    <a:pt x="162" y="21"/>
                    <a:pt x="142" y="1"/>
                    <a:pt x="11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
            <p:cNvSpPr/>
            <p:nvPr/>
          </p:nvSpPr>
          <p:spPr>
            <a:xfrm>
              <a:off x="5577014" y="2070509"/>
              <a:ext cx="178005" cy="1295101"/>
            </a:xfrm>
            <a:custGeom>
              <a:rect b="b" l="l" r="r" t="t"/>
              <a:pathLst>
                <a:path extrusionOk="0" h="39062" w="9442">
                  <a:moveTo>
                    <a:pt x="9368" y="1"/>
                  </a:moveTo>
                  <a:cubicBezTo>
                    <a:pt x="9342" y="1"/>
                    <a:pt x="9311" y="27"/>
                    <a:pt x="9280" y="89"/>
                  </a:cubicBezTo>
                  <a:cubicBezTo>
                    <a:pt x="9119" y="250"/>
                    <a:pt x="9038" y="412"/>
                    <a:pt x="8876" y="573"/>
                  </a:cubicBezTo>
                  <a:cubicBezTo>
                    <a:pt x="6294" y="3558"/>
                    <a:pt x="4600" y="7270"/>
                    <a:pt x="4035" y="11224"/>
                  </a:cubicBezTo>
                  <a:cubicBezTo>
                    <a:pt x="2583" y="18809"/>
                    <a:pt x="4277" y="28249"/>
                    <a:pt x="9038" y="38981"/>
                  </a:cubicBezTo>
                  <a:cubicBezTo>
                    <a:pt x="9038" y="39062"/>
                    <a:pt x="9119" y="39062"/>
                    <a:pt x="9119" y="39062"/>
                  </a:cubicBezTo>
                  <a:lnTo>
                    <a:pt x="9199" y="39062"/>
                  </a:lnTo>
                  <a:cubicBezTo>
                    <a:pt x="9199" y="39062"/>
                    <a:pt x="9280" y="38981"/>
                    <a:pt x="9199" y="38900"/>
                  </a:cubicBezTo>
                  <a:cubicBezTo>
                    <a:pt x="4197" y="27362"/>
                    <a:pt x="1" y="11305"/>
                    <a:pt x="9038" y="734"/>
                  </a:cubicBezTo>
                  <a:cubicBezTo>
                    <a:pt x="9199" y="492"/>
                    <a:pt x="9280" y="331"/>
                    <a:pt x="9441" y="170"/>
                  </a:cubicBezTo>
                  <a:cubicBezTo>
                    <a:pt x="9441" y="70"/>
                    <a:pt x="9410" y="1"/>
                    <a:pt x="936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
            <p:cNvSpPr/>
            <p:nvPr/>
          </p:nvSpPr>
          <p:spPr>
            <a:xfrm>
              <a:off x="5508560" y="2094845"/>
              <a:ext cx="147577" cy="1270765"/>
            </a:xfrm>
            <a:custGeom>
              <a:rect b="b" l="l" r="r" t="t"/>
              <a:pathLst>
                <a:path extrusionOk="0" h="38328" w="7828">
                  <a:moveTo>
                    <a:pt x="7666" y="0"/>
                  </a:moveTo>
                  <a:cubicBezTo>
                    <a:pt x="7021" y="404"/>
                    <a:pt x="3470" y="3631"/>
                    <a:pt x="1857" y="9764"/>
                  </a:cubicBezTo>
                  <a:cubicBezTo>
                    <a:pt x="323" y="15412"/>
                    <a:pt x="1" y="24853"/>
                    <a:pt x="7101" y="38328"/>
                  </a:cubicBezTo>
                  <a:lnTo>
                    <a:pt x="7343" y="38328"/>
                  </a:lnTo>
                  <a:cubicBezTo>
                    <a:pt x="7343" y="38328"/>
                    <a:pt x="7343" y="38247"/>
                    <a:pt x="7343" y="38247"/>
                  </a:cubicBezTo>
                  <a:cubicBezTo>
                    <a:pt x="243" y="24772"/>
                    <a:pt x="566" y="15331"/>
                    <a:pt x="2018" y="9764"/>
                  </a:cubicBezTo>
                  <a:cubicBezTo>
                    <a:pt x="3712" y="3712"/>
                    <a:pt x="7182" y="565"/>
                    <a:pt x="7747" y="162"/>
                  </a:cubicBezTo>
                  <a:cubicBezTo>
                    <a:pt x="7828" y="162"/>
                    <a:pt x="7828" y="81"/>
                    <a:pt x="774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
            <p:cNvSpPr/>
            <p:nvPr/>
          </p:nvSpPr>
          <p:spPr>
            <a:xfrm>
              <a:off x="5472175" y="4058750"/>
              <a:ext cx="675800" cy="4050"/>
            </a:xfrm>
            <a:custGeom>
              <a:rect b="b" l="l" r="r" t="t"/>
              <a:pathLst>
                <a:path extrusionOk="0" h="162" w="27032">
                  <a:moveTo>
                    <a:pt x="81" y="0"/>
                  </a:moveTo>
                  <a:cubicBezTo>
                    <a:pt x="81" y="0"/>
                    <a:pt x="1" y="0"/>
                    <a:pt x="1" y="81"/>
                  </a:cubicBezTo>
                  <a:cubicBezTo>
                    <a:pt x="1" y="162"/>
                    <a:pt x="81" y="162"/>
                    <a:pt x="81" y="162"/>
                  </a:cubicBezTo>
                  <a:lnTo>
                    <a:pt x="26951" y="162"/>
                  </a:lnTo>
                  <a:cubicBezTo>
                    <a:pt x="26951" y="162"/>
                    <a:pt x="27031" y="162"/>
                    <a:pt x="27031" y="81"/>
                  </a:cubicBezTo>
                  <a:cubicBezTo>
                    <a:pt x="27031" y="0"/>
                    <a:pt x="26951" y="0"/>
                    <a:pt x="2695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
            <p:cNvSpPr/>
            <p:nvPr/>
          </p:nvSpPr>
          <p:spPr>
            <a:xfrm>
              <a:off x="5472175" y="4018400"/>
              <a:ext cx="675800" cy="6075"/>
            </a:xfrm>
            <a:custGeom>
              <a:rect b="b" l="l" r="r" t="t"/>
              <a:pathLst>
                <a:path extrusionOk="0" h="243" w="27032">
                  <a:moveTo>
                    <a:pt x="81" y="1"/>
                  </a:moveTo>
                  <a:cubicBezTo>
                    <a:pt x="81" y="1"/>
                    <a:pt x="1" y="81"/>
                    <a:pt x="1" y="162"/>
                  </a:cubicBezTo>
                  <a:cubicBezTo>
                    <a:pt x="1" y="162"/>
                    <a:pt x="81" y="243"/>
                    <a:pt x="81" y="243"/>
                  </a:cubicBezTo>
                  <a:lnTo>
                    <a:pt x="26951" y="243"/>
                  </a:lnTo>
                  <a:cubicBezTo>
                    <a:pt x="26951" y="243"/>
                    <a:pt x="27031" y="162"/>
                    <a:pt x="27031" y="162"/>
                  </a:cubicBezTo>
                  <a:cubicBezTo>
                    <a:pt x="27031" y="81"/>
                    <a:pt x="26951" y="1"/>
                    <a:pt x="2695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4" name="Google Shape;774;p6"/>
          <p:cNvGrpSpPr/>
          <p:nvPr/>
        </p:nvGrpSpPr>
        <p:grpSpPr>
          <a:xfrm>
            <a:off x="1550247" y="3688938"/>
            <a:ext cx="846804" cy="939268"/>
            <a:chOff x="1288450" y="4193600"/>
            <a:chExt cx="1129675" cy="1253025"/>
          </a:xfrm>
        </p:grpSpPr>
        <p:sp>
          <p:nvSpPr>
            <p:cNvPr id="775" name="Google Shape;775;p6"/>
            <p:cNvSpPr/>
            <p:nvPr/>
          </p:nvSpPr>
          <p:spPr>
            <a:xfrm>
              <a:off x="1413525" y="4629625"/>
              <a:ext cx="948125" cy="92825"/>
            </a:xfrm>
            <a:custGeom>
              <a:rect b="b" l="l" r="r" t="t"/>
              <a:pathLst>
                <a:path extrusionOk="0" h="3713" w="37925">
                  <a:moveTo>
                    <a:pt x="18962" y="1"/>
                  </a:moveTo>
                  <a:cubicBezTo>
                    <a:pt x="8473" y="1"/>
                    <a:pt x="1" y="888"/>
                    <a:pt x="1" y="1856"/>
                  </a:cubicBezTo>
                  <a:cubicBezTo>
                    <a:pt x="1" y="2905"/>
                    <a:pt x="8473" y="3712"/>
                    <a:pt x="18962" y="3712"/>
                  </a:cubicBezTo>
                  <a:cubicBezTo>
                    <a:pt x="29452" y="3712"/>
                    <a:pt x="37924" y="2905"/>
                    <a:pt x="37924" y="1856"/>
                  </a:cubicBezTo>
                  <a:cubicBezTo>
                    <a:pt x="37924" y="888"/>
                    <a:pt x="29452" y="1"/>
                    <a:pt x="1896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
            <p:cNvSpPr/>
            <p:nvPr/>
          </p:nvSpPr>
          <p:spPr>
            <a:xfrm>
              <a:off x="1508325" y="4202100"/>
              <a:ext cx="810950" cy="496125"/>
            </a:xfrm>
            <a:custGeom>
              <a:rect b="b" l="l" r="r" t="t"/>
              <a:pathLst>
                <a:path extrusionOk="0" h="19845" w="32438">
                  <a:moveTo>
                    <a:pt x="7061" y="0"/>
                  </a:moveTo>
                  <a:cubicBezTo>
                    <a:pt x="6761" y="0"/>
                    <a:pt x="6452" y="51"/>
                    <a:pt x="6133" y="157"/>
                  </a:cubicBezTo>
                  <a:cubicBezTo>
                    <a:pt x="1" y="2093"/>
                    <a:pt x="9684" y="18150"/>
                    <a:pt x="9684" y="18150"/>
                  </a:cubicBezTo>
                  <a:lnTo>
                    <a:pt x="12427" y="19522"/>
                  </a:lnTo>
                  <a:lnTo>
                    <a:pt x="18963" y="19845"/>
                  </a:lnTo>
                  <a:cubicBezTo>
                    <a:pt x="18963" y="19845"/>
                    <a:pt x="32438" y="5563"/>
                    <a:pt x="27274" y="1206"/>
                  </a:cubicBezTo>
                  <a:cubicBezTo>
                    <a:pt x="26683" y="706"/>
                    <a:pt x="26073" y="483"/>
                    <a:pt x="25455" y="483"/>
                  </a:cubicBezTo>
                  <a:cubicBezTo>
                    <a:pt x="20584" y="483"/>
                    <a:pt x="15215" y="14361"/>
                    <a:pt x="14928" y="16295"/>
                  </a:cubicBezTo>
                  <a:cubicBezTo>
                    <a:pt x="14928" y="16295"/>
                    <a:pt x="12466" y="0"/>
                    <a:pt x="706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
            <p:cNvSpPr/>
            <p:nvPr/>
          </p:nvSpPr>
          <p:spPr>
            <a:xfrm>
              <a:off x="1288450" y="4193600"/>
              <a:ext cx="1129675" cy="538925"/>
            </a:xfrm>
            <a:custGeom>
              <a:rect b="b" l="l" r="r" t="t"/>
              <a:pathLst>
                <a:path extrusionOk="0" h="21557" w="45187">
                  <a:moveTo>
                    <a:pt x="24532" y="0"/>
                  </a:moveTo>
                  <a:cubicBezTo>
                    <a:pt x="19829" y="0"/>
                    <a:pt x="19098" y="13289"/>
                    <a:pt x="19931" y="17684"/>
                  </a:cubicBezTo>
                  <a:cubicBezTo>
                    <a:pt x="19931" y="17684"/>
                    <a:pt x="15064" y="7469"/>
                    <a:pt x="9426" y="7469"/>
                  </a:cubicBezTo>
                  <a:cubicBezTo>
                    <a:pt x="8531" y="7469"/>
                    <a:pt x="7616" y="7726"/>
                    <a:pt x="6698" y="8324"/>
                  </a:cubicBezTo>
                  <a:cubicBezTo>
                    <a:pt x="1" y="12681"/>
                    <a:pt x="16703" y="21557"/>
                    <a:pt x="16703" y="21557"/>
                  </a:cubicBezTo>
                  <a:lnTo>
                    <a:pt x="32034" y="19620"/>
                  </a:lnTo>
                  <a:cubicBezTo>
                    <a:pt x="32034" y="19620"/>
                    <a:pt x="45187" y="14456"/>
                    <a:pt x="41717" y="8162"/>
                  </a:cubicBezTo>
                  <a:cubicBezTo>
                    <a:pt x="41108" y="7031"/>
                    <a:pt x="40254" y="6557"/>
                    <a:pt x="39253" y="6557"/>
                  </a:cubicBezTo>
                  <a:cubicBezTo>
                    <a:pt x="34679" y="6557"/>
                    <a:pt x="27021" y="16445"/>
                    <a:pt x="25499" y="18894"/>
                  </a:cubicBezTo>
                  <a:cubicBezTo>
                    <a:pt x="25499" y="18894"/>
                    <a:pt x="30985" y="2030"/>
                    <a:pt x="25499" y="174"/>
                  </a:cubicBezTo>
                  <a:cubicBezTo>
                    <a:pt x="25159" y="56"/>
                    <a:pt x="24837" y="0"/>
                    <a:pt x="24532"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6"/>
            <p:cNvSpPr/>
            <p:nvPr/>
          </p:nvSpPr>
          <p:spPr>
            <a:xfrm>
              <a:off x="1403450" y="4684100"/>
              <a:ext cx="958200" cy="762525"/>
            </a:xfrm>
            <a:custGeom>
              <a:rect b="b" l="l" r="r" t="t"/>
              <a:pathLst>
                <a:path extrusionOk="0" h="30501" w="38328">
                  <a:moveTo>
                    <a:pt x="0" y="0"/>
                  </a:moveTo>
                  <a:lnTo>
                    <a:pt x="7101" y="30501"/>
                  </a:lnTo>
                  <a:lnTo>
                    <a:pt x="30904" y="30501"/>
                  </a:lnTo>
                  <a:lnTo>
                    <a:pt x="38327" y="0"/>
                  </a:lnTo>
                  <a:close/>
                </a:path>
              </a:pathLst>
            </a:custGeom>
            <a:solidFill>
              <a:srgbClr val="FF6B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6"/>
            <p:cNvSpPr/>
            <p:nvPr/>
          </p:nvSpPr>
          <p:spPr>
            <a:xfrm>
              <a:off x="1514400" y="4731275"/>
              <a:ext cx="758100" cy="275700"/>
            </a:xfrm>
            <a:custGeom>
              <a:rect b="b" l="l" r="r" t="t"/>
              <a:pathLst>
                <a:path extrusionOk="0" h="11028" w="30324">
                  <a:moveTo>
                    <a:pt x="10328" y="130"/>
                  </a:moveTo>
                  <a:cubicBezTo>
                    <a:pt x="10732" y="372"/>
                    <a:pt x="11054" y="776"/>
                    <a:pt x="11135" y="1260"/>
                  </a:cubicBezTo>
                  <a:cubicBezTo>
                    <a:pt x="11377" y="2148"/>
                    <a:pt x="11458" y="4003"/>
                    <a:pt x="9118" y="7070"/>
                  </a:cubicBezTo>
                  <a:cubicBezTo>
                    <a:pt x="7504" y="4165"/>
                    <a:pt x="7988" y="1906"/>
                    <a:pt x="8956" y="776"/>
                  </a:cubicBezTo>
                  <a:cubicBezTo>
                    <a:pt x="9279" y="453"/>
                    <a:pt x="9683" y="211"/>
                    <a:pt x="10086" y="130"/>
                  </a:cubicBezTo>
                  <a:close/>
                  <a:moveTo>
                    <a:pt x="21544" y="372"/>
                  </a:moveTo>
                  <a:cubicBezTo>
                    <a:pt x="21867" y="453"/>
                    <a:pt x="22109" y="695"/>
                    <a:pt x="22270" y="1018"/>
                  </a:cubicBezTo>
                  <a:cubicBezTo>
                    <a:pt x="22916" y="2067"/>
                    <a:pt x="22996" y="4326"/>
                    <a:pt x="21544" y="7231"/>
                  </a:cubicBezTo>
                  <a:cubicBezTo>
                    <a:pt x="20737" y="6343"/>
                    <a:pt x="20172" y="5214"/>
                    <a:pt x="20172" y="4003"/>
                  </a:cubicBezTo>
                  <a:cubicBezTo>
                    <a:pt x="19849" y="2874"/>
                    <a:pt x="20092" y="1663"/>
                    <a:pt x="20737" y="695"/>
                  </a:cubicBezTo>
                  <a:cubicBezTo>
                    <a:pt x="20898" y="534"/>
                    <a:pt x="21141" y="372"/>
                    <a:pt x="21463" y="372"/>
                  </a:cubicBezTo>
                  <a:close/>
                  <a:moveTo>
                    <a:pt x="10097" y="1"/>
                  </a:moveTo>
                  <a:cubicBezTo>
                    <a:pt x="9594" y="1"/>
                    <a:pt x="9133" y="246"/>
                    <a:pt x="8876" y="695"/>
                  </a:cubicBezTo>
                  <a:cubicBezTo>
                    <a:pt x="7827" y="1825"/>
                    <a:pt x="7262" y="4246"/>
                    <a:pt x="8956" y="7150"/>
                  </a:cubicBezTo>
                  <a:cubicBezTo>
                    <a:pt x="8956" y="7150"/>
                    <a:pt x="8956" y="7231"/>
                    <a:pt x="9037" y="7312"/>
                  </a:cubicBezTo>
                  <a:cubicBezTo>
                    <a:pt x="7578" y="9220"/>
                    <a:pt x="5376" y="10270"/>
                    <a:pt x="3112" y="10270"/>
                  </a:cubicBezTo>
                  <a:cubicBezTo>
                    <a:pt x="2121" y="10270"/>
                    <a:pt x="1119" y="10069"/>
                    <a:pt x="161" y="9652"/>
                  </a:cubicBezTo>
                  <a:cubicBezTo>
                    <a:pt x="121" y="9611"/>
                    <a:pt x="101" y="9591"/>
                    <a:pt x="81" y="9591"/>
                  </a:cubicBezTo>
                  <a:cubicBezTo>
                    <a:pt x="61" y="9591"/>
                    <a:pt x="40" y="9611"/>
                    <a:pt x="0" y="9652"/>
                  </a:cubicBezTo>
                  <a:cubicBezTo>
                    <a:pt x="0" y="9732"/>
                    <a:pt x="0" y="9732"/>
                    <a:pt x="0" y="9813"/>
                  </a:cubicBezTo>
                  <a:cubicBezTo>
                    <a:pt x="982" y="10230"/>
                    <a:pt x="2016" y="10431"/>
                    <a:pt x="3039" y="10431"/>
                  </a:cubicBezTo>
                  <a:cubicBezTo>
                    <a:pt x="5379" y="10431"/>
                    <a:pt x="7658" y="9382"/>
                    <a:pt x="9118" y="7473"/>
                  </a:cubicBezTo>
                  <a:cubicBezTo>
                    <a:pt x="10570" y="9732"/>
                    <a:pt x="13072" y="11023"/>
                    <a:pt x="15734" y="11023"/>
                  </a:cubicBezTo>
                  <a:cubicBezTo>
                    <a:pt x="15808" y="11026"/>
                    <a:pt x="15881" y="11027"/>
                    <a:pt x="15955" y="11027"/>
                  </a:cubicBezTo>
                  <a:cubicBezTo>
                    <a:pt x="18210" y="11027"/>
                    <a:pt x="20288" y="9833"/>
                    <a:pt x="21383" y="7957"/>
                  </a:cubicBezTo>
                  <a:cubicBezTo>
                    <a:pt x="21463" y="7796"/>
                    <a:pt x="21544" y="7634"/>
                    <a:pt x="21625" y="7554"/>
                  </a:cubicBezTo>
                  <a:cubicBezTo>
                    <a:pt x="21867" y="7715"/>
                    <a:pt x="22189" y="7877"/>
                    <a:pt x="22432" y="8038"/>
                  </a:cubicBezTo>
                  <a:cubicBezTo>
                    <a:pt x="23816" y="8601"/>
                    <a:pt x="25294" y="9094"/>
                    <a:pt x="26728" y="9094"/>
                  </a:cubicBezTo>
                  <a:cubicBezTo>
                    <a:pt x="27967" y="9094"/>
                    <a:pt x="29173" y="8725"/>
                    <a:pt x="30258" y="7715"/>
                  </a:cubicBezTo>
                  <a:cubicBezTo>
                    <a:pt x="30324" y="7650"/>
                    <a:pt x="30230" y="7532"/>
                    <a:pt x="30150" y="7532"/>
                  </a:cubicBezTo>
                  <a:cubicBezTo>
                    <a:pt x="30131" y="7532"/>
                    <a:pt x="30112" y="7538"/>
                    <a:pt x="30097" y="7554"/>
                  </a:cubicBezTo>
                  <a:cubicBezTo>
                    <a:pt x="29102" y="8512"/>
                    <a:pt x="27956" y="8864"/>
                    <a:pt x="26765" y="8864"/>
                  </a:cubicBezTo>
                  <a:cubicBezTo>
                    <a:pt x="25349" y="8864"/>
                    <a:pt x="23871" y="8366"/>
                    <a:pt x="22512" y="7796"/>
                  </a:cubicBezTo>
                  <a:cubicBezTo>
                    <a:pt x="22270" y="7715"/>
                    <a:pt x="21947" y="7554"/>
                    <a:pt x="21705" y="7392"/>
                  </a:cubicBezTo>
                  <a:cubicBezTo>
                    <a:pt x="23238" y="4407"/>
                    <a:pt x="23077" y="2067"/>
                    <a:pt x="22432" y="937"/>
                  </a:cubicBezTo>
                  <a:cubicBezTo>
                    <a:pt x="22270" y="534"/>
                    <a:pt x="21947" y="292"/>
                    <a:pt x="21463" y="211"/>
                  </a:cubicBezTo>
                  <a:cubicBezTo>
                    <a:pt x="21141" y="211"/>
                    <a:pt x="20818" y="372"/>
                    <a:pt x="20576" y="614"/>
                  </a:cubicBezTo>
                  <a:cubicBezTo>
                    <a:pt x="19849" y="1663"/>
                    <a:pt x="19688" y="2874"/>
                    <a:pt x="19930" y="4084"/>
                  </a:cubicBezTo>
                  <a:cubicBezTo>
                    <a:pt x="20011" y="5375"/>
                    <a:pt x="20576" y="6505"/>
                    <a:pt x="21463" y="7392"/>
                  </a:cubicBezTo>
                  <a:cubicBezTo>
                    <a:pt x="21383" y="7554"/>
                    <a:pt x="21302" y="7715"/>
                    <a:pt x="21221" y="7796"/>
                  </a:cubicBezTo>
                  <a:cubicBezTo>
                    <a:pt x="20127" y="9671"/>
                    <a:pt x="18125" y="10866"/>
                    <a:pt x="15947" y="10866"/>
                  </a:cubicBezTo>
                  <a:cubicBezTo>
                    <a:pt x="15876" y="10866"/>
                    <a:pt x="15805" y="10865"/>
                    <a:pt x="15734" y="10862"/>
                  </a:cubicBezTo>
                  <a:cubicBezTo>
                    <a:pt x="13152" y="10862"/>
                    <a:pt x="10651" y="9571"/>
                    <a:pt x="9279" y="7312"/>
                  </a:cubicBezTo>
                  <a:cubicBezTo>
                    <a:pt x="11700" y="4165"/>
                    <a:pt x="11619" y="2148"/>
                    <a:pt x="11377" y="1260"/>
                  </a:cubicBezTo>
                  <a:cubicBezTo>
                    <a:pt x="11296" y="695"/>
                    <a:pt x="10893" y="292"/>
                    <a:pt x="10490" y="50"/>
                  </a:cubicBezTo>
                  <a:cubicBezTo>
                    <a:pt x="10358" y="17"/>
                    <a:pt x="10226" y="1"/>
                    <a:pt x="10097"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
            <p:cNvSpPr/>
            <p:nvPr/>
          </p:nvSpPr>
          <p:spPr>
            <a:xfrm>
              <a:off x="1574900" y="5085150"/>
              <a:ext cx="629400" cy="276850"/>
            </a:xfrm>
            <a:custGeom>
              <a:rect b="b" l="l" r="r" t="t"/>
              <a:pathLst>
                <a:path extrusionOk="0" h="11074" w="25176">
                  <a:moveTo>
                    <a:pt x="7908" y="177"/>
                  </a:moveTo>
                  <a:cubicBezTo>
                    <a:pt x="8312" y="419"/>
                    <a:pt x="8634" y="822"/>
                    <a:pt x="8715" y="1306"/>
                  </a:cubicBezTo>
                  <a:cubicBezTo>
                    <a:pt x="8957" y="2194"/>
                    <a:pt x="8957" y="4050"/>
                    <a:pt x="6698" y="7035"/>
                  </a:cubicBezTo>
                  <a:cubicBezTo>
                    <a:pt x="5084" y="4211"/>
                    <a:pt x="5568" y="1952"/>
                    <a:pt x="6536" y="822"/>
                  </a:cubicBezTo>
                  <a:cubicBezTo>
                    <a:pt x="6859" y="499"/>
                    <a:pt x="7263" y="257"/>
                    <a:pt x="7666" y="177"/>
                  </a:cubicBezTo>
                  <a:close/>
                  <a:moveTo>
                    <a:pt x="19124" y="419"/>
                  </a:moveTo>
                  <a:cubicBezTo>
                    <a:pt x="19447" y="499"/>
                    <a:pt x="19689" y="661"/>
                    <a:pt x="19850" y="1064"/>
                  </a:cubicBezTo>
                  <a:cubicBezTo>
                    <a:pt x="20496" y="2113"/>
                    <a:pt x="20576" y="4373"/>
                    <a:pt x="19124" y="7277"/>
                  </a:cubicBezTo>
                  <a:cubicBezTo>
                    <a:pt x="18317" y="6390"/>
                    <a:pt x="17752" y="5260"/>
                    <a:pt x="17752" y="4050"/>
                  </a:cubicBezTo>
                  <a:cubicBezTo>
                    <a:pt x="17429" y="2920"/>
                    <a:pt x="17672" y="1710"/>
                    <a:pt x="18317" y="741"/>
                  </a:cubicBezTo>
                  <a:cubicBezTo>
                    <a:pt x="18478" y="499"/>
                    <a:pt x="18721" y="419"/>
                    <a:pt x="19043" y="419"/>
                  </a:cubicBezTo>
                  <a:close/>
                  <a:moveTo>
                    <a:pt x="7747" y="0"/>
                  </a:moveTo>
                  <a:cubicBezTo>
                    <a:pt x="7187" y="0"/>
                    <a:pt x="6658" y="247"/>
                    <a:pt x="6375" y="741"/>
                  </a:cubicBezTo>
                  <a:cubicBezTo>
                    <a:pt x="5407" y="1871"/>
                    <a:pt x="4842" y="4211"/>
                    <a:pt x="6456" y="7197"/>
                  </a:cubicBezTo>
                  <a:cubicBezTo>
                    <a:pt x="6536" y="7197"/>
                    <a:pt x="6536" y="7277"/>
                    <a:pt x="6536" y="7277"/>
                  </a:cubicBezTo>
                  <a:cubicBezTo>
                    <a:pt x="5181" y="9235"/>
                    <a:pt x="2983" y="10279"/>
                    <a:pt x="663" y="10279"/>
                  </a:cubicBezTo>
                  <a:cubicBezTo>
                    <a:pt x="497" y="10279"/>
                    <a:pt x="330" y="10274"/>
                    <a:pt x="162" y="10263"/>
                  </a:cubicBezTo>
                  <a:cubicBezTo>
                    <a:pt x="1" y="10263"/>
                    <a:pt x="1" y="10424"/>
                    <a:pt x="162" y="10424"/>
                  </a:cubicBezTo>
                  <a:cubicBezTo>
                    <a:pt x="386" y="10446"/>
                    <a:pt x="611" y="10457"/>
                    <a:pt x="834" y="10457"/>
                  </a:cubicBezTo>
                  <a:cubicBezTo>
                    <a:pt x="3104" y="10457"/>
                    <a:pt x="5302" y="9356"/>
                    <a:pt x="6698" y="7519"/>
                  </a:cubicBezTo>
                  <a:cubicBezTo>
                    <a:pt x="8150" y="9698"/>
                    <a:pt x="10652" y="11070"/>
                    <a:pt x="13314" y="11070"/>
                  </a:cubicBezTo>
                  <a:cubicBezTo>
                    <a:pt x="13388" y="11072"/>
                    <a:pt x="13461" y="11074"/>
                    <a:pt x="13535" y="11074"/>
                  </a:cubicBezTo>
                  <a:cubicBezTo>
                    <a:pt x="15790" y="11074"/>
                    <a:pt x="17871" y="9877"/>
                    <a:pt x="19043" y="7923"/>
                  </a:cubicBezTo>
                  <a:lnTo>
                    <a:pt x="19205" y="7600"/>
                  </a:lnTo>
                  <a:cubicBezTo>
                    <a:pt x="19447" y="7761"/>
                    <a:pt x="19769" y="7923"/>
                    <a:pt x="20012" y="8004"/>
                  </a:cubicBezTo>
                  <a:cubicBezTo>
                    <a:pt x="21489" y="8668"/>
                    <a:pt x="23034" y="9063"/>
                    <a:pt x="24647" y="9063"/>
                  </a:cubicBezTo>
                  <a:cubicBezTo>
                    <a:pt x="24795" y="9063"/>
                    <a:pt x="24945" y="9059"/>
                    <a:pt x="25095" y="9052"/>
                  </a:cubicBezTo>
                  <a:cubicBezTo>
                    <a:pt x="25095" y="9052"/>
                    <a:pt x="25176" y="8972"/>
                    <a:pt x="25176" y="8891"/>
                  </a:cubicBezTo>
                  <a:cubicBezTo>
                    <a:pt x="25176" y="8891"/>
                    <a:pt x="25095" y="8810"/>
                    <a:pt x="25014" y="8810"/>
                  </a:cubicBezTo>
                  <a:cubicBezTo>
                    <a:pt x="24845" y="8818"/>
                    <a:pt x="24676" y="8823"/>
                    <a:pt x="24508" y="8823"/>
                  </a:cubicBezTo>
                  <a:cubicBezTo>
                    <a:pt x="22998" y="8823"/>
                    <a:pt x="21553" y="8496"/>
                    <a:pt x="20173" y="7842"/>
                  </a:cubicBezTo>
                  <a:cubicBezTo>
                    <a:pt x="19850" y="7681"/>
                    <a:pt x="19608" y="7519"/>
                    <a:pt x="19366" y="7358"/>
                  </a:cubicBezTo>
                  <a:cubicBezTo>
                    <a:pt x="20818" y="4373"/>
                    <a:pt x="20657" y="2033"/>
                    <a:pt x="20092" y="903"/>
                  </a:cubicBezTo>
                  <a:cubicBezTo>
                    <a:pt x="19850" y="499"/>
                    <a:pt x="19527" y="257"/>
                    <a:pt x="19124" y="177"/>
                  </a:cubicBezTo>
                  <a:cubicBezTo>
                    <a:pt x="18801" y="177"/>
                    <a:pt x="18398" y="338"/>
                    <a:pt x="18156" y="580"/>
                  </a:cubicBezTo>
                  <a:cubicBezTo>
                    <a:pt x="17510" y="1629"/>
                    <a:pt x="17268" y="2920"/>
                    <a:pt x="17591" y="4130"/>
                  </a:cubicBezTo>
                  <a:cubicBezTo>
                    <a:pt x="17591" y="5341"/>
                    <a:pt x="18156" y="6551"/>
                    <a:pt x="19043" y="7439"/>
                  </a:cubicBezTo>
                  <a:cubicBezTo>
                    <a:pt x="18963" y="7600"/>
                    <a:pt x="18882" y="7681"/>
                    <a:pt x="18801" y="7842"/>
                  </a:cubicBezTo>
                  <a:cubicBezTo>
                    <a:pt x="17672" y="9779"/>
                    <a:pt x="15574" y="10908"/>
                    <a:pt x="13314" y="10908"/>
                  </a:cubicBezTo>
                  <a:cubicBezTo>
                    <a:pt x="10652" y="10908"/>
                    <a:pt x="8231" y="9537"/>
                    <a:pt x="6779" y="7358"/>
                  </a:cubicBezTo>
                  <a:cubicBezTo>
                    <a:pt x="9199" y="4211"/>
                    <a:pt x="9119" y="2194"/>
                    <a:pt x="8876" y="1306"/>
                  </a:cubicBezTo>
                  <a:cubicBezTo>
                    <a:pt x="8796" y="741"/>
                    <a:pt x="8473" y="257"/>
                    <a:pt x="7989" y="15"/>
                  </a:cubicBezTo>
                  <a:cubicBezTo>
                    <a:pt x="7908" y="5"/>
                    <a:pt x="7828" y="0"/>
                    <a:pt x="7747"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
            <p:cNvSpPr/>
            <p:nvPr/>
          </p:nvSpPr>
          <p:spPr>
            <a:xfrm>
              <a:off x="1980375" y="4448575"/>
              <a:ext cx="272350" cy="239575"/>
            </a:xfrm>
            <a:custGeom>
              <a:rect b="b" l="l" r="r" t="t"/>
              <a:pathLst>
                <a:path extrusionOk="0" h="9583" w="10894">
                  <a:moveTo>
                    <a:pt x="10772" y="1"/>
                  </a:moveTo>
                  <a:cubicBezTo>
                    <a:pt x="10752" y="1"/>
                    <a:pt x="10732" y="21"/>
                    <a:pt x="10732" y="61"/>
                  </a:cubicBezTo>
                  <a:lnTo>
                    <a:pt x="0" y="9421"/>
                  </a:lnTo>
                  <a:cubicBezTo>
                    <a:pt x="0" y="9421"/>
                    <a:pt x="0" y="9502"/>
                    <a:pt x="0" y="9502"/>
                  </a:cubicBezTo>
                  <a:cubicBezTo>
                    <a:pt x="40" y="9542"/>
                    <a:pt x="61" y="9562"/>
                    <a:pt x="71" y="9562"/>
                  </a:cubicBezTo>
                  <a:cubicBezTo>
                    <a:pt x="81" y="9562"/>
                    <a:pt x="81" y="9542"/>
                    <a:pt x="81" y="9502"/>
                  </a:cubicBezTo>
                  <a:cubicBezTo>
                    <a:pt x="81" y="9583"/>
                    <a:pt x="162" y="9583"/>
                    <a:pt x="162" y="9583"/>
                  </a:cubicBezTo>
                  <a:lnTo>
                    <a:pt x="10812" y="142"/>
                  </a:lnTo>
                  <a:cubicBezTo>
                    <a:pt x="10893" y="142"/>
                    <a:pt x="10893" y="61"/>
                    <a:pt x="10812" y="61"/>
                  </a:cubicBezTo>
                  <a:cubicBezTo>
                    <a:pt x="10812" y="21"/>
                    <a:pt x="10792" y="1"/>
                    <a:pt x="1077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
            <p:cNvSpPr/>
            <p:nvPr/>
          </p:nvSpPr>
          <p:spPr>
            <a:xfrm>
              <a:off x="1859325" y="4283850"/>
              <a:ext cx="36350" cy="402275"/>
            </a:xfrm>
            <a:custGeom>
              <a:rect b="b" l="l" r="r" t="t"/>
              <a:pathLst>
                <a:path extrusionOk="0" h="16091" w="1454">
                  <a:moveTo>
                    <a:pt x="1320" y="0"/>
                  </a:moveTo>
                  <a:cubicBezTo>
                    <a:pt x="1292" y="0"/>
                    <a:pt x="1292" y="57"/>
                    <a:pt x="1292" y="114"/>
                  </a:cubicBezTo>
                  <a:lnTo>
                    <a:pt x="1" y="16010"/>
                  </a:lnTo>
                  <a:cubicBezTo>
                    <a:pt x="1" y="16091"/>
                    <a:pt x="82" y="16091"/>
                    <a:pt x="162" y="16091"/>
                  </a:cubicBezTo>
                  <a:cubicBezTo>
                    <a:pt x="162" y="16091"/>
                    <a:pt x="243" y="16091"/>
                    <a:pt x="243" y="16010"/>
                  </a:cubicBezTo>
                  <a:lnTo>
                    <a:pt x="1453" y="114"/>
                  </a:lnTo>
                  <a:cubicBezTo>
                    <a:pt x="1453" y="34"/>
                    <a:pt x="1453" y="34"/>
                    <a:pt x="1373" y="34"/>
                  </a:cubicBezTo>
                  <a:cubicBezTo>
                    <a:pt x="1349" y="10"/>
                    <a:pt x="1332" y="0"/>
                    <a:pt x="132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
            <p:cNvSpPr/>
            <p:nvPr/>
          </p:nvSpPr>
          <p:spPr>
            <a:xfrm>
              <a:off x="1507575" y="4460475"/>
              <a:ext cx="234775" cy="229200"/>
            </a:xfrm>
            <a:custGeom>
              <a:rect b="b" l="l" r="r" t="t"/>
              <a:pathLst>
                <a:path extrusionOk="0" h="9168" w="9391">
                  <a:moveTo>
                    <a:pt x="106" y="0"/>
                  </a:moveTo>
                  <a:cubicBezTo>
                    <a:pt x="43" y="0"/>
                    <a:pt x="0" y="94"/>
                    <a:pt x="112" y="150"/>
                  </a:cubicBezTo>
                  <a:lnTo>
                    <a:pt x="9310" y="9107"/>
                  </a:lnTo>
                  <a:cubicBezTo>
                    <a:pt x="9310" y="9147"/>
                    <a:pt x="9310" y="9167"/>
                    <a:pt x="9320" y="9167"/>
                  </a:cubicBezTo>
                  <a:cubicBezTo>
                    <a:pt x="9330" y="9167"/>
                    <a:pt x="9351" y="9147"/>
                    <a:pt x="9391" y="9107"/>
                  </a:cubicBezTo>
                  <a:cubicBezTo>
                    <a:pt x="9391" y="9107"/>
                    <a:pt x="9391" y="9026"/>
                    <a:pt x="9391" y="8945"/>
                  </a:cubicBezTo>
                  <a:lnTo>
                    <a:pt x="192" y="69"/>
                  </a:lnTo>
                  <a:cubicBezTo>
                    <a:pt x="167" y="19"/>
                    <a:pt x="135" y="0"/>
                    <a:pt x="10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
            <p:cNvSpPr/>
            <p:nvPr/>
          </p:nvSpPr>
          <p:spPr>
            <a:xfrm>
              <a:off x="2176025" y="4399650"/>
              <a:ext cx="113000" cy="133175"/>
            </a:xfrm>
            <a:custGeom>
              <a:rect b="b" l="l" r="r" t="t"/>
              <a:pathLst>
                <a:path extrusionOk="0" h="5327" w="4520">
                  <a:moveTo>
                    <a:pt x="324" y="1"/>
                  </a:moveTo>
                  <a:cubicBezTo>
                    <a:pt x="243" y="1"/>
                    <a:pt x="243" y="82"/>
                    <a:pt x="243" y="162"/>
                  </a:cubicBezTo>
                  <a:cubicBezTo>
                    <a:pt x="324" y="324"/>
                    <a:pt x="82" y="2906"/>
                    <a:pt x="1" y="4520"/>
                  </a:cubicBezTo>
                  <a:lnTo>
                    <a:pt x="1" y="4600"/>
                  </a:lnTo>
                  <a:lnTo>
                    <a:pt x="4358" y="5326"/>
                  </a:lnTo>
                  <a:lnTo>
                    <a:pt x="4439" y="5326"/>
                  </a:lnTo>
                  <a:cubicBezTo>
                    <a:pt x="4520" y="5326"/>
                    <a:pt x="4520" y="5165"/>
                    <a:pt x="4439" y="5165"/>
                  </a:cubicBezTo>
                  <a:lnTo>
                    <a:pt x="162" y="4439"/>
                  </a:lnTo>
                  <a:cubicBezTo>
                    <a:pt x="243" y="3067"/>
                    <a:pt x="485" y="243"/>
                    <a:pt x="485" y="82"/>
                  </a:cubicBezTo>
                  <a:cubicBezTo>
                    <a:pt x="404" y="1"/>
                    <a:pt x="404" y="1"/>
                    <a:pt x="324"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
            <p:cNvSpPr/>
            <p:nvPr/>
          </p:nvSpPr>
          <p:spPr>
            <a:xfrm>
              <a:off x="2097375" y="4462200"/>
              <a:ext cx="115000" cy="139200"/>
            </a:xfrm>
            <a:custGeom>
              <a:rect b="b" l="l" r="r" t="t"/>
              <a:pathLst>
                <a:path extrusionOk="0" h="5568" w="4600">
                  <a:moveTo>
                    <a:pt x="484" y="0"/>
                  </a:moveTo>
                  <a:cubicBezTo>
                    <a:pt x="404" y="0"/>
                    <a:pt x="404" y="81"/>
                    <a:pt x="404" y="162"/>
                  </a:cubicBezTo>
                  <a:cubicBezTo>
                    <a:pt x="484" y="323"/>
                    <a:pt x="242" y="2824"/>
                    <a:pt x="0" y="4519"/>
                  </a:cubicBezTo>
                  <a:lnTo>
                    <a:pt x="0" y="4680"/>
                  </a:lnTo>
                  <a:lnTo>
                    <a:pt x="4438" y="5568"/>
                  </a:lnTo>
                  <a:cubicBezTo>
                    <a:pt x="4519" y="5568"/>
                    <a:pt x="4599" y="5406"/>
                    <a:pt x="4519" y="5406"/>
                  </a:cubicBezTo>
                  <a:cubicBezTo>
                    <a:pt x="4519" y="5326"/>
                    <a:pt x="4519" y="5245"/>
                    <a:pt x="4438" y="5245"/>
                  </a:cubicBezTo>
                  <a:lnTo>
                    <a:pt x="242" y="4438"/>
                  </a:lnTo>
                  <a:cubicBezTo>
                    <a:pt x="404" y="3067"/>
                    <a:pt x="646" y="242"/>
                    <a:pt x="646" y="81"/>
                  </a:cubicBezTo>
                  <a:cubicBezTo>
                    <a:pt x="565" y="0"/>
                    <a:pt x="565" y="0"/>
                    <a:pt x="484"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
            <p:cNvSpPr/>
            <p:nvPr/>
          </p:nvSpPr>
          <p:spPr>
            <a:xfrm>
              <a:off x="2028775" y="4528775"/>
              <a:ext cx="113000" cy="133150"/>
            </a:xfrm>
            <a:custGeom>
              <a:rect b="b" l="l" r="r" t="t"/>
              <a:pathLst>
                <a:path extrusionOk="0" h="5326" w="4520">
                  <a:moveTo>
                    <a:pt x="323" y="0"/>
                  </a:moveTo>
                  <a:cubicBezTo>
                    <a:pt x="243" y="0"/>
                    <a:pt x="243" y="81"/>
                    <a:pt x="243" y="161"/>
                  </a:cubicBezTo>
                  <a:cubicBezTo>
                    <a:pt x="323" y="323"/>
                    <a:pt x="81" y="2824"/>
                    <a:pt x="1" y="4519"/>
                  </a:cubicBezTo>
                  <a:lnTo>
                    <a:pt x="1" y="4599"/>
                  </a:lnTo>
                  <a:lnTo>
                    <a:pt x="4358" y="5326"/>
                  </a:lnTo>
                  <a:cubicBezTo>
                    <a:pt x="4519" y="5326"/>
                    <a:pt x="4519" y="5164"/>
                    <a:pt x="4358" y="5164"/>
                  </a:cubicBezTo>
                  <a:lnTo>
                    <a:pt x="162" y="4438"/>
                  </a:lnTo>
                  <a:cubicBezTo>
                    <a:pt x="243" y="3066"/>
                    <a:pt x="404" y="242"/>
                    <a:pt x="404" y="81"/>
                  </a:cubicBezTo>
                  <a:cubicBezTo>
                    <a:pt x="404" y="0"/>
                    <a:pt x="404" y="0"/>
                    <a:pt x="3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
            <p:cNvSpPr/>
            <p:nvPr/>
          </p:nvSpPr>
          <p:spPr>
            <a:xfrm>
              <a:off x="1463950" y="4404875"/>
              <a:ext cx="113000" cy="134000"/>
            </a:xfrm>
            <a:custGeom>
              <a:rect b="b" l="l" r="r" t="t"/>
              <a:pathLst>
                <a:path extrusionOk="0" h="5360" w="4520">
                  <a:moveTo>
                    <a:pt x="4128" y="1"/>
                  </a:moveTo>
                  <a:cubicBezTo>
                    <a:pt x="4076" y="1"/>
                    <a:pt x="4035" y="58"/>
                    <a:pt x="4035" y="115"/>
                  </a:cubicBezTo>
                  <a:cubicBezTo>
                    <a:pt x="4035" y="276"/>
                    <a:pt x="4197" y="3100"/>
                    <a:pt x="4358" y="4472"/>
                  </a:cubicBezTo>
                  <a:lnTo>
                    <a:pt x="81" y="5198"/>
                  </a:lnTo>
                  <a:cubicBezTo>
                    <a:pt x="1" y="5198"/>
                    <a:pt x="1" y="5198"/>
                    <a:pt x="1" y="5279"/>
                  </a:cubicBezTo>
                  <a:cubicBezTo>
                    <a:pt x="1" y="5360"/>
                    <a:pt x="81" y="5360"/>
                    <a:pt x="81" y="5360"/>
                  </a:cubicBezTo>
                  <a:lnTo>
                    <a:pt x="4519" y="4633"/>
                  </a:lnTo>
                  <a:lnTo>
                    <a:pt x="4519" y="4553"/>
                  </a:lnTo>
                  <a:cubicBezTo>
                    <a:pt x="4439" y="2858"/>
                    <a:pt x="4277" y="357"/>
                    <a:pt x="4277" y="115"/>
                  </a:cubicBezTo>
                  <a:cubicBezTo>
                    <a:pt x="4277" y="115"/>
                    <a:pt x="4197" y="34"/>
                    <a:pt x="4197" y="34"/>
                  </a:cubicBezTo>
                  <a:cubicBezTo>
                    <a:pt x="4173" y="10"/>
                    <a:pt x="4149" y="1"/>
                    <a:pt x="412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
            <p:cNvSpPr/>
            <p:nvPr/>
          </p:nvSpPr>
          <p:spPr>
            <a:xfrm>
              <a:off x="1540600" y="4469425"/>
              <a:ext cx="104925" cy="134000"/>
            </a:xfrm>
            <a:custGeom>
              <a:rect b="b" l="l" r="r" t="t"/>
              <a:pathLst>
                <a:path extrusionOk="0" h="5360" w="4197">
                  <a:moveTo>
                    <a:pt x="4099" y="1"/>
                  </a:moveTo>
                  <a:cubicBezTo>
                    <a:pt x="4076" y="1"/>
                    <a:pt x="4035" y="58"/>
                    <a:pt x="4035" y="115"/>
                  </a:cubicBezTo>
                  <a:cubicBezTo>
                    <a:pt x="3955" y="276"/>
                    <a:pt x="3955" y="3423"/>
                    <a:pt x="3955" y="4553"/>
                  </a:cubicBezTo>
                  <a:lnTo>
                    <a:pt x="82" y="5198"/>
                  </a:lnTo>
                  <a:cubicBezTo>
                    <a:pt x="1" y="5198"/>
                    <a:pt x="1" y="5198"/>
                    <a:pt x="1" y="5279"/>
                  </a:cubicBezTo>
                  <a:cubicBezTo>
                    <a:pt x="1" y="5360"/>
                    <a:pt x="1" y="5360"/>
                    <a:pt x="82" y="5360"/>
                  </a:cubicBezTo>
                  <a:lnTo>
                    <a:pt x="4116" y="4714"/>
                  </a:lnTo>
                  <a:lnTo>
                    <a:pt x="4116" y="4633"/>
                  </a:lnTo>
                  <a:cubicBezTo>
                    <a:pt x="4116" y="2939"/>
                    <a:pt x="4197" y="276"/>
                    <a:pt x="4197" y="115"/>
                  </a:cubicBezTo>
                  <a:cubicBezTo>
                    <a:pt x="4197" y="115"/>
                    <a:pt x="4197" y="34"/>
                    <a:pt x="4116" y="34"/>
                  </a:cubicBezTo>
                  <a:cubicBezTo>
                    <a:pt x="4116" y="10"/>
                    <a:pt x="4109" y="1"/>
                    <a:pt x="409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
            <p:cNvSpPr/>
            <p:nvPr/>
          </p:nvSpPr>
          <p:spPr>
            <a:xfrm>
              <a:off x="1637450" y="4598475"/>
              <a:ext cx="74650" cy="77575"/>
            </a:xfrm>
            <a:custGeom>
              <a:rect b="b" l="l" r="r" t="t"/>
              <a:pathLst>
                <a:path extrusionOk="0" h="3103" w="2986">
                  <a:moveTo>
                    <a:pt x="2687" y="0"/>
                  </a:moveTo>
                  <a:cubicBezTo>
                    <a:pt x="2663" y="0"/>
                    <a:pt x="2663" y="36"/>
                    <a:pt x="2663" y="36"/>
                  </a:cubicBezTo>
                  <a:cubicBezTo>
                    <a:pt x="2663" y="762"/>
                    <a:pt x="2663" y="1489"/>
                    <a:pt x="2824" y="2215"/>
                  </a:cubicBezTo>
                  <a:lnTo>
                    <a:pt x="161" y="2941"/>
                  </a:lnTo>
                  <a:cubicBezTo>
                    <a:pt x="81" y="2941"/>
                    <a:pt x="0" y="2941"/>
                    <a:pt x="81" y="3022"/>
                  </a:cubicBezTo>
                  <a:cubicBezTo>
                    <a:pt x="81" y="3102"/>
                    <a:pt x="81" y="3102"/>
                    <a:pt x="161" y="3102"/>
                  </a:cubicBezTo>
                  <a:lnTo>
                    <a:pt x="2986" y="2376"/>
                  </a:lnTo>
                  <a:lnTo>
                    <a:pt x="2986" y="2295"/>
                  </a:lnTo>
                  <a:cubicBezTo>
                    <a:pt x="2905" y="1569"/>
                    <a:pt x="2824" y="843"/>
                    <a:pt x="2824" y="117"/>
                  </a:cubicBezTo>
                  <a:cubicBezTo>
                    <a:pt x="2824" y="36"/>
                    <a:pt x="2824" y="36"/>
                    <a:pt x="2743" y="36"/>
                  </a:cubicBezTo>
                  <a:cubicBezTo>
                    <a:pt x="2717" y="9"/>
                    <a:pt x="2699" y="0"/>
                    <a:pt x="268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
            <p:cNvSpPr/>
            <p:nvPr/>
          </p:nvSpPr>
          <p:spPr>
            <a:xfrm>
              <a:off x="1833100" y="4302825"/>
              <a:ext cx="122700" cy="86775"/>
            </a:xfrm>
            <a:custGeom>
              <a:rect b="b" l="l" r="r" t="t"/>
              <a:pathLst>
                <a:path extrusionOk="0" h="3471" w="4908">
                  <a:moveTo>
                    <a:pt x="82" y="1"/>
                  </a:moveTo>
                  <a:cubicBezTo>
                    <a:pt x="1" y="82"/>
                    <a:pt x="1" y="162"/>
                    <a:pt x="82" y="162"/>
                  </a:cubicBezTo>
                  <a:lnTo>
                    <a:pt x="2099" y="3470"/>
                  </a:lnTo>
                  <a:lnTo>
                    <a:pt x="4842" y="566"/>
                  </a:lnTo>
                  <a:cubicBezTo>
                    <a:pt x="4907" y="500"/>
                    <a:pt x="4814" y="382"/>
                    <a:pt x="4734" y="382"/>
                  </a:cubicBezTo>
                  <a:cubicBezTo>
                    <a:pt x="4715" y="382"/>
                    <a:pt x="4696" y="389"/>
                    <a:pt x="4681" y="404"/>
                  </a:cubicBezTo>
                  <a:lnTo>
                    <a:pt x="2099" y="3148"/>
                  </a:lnTo>
                  <a:lnTo>
                    <a:pt x="243"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
            <p:cNvSpPr/>
            <p:nvPr/>
          </p:nvSpPr>
          <p:spPr>
            <a:xfrm>
              <a:off x="1827050" y="4407725"/>
              <a:ext cx="120675" cy="86775"/>
            </a:xfrm>
            <a:custGeom>
              <a:rect b="b" l="l" r="r" t="t"/>
              <a:pathLst>
                <a:path extrusionOk="0" h="3471" w="4827">
                  <a:moveTo>
                    <a:pt x="1" y="1"/>
                  </a:moveTo>
                  <a:cubicBezTo>
                    <a:pt x="1" y="81"/>
                    <a:pt x="1" y="162"/>
                    <a:pt x="1" y="162"/>
                  </a:cubicBezTo>
                  <a:lnTo>
                    <a:pt x="2018" y="3470"/>
                  </a:lnTo>
                  <a:lnTo>
                    <a:pt x="4761" y="566"/>
                  </a:lnTo>
                  <a:cubicBezTo>
                    <a:pt x="4827" y="500"/>
                    <a:pt x="4734" y="382"/>
                    <a:pt x="4653" y="382"/>
                  </a:cubicBezTo>
                  <a:cubicBezTo>
                    <a:pt x="4634" y="382"/>
                    <a:pt x="4615" y="389"/>
                    <a:pt x="4600" y="404"/>
                  </a:cubicBezTo>
                  <a:lnTo>
                    <a:pt x="2099" y="3148"/>
                  </a:lnTo>
                  <a:lnTo>
                    <a:pt x="162"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
            <p:cNvSpPr/>
            <p:nvPr/>
          </p:nvSpPr>
          <p:spPr>
            <a:xfrm>
              <a:off x="1816975" y="4503050"/>
              <a:ext cx="122675" cy="86250"/>
            </a:xfrm>
            <a:custGeom>
              <a:rect b="b" l="l" r="r" t="t"/>
              <a:pathLst>
                <a:path extrusionOk="0" h="3450" w="4907">
                  <a:moveTo>
                    <a:pt x="121" y="0"/>
                  </a:moveTo>
                  <a:cubicBezTo>
                    <a:pt x="101" y="0"/>
                    <a:pt x="81" y="20"/>
                    <a:pt x="81" y="61"/>
                  </a:cubicBezTo>
                  <a:cubicBezTo>
                    <a:pt x="0" y="61"/>
                    <a:pt x="0" y="141"/>
                    <a:pt x="81" y="141"/>
                  </a:cubicBezTo>
                  <a:lnTo>
                    <a:pt x="2098" y="3450"/>
                  </a:lnTo>
                  <a:lnTo>
                    <a:pt x="4842" y="545"/>
                  </a:lnTo>
                  <a:cubicBezTo>
                    <a:pt x="4907" y="480"/>
                    <a:pt x="4814" y="362"/>
                    <a:pt x="4733" y="362"/>
                  </a:cubicBezTo>
                  <a:cubicBezTo>
                    <a:pt x="4714" y="362"/>
                    <a:pt x="4696" y="368"/>
                    <a:pt x="4680" y="384"/>
                  </a:cubicBezTo>
                  <a:lnTo>
                    <a:pt x="2098" y="3127"/>
                  </a:lnTo>
                  <a:lnTo>
                    <a:pt x="162" y="61"/>
                  </a:lnTo>
                  <a:cubicBezTo>
                    <a:pt x="162" y="20"/>
                    <a:pt x="142" y="0"/>
                    <a:pt x="12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3" name="Google Shape;793;p6"/>
          <p:cNvGrpSpPr/>
          <p:nvPr/>
        </p:nvGrpSpPr>
        <p:grpSpPr>
          <a:xfrm>
            <a:off x="6735141" y="3477973"/>
            <a:ext cx="852106" cy="1150221"/>
            <a:chOff x="2424150" y="2253325"/>
            <a:chExt cx="1369725" cy="1849825"/>
          </a:xfrm>
        </p:grpSpPr>
        <p:sp>
          <p:nvSpPr>
            <p:cNvPr id="794" name="Google Shape;794;p6"/>
            <p:cNvSpPr/>
            <p:nvPr/>
          </p:nvSpPr>
          <p:spPr>
            <a:xfrm>
              <a:off x="2553250" y="3310350"/>
              <a:ext cx="940050" cy="92825"/>
            </a:xfrm>
            <a:custGeom>
              <a:rect b="b" l="l" r="r" t="t"/>
              <a:pathLst>
                <a:path extrusionOk="0" h="3713" w="37602">
                  <a:moveTo>
                    <a:pt x="18801" y="1"/>
                  </a:moveTo>
                  <a:cubicBezTo>
                    <a:pt x="8473" y="1"/>
                    <a:pt x="1" y="808"/>
                    <a:pt x="1" y="1857"/>
                  </a:cubicBezTo>
                  <a:cubicBezTo>
                    <a:pt x="1" y="2825"/>
                    <a:pt x="8392" y="3712"/>
                    <a:pt x="18801" y="3712"/>
                  </a:cubicBezTo>
                  <a:cubicBezTo>
                    <a:pt x="29210" y="3712"/>
                    <a:pt x="37602" y="2825"/>
                    <a:pt x="37602" y="1857"/>
                  </a:cubicBezTo>
                  <a:cubicBezTo>
                    <a:pt x="37602" y="808"/>
                    <a:pt x="29210" y="1"/>
                    <a:pt x="1880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
            <p:cNvSpPr/>
            <p:nvPr/>
          </p:nvSpPr>
          <p:spPr>
            <a:xfrm>
              <a:off x="3174550" y="2483300"/>
              <a:ext cx="470050" cy="742350"/>
            </a:xfrm>
            <a:custGeom>
              <a:rect b="b" l="l" r="r" t="t"/>
              <a:pathLst>
                <a:path extrusionOk="0" h="29694" w="18802">
                  <a:moveTo>
                    <a:pt x="18802" y="0"/>
                  </a:moveTo>
                  <a:cubicBezTo>
                    <a:pt x="17510" y="3308"/>
                    <a:pt x="12266" y="9279"/>
                    <a:pt x="7102" y="16461"/>
                  </a:cubicBezTo>
                  <a:cubicBezTo>
                    <a:pt x="4197" y="20495"/>
                    <a:pt x="1776" y="24933"/>
                    <a:pt x="1" y="29694"/>
                  </a:cubicBezTo>
                  <a:lnTo>
                    <a:pt x="8070" y="27757"/>
                  </a:lnTo>
                  <a:cubicBezTo>
                    <a:pt x="17107" y="18317"/>
                    <a:pt x="18801" y="1"/>
                    <a:pt x="18802"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
            <p:cNvSpPr/>
            <p:nvPr/>
          </p:nvSpPr>
          <p:spPr>
            <a:xfrm>
              <a:off x="3243150" y="2977525"/>
              <a:ext cx="207800" cy="191650"/>
            </a:xfrm>
            <a:custGeom>
              <a:rect b="b" l="l" r="r" t="t"/>
              <a:pathLst>
                <a:path extrusionOk="0" h="7666" w="8312">
                  <a:moveTo>
                    <a:pt x="2260" y="0"/>
                  </a:moveTo>
                  <a:cubicBezTo>
                    <a:pt x="1372" y="1452"/>
                    <a:pt x="646" y="2743"/>
                    <a:pt x="0" y="3954"/>
                  </a:cubicBezTo>
                  <a:lnTo>
                    <a:pt x="485" y="4196"/>
                  </a:lnTo>
                  <a:cubicBezTo>
                    <a:pt x="1534" y="4519"/>
                    <a:pt x="2502" y="5003"/>
                    <a:pt x="3389" y="5648"/>
                  </a:cubicBezTo>
                  <a:cubicBezTo>
                    <a:pt x="4196" y="6213"/>
                    <a:pt x="5003" y="6939"/>
                    <a:pt x="5649" y="7665"/>
                  </a:cubicBezTo>
                  <a:cubicBezTo>
                    <a:pt x="6617" y="6617"/>
                    <a:pt x="7504" y="5406"/>
                    <a:pt x="8311" y="4196"/>
                  </a:cubicBezTo>
                  <a:cubicBezTo>
                    <a:pt x="7747" y="3631"/>
                    <a:pt x="7182" y="3147"/>
                    <a:pt x="6536" y="2663"/>
                  </a:cubicBezTo>
                  <a:cubicBezTo>
                    <a:pt x="5245" y="1614"/>
                    <a:pt x="3793" y="726"/>
                    <a:pt x="2260"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
            <p:cNvSpPr/>
            <p:nvPr/>
          </p:nvSpPr>
          <p:spPr>
            <a:xfrm>
              <a:off x="3352075" y="2822175"/>
              <a:ext cx="183600" cy="175525"/>
            </a:xfrm>
            <a:custGeom>
              <a:rect b="b" l="l" r="r" t="t"/>
              <a:pathLst>
                <a:path extrusionOk="0" h="7021" w="7344">
                  <a:moveTo>
                    <a:pt x="2179" y="1"/>
                  </a:moveTo>
                  <a:cubicBezTo>
                    <a:pt x="1453" y="889"/>
                    <a:pt x="727" y="1937"/>
                    <a:pt x="1" y="2906"/>
                  </a:cubicBezTo>
                  <a:lnTo>
                    <a:pt x="1" y="2986"/>
                  </a:lnTo>
                  <a:cubicBezTo>
                    <a:pt x="2179" y="4035"/>
                    <a:pt x="4116" y="5407"/>
                    <a:pt x="5891" y="7021"/>
                  </a:cubicBezTo>
                  <a:cubicBezTo>
                    <a:pt x="6375" y="5972"/>
                    <a:pt x="6859" y="4923"/>
                    <a:pt x="7343" y="3874"/>
                  </a:cubicBezTo>
                  <a:cubicBezTo>
                    <a:pt x="6375" y="2906"/>
                    <a:pt x="5245" y="2018"/>
                    <a:pt x="4035" y="1211"/>
                  </a:cubicBezTo>
                  <a:cubicBezTo>
                    <a:pt x="3470" y="808"/>
                    <a:pt x="2825" y="404"/>
                    <a:pt x="2179"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
            <p:cNvSpPr/>
            <p:nvPr/>
          </p:nvSpPr>
          <p:spPr>
            <a:xfrm>
              <a:off x="3454950" y="2687025"/>
              <a:ext cx="139225" cy="167450"/>
            </a:xfrm>
            <a:custGeom>
              <a:rect b="b" l="l" r="r" t="t"/>
              <a:pathLst>
                <a:path extrusionOk="0" h="6698" w="5569">
                  <a:moveTo>
                    <a:pt x="2179" y="1"/>
                  </a:moveTo>
                  <a:lnTo>
                    <a:pt x="1" y="2825"/>
                  </a:lnTo>
                  <a:cubicBezTo>
                    <a:pt x="1534" y="3955"/>
                    <a:pt x="2906" y="5246"/>
                    <a:pt x="4197" y="6698"/>
                  </a:cubicBezTo>
                  <a:cubicBezTo>
                    <a:pt x="4761" y="5165"/>
                    <a:pt x="5246" y="3632"/>
                    <a:pt x="5568" y="2179"/>
                  </a:cubicBezTo>
                  <a:cubicBezTo>
                    <a:pt x="5326" y="1937"/>
                    <a:pt x="5084" y="1776"/>
                    <a:pt x="4842" y="1534"/>
                  </a:cubicBezTo>
                  <a:cubicBezTo>
                    <a:pt x="3955" y="969"/>
                    <a:pt x="3067" y="404"/>
                    <a:pt x="2179"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
            <p:cNvSpPr/>
            <p:nvPr/>
          </p:nvSpPr>
          <p:spPr>
            <a:xfrm>
              <a:off x="3569950" y="2483300"/>
              <a:ext cx="74650" cy="155350"/>
            </a:xfrm>
            <a:custGeom>
              <a:rect b="b" l="l" r="r" t="t"/>
              <a:pathLst>
                <a:path extrusionOk="0" h="6214" w="2986">
                  <a:moveTo>
                    <a:pt x="2986" y="0"/>
                  </a:moveTo>
                  <a:cubicBezTo>
                    <a:pt x="2179" y="1695"/>
                    <a:pt x="1130" y="3308"/>
                    <a:pt x="0" y="4842"/>
                  </a:cubicBezTo>
                  <a:cubicBezTo>
                    <a:pt x="646" y="5245"/>
                    <a:pt x="1372" y="5648"/>
                    <a:pt x="2017" y="6213"/>
                  </a:cubicBezTo>
                  <a:cubicBezTo>
                    <a:pt x="2421" y="4115"/>
                    <a:pt x="2743" y="2017"/>
                    <a:pt x="2986"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6"/>
            <p:cNvSpPr/>
            <p:nvPr/>
          </p:nvSpPr>
          <p:spPr>
            <a:xfrm>
              <a:off x="3112025" y="2884725"/>
              <a:ext cx="681850" cy="463975"/>
            </a:xfrm>
            <a:custGeom>
              <a:rect b="b" l="l" r="r" t="t"/>
              <a:pathLst>
                <a:path extrusionOk="0" h="18559" w="27274">
                  <a:moveTo>
                    <a:pt x="27273" y="0"/>
                  </a:moveTo>
                  <a:cubicBezTo>
                    <a:pt x="27273" y="1"/>
                    <a:pt x="24530" y="2340"/>
                    <a:pt x="18398" y="4680"/>
                  </a:cubicBezTo>
                  <a:cubicBezTo>
                    <a:pt x="12346" y="6940"/>
                    <a:pt x="3309" y="11942"/>
                    <a:pt x="1" y="18559"/>
                  </a:cubicBezTo>
                  <a:lnTo>
                    <a:pt x="7424" y="18559"/>
                  </a:lnTo>
                  <a:cubicBezTo>
                    <a:pt x="7424" y="18559"/>
                    <a:pt x="21060" y="12749"/>
                    <a:pt x="27273"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6"/>
            <p:cNvSpPr/>
            <p:nvPr/>
          </p:nvSpPr>
          <p:spPr>
            <a:xfrm>
              <a:off x="3112025" y="3225625"/>
              <a:ext cx="189650" cy="123075"/>
            </a:xfrm>
            <a:custGeom>
              <a:rect b="b" l="l" r="r" t="t"/>
              <a:pathLst>
                <a:path extrusionOk="0" h="4923" w="7586">
                  <a:moveTo>
                    <a:pt x="3712" y="1"/>
                  </a:moveTo>
                  <a:cubicBezTo>
                    <a:pt x="2179" y="1373"/>
                    <a:pt x="969" y="3067"/>
                    <a:pt x="1" y="4923"/>
                  </a:cubicBezTo>
                  <a:lnTo>
                    <a:pt x="7424" y="4923"/>
                  </a:lnTo>
                  <a:lnTo>
                    <a:pt x="7585" y="4842"/>
                  </a:lnTo>
                  <a:cubicBezTo>
                    <a:pt x="7101" y="3955"/>
                    <a:pt x="6617" y="3148"/>
                    <a:pt x="5972" y="2341"/>
                  </a:cubicBezTo>
                  <a:cubicBezTo>
                    <a:pt x="5326" y="1453"/>
                    <a:pt x="4600" y="646"/>
                    <a:pt x="3712"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
            <p:cNvSpPr/>
            <p:nvPr/>
          </p:nvSpPr>
          <p:spPr>
            <a:xfrm>
              <a:off x="3297625" y="3098550"/>
              <a:ext cx="181575" cy="199725"/>
            </a:xfrm>
            <a:custGeom>
              <a:rect b="b" l="l" r="r" t="t"/>
              <a:pathLst>
                <a:path extrusionOk="0" h="7989" w="7263">
                  <a:moveTo>
                    <a:pt x="2905" y="0"/>
                  </a:moveTo>
                  <a:cubicBezTo>
                    <a:pt x="1937" y="646"/>
                    <a:pt x="968" y="1291"/>
                    <a:pt x="0" y="1937"/>
                  </a:cubicBezTo>
                  <a:cubicBezTo>
                    <a:pt x="1049" y="2824"/>
                    <a:pt x="1937" y="3954"/>
                    <a:pt x="2582" y="5164"/>
                  </a:cubicBezTo>
                  <a:cubicBezTo>
                    <a:pt x="3066" y="6052"/>
                    <a:pt x="3470" y="7020"/>
                    <a:pt x="3873" y="7989"/>
                  </a:cubicBezTo>
                  <a:cubicBezTo>
                    <a:pt x="4841" y="7343"/>
                    <a:pt x="6052" y="6617"/>
                    <a:pt x="7262" y="5729"/>
                  </a:cubicBezTo>
                  <a:cubicBezTo>
                    <a:pt x="6052" y="3631"/>
                    <a:pt x="4599" y="1695"/>
                    <a:pt x="290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
            <p:cNvSpPr/>
            <p:nvPr/>
          </p:nvSpPr>
          <p:spPr>
            <a:xfrm>
              <a:off x="3442850" y="3021900"/>
              <a:ext cx="153325" cy="179550"/>
            </a:xfrm>
            <a:custGeom>
              <a:rect b="b" l="l" r="r" t="t"/>
              <a:pathLst>
                <a:path extrusionOk="0" h="7182" w="6133">
                  <a:moveTo>
                    <a:pt x="3147" y="0"/>
                  </a:moveTo>
                  <a:cubicBezTo>
                    <a:pt x="2099" y="404"/>
                    <a:pt x="1050" y="888"/>
                    <a:pt x="1" y="1453"/>
                  </a:cubicBezTo>
                  <a:cubicBezTo>
                    <a:pt x="1130" y="2582"/>
                    <a:pt x="2018" y="3873"/>
                    <a:pt x="2744" y="5326"/>
                  </a:cubicBezTo>
                  <a:cubicBezTo>
                    <a:pt x="3067" y="5890"/>
                    <a:pt x="3309" y="6536"/>
                    <a:pt x="3551" y="7182"/>
                  </a:cubicBezTo>
                  <a:cubicBezTo>
                    <a:pt x="4439" y="6455"/>
                    <a:pt x="5326" y="5729"/>
                    <a:pt x="6133" y="4922"/>
                  </a:cubicBezTo>
                  <a:cubicBezTo>
                    <a:pt x="5407" y="3147"/>
                    <a:pt x="4358" y="1453"/>
                    <a:pt x="3147"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
            <p:cNvSpPr/>
            <p:nvPr/>
          </p:nvSpPr>
          <p:spPr>
            <a:xfrm>
              <a:off x="3590100" y="2955325"/>
              <a:ext cx="125100" cy="129125"/>
            </a:xfrm>
            <a:custGeom>
              <a:rect b="b" l="l" r="r" t="t"/>
              <a:pathLst>
                <a:path extrusionOk="0" h="5165" w="5004">
                  <a:moveTo>
                    <a:pt x="3390" y="0"/>
                  </a:moveTo>
                  <a:cubicBezTo>
                    <a:pt x="2422" y="485"/>
                    <a:pt x="1292" y="1049"/>
                    <a:pt x="1" y="1534"/>
                  </a:cubicBezTo>
                  <a:cubicBezTo>
                    <a:pt x="1050" y="2663"/>
                    <a:pt x="1857" y="3874"/>
                    <a:pt x="2583" y="5165"/>
                  </a:cubicBezTo>
                  <a:cubicBezTo>
                    <a:pt x="3471" y="4277"/>
                    <a:pt x="4277" y="3309"/>
                    <a:pt x="5004" y="2260"/>
                  </a:cubicBezTo>
                  <a:cubicBezTo>
                    <a:pt x="4519" y="1453"/>
                    <a:pt x="3955" y="727"/>
                    <a:pt x="339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
            <p:cNvSpPr/>
            <p:nvPr/>
          </p:nvSpPr>
          <p:spPr>
            <a:xfrm>
              <a:off x="2424150" y="2987600"/>
              <a:ext cx="403475" cy="359100"/>
            </a:xfrm>
            <a:custGeom>
              <a:rect b="b" l="l" r="r" t="t"/>
              <a:pathLst>
                <a:path extrusionOk="0" h="14364" w="16139">
                  <a:moveTo>
                    <a:pt x="1" y="0"/>
                  </a:moveTo>
                  <a:lnTo>
                    <a:pt x="1" y="0"/>
                  </a:lnTo>
                  <a:cubicBezTo>
                    <a:pt x="2099" y="5568"/>
                    <a:pt x="5568" y="10490"/>
                    <a:pt x="10087" y="14363"/>
                  </a:cubicBezTo>
                  <a:lnTo>
                    <a:pt x="16138" y="14363"/>
                  </a:lnTo>
                  <a:cubicBezTo>
                    <a:pt x="9441" y="2502"/>
                    <a:pt x="1" y="1"/>
                    <a:pt x="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
            <p:cNvSpPr/>
            <p:nvPr/>
          </p:nvSpPr>
          <p:spPr>
            <a:xfrm>
              <a:off x="2424150" y="2987600"/>
              <a:ext cx="123075" cy="129125"/>
            </a:xfrm>
            <a:custGeom>
              <a:rect b="b" l="l" r="r" t="t"/>
              <a:pathLst>
                <a:path extrusionOk="0" h="5165" w="4923">
                  <a:moveTo>
                    <a:pt x="1" y="0"/>
                  </a:moveTo>
                  <a:lnTo>
                    <a:pt x="1" y="0"/>
                  </a:lnTo>
                  <a:cubicBezTo>
                    <a:pt x="727" y="1776"/>
                    <a:pt x="1534" y="3470"/>
                    <a:pt x="2502" y="5165"/>
                  </a:cubicBezTo>
                  <a:cubicBezTo>
                    <a:pt x="3470" y="4358"/>
                    <a:pt x="4277" y="3389"/>
                    <a:pt x="4923" y="2260"/>
                  </a:cubicBezTo>
                  <a:cubicBezTo>
                    <a:pt x="3390" y="1291"/>
                    <a:pt x="1776" y="485"/>
                    <a:pt x="1"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
            <p:cNvSpPr/>
            <p:nvPr/>
          </p:nvSpPr>
          <p:spPr>
            <a:xfrm>
              <a:off x="2537125" y="3102575"/>
              <a:ext cx="135175" cy="147300"/>
            </a:xfrm>
            <a:custGeom>
              <a:rect b="b" l="l" r="r" t="t"/>
              <a:pathLst>
                <a:path extrusionOk="0" h="5892" w="5407">
                  <a:moveTo>
                    <a:pt x="3631" y="1"/>
                  </a:moveTo>
                  <a:cubicBezTo>
                    <a:pt x="2582" y="1372"/>
                    <a:pt x="1372" y="2663"/>
                    <a:pt x="0" y="3793"/>
                  </a:cubicBezTo>
                  <a:cubicBezTo>
                    <a:pt x="646" y="4600"/>
                    <a:pt x="1211" y="5246"/>
                    <a:pt x="1775" y="5891"/>
                  </a:cubicBezTo>
                  <a:cubicBezTo>
                    <a:pt x="3228" y="4761"/>
                    <a:pt x="4438" y="3228"/>
                    <a:pt x="5406" y="1615"/>
                  </a:cubicBezTo>
                  <a:cubicBezTo>
                    <a:pt x="4761" y="1050"/>
                    <a:pt x="4196" y="485"/>
                    <a:pt x="3631"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
            <p:cNvSpPr/>
            <p:nvPr/>
          </p:nvSpPr>
          <p:spPr>
            <a:xfrm>
              <a:off x="2635975" y="3193350"/>
              <a:ext cx="135175" cy="153350"/>
            </a:xfrm>
            <a:custGeom>
              <a:rect b="b" l="l" r="r" t="t"/>
              <a:pathLst>
                <a:path extrusionOk="0" h="6134" w="5407">
                  <a:moveTo>
                    <a:pt x="3389" y="1"/>
                  </a:moveTo>
                  <a:cubicBezTo>
                    <a:pt x="2743" y="1211"/>
                    <a:pt x="1937" y="2421"/>
                    <a:pt x="1049" y="3470"/>
                  </a:cubicBezTo>
                  <a:cubicBezTo>
                    <a:pt x="726" y="3874"/>
                    <a:pt x="323" y="4277"/>
                    <a:pt x="0" y="4600"/>
                  </a:cubicBezTo>
                  <a:cubicBezTo>
                    <a:pt x="484" y="5165"/>
                    <a:pt x="1049" y="5649"/>
                    <a:pt x="1614" y="6133"/>
                  </a:cubicBezTo>
                  <a:lnTo>
                    <a:pt x="2501" y="6133"/>
                  </a:lnTo>
                  <a:cubicBezTo>
                    <a:pt x="2743" y="5972"/>
                    <a:pt x="2986" y="5730"/>
                    <a:pt x="3228" y="5568"/>
                  </a:cubicBezTo>
                  <a:cubicBezTo>
                    <a:pt x="4115" y="4681"/>
                    <a:pt x="4922" y="3712"/>
                    <a:pt x="5406" y="2502"/>
                  </a:cubicBezTo>
                  <a:cubicBezTo>
                    <a:pt x="4761" y="1615"/>
                    <a:pt x="4115" y="808"/>
                    <a:pt x="3389"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
            <p:cNvSpPr/>
            <p:nvPr/>
          </p:nvSpPr>
          <p:spPr>
            <a:xfrm>
              <a:off x="2474575" y="2495400"/>
              <a:ext cx="486175" cy="853300"/>
            </a:xfrm>
            <a:custGeom>
              <a:rect b="b" l="l" r="r" t="t"/>
              <a:pathLst>
                <a:path extrusionOk="0" h="34132" w="19447">
                  <a:moveTo>
                    <a:pt x="1" y="0"/>
                  </a:moveTo>
                  <a:cubicBezTo>
                    <a:pt x="1" y="1"/>
                    <a:pt x="2341" y="16058"/>
                    <a:pt x="14121" y="34051"/>
                  </a:cubicBezTo>
                  <a:lnTo>
                    <a:pt x="19447" y="34132"/>
                  </a:lnTo>
                  <a:cubicBezTo>
                    <a:pt x="19447" y="34132"/>
                    <a:pt x="12024" y="7585"/>
                    <a:pt x="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
            <p:cNvSpPr/>
            <p:nvPr/>
          </p:nvSpPr>
          <p:spPr>
            <a:xfrm>
              <a:off x="2474575" y="2495400"/>
              <a:ext cx="119050" cy="163425"/>
            </a:xfrm>
            <a:custGeom>
              <a:rect b="b" l="l" r="r" t="t"/>
              <a:pathLst>
                <a:path extrusionOk="0" h="6537" w="4762">
                  <a:moveTo>
                    <a:pt x="1" y="0"/>
                  </a:moveTo>
                  <a:lnTo>
                    <a:pt x="1" y="0"/>
                  </a:lnTo>
                  <a:cubicBezTo>
                    <a:pt x="404" y="2179"/>
                    <a:pt x="889" y="4358"/>
                    <a:pt x="1534" y="6536"/>
                  </a:cubicBezTo>
                  <a:cubicBezTo>
                    <a:pt x="2260" y="6213"/>
                    <a:pt x="2906" y="5810"/>
                    <a:pt x="3551" y="5326"/>
                  </a:cubicBezTo>
                  <a:cubicBezTo>
                    <a:pt x="3955" y="4922"/>
                    <a:pt x="4358" y="4519"/>
                    <a:pt x="4762" y="4115"/>
                  </a:cubicBezTo>
                  <a:cubicBezTo>
                    <a:pt x="3390" y="2582"/>
                    <a:pt x="1776" y="1130"/>
                    <a:pt x="1"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
            <p:cNvSpPr/>
            <p:nvPr/>
          </p:nvSpPr>
          <p:spPr>
            <a:xfrm>
              <a:off x="2541150" y="2668875"/>
              <a:ext cx="177550" cy="193675"/>
            </a:xfrm>
            <a:custGeom>
              <a:rect b="b" l="l" r="r" t="t"/>
              <a:pathLst>
                <a:path extrusionOk="0" h="7747" w="7102">
                  <a:moveTo>
                    <a:pt x="4277" y="1"/>
                  </a:moveTo>
                  <a:cubicBezTo>
                    <a:pt x="3874" y="485"/>
                    <a:pt x="3390" y="888"/>
                    <a:pt x="2905" y="1292"/>
                  </a:cubicBezTo>
                  <a:cubicBezTo>
                    <a:pt x="2018" y="2098"/>
                    <a:pt x="1050" y="2744"/>
                    <a:pt x="1" y="3147"/>
                  </a:cubicBezTo>
                  <a:cubicBezTo>
                    <a:pt x="404" y="4600"/>
                    <a:pt x="969" y="6133"/>
                    <a:pt x="1614" y="7747"/>
                  </a:cubicBezTo>
                  <a:cubicBezTo>
                    <a:pt x="2905" y="7263"/>
                    <a:pt x="4196" y="6536"/>
                    <a:pt x="5407" y="5729"/>
                  </a:cubicBezTo>
                  <a:cubicBezTo>
                    <a:pt x="5972" y="5245"/>
                    <a:pt x="6536" y="4761"/>
                    <a:pt x="7101" y="4196"/>
                  </a:cubicBezTo>
                  <a:cubicBezTo>
                    <a:pt x="6214" y="2744"/>
                    <a:pt x="5245" y="1292"/>
                    <a:pt x="4277"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
            <p:cNvSpPr/>
            <p:nvPr/>
          </p:nvSpPr>
          <p:spPr>
            <a:xfrm>
              <a:off x="2621850" y="2852450"/>
              <a:ext cx="193675" cy="209800"/>
            </a:xfrm>
            <a:custGeom>
              <a:rect b="b" l="l" r="r" t="t"/>
              <a:pathLst>
                <a:path extrusionOk="0" h="8392" w="7747">
                  <a:moveTo>
                    <a:pt x="5648" y="0"/>
                  </a:moveTo>
                  <a:cubicBezTo>
                    <a:pt x="4196" y="2018"/>
                    <a:pt x="2260" y="3551"/>
                    <a:pt x="0" y="4438"/>
                  </a:cubicBezTo>
                  <a:cubicBezTo>
                    <a:pt x="565" y="5729"/>
                    <a:pt x="1211" y="7020"/>
                    <a:pt x="1856" y="8392"/>
                  </a:cubicBezTo>
                  <a:cubicBezTo>
                    <a:pt x="3066" y="7908"/>
                    <a:pt x="4277" y="7182"/>
                    <a:pt x="5326" y="6375"/>
                  </a:cubicBezTo>
                  <a:cubicBezTo>
                    <a:pt x="6213" y="5729"/>
                    <a:pt x="7020" y="5084"/>
                    <a:pt x="7746" y="4358"/>
                  </a:cubicBezTo>
                  <a:cubicBezTo>
                    <a:pt x="7101" y="2905"/>
                    <a:pt x="6375" y="1453"/>
                    <a:pt x="5648"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
            <p:cNvSpPr/>
            <p:nvPr/>
          </p:nvSpPr>
          <p:spPr>
            <a:xfrm>
              <a:off x="2710600" y="3046100"/>
              <a:ext cx="189650" cy="197700"/>
            </a:xfrm>
            <a:custGeom>
              <a:rect b="b" l="l" r="r" t="t"/>
              <a:pathLst>
                <a:path extrusionOk="0" h="7908" w="7586">
                  <a:moveTo>
                    <a:pt x="5729" y="0"/>
                  </a:moveTo>
                  <a:cubicBezTo>
                    <a:pt x="4035" y="1695"/>
                    <a:pt x="2098" y="2986"/>
                    <a:pt x="1" y="3954"/>
                  </a:cubicBezTo>
                  <a:cubicBezTo>
                    <a:pt x="646" y="5245"/>
                    <a:pt x="1372" y="6536"/>
                    <a:pt x="2179" y="7908"/>
                  </a:cubicBezTo>
                  <a:cubicBezTo>
                    <a:pt x="4116" y="7182"/>
                    <a:pt x="5972" y="6133"/>
                    <a:pt x="7585" y="4842"/>
                  </a:cubicBezTo>
                  <a:cubicBezTo>
                    <a:pt x="7020" y="3389"/>
                    <a:pt x="6456" y="1695"/>
                    <a:pt x="5729"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
            <p:cNvSpPr/>
            <p:nvPr/>
          </p:nvSpPr>
          <p:spPr>
            <a:xfrm>
              <a:off x="2805400" y="3263950"/>
              <a:ext cx="155350" cy="84750"/>
            </a:xfrm>
            <a:custGeom>
              <a:rect b="b" l="l" r="r" t="t"/>
              <a:pathLst>
                <a:path extrusionOk="0" h="3390" w="6214">
                  <a:moveTo>
                    <a:pt x="5165" y="1"/>
                  </a:moveTo>
                  <a:cubicBezTo>
                    <a:pt x="3551" y="808"/>
                    <a:pt x="1776" y="1373"/>
                    <a:pt x="1" y="1857"/>
                  </a:cubicBezTo>
                  <a:lnTo>
                    <a:pt x="969" y="3309"/>
                  </a:lnTo>
                  <a:lnTo>
                    <a:pt x="6214" y="3390"/>
                  </a:lnTo>
                  <a:cubicBezTo>
                    <a:pt x="6214" y="3390"/>
                    <a:pt x="5891" y="2099"/>
                    <a:pt x="5165"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
            <p:cNvSpPr/>
            <p:nvPr/>
          </p:nvSpPr>
          <p:spPr>
            <a:xfrm>
              <a:off x="2954675" y="2253325"/>
              <a:ext cx="272350" cy="960225"/>
            </a:xfrm>
            <a:custGeom>
              <a:rect b="b" l="l" r="r" t="t"/>
              <a:pathLst>
                <a:path extrusionOk="0" h="38409" w="10894">
                  <a:moveTo>
                    <a:pt x="7182" y="1"/>
                  </a:moveTo>
                  <a:lnTo>
                    <a:pt x="7182" y="1"/>
                  </a:lnTo>
                  <a:cubicBezTo>
                    <a:pt x="7182" y="1"/>
                    <a:pt x="1" y="10168"/>
                    <a:pt x="3067" y="37037"/>
                  </a:cubicBezTo>
                  <a:lnTo>
                    <a:pt x="5811" y="38409"/>
                  </a:lnTo>
                  <a:cubicBezTo>
                    <a:pt x="5811" y="38409"/>
                    <a:pt x="10894" y="30259"/>
                    <a:pt x="10168" y="22190"/>
                  </a:cubicBezTo>
                  <a:cubicBezTo>
                    <a:pt x="9442" y="14041"/>
                    <a:pt x="5811" y="6617"/>
                    <a:pt x="7182"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
            <p:cNvSpPr/>
            <p:nvPr/>
          </p:nvSpPr>
          <p:spPr>
            <a:xfrm>
              <a:off x="3011175" y="2919025"/>
              <a:ext cx="193675" cy="136175"/>
            </a:xfrm>
            <a:custGeom>
              <a:rect b="b" l="l" r="r" t="t"/>
              <a:pathLst>
                <a:path extrusionOk="0" h="5447" w="7747">
                  <a:moveTo>
                    <a:pt x="0" y="0"/>
                  </a:moveTo>
                  <a:lnTo>
                    <a:pt x="0" y="0"/>
                  </a:lnTo>
                  <a:cubicBezTo>
                    <a:pt x="81" y="1452"/>
                    <a:pt x="81" y="2905"/>
                    <a:pt x="242" y="4519"/>
                  </a:cubicBezTo>
                  <a:cubicBezTo>
                    <a:pt x="1851" y="5122"/>
                    <a:pt x="3628" y="5447"/>
                    <a:pt x="5432" y="5447"/>
                  </a:cubicBezTo>
                  <a:cubicBezTo>
                    <a:pt x="5799" y="5447"/>
                    <a:pt x="6168" y="5433"/>
                    <a:pt x="6536" y="5406"/>
                  </a:cubicBezTo>
                  <a:cubicBezTo>
                    <a:pt x="7101" y="3712"/>
                    <a:pt x="7504" y="1937"/>
                    <a:pt x="7746" y="242"/>
                  </a:cubicBezTo>
                  <a:lnTo>
                    <a:pt x="7746" y="242"/>
                  </a:lnTo>
                  <a:cubicBezTo>
                    <a:pt x="6489" y="699"/>
                    <a:pt x="5190" y="914"/>
                    <a:pt x="3880" y="914"/>
                  </a:cubicBezTo>
                  <a:cubicBezTo>
                    <a:pt x="3341" y="914"/>
                    <a:pt x="2800" y="877"/>
                    <a:pt x="2259" y="807"/>
                  </a:cubicBezTo>
                  <a:cubicBezTo>
                    <a:pt x="1453" y="646"/>
                    <a:pt x="726" y="403"/>
                    <a:pt x="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
            <p:cNvSpPr/>
            <p:nvPr/>
          </p:nvSpPr>
          <p:spPr>
            <a:xfrm>
              <a:off x="3089850" y="2255350"/>
              <a:ext cx="42375" cy="94825"/>
            </a:xfrm>
            <a:custGeom>
              <a:rect b="b" l="l" r="r" t="t"/>
              <a:pathLst>
                <a:path extrusionOk="0" h="3793" w="1695">
                  <a:moveTo>
                    <a:pt x="1695" y="0"/>
                  </a:moveTo>
                  <a:lnTo>
                    <a:pt x="1695" y="0"/>
                  </a:lnTo>
                  <a:cubicBezTo>
                    <a:pt x="968" y="1130"/>
                    <a:pt x="404" y="2260"/>
                    <a:pt x="0" y="3551"/>
                  </a:cubicBezTo>
                  <a:cubicBezTo>
                    <a:pt x="404" y="3712"/>
                    <a:pt x="888" y="3793"/>
                    <a:pt x="1372" y="3793"/>
                  </a:cubicBezTo>
                  <a:lnTo>
                    <a:pt x="1452" y="3793"/>
                  </a:lnTo>
                  <a:cubicBezTo>
                    <a:pt x="1372" y="2502"/>
                    <a:pt x="1452" y="1211"/>
                    <a:pt x="169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
            <p:cNvSpPr/>
            <p:nvPr/>
          </p:nvSpPr>
          <p:spPr>
            <a:xfrm>
              <a:off x="3025300" y="2503475"/>
              <a:ext cx="151300" cy="127800"/>
            </a:xfrm>
            <a:custGeom>
              <a:rect b="b" l="l" r="r" t="t"/>
              <a:pathLst>
                <a:path extrusionOk="0" h="5112" w="6052">
                  <a:moveTo>
                    <a:pt x="807" y="0"/>
                  </a:moveTo>
                  <a:cubicBezTo>
                    <a:pt x="484" y="1372"/>
                    <a:pt x="242" y="2986"/>
                    <a:pt x="0" y="4680"/>
                  </a:cubicBezTo>
                  <a:cubicBezTo>
                    <a:pt x="1001" y="4993"/>
                    <a:pt x="2050" y="5112"/>
                    <a:pt x="3111" y="5112"/>
                  </a:cubicBezTo>
                  <a:cubicBezTo>
                    <a:pt x="3418" y="5112"/>
                    <a:pt x="3726" y="5102"/>
                    <a:pt x="4034" y="5083"/>
                  </a:cubicBezTo>
                  <a:cubicBezTo>
                    <a:pt x="4680" y="5003"/>
                    <a:pt x="5325" y="4922"/>
                    <a:pt x="6052" y="4761"/>
                  </a:cubicBezTo>
                  <a:cubicBezTo>
                    <a:pt x="5729" y="3389"/>
                    <a:pt x="5406" y="2098"/>
                    <a:pt x="5083" y="888"/>
                  </a:cubicBezTo>
                  <a:cubicBezTo>
                    <a:pt x="4438" y="888"/>
                    <a:pt x="3712" y="888"/>
                    <a:pt x="2986" y="726"/>
                  </a:cubicBezTo>
                  <a:cubicBezTo>
                    <a:pt x="2259" y="565"/>
                    <a:pt x="1533" y="323"/>
                    <a:pt x="807"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6"/>
            <p:cNvSpPr/>
            <p:nvPr/>
          </p:nvSpPr>
          <p:spPr>
            <a:xfrm>
              <a:off x="3011175" y="2729400"/>
              <a:ext cx="197700" cy="88775"/>
            </a:xfrm>
            <a:custGeom>
              <a:rect b="b" l="l" r="r" t="t"/>
              <a:pathLst>
                <a:path extrusionOk="0" h="3551" w="7908">
                  <a:moveTo>
                    <a:pt x="162" y="0"/>
                  </a:moveTo>
                  <a:cubicBezTo>
                    <a:pt x="81" y="1049"/>
                    <a:pt x="0" y="2098"/>
                    <a:pt x="0" y="3147"/>
                  </a:cubicBezTo>
                  <a:cubicBezTo>
                    <a:pt x="1049" y="3470"/>
                    <a:pt x="2179" y="3551"/>
                    <a:pt x="3308" y="3551"/>
                  </a:cubicBezTo>
                  <a:cubicBezTo>
                    <a:pt x="4842" y="3470"/>
                    <a:pt x="6375" y="3228"/>
                    <a:pt x="7908" y="2824"/>
                  </a:cubicBezTo>
                  <a:cubicBezTo>
                    <a:pt x="7827" y="2017"/>
                    <a:pt x="7666" y="1130"/>
                    <a:pt x="7504" y="242"/>
                  </a:cubicBezTo>
                  <a:cubicBezTo>
                    <a:pt x="6428" y="529"/>
                    <a:pt x="5337" y="673"/>
                    <a:pt x="4243" y="673"/>
                  </a:cubicBezTo>
                  <a:cubicBezTo>
                    <a:pt x="2876" y="673"/>
                    <a:pt x="1506" y="449"/>
                    <a:pt x="162"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
            <p:cNvSpPr/>
            <p:nvPr/>
          </p:nvSpPr>
          <p:spPr>
            <a:xfrm>
              <a:off x="2732800" y="2338050"/>
              <a:ext cx="399425" cy="1008650"/>
            </a:xfrm>
            <a:custGeom>
              <a:rect b="b" l="l" r="r" t="t"/>
              <a:pathLst>
                <a:path extrusionOk="0" h="40346" w="15977">
                  <a:moveTo>
                    <a:pt x="3389" y="1"/>
                  </a:moveTo>
                  <a:cubicBezTo>
                    <a:pt x="3389" y="1"/>
                    <a:pt x="0" y="12749"/>
                    <a:pt x="2259" y="21545"/>
                  </a:cubicBezTo>
                  <a:cubicBezTo>
                    <a:pt x="4519" y="30340"/>
                    <a:pt x="8553" y="34858"/>
                    <a:pt x="8150" y="40345"/>
                  </a:cubicBezTo>
                  <a:lnTo>
                    <a:pt x="11377" y="40345"/>
                  </a:lnTo>
                  <a:cubicBezTo>
                    <a:pt x="11377" y="40345"/>
                    <a:pt x="15977" y="29613"/>
                    <a:pt x="11861" y="21222"/>
                  </a:cubicBezTo>
                  <a:cubicBezTo>
                    <a:pt x="7746" y="12830"/>
                    <a:pt x="3550" y="5487"/>
                    <a:pt x="3389"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
            <p:cNvSpPr/>
            <p:nvPr/>
          </p:nvSpPr>
          <p:spPr>
            <a:xfrm>
              <a:off x="2787250" y="2338050"/>
              <a:ext cx="58525" cy="157375"/>
            </a:xfrm>
            <a:custGeom>
              <a:rect b="b" l="l" r="r" t="t"/>
              <a:pathLst>
                <a:path extrusionOk="0" h="6295" w="2341">
                  <a:moveTo>
                    <a:pt x="1211" y="1"/>
                  </a:moveTo>
                  <a:cubicBezTo>
                    <a:pt x="1211" y="1"/>
                    <a:pt x="566" y="2583"/>
                    <a:pt x="1" y="6294"/>
                  </a:cubicBezTo>
                  <a:cubicBezTo>
                    <a:pt x="727" y="6133"/>
                    <a:pt x="1534" y="5810"/>
                    <a:pt x="2260" y="5487"/>
                  </a:cubicBezTo>
                  <a:lnTo>
                    <a:pt x="2341" y="5407"/>
                  </a:lnTo>
                  <a:cubicBezTo>
                    <a:pt x="1695" y="3632"/>
                    <a:pt x="1292" y="1856"/>
                    <a:pt x="1211"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
            <p:cNvSpPr/>
            <p:nvPr/>
          </p:nvSpPr>
          <p:spPr>
            <a:xfrm>
              <a:off x="2769100" y="2628525"/>
              <a:ext cx="221925" cy="256225"/>
            </a:xfrm>
            <a:custGeom>
              <a:rect b="b" l="l" r="r" t="t"/>
              <a:pathLst>
                <a:path extrusionOk="0" h="10249" w="8877">
                  <a:moveTo>
                    <a:pt x="5568" y="1"/>
                  </a:moveTo>
                  <a:cubicBezTo>
                    <a:pt x="4116" y="888"/>
                    <a:pt x="2663" y="1615"/>
                    <a:pt x="1130" y="2179"/>
                  </a:cubicBezTo>
                  <a:cubicBezTo>
                    <a:pt x="727" y="2341"/>
                    <a:pt x="404" y="2502"/>
                    <a:pt x="81" y="2583"/>
                  </a:cubicBezTo>
                  <a:cubicBezTo>
                    <a:pt x="1" y="5004"/>
                    <a:pt x="243" y="7505"/>
                    <a:pt x="807" y="9926"/>
                  </a:cubicBezTo>
                  <a:cubicBezTo>
                    <a:pt x="888" y="10006"/>
                    <a:pt x="888" y="10087"/>
                    <a:pt x="888" y="10248"/>
                  </a:cubicBezTo>
                  <a:cubicBezTo>
                    <a:pt x="3793" y="9603"/>
                    <a:pt x="6536" y="8392"/>
                    <a:pt x="8876" y="6617"/>
                  </a:cubicBezTo>
                  <a:cubicBezTo>
                    <a:pt x="7666" y="4277"/>
                    <a:pt x="6617" y="2099"/>
                    <a:pt x="5568"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
            <p:cNvSpPr/>
            <p:nvPr/>
          </p:nvSpPr>
          <p:spPr>
            <a:xfrm>
              <a:off x="2861900" y="2955325"/>
              <a:ext cx="213850" cy="246125"/>
            </a:xfrm>
            <a:custGeom>
              <a:rect b="b" l="l" r="r" t="t"/>
              <a:pathLst>
                <a:path extrusionOk="0" h="9845" w="8554">
                  <a:moveTo>
                    <a:pt x="7908" y="0"/>
                  </a:moveTo>
                  <a:cubicBezTo>
                    <a:pt x="5810" y="2340"/>
                    <a:pt x="3066" y="4035"/>
                    <a:pt x="0" y="4922"/>
                  </a:cubicBezTo>
                  <a:cubicBezTo>
                    <a:pt x="726" y="6698"/>
                    <a:pt x="1453" y="8311"/>
                    <a:pt x="2017" y="9845"/>
                  </a:cubicBezTo>
                  <a:cubicBezTo>
                    <a:pt x="4196" y="9199"/>
                    <a:pt x="6294" y="8311"/>
                    <a:pt x="8230" y="7101"/>
                  </a:cubicBezTo>
                  <a:cubicBezTo>
                    <a:pt x="8553" y="4680"/>
                    <a:pt x="8392" y="2340"/>
                    <a:pt x="7908"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
            <p:cNvSpPr/>
            <p:nvPr/>
          </p:nvSpPr>
          <p:spPr>
            <a:xfrm>
              <a:off x="2936525" y="2473200"/>
              <a:ext cx="476100" cy="873500"/>
            </a:xfrm>
            <a:custGeom>
              <a:rect b="b" l="l" r="r" t="t"/>
              <a:pathLst>
                <a:path extrusionOk="0" h="34940" w="19044">
                  <a:moveTo>
                    <a:pt x="17430" y="1"/>
                  </a:moveTo>
                  <a:lnTo>
                    <a:pt x="17430" y="1"/>
                  </a:lnTo>
                  <a:cubicBezTo>
                    <a:pt x="15977" y="7828"/>
                    <a:pt x="12265" y="19285"/>
                    <a:pt x="6537" y="25176"/>
                  </a:cubicBezTo>
                  <a:cubicBezTo>
                    <a:pt x="808" y="31066"/>
                    <a:pt x="1" y="34939"/>
                    <a:pt x="1" y="34939"/>
                  </a:cubicBezTo>
                  <a:lnTo>
                    <a:pt x="8473" y="34939"/>
                  </a:lnTo>
                  <a:cubicBezTo>
                    <a:pt x="8473" y="34939"/>
                    <a:pt x="14605" y="25337"/>
                    <a:pt x="16865" y="20334"/>
                  </a:cubicBezTo>
                  <a:cubicBezTo>
                    <a:pt x="19043" y="15332"/>
                    <a:pt x="17430" y="2"/>
                    <a:pt x="17430"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
            <p:cNvSpPr/>
            <p:nvPr/>
          </p:nvSpPr>
          <p:spPr>
            <a:xfrm>
              <a:off x="3017225" y="3066275"/>
              <a:ext cx="252175" cy="223925"/>
            </a:xfrm>
            <a:custGeom>
              <a:rect b="b" l="l" r="r" t="t"/>
              <a:pathLst>
                <a:path extrusionOk="0" h="8957" w="10087">
                  <a:moveTo>
                    <a:pt x="4600" y="0"/>
                  </a:moveTo>
                  <a:cubicBezTo>
                    <a:pt x="4196" y="484"/>
                    <a:pt x="3793" y="969"/>
                    <a:pt x="3309" y="1453"/>
                  </a:cubicBezTo>
                  <a:cubicBezTo>
                    <a:pt x="2098" y="2663"/>
                    <a:pt x="969" y="3954"/>
                    <a:pt x="0" y="5326"/>
                  </a:cubicBezTo>
                  <a:cubicBezTo>
                    <a:pt x="1856" y="7101"/>
                    <a:pt x="4115" y="8392"/>
                    <a:pt x="6697" y="8957"/>
                  </a:cubicBezTo>
                  <a:cubicBezTo>
                    <a:pt x="7585" y="7424"/>
                    <a:pt x="8876" y="5326"/>
                    <a:pt x="10086" y="3228"/>
                  </a:cubicBezTo>
                  <a:cubicBezTo>
                    <a:pt x="8069" y="2502"/>
                    <a:pt x="6213" y="1453"/>
                    <a:pt x="460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
            <p:cNvSpPr/>
            <p:nvPr/>
          </p:nvSpPr>
          <p:spPr>
            <a:xfrm>
              <a:off x="3208850" y="2808075"/>
              <a:ext cx="175525" cy="193675"/>
            </a:xfrm>
            <a:custGeom>
              <a:rect b="b" l="l" r="r" t="t"/>
              <a:pathLst>
                <a:path extrusionOk="0" h="7747" w="7021">
                  <a:moveTo>
                    <a:pt x="2663" y="0"/>
                  </a:moveTo>
                  <a:cubicBezTo>
                    <a:pt x="1857" y="1937"/>
                    <a:pt x="969" y="3873"/>
                    <a:pt x="1" y="5729"/>
                  </a:cubicBezTo>
                  <a:cubicBezTo>
                    <a:pt x="1695" y="6778"/>
                    <a:pt x="3632" y="7424"/>
                    <a:pt x="5568" y="7746"/>
                  </a:cubicBezTo>
                  <a:lnTo>
                    <a:pt x="5972" y="6939"/>
                  </a:lnTo>
                  <a:cubicBezTo>
                    <a:pt x="6617" y="4922"/>
                    <a:pt x="7021" y="2824"/>
                    <a:pt x="7021" y="646"/>
                  </a:cubicBezTo>
                  <a:cubicBezTo>
                    <a:pt x="6375" y="646"/>
                    <a:pt x="5730" y="646"/>
                    <a:pt x="5084" y="565"/>
                  </a:cubicBezTo>
                  <a:cubicBezTo>
                    <a:pt x="4277" y="484"/>
                    <a:pt x="3390" y="242"/>
                    <a:pt x="2663"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
            <p:cNvSpPr/>
            <p:nvPr/>
          </p:nvSpPr>
          <p:spPr>
            <a:xfrm>
              <a:off x="3321825" y="2561975"/>
              <a:ext cx="64575" cy="123075"/>
            </a:xfrm>
            <a:custGeom>
              <a:rect b="b" l="l" r="r" t="t"/>
              <a:pathLst>
                <a:path extrusionOk="0" h="4923" w="2583">
                  <a:moveTo>
                    <a:pt x="1291" y="0"/>
                  </a:moveTo>
                  <a:cubicBezTo>
                    <a:pt x="888" y="1533"/>
                    <a:pt x="484" y="2986"/>
                    <a:pt x="0" y="4519"/>
                  </a:cubicBezTo>
                  <a:cubicBezTo>
                    <a:pt x="888" y="4761"/>
                    <a:pt x="1695" y="4841"/>
                    <a:pt x="2582" y="4922"/>
                  </a:cubicBezTo>
                  <a:cubicBezTo>
                    <a:pt x="2502" y="3147"/>
                    <a:pt x="2421" y="1533"/>
                    <a:pt x="2340" y="242"/>
                  </a:cubicBezTo>
                  <a:lnTo>
                    <a:pt x="1291" y="0"/>
                  </a:ln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
            <p:cNvSpPr/>
            <p:nvPr/>
          </p:nvSpPr>
          <p:spPr>
            <a:xfrm>
              <a:off x="2553250" y="3346675"/>
              <a:ext cx="940050" cy="756475"/>
            </a:xfrm>
            <a:custGeom>
              <a:rect b="b" l="l" r="r" t="t"/>
              <a:pathLst>
                <a:path extrusionOk="0" h="30259" w="37602">
                  <a:moveTo>
                    <a:pt x="1" y="0"/>
                  </a:moveTo>
                  <a:lnTo>
                    <a:pt x="6214" y="30259"/>
                  </a:lnTo>
                  <a:lnTo>
                    <a:pt x="30824" y="30259"/>
                  </a:lnTo>
                  <a:lnTo>
                    <a:pt x="37602" y="0"/>
                  </a:lnTo>
                  <a:close/>
                </a:path>
              </a:pathLst>
            </a:custGeom>
            <a:solidFill>
              <a:srgbClr val="FF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
            <p:cNvSpPr/>
            <p:nvPr/>
          </p:nvSpPr>
          <p:spPr>
            <a:xfrm>
              <a:off x="2631925" y="3449550"/>
              <a:ext cx="788775" cy="135175"/>
            </a:xfrm>
            <a:custGeom>
              <a:rect b="b" l="l" r="r" t="t"/>
              <a:pathLst>
                <a:path extrusionOk="0" h="5407" w="31551">
                  <a:moveTo>
                    <a:pt x="28000" y="0"/>
                  </a:moveTo>
                  <a:lnTo>
                    <a:pt x="22674" y="4842"/>
                  </a:lnTo>
                  <a:lnTo>
                    <a:pt x="16865" y="162"/>
                  </a:lnTo>
                  <a:lnTo>
                    <a:pt x="11458" y="4842"/>
                  </a:lnTo>
                  <a:lnTo>
                    <a:pt x="5568" y="646"/>
                  </a:lnTo>
                  <a:lnTo>
                    <a:pt x="1" y="5003"/>
                  </a:lnTo>
                  <a:cubicBezTo>
                    <a:pt x="1" y="5084"/>
                    <a:pt x="1" y="5164"/>
                    <a:pt x="1" y="5164"/>
                  </a:cubicBezTo>
                  <a:lnTo>
                    <a:pt x="162" y="5164"/>
                  </a:lnTo>
                  <a:lnTo>
                    <a:pt x="5568" y="807"/>
                  </a:lnTo>
                  <a:lnTo>
                    <a:pt x="11458" y="5164"/>
                  </a:lnTo>
                  <a:lnTo>
                    <a:pt x="16865" y="404"/>
                  </a:lnTo>
                  <a:lnTo>
                    <a:pt x="22674" y="5164"/>
                  </a:lnTo>
                  <a:lnTo>
                    <a:pt x="27919" y="323"/>
                  </a:lnTo>
                  <a:lnTo>
                    <a:pt x="31389" y="5406"/>
                  </a:lnTo>
                  <a:lnTo>
                    <a:pt x="31550" y="5406"/>
                  </a:lnTo>
                  <a:cubicBezTo>
                    <a:pt x="31550" y="5326"/>
                    <a:pt x="31550" y="5245"/>
                    <a:pt x="31550" y="5245"/>
                  </a:cubicBezTo>
                  <a:lnTo>
                    <a:pt x="28080" y="81"/>
                  </a:lnTo>
                  <a:lnTo>
                    <a:pt x="28000" y="0"/>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
            <p:cNvSpPr/>
            <p:nvPr/>
          </p:nvSpPr>
          <p:spPr>
            <a:xfrm>
              <a:off x="2676300" y="3639175"/>
              <a:ext cx="711725" cy="129125"/>
            </a:xfrm>
            <a:custGeom>
              <a:rect b="b" l="l" r="r" t="t"/>
              <a:pathLst>
                <a:path extrusionOk="0" h="5165" w="28469">
                  <a:moveTo>
                    <a:pt x="26225" y="0"/>
                  </a:moveTo>
                  <a:lnTo>
                    <a:pt x="20899" y="4922"/>
                  </a:lnTo>
                  <a:lnTo>
                    <a:pt x="15090" y="161"/>
                  </a:lnTo>
                  <a:lnTo>
                    <a:pt x="9683" y="4841"/>
                  </a:lnTo>
                  <a:lnTo>
                    <a:pt x="3874" y="646"/>
                  </a:lnTo>
                  <a:lnTo>
                    <a:pt x="3793" y="646"/>
                  </a:lnTo>
                  <a:lnTo>
                    <a:pt x="1" y="3631"/>
                  </a:lnTo>
                  <a:cubicBezTo>
                    <a:pt x="1" y="3712"/>
                    <a:pt x="1" y="3792"/>
                    <a:pt x="1" y="3792"/>
                  </a:cubicBezTo>
                  <a:cubicBezTo>
                    <a:pt x="41" y="3833"/>
                    <a:pt x="61" y="3853"/>
                    <a:pt x="82" y="3853"/>
                  </a:cubicBezTo>
                  <a:cubicBezTo>
                    <a:pt x="102" y="3853"/>
                    <a:pt x="122" y="3833"/>
                    <a:pt x="162" y="3792"/>
                  </a:cubicBezTo>
                  <a:lnTo>
                    <a:pt x="3793" y="888"/>
                  </a:lnTo>
                  <a:lnTo>
                    <a:pt x="9603" y="5084"/>
                  </a:lnTo>
                  <a:lnTo>
                    <a:pt x="9683" y="5164"/>
                  </a:lnTo>
                  <a:lnTo>
                    <a:pt x="15090" y="484"/>
                  </a:lnTo>
                  <a:lnTo>
                    <a:pt x="20899" y="5164"/>
                  </a:lnTo>
                  <a:lnTo>
                    <a:pt x="26144" y="323"/>
                  </a:lnTo>
                  <a:lnTo>
                    <a:pt x="28242" y="3389"/>
                  </a:lnTo>
                  <a:cubicBezTo>
                    <a:pt x="28257" y="3404"/>
                    <a:pt x="28276" y="3411"/>
                    <a:pt x="28295" y="3411"/>
                  </a:cubicBezTo>
                  <a:cubicBezTo>
                    <a:pt x="28375" y="3411"/>
                    <a:pt x="28469" y="3293"/>
                    <a:pt x="28403" y="3228"/>
                  </a:cubicBezTo>
                  <a:lnTo>
                    <a:pt x="26225" y="0"/>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
            <p:cNvSpPr/>
            <p:nvPr/>
          </p:nvSpPr>
          <p:spPr>
            <a:xfrm>
              <a:off x="2698500" y="3865100"/>
              <a:ext cx="663700" cy="131150"/>
            </a:xfrm>
            <a:custGeom>
              <a:rect b="b" l="l" r="r" t="t"/>
              <a:pathLst>
                <a:path extrusionOk="0" h="5246" w="26548">
                  <a:moveTo>
                    <a:pt x="25337" y="0"/>
                  </a:moveTo>
                  <a:lnTo>
                    <a:pt x="20011" y="4922"/>
                  </a:lnTo>
                  <a:lnTo>
                    <a:pt x="14202" y="162"/>
                  </a:lnTo>
                  <a:lnTo>
                    <a:pt x="8715" y="4922"/>
                  </a:lnTo>
                  <a:lnTo>
                    <a:pt x="2905" y="726"/>
                  </a:lnTo>
                  <a:lnTo>
                    <a:pt x="2905" y="646"/>
                  </a:lnTo>
                  <a:lnTo>
                    <a:pt x="81" y="2905"/>
                  </a:lnTo>
                  <a:cubicBezTo>
                    <a:pt x="0" y="2986"/>
                    <a:pt x="0" y="2986"/>
                    <a:pt x="81" y="3066"/>
                  </a:cubicBezTo>
                  <a:lnTo>
                    <a:pt x="242" y="3066"/>
                  </a:lnTo>
                  <a:lnTo>
                    <a:pt x="2905" y="888"/>
                  </a:lnTo>
                  <a:lnTo>
                    <a:pt x="8795" y="5164"/>
                  </a:lnTo>
                  <a:lnTo>
                    <a:pt x="14202" y="484"/>
                  </a:lnTo>
                  <a:lnTo>
                    <a:pt x="20011" y="5245"/>
                  </a:lnTo>
                  <a:lnTo>
                    <a:pt x="25337" y="323"/>
                  </a:lnTo>
                  <a:lnTo>
                    <a:pt x="26386" y="1937"/>
                  </a:lnTo>
                  <a:lnTo>
                    <a:pt x="26547" y="1937"/>
                  </a:lnTo>
                  <a:cubicBezTo>
                    <a:pt x="26547" y="1856"/>
                    <a:pt x="26547" y="1775"/>
                    <a:pt x="26547" y="1775"/>
                  </a:cubicBezTo>
                  <a:lnTo>
                    <a:pt x="25337" y="0"/>
                  </a:ln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6"/>
            <p:cNvSpPr/>
            <p:nvPr/>
          </p:nvSpPr>
          <p:spPr>
            <a:xfrm>
              <a:off x="2787250" y="2874625"/>
              <a:ext cx="449875" cy="490225"/>
            </a:xfrm>
            <a:custGeom>
              <a:rect b="b" l="l" r="r" t="t"/>
              <a:pathLst>
                <a:path extrusionOk="0" h="19609" w="17995">
                  <a:moveTo>
                    <a:pt x="81" y="1"/>
                  </a:moveTo>
                  <a:cubicBezTo>
                    <a:pt x="1" y="1"/>
                    <a:pt x="1" y="82"/>
                    <a:pt x="1" y="162"/>
                  </a:cubicBezTo>
                  <a:cubicBezTo>
                    <a:pt x="1" y="162"/>
                    <a:pt x="2099" y="6617"/>
                    <a:pt x="3793" y="10410"/>
                  </a:cubicBezTo>
                  <a:cubicBezTo>
                    <a:pt x="4681" y="12427"/>
                    <a:pt x="5326" y="14606"/>
                    <a:pt x="5649" y="16784"/>
                  </a:cubicBezTo>
                  <a:cubicBezTo>
                    <a:pt x="5810" y="17510"/>
                    <a:pt x="5810" y="18237"/>
                    <a:pt x="5891" y="18963"/>
                  </a:cubicBezTo>
                  <a:lnTo>
                    <a:pt x="5891" y="19608"/>
                  </a:lnTo>
                  <a:lnTo>
                    <a:pt x="6052" y="19044"/>
                  </a:lnTo>
                  <a:cubicBezTo>
                    <a:pt x="7021" y="15816"/>
                    <a:pt x="8877" y="12911"/>
                    <a:pt x="11297" y="10571"/>
                  </a:cubicBezTo>
                  <a:cubicBezTo>
                    <a:pt x="15009" y="7102"/>
                    <a:pt x="17994" y="1131"/>
                    <a:pt x="17994" y="1050"/>
                  </a:cubicBezTo>
                  <a:cubicBezTo>
                    <a:pt x="17994" y="969"/>
                    <a:pt x="17994" y="969"/>
                    <a:pt x="17994" y="888"/>
                  </a:cubicBezTo>
                  <a:lnTo>
                    <a:pt x="17833" y="888"/>
                  </a:lnTo>
                  <a:cubicBezTo>
                    <a:pt x="17752" y="969"/>
                    <a:pt x="14928" y="6940"/>
                    <a:pt x="11216" y="10329"/>
                  </a:cubicBezTo>
                  <a:cubicBezTo>
                    <a:pt x="8877" y="12588"/>
                    <a:pt x="7101" y="15332"/>
                    <a:pt x="6052" y="18398"/>
                  </a:cubicBezTo>
                  <a:cubicBezTo>
                    <a:pt x="6052" y="17995"/>
                    <a:pt x="5972" y="17510"/>
                    <a:pt x="5891" y="16784"/>
                  </a:cubicBezTo>
                  <a:cubicBezTo>
                    <a:pt x="5568" y="14525"/>
                    <a:pt x="4923" y="12346"/>
                    <a:pt x="3954" y="10329"/>
                  </a:cubicBezTo>
                  <a:cubicBezTo>
                    <a:pt x="2260" y="6537"/>
                    <a:pt x="243" y="162"/>
                    <a:pt x="243" y="82"/>
                  </a:cubicBezTo>
                  <a:cubicBezTo>
                    <a:pt x="162" y="1"/>
                    <a:pt x="162" y="1"/>
                    <a:pt x="81"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6"/>
            <p:cNvSpPr/>
            <p:nvPr/>
          </p:nvSpPr>
          <p:spPr>
            <a:xfrm>
              <a:off x="3233050" y="3040550"/>
              <a:ext cx="244125" cy="168975"/>
            </a:xfrm>
            <a:custGeom>
              <a:rect b="b" l="l" r="r" t="t"/>
              <a:pathLst>
                <a:path extrusionOk="0" h="6759" w="9765">
                  <a:moveTo>
                    <a:pt x="9724" y="1"/>
                  </a:moveTo>
                  <a:cubicBezTo>
                    <a:pt x="9704" y="1"/>
                    <a:pt x="9684" y="21"/>
                    <a:pt x="9684" y="61"/>
                  </a:cubicBezTo>
                  <a:lnTo>
                    <a:pt x="9442" y="61"/>
                  </a:lnTo>
                  <a:cubicBezTo>
                    <a:pt x="5891" y="1594"/>
                    <a:pt x="2664" y="3773"/>
                    <a:pt x="1" y="6597"/>
                  </a:cubicBezTo>
                  <a:cubicBezTo>
                    <a:pt x="1" y="6597"/>
                    <a:pt x="1" y="6678"/>
                    <a:pt x="1" y="6758"/>
                  </a:cubicBezTo>
                  <a:lnTo>
                    <a:pt x="82" y="6758"/>
                  </a:lnTo>
                  <a:cubicBezTo>
                    <a:pt x="82" y="6758"/>
                    <a:pt x="162" y="6678"/>
                    <a:pt x="162" y="6678"/>
                  </a:cubicBezTo>
                  <a:cubicBezTo>
                    <a:pt x="2825" y="3934"/>
                    <a:pt x="5972" y="1675"/>
                    <a:pt x="9522" y="222"/>
                  </a:cubicBezTo>
                  <a:lnTo>
                    <a:pt x="9764" y="142"/>
                  </a:lnTo>
                  <a:cubicBezTo>
                    <a:pt x="9764" y="142"/>
                    <a:pt x="9764" y="61"/>
                    <a:pt x="9764" y="61"/>
                  </a:cubicBezTo>
                  <a:cubicBezTo>
                    <a:pt x="9764" y="21"/>
                    <a:pt x="9744" y="1"/>
                    <a:pt x="9724"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
            <p:cNvSpPr/>
            <p:nvPr/>
          </p:nvSpPr>
          <p:spPr>
            <a:xfrm>
              <a:off x="3007125" y="2830750"/>
              <a:ext cx="76675" cy="304125"/>
            </a:xfrm>
            <a:custGeom>
              <a:rect b="b" l="l" r="r" t="t"/>
              <a:pathLst>
                <a:path extrusionOk="0" h="12165" w="3067">
                  <a:moveTo>
                    <a:pt x="132" y="1"/>
                  </a:moveTo>
                  <a:cubicBezTo>
                    <a:pt x="102" y="1"/>
                    <a:pt x="82" y="21"/>
                    <a:pt x="82" y="61"/>
                  </a:cubicBezTo>
                  <a:cubicBezTo>
                    <a:pt x="1" y="61"/>
                    <a:pt x="1" y="142"/>
                    <a:pt x="82" y="223"/>
                  </a:cubicBezTo>
                  <a:cubicBezTo>
                    <a:pt x="2099" y="3773"/>
                    <a:pt x="2906" y="7969"/>
                    <a:pt x="2341" y="12084"/>
                  </a:cubicBezTo>
                  <a:cubicBezTo>
                    <a:pt x="2341" y="12084"/>
                    <a:pt x="2421" y="12165"/>
                    <a:pt x="2421" y="12165"/>
                  </a:cubicBezTo>
                  <a:cubicBezTo>
                    <a:pt x="2502" y="12165"/>
                    <a:pt x="2502" y="12084"/>
                    <a:pt x="2502" y="12084"/>
                  </a:cubicBezTo>
                  <a:cubicBezTo>
                    <a:pt x="3067" y="7888"/>
                    <a:pt x="2260" y="3692"/>
                    <a:pt x="243" y="61"/>
                  </a:cubicBezTo>
                  <a:cubicBezTo>
                    <a:pt x="203" y="21"/>
                    <a:pt x="162" y="1"/>
                    <a:pt x="132"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
            <p:cNvSpPr/>
            <p:nvPr/>
          </p:nvSpPr>
          <p:spPr>
            <a:xfrm>
              <a:off x="2656900" y="3130275"/>
              <a:ext cx="174750" cy="220450"/>
            </a:xfrm>
            <a:custGeom>
              <a:rect b="b" l="l" r="r" t="t"/>
              <a:pathLst>
                <a:path extrusionOk="0" h="8818" w="6990">
                  <a:moveTo>
                    <a:pt x="190" y="0"/>
                  </a:moveTo>
                  <a:cubicBezTo>
                    <a:pt x="134" y="0"/>
                    <a:pt x="1" y="118"/>
                    <a:pt x="131" y="184"/>
                  </a:cubicBezTo>
                  <a:cubicBezTo>
                    <a:pt x="131" y="184"/>
                    <a:pt x="5215" y="5348"/>
                    <a:pt x="6828" y="8737"/>
                  </a:cubicBezTo>
                  <a:cubicBezTo>
                    <a:pt x="6828" y="8737"/>
                    <a:pt x="6909" y="8737"/>
                    <a:pt x="6909" y="8818"/>
                  </a:cubicBezTo>
                  <a:lnTo>
                    <a:pt x="6990" y="8737"/>
                  </a:lnTo>
                  <a:cubicBezTo>
                    <a:pt x="6990" y="8737"/>
                    <a:pt x="6990" y="8656"/>
                    <a:pt x="6990" y="8656"/>
                  </a:cubicBezTo>
                  <a:cubicBezTo>
                    <a:pt x="5457" y="5267"/>
                    <a:pt x="212" y="22"/>
                    <a:pt x="212" y="22"/>
                  </a:cubicBezTo>
                  <a:cubicBezTo>
                    <a:pt x="212" y="7"/>
                    <a:pt x="203" y="0"/>
                    <a:pt x="190"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
            <p:cNvSpPr/>
            <p:nvPr/>
          </p:nvSpPr>
          <p:spPr>
            <a:xfrm>
              <a:off x="3148350" y="2852450"/>
              <a:ext cx="250150" cy="498275"/>
            </a:xfrm>
            <a:custGeom>
              <a:rect b="b" l="l" r="r" t="t"/>
              <a:pathLst>
                <a:path extrusionOk="0" h="19931" w="10006">
                  <a:moveTo>
                    <a:pt x="9441" y="0"/>
                  </a:moveTo>
                  <a:cubicBezTo>
                    <a:pt x="9360" y="0"/>
                    <a:pt x="9360" y="81"/>
                    <a:pt x="9360" y="81"/>
                  </a:cubicBezTo>
                  <a:cubicBezTo>
                    <a:pt x="9360" y="162"/>
                    <a:pt x="9763" y="2340"/>
                    <a:pt x="6859" y="7827"/>
                  </a:cubicBezTo>
                  <a:cubicBezTo>
                    <a:pt x="4196" y="12830"/>
                    <a:pt x="1452" y="17348"/>
                    <a:pt x="323" y="19204"/>
                  </a:cubicBezTo>
                  <a:lnTo>
                    <a:pt x="0" y="19769"/>
                  </a:lnTo>
                  <a:cubicBezTo>
                    <a:pt x="0" y="19769"/>
                    <a:pt x="0" y="19850"/>
                    <a:pt x="0" y="19931"/>
                  </a:cubicBezTo>
                  <a:cubicBezTo>
                    <a:pt x="81" y="19931"/>
                    <a:pt x="161" y="19931"/>
                    <a:pt x="161" y="19850"/>
                  </a:cubicBezTo>
                  <a:lnTo>
                    <a:pt x="484" y="19366"/>
                  </a:lnTo>
                  <a:cubicBezTo>
                    <a:pt x="1614" y="17429"/>
                    <a:pt x="4357" y="12991"/>
                    <a:pt x="7020" y="7908"/>
                  </a:cubicBezTo>
                  <a:cubicBezTo>
                    <a:pt x="10005" y="2340"/>
                    <a:pt x="9602" y="162"/>
                    <a:pt x="9602" y="81"/>
                  </a:cubicBezTo>
                  <a:cubicBezTo>
                    <a:pt x="9521" y="0"/>
                    <a:pt x="9521" y="0"/>
                    <a:pt x="944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7" name="Google Shape;837;p6"/>
          <p:cNvSpPr txBox="1"/>
          <p:nvPr>
            <p:ph type="title"/>
          </p:nvPr>
        </p:nvSpPr>
        <p:spPr>
          <a:xfrm>
            <a:off x="3032387" y="393192"/>
            <a:ext cx="3079200" cy="77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None/>
              <a:defRPr>
                <a:solidFill>
                  <a:schemeClr val="dk2"/>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38" name="Google Shape;838;p6"/>
          <p:cNvSpPr/>
          <p:nvPr/>
        </p:nvSpPr>
        <p:spPr>
          <a:xfrm>
            <a:off x="6887950" y="1467486"/>
            <a:ext cx="190500" cy="190452"/>
          </a:xfrm>
          <a:custGeom>
            <a:rect b="b" l="l" r="r" t="t"/>
            <a:pathLst>
              <a:path extrusionOk="0" h="2779" w="2779">
                <a:moveTo>
                  <a:pt x="1389" y="1"/>
                </a:moveTo>
                <a:lnTo>
                  <a:pt x="0" y="1390"/>
                </a:lnTo>
                <a:lnTo>
                  <a:pt x="1389" y="2779"/>
                </a:lnTo>
                <a:lnTo>
                  <a:pt x="2778" y="1390"/>
                </a:lnTo>
                <a:lnTo>
                  <a:pt x="138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6"/>
          <p:cNvSpPr/>
          <p:nvPr/>
        </p:nvSpPr>
        <p:spPr>
          <a:xfrm>
            <a:off x="1440150" y="1467486"/>
            <a:ext cx="190500" cy="190452"/>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6"/>
          <p:cNvSpPr/>
          <p:nvPr/>
        </p:nvSpPr>
        <p:spPr>
          <a:xfrm flipH="1">
            <a:off x="1103117" y="2709374"/>
            <a:ext cx="190500" cy="163256"/>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41" name="Shape 841"/>
        <p:cNvGrpSpPr/>
        <p:nvPr/>
      </p:nvGrpSpPr>
      <p:grpSpPr>
        <a:xfrm>
          <a:off x="0" y="0"/>
          <a:ext cx="0" cy="0"/>
          <a:chOff x="0" y="0"/>
          <a:chExt cx="0" cy="0"/>
        </a:xfrm>
      </p:grpSpPr>
      <p:grpSp>
        <p:nvGrpSpPr>
          <p:cNvPr id="842" name="Google Shape;842;p7"/>
          <p:cNvGrpSpPr/>
          <p:nvPr/>
        </p:nvGrpSpPr>
        <p:grpSpPr>
          <a:xfrm>
            <a:off x="4084552" y="1376513"/>
            <a:ext cx="975606" cy="375398"/>
            <a:chOff x="997575" y="4473575"/>
            <a:chExt cx="182050" cy="70050"/>
          </a:xfrm>
        </p:grpSpPr>
        <p:sp>
          <p:nvSpPr>
            <p:cNvPr id="843" name="Google Shape;843;p7"/>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7"/>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7"/>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7"/>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7"/>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8" name="Google Shape;848;p7"/>
          <p:cNvSpPr txBox="1"/>
          <p:nvPr>
            <p:ph type="title"/>
          </p:nvPr>
        </p:nvSpPr>
        <p:spPr>
          <a:xfrm>
            <a:off x="3386250" y="393192"/>
            <a:ext cx="2371500" cy="77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None/>
              <a:defRPr>
                <a:solidFill>
                  <a:schemeClr val="dk2"/>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49" name="Google Shape;849;p7"/>
          <p:cNvSpPr txBox="1"/>
          <p:nvPr>
            <p:ph idx="1" type="subTitle"/>
          </p:nvPr>
        </p:nvSpPr>
        <p:spPr>
          <a:xfrm>
            <a:off x="4876800" y="3089738"/>
            <a:ext cx="2188200" cy="35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850" name="Google Shape;850;p7"/>
          <p:cNvSpPr txBox="1"/>
          <p:nvPr>
            <p:ph idx="2" type="subTitle"/>
          </p:nvPr>
        </p:nvSpPr>
        <p:spPr>
          <a:xfrm>
            <a:off x="4876800" y="3444200"/>
            <a:ext cx="2188200" cy="77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851" name="Google Shape;851;p7"/>
          <p:cNvSpPr txBox="1"/>
          <p:nvPr>
            <p:ph idx="3" type="subTitle"/>
          </p:nvPr>
        </p:nvSpPr>
        <p:spPr>
          <a:xfrm>
            <a:off x="2079000" y="3089738"/>
            <a:ext cx="2188200" cy="35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852" name="Google Shape;852;p7"/>
          <p:cNvSpPr txBox="1"/>
          <p:nvPr>
            <p:ph idx="4" type="subTitle"/>
          </p:nvPr>
        </p:nvSpPr>
        <p:spPr>
          <a:xfrm>
            <a:off x="2079000" y="3444204"/>
            <a:ext cx="2188200" cy="77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853" name="Google Shape;853;p7"/>
          <p:cNvSpPr/>
          <p:nvPr/>
        </p:nvSpPr>
        <p:spPr>
          <a:xfrm flipH="1">
            <a:off x="7267607" y="20769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7"/>
          <p:cNvSpPr/>
          <p:nvPr/>
        </p:nvSpPr>
        <p:spPr>
          <a:xfrm>
            <a:off x="7267600" y="10427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7"/>
          <p:cNvSpPr/>
          <p:nvPr/>
        </p:nvSpPr>
        <p:spPr>
          <a:xfrm>
            <a:off x="7729466" y="2790488"/>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7"/>
          <p:cNvSpPr/>
          <p:nvPr/>
        </p:nvSpPr>
        <p:spPr>
          <a:xfrm flipH="1">
            <a:off x="1666075" y="1268212"/>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4"/>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7"/>
          <p:cNvSpPr/>
          <p:nvPr/>
        </p:nvSpPr>
        <p:spPr>
          <a:xfrm>
            <a:off x="6699875" y="641453"/>
            <a:ext cx="225502" cy="225502"/>
          </a:xfrm>
          <a:custGeom>
            <a:rect b="b" l="l" r="r" t="t"/>
            <a:pathLst>
              <a:path extrusionOk="0" h="2779" w="2779">
                <a:moveTo>
                  <a:pt x="1389" y="1"/>
                </a:moveTo>
                <a:lnTo>
                  <a:pt x="0" y="1390"/>
                </a:lnTo>
                <a:lnTo>
                  <a:pt x="1389" y="2779"/>
                </a:lnTo>
                <a:lnTo>
                  <a:pt x="2778" y="1390"/>
                </a:lnTo>
                <a:lnTo>
                  <a:pt x="13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7"/>
          <p:cNvSpPr/>
          <p:nvPr/>
        </p:nvSpPr>
        <p:spPr>
          <a:xfrm>
            <a:off x="2542875" y="1042703"/>
            <a:ext cx="225502" cy="225502"/>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7"/>
          <p:cNvSpPr/>
          <p:nvPr/>
        </p:nvSpPr>
        <p:spPr>
          <a:xfrm>
            <a:off x="8331425" y="2069975"/>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7"/>
          <p:cNvSpPr/>
          <p:nvPr/>
        </p:nvSpPr>
        <p:spPr>
          <a:xfrm>
            <a:off x="835925" y="330902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7"/>
          <p:cNvSpPr/>
          <p:nvPr/>
        </p:nvSpPr>
        <p:spPr>
          <a:xfrm flipH="1">
            <a:off x="1569231" y="281456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7"/>
          <p:cNvSpPr/>
          <p:nvPr/>
        </p:nvSpPr>
        <p:spPr>
          <a:xfrm>
            <a:off x="932775" y="206997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3" name="Shape 863"/>
        <p:cNvGrpSpPr/>
        <p:nvPr/>
      </p:nvGrpSpPr>
      <p:grpSpPr>
        <a:xfrm>
          <a:off x="0" y="0"/>
          <a:ext cx="0" cy="0"/>
          <a:chOff x="0" y="0"/>
          <a:chExt cx="0" cy="0"/>
        </a:xfrm>
      </p:grpSpPr>
      <p:sp>
        <p:nvSpPr>
          <p:cNvPr id="864" name="Google Shape;864;p8"/>
          <p:cNvSpPr/>
          <p:nvPr/>
        </p:nvSpPr>
        <p:spPr>
          <a:xfrm>
            <a:off x="1702650" y="4498650"/>
            <a:ext cx="5773400" cy="190448"/>
          </a:xfrm>
          <a:custGeom>
            <a:rect b="b" l="l" r="r" t="t"/>
            <a:pathLst>
              <a:path extrusionOk="0" h="2587" w="21709">
                <a:moveTo>
                  <a:pt x="5332" y="1"/>
                </a:moveTo>
                <a:cubicBezTo>
                  <a:pt x="4391" y="1"/>
                  <a:pt x="3450" y="46"/>
                  <a:pt x="2510" y="135"/>
                </a:cubicBezTo>
                <a:cubicBezTo>
                  <a:pt x="2039" y="202"/>
                  <a:pt x="1569" y="314"/>
                  <a:pt x="1121" y="471"/>
                </a:cubicBezTo>
                <a:cubicBezTo>
                  <a:pt x="1053" y="471"/>
                  <a:pt x="986" y="516"/>
                  <a:pt x="941" y="561"/>
                </a:cubicBezTo>
                <a:cubicBezTo>
                  <a:pt x="695" y="830"/>
                  <a:pt x="1501" y="942"/>
                  <a:pt x="1748" y="1076"/>
                </a:cubicBezTo>
                <a:cubicBezTo>
                  <a:pt x="1770" y="1076"/>
                  <a:pt x="1770" y="1099"/>
                  <a:pt x="1770" y="1099"/>
                </a:cubicBezTo>
                <a:cubicBezTo>
                  <a:pt x="1770" y="1121"/>
                  <a:pt x="1748" y="1121"/>
                  <a:pt x="1748" y="1121"/>
                </a:cubicBezTo>
                <a:cubicBezTo>
                  <a:pt x="1501" y="1188"/>
                  <a:pt x="1233" y="1233"/>
                  <a:pt x="964" y="1278"/>
                </a:cubicBezTo>
                <a:cubicBezTo>
                  <a:pt x="717" y="1323"/>
                  <a:pt x="471" y="1390"/>
                  <a:pt x="224" y="1502"/>
                </a:cubicBezTo>
                <a:cubicBezTo>
                  <a:pt x="135" y="1547"/>
                  <a:pt x="45" y="1591"/>
                  <a:pt x="23" y="1659"/>
                </a:cubicBezTo>
                <a:cubicBezTo>
                  <a:pt x="0" y="1793"/>
                  <a:pt x="224" y="1860"/>
                  <a:pt x="404" y="1905"/>
                </a:cubicBezTo>
                <a:cubicBezTo>
                  <a:pt x="1188" y="2062"/>
                  <a:pt x="1949" y="2174"/>
                  <a:pt x="2734" y="2219"/>
                </a:cubicBezTo>
                <a:cubicBezTo>
                  <a:pt x="5300" y="2466"/>
                  <a:pt x="7874" y="2587"/>
                  <a:pt x="10446" y="2587"/>
                </a:cubicBezTo>
                <a:cubicBezTo>
                  <a:pt x="12074" y="2587"/>
                  <a:pt x="13701" y="2538"/>
                  <a:pt x="15324" y="2443"/>
                </a:cubicBezTo>
                <a:cubicBezTo>
                  <a:pt x="16265" y="2420"/>
                  <a:pt x="17206" y="2264"/>
                  <a:pt x="18124" y="1995"/>
                </a:cubicBezTo>
                <a:cubicBezTo>
                  <a:pt x="18393" y="1883"/>
                  <a:pt x="18684" y="1771"/>
                  <a:pt x="18976" y="1681"/>
                </a:cubicBezTo>
                <a:cubicBezTo>
                  <a:pt x="19782" y="1479"/>
                  <a:pt x="20723" y="1569"/>
                  <a:pt x="21462" y="1300"/>
                </a:cubicBezTo>
                <a:cubicBezTo>
                  <a:pt x="21530" y="1278"/>
                  <a:pt x="21597" y="1233"/>
                  <a:pt x="21664" y="1188"/>
                </a:cubicBezTo>
                <a:cubicBezTo>
                  <a:pt x="21709" y="1099"/>
                  <a:pt x="21619" y="987"/>
                  <a:pt x="21507" y="919"/>
                </a:cubicBezTo>
                <a:cubicBezTo>
                  <a:pt x="20880" y="539"/>
                  <a:pt x="20208" y="583"/>
                  <a:pt x="19424" y="516"/>
                </a:cubicBezTo>
                <a:cubicBezTo>
                  <a:pt x="18483" y="404"/>
                  <a:pt x="17542" y="337"/>
                  <a:pt x="16579" y="292"/>
                </a:cubicBezTo>
                <a:cubicBezTo>
                  <a:pt x="12837" y="135"/>
                  <a:pt x="9096" y="1"/>
                  <a:pt x="5332" y="1"/>
                </a:cubicBezTo>
                <a:close/>
              </a:path>
            </a:pathLst>
          </a:custGeom>
          <a:solidFill>
            <a:srgbClr val="FBDE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8"/>
          <p:cNvSpPr/>
          <p:nvPr/>
        </p:nvSpPr>
        <p:spPr>
          <a:xfrm flipH="1">
            <a:off x="6139357" y="164582"/>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8"/>
          <p:cNvSpPr/>
          <p:nvPr/>
        </p:nvSpPr>
        <p:spPr>
          <a:xfrm flipH="1">
            <a:off x="3098032" y="870145"/>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7" name="Google Shape;867;p8"/>
          <p:cNvGrpSpPr/>
          <p:nvPr/>
        </p:nvGrpSpPr>
        <p:grpSpPr>
          <a:xfrm flipH="1">
            <a:off x="4084367" y="1368699"/>
            <a:ext cx="975606" cy="375398"/>
            <a:chOff x="997575" y="4473575"/>
            <a:chExt cx="182050" cy="70050"/>
          </a:xfrm>
        </p:grpSpPr>
        <p:sp>
          <p:nvSpPr>
            <p:cNvPr id="868" name="Google Shape;868;p8"/>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8"/>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8"/>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8"/>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8"/>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3" name="Google Shape;873;p8"/>
          <p:cNvSpPr txBox="1"/>
          <p:nvPr>
            <p:ph type="title"/>
          </p:nvPr>
        </p:nvSpPr>
        <p:spPr>
          <a:xfrm>
            <a:off x="3397525" y="391725"/>
            <a:ext cx="2349000" cy="62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200"/>
              <a:buNone/>
              <a:defRPr>
                <a:solidFill>
                  <a:schemeClr val="dk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74" name="Google Shape;874;p8"/>
          <p:cNvSpPr txBox="1"/>
          <p:nvPr>
            <p:ph idx="1" type="subTitle"/>
          </p:nvPr>
        </p:nvSpPr>
        <p:spPr>
          <a:xfrm>
            <a:off x="3094125" y="2502675"/>
            <a:ext cx="2956200" cy="115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5" name="Google Shape;875;p8"/>
          <p:cNvSpPr/>
          <p:nvPr/>
        </p:nvSpPr>
        <p:spPr>
          <a:xfrm flipH="1">
            <a:off x="7267607" y="257176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8"/>
          <p:cNvSpPr/>
          <p:nvPr/>
        </p:nvSpPr>
        <p:spPr>
          <a:xfrm flipH="1">
            <a:off x="6720882" y="499523"/>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8"/>
          <p:cNvSpPr/>
          <p:nvPr/>
        </p:nvSpPr>
        <p:spPr>
          <a:xfrm>
            <a:off x="713150" y="31088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8"/>
          <p:cNvSpPr/>
          <p:nvPr/>
        </p:nvSpPr>
        <p:spPr>
          <a:xfrm>
            <a:off x="8334550" y="310880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8"/>
          <p:cNvSpPr/>
          <p:nvPr/>
        </p:nvSpPr>
        <p:spPr>
          <a:xfrm>
            <a:off x="7664341" y="1246563"/>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8"/>
          <p:cNvSpPr/>
          <p:nvPr/>
        </p:nvSpPr>
        <p:spPr>
          <a:xfrm flipH="1">
            <a:off x="1558531" y="253026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8"/>
          <p:cNvSpPr/>
          <p:nvPr/>
        </p:nvSpPr>
        <p:spPr>
          <a:xfrm flipH="1">
            <a:off x="1530450" y="1128587"/>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4"/>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8"/>
          <p:cNvSpPr/>
          <p:nvPr/>
        </p:nvSpPr>
        <p:spPr>
          <a:xfrm flipH="1">
            <a:off x="2611506" y="1163585"/>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3" name="Google Shape;883;p8"/>
          <p:cNvGrpSpPr/>
          <p:nvPr/>
        </p:nvGrpSpPr>
        <p:grpSpPr>
          <a:xfrm>
            <a:off x="6269858" y="3383922"/>
            <a:ext cx="991561" cy="1218543"/>
            <a:chOff x="7101379" y="5999359"/>
            <a:chExt cx="618720" cy="760354"/>
          </a:xfrm>
        </p:grpSpPr>
        <p:sp>
          <p:nvSpPr>
            <p:cNvPr id="884" name="Google Shape;884;p8"/>
            <p:cNvSpPr/>
            <p:nvPr/>
          </p:nvSpPr>
          <p:spPr>
            <a:xfrm>
              <a:off x="7352737" y="6028268"/>
              <a:ext cx="150085" cy="480087"/>
            </a:xfrm>
            <a:custGeom>
              <a:rect b="b" l="l" r="r" t="t"/>
              <a:pathLst>
                <a:path extrusionOk="0" fill="none" h="10396" w="3250">
                  <a:moveTo>
                    <a:pt x="1" y="10395"/>
                  </a:moveTo>
                  <a:lnTo>
                    <a:pt x="3249" y="0"/>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8"/>
            <p:cNvSpPr/>
            <p:nvPr/>
          </p:nvSpPr>
          <p:spPr>
            <a:xfrm>
              <a:off x="7350705" y="5999359"/>
              <a:ext cx="270061" cy="195434"/>
            </a:xfrm>
            <a:custGeom>
              <a:rect b="b" l="l" r="r" t="t"/>
              <a:pathLst>
                <a:path extrusionOk="0" h="4232" w="5848">
                  <a:moveTo>
                    <a:pt x="1707" y="0"/>
                  </a:moveTo>
                  <a:cubicBezTo>
                    <a:pt x="1170" y="0"/>
                    <a:pt x="730" y="176"/>
                    <a:pt x="493" y="536"/>
                  </a:cubicBezTo>
                  <a:cubicBezTo>
                    <a:pt x="0" y="1298"/>
                    <a:pt x="672" y="2642"/>
                    <a:pt x="1994" y="3516"/>
                  </a:cubicBezTo>
                  <a:cubicBezTo>
                    <a:pt x="2721" y="3988"/>
                    <a:pt x="3493" y="4231"/>
                    <a:pt x="4127" y="4231"/>
                  </a:cubicBezTo>
                  <a:cubicBezTo>
                    <a:pt x="4666" y="4231"/>
                    <a:pt x="5106" y="4056"/>
                    <a:pt x="5332" y="3695"/>
                  </a:cubicBezTo>
                  <a:cubicBezTo>
                    <a:pt x="5847" y="2934"/>
                    <a:pt x="5175" y="1589"/>
                    <a:pt x="3831" y="716"/>
                  </a:cubicBezTo>
                  <a:cubicBezTo>
                    <a:pt x="3105" y="243"/>
                    <a:pt x="2339" y="0"/>
                    <a:pt x="1707" y="0"/>
                  </a:cubicBezTo>
                  <a:close/>
                </a:path>
              </a:pathLst>
            </a:custGeom>
            <a:solidFill>
              <a:srgbClr val="FCF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8"/>
            <p:cNvSpPr/>
            <p:nvPr/>
          </p:nvSpPr>
          <p:spPr>
            <a:xfrm>
              <a:off x="7463477" y="6049880"/>
              <a:ext cx="76566" cy="55047"/>
            </a:xfrm>
            <a:custGeom>
              <a:rect b="b" l="l" r="r" t="t"/>
              <a:pathLst>
                <a:path extrusionOk="0" h="1192" w="1658">
                  <a:moveTo>
                    <a:pt x="470" y="1"/>
                  </a:moveTo>
                  <a:cubicBezTo>
                    <a:pt x="319" y="1"/>
                    <a:pt x="195" y="46"/>
                    <a:pt x="135" y="137"/>
                  </a:cubicBezTo>
                  <a:cubicBezTo>
                    <a:pt x="0" y="361"/>
                    <a:pt x="202" y="742"/>
                    <a:pt x="583" y="988"/>
                  </a:cubicBezTo>
                  <a:cubicBezTo>
                    <a:pt x="792" y="1124"/>
                    <a:pt x="1015" y="1192"/>
                    <a:pt x="1196" y="1192"/>
                  </a:cubicBezTo>
                  <a:cubicBezTo>
                    <a:pt x="1344" y="1192"/>
                    <a:pt x="1463" y="1146"/>
                    <a:pt x="1524" y="1055"/>
                  </a:cubicBezTo>
                  <a:cubicBezTo>
                    <a:pt x="1658" y="831"/>
                    <a:pt x="1456" y="451"/>
                    <a:pt x="1075" y="204"/>
                  </a:cubicBezTo>
                  <a:cubicBezTo>
                    <a:pt x="878" y="69"/>
                    <a:pt x="654" y="1"/>
                    <a:pt x="470" y="1"/>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8"/>
            <p:cNvSpPr/>
            <p:nvPr/>
          </p:nvSpPr>
          <p:spPr>
            <a:xfrm>
              <a:off x="7525543" y="6098600"/>
              <a:ext cx="52784" cy="90051"/>
            </a:xfrm>
            <a:custGeom>
              <a:rect b="b" l="l" r="r" t="t"/>
              <a:pathLst>
                <a:path extrusionOk="0" h="1950" w="1143">
                  <a:moveTo>
                    <a:pt x="67" y="0"/>
                  </a:moveTo>
                  <a:lnTo>
                    <a:pt x="0" y="23"/>
                  </a:lnTo>
                  <a:lnTo>
                    <a:pt x="1076" y="1949"/>
                  </a:lnTo>
                  <a:lnTo>
                    <a:pt x="1143" y="1905"/>
                  </a:lnTo>
                  <a:lnTo>
                    <a:pt x="67"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8"/>
            <p:cNvSpPr/>
            <p:nvPr/>
          </p:nvSpPr>
          <p:spPr>
            <a:xfrm>
              <a:off x="7490353" y="6091350"/>
              <a:ext cx="16625" cy="95223"/>
            </a:xfrm>
            <a:custGeom>
              <a:rect b="b" l="l" r="r" t="t"/>
              <a:pathLst>
                <a:path extrusionOk="0" h="2062" w="360">
                  <a:moveTo>
                    <a:pt x="292" y="1"/>
                  </a:moveTo>
                  <a:lnTo>
                    <a:pt x="1" y="2039"/>
                  </a:lnTo>
                  <a:lnTo>
                    <a:pt x="68" y="2062"/>
                  </a:lnTo>
                  <a:lnTo>
                    <a:pt x="359" y="23"/>
                  </a:lnTo>
                  <a:lnTo>
                    <a:pt x="292"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8"/>
            <p:cNvSpPr/>
            <p:nvPr/>
          </p:nvSpPr>
          <p:spPr>
            <a:xfrm>
              <a:off x="7395176" y="6079990"/>
              <a:ext cx="90051" cy="41423"/>
            </a:xfrm>
            <a:custGeom>
              <a:rect b="b" l="l" r="r" t="t"/>
              <a:pathLst>
                <a:path extrusionOk="0" h="897" w="1950">
                  <a:moveTo>
                    <a:pt x="1905" y="0"/>
                  </a:moveTo>
                  <a:lnTo>
                    <a:pt x="1" y="829"/>
                  </a:lnTo>
                  <a:lnTo>
                    <a:pt x="23" y="896"/>
                  </a:lnTo>
                  <a:lnTo>
                    <a:pt x="1950" y="67"/>
                  </a:lnTo>
                  <a:lnTo>
                    <a:pt x="1905"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8"/>
            <p:cNvSpPr/>
            <p:nvPr/>
          </p:nvSpPr>
          <p:spPr>
            <a:xfrm>
              <a:off x="7368300" y="6033440"/>
              <a:ext cx="112772" cy="35189"/>
            </a:xfrm>
            <a:custGeom>
              <a:rect b="b" l="l" r="r" t="t"/>
              <a:pathLst>
                <a:path extrusionOk="0" h="762" w="2442">
                  <a:moveTo>
                    <a:pt x="22" y="0"/>
                  </a:moveTo>
                  <a:lnTo>
                    <a:pt x="0" y="67"/>
                  </a:lnTo>
                  <a:lnTo>
                    <a:pt x="2420" y="762"/>
                  </a:lnTo>
                  <a:lnTo>
                    <a:pt x="2442" y="695"/>
                  </a:lnTo>
                  <a:lnTo>
                    <a:pt x="22"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8"/>
            <p:cNvSpPr/>
            <p:nvPr/>
          </p:nvSpPr>
          <p:spPr>
            <a:xfrm>
              <a:off x="7459320" y="6003423"/>
              <a:ext cx="34173" cy="56940"/>
            </a:xfrm>
            <a:custGeom>
              <a:rect b="b" l="l" r="r" t="t"/>
              <a:pathLst>
                <a:path extrusionOk="0" h="1233" w="740">
                  <a:moveTo>
                    <a:pt x="68" y="0"/>
                  </a:moveTo>
                  <a:lnTo>
                    <a:pt x="1" y="23"/>
                  </a:lnTo>
                  <a:lnTo>
                    <a:pt x="673" y="1233"/>
                  </a:lnTo>
                  <a:lnTo>
                    <a:pt x="740" y="1210"/>
                  </a:lnTo>
                  <a:lnTo>
                    <a:pt x="68"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8"/>
            <p:cNvSpPr/>
            <p:nvPr/>
          </p:nvSpPr>
          <p:spPr>
            <a:xfrm>
              <a:off x="7517276" y="6039628"/>
              <a:ext cx="22767" cy="27985"/>
            </a:xfrm>
            <a:custGeom>
              <a:rect b="b" l="l" r="r" t="t"/>
              <a:pathLst>
                <a:path extrusionOk="0" h="606" w="493">
                  <a:moveTo>
                    <a:pt x="426" y="0"/>
                  </a:moveTo>
                  <a:lnTo>
                    <a:pt x="0" y="561"/>
                  </a:lnTo>
                  <a:lnTo>
                    <a:pt x="67" y="605"/>
                  </a:lnTo>
                  <a:lnTo>
                    <a:pt x="493" y="45"/>
                  </a:lnTo>
                  <a:lnTo>
                    <a:pt x="426"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8"/>
            <p:cNvSpPr/>
            <p:nvPr/>
          </p:nvSpPr>
          <p:spPr>
            <a:xfrm>
              <a:off x="7523464" y="6085162"/>
              <a:ext cx="71440" cy="19673"/>
            </a:xfrm>
            <a:custGeom>
              <a:rect b="b" l="l" r="r" t="t"/>
              <a:pathLst>
                <a:path extrusionOk="0" h="426" w="1547">
                  <a:moveTo>
                    <a:pt x="23" y="0"/>
                  </a:moveTo>
                  <a:lnTo>
                    <a:pt x="0" y="67"/>
                  </a:lnTo>
                  <a:lnTo>
                    <a:pt x="1524" y="426"/>
                  </a:lnTo>
                  <a:lnTo>
                    <a:pt x="1546" y="359"/>
                  </a:lnTo>
                  <a:lnTo>
                    <a:pt x="23"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8"/>
            <p:cNvSpPr/>
            <p:nvPr/>
          </p:nvSpPr>
          <p:spPr>
            <a:xfrm>
              <a:off x="7335189" y="6256905"/>
              <a:ext cx="338315" cy="292827"/>
            </a:xfrm>
            <a:custGeom>
              <a:rect b="b" l="l" r="r" t="t"/>
              <a:pathLst>
                <a:path extrusionOk="0" fill="none" h="6341" w="7326">
                  <a:moveTo>
                    <a:pt x="0" y="6340"/>
                  </a:moveTo>
                  <a:lnTo>
                    <a:pt x="7326" y="0"/>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8"/>
            <p:cNvSpPr/>
            <p:nvPr/>
          </p:nvSpPr>
          <p:spPr>
            <a:xfrm>
              <a:off x="7536903" y="6190637"/>
              <a:ext cx="183196" cy="221433"/>
            </a:xfrm>
            <a:custGeom>
              <a:rect b="b" l="l" r="r" t="t"/>
              <a:pathLst>
                <a:path extrusionOk="0" h="4795" w="3967">
                  <a:moveTo>
                    <a:pt x="1246" y="1"/>
                  </a:moveTo>
                  <a:cubicBezTo>
                    <a:pt x="1100" y="1"/>
                    <a:pt x="959" y="30"/>
                    <a:pt x="830" y="91"/>
                  </a:cubicBezTo>
                  <a:cubicBezTo>
                    <a:pt x="90" y="427"/>
                    <a:pt x="1" y="1771"/>
                    <a:pt x="628" y="3026"/>
                  </a:cubicBezTo>
                  <a:cubicBezTo>
                    <a:pt x="1150" y="4089"/>
                    <a:pt x="2014" y="4795"/>
                    <a:pt x="2715" y="4795"/>
                  </a:cubicBezTo>
                  <a:cubicBezTo>
                    <a:pt x="2856" y="4795"/>
                    <a:pt x="2991" y="4766"/>
                    <a:pt x="3115" y="4706"/>
                  </a:cubicBezTo>
                  <a:cubicBezTo>
                    <a:pt x="3876" y="4370"/>
                    <a:pt x="3966" y="3048"/>
                    <a:pt x="3339" y="1771"/>
                  </a:cubicBezTo>
                  <a:cubicBezTo>
                    <a:pt x="2818" y="693"/>
                    <a:pt x="1959" y="1"/>
                    <a:pt x="1246" y="1"/>
                  </a:cubicBezTo>
                  <a:close/>
                </a:path>
              </a:pathLst>
            </a:custGeom>
            <a:solidFill>
              <a:srgbClr val="FCF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8"/>
            <p:cNvSpPr/>
            <p:nvPr/>
          </p:nvSpPr>
          <p:spPr>
            <a:xfrm>
              <a:off x="7624830" y="6261754"/>
              <a:ext cx="50752" cy="63775"/>
            </a:xfrm>
            <a:custGeom>
              <a:rect b="b" l="l" r="r" t="t"/>
              <a:pathLst>
                <a:path extrusionOk="0" h="1381" w="1099">
                  <a:moveTo>
                    <a:pt x="340" y="1"/>
                  </a:moveTo>
                  <a:cubicBezTo>
                    <a:pt x="299" y="1"/>
                    <a:pt x="260" y="10"/>
                    <a:pt x="225" y="30"/>
                  </a:cubicBezTo>
                  <a:cubicBezTo>
                    <a:pt x="23" y="142"/>
                    <a:pt x="1" y="500"/>
                    <a:pt x="180" y="881"/>
                  </a:cubicBezTo>
                  <a:cubicBezTo>
                    <a:pt x="328" y="1176"/>
                    <a:pt x="567" y="1380"/>
                    <a:pt x="759" y="1380"/>
                  </a:cubicBezTo>
                  <a:cubicBezTo>
                    <a:pt x="800" y="1380"/>
                    <a:pt x="839" y="1371"/>
                    <a:pt x="875" y="1351"/>
                  </a:cubicBezTo>
                  <a:cubicBezTo>
                    <a:pt x="1076" y="1262"/>
                    <a:pt x="1099" y="881"/>
                    <a:pt x="919" y="522"/>
                  </a:cubicBezTo>
                  <a:cubicBezTo>
                    <a:pt x="772" y="208"/>
                    <a:pt x="532" y="1"/>
                    <a:pt x="340" y="1"/>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8"/>
            <p:cNvSpPr/>
            <p:nvPr/>
          </p:nvSpPr>
          <p:spPr>
            <a:xfrm>
              <a:off x="7655909" y="6321049"/>
              <a:ext cx="5218" cy="91067"/>
            </a:xfrm>
            <a:custGeom>
              <a:rect b="b" l="l" r="r" t="t"/>
              <a:pathLst>
                <a:path extrusionOk="0" h="1972" w="113">
                  <a:moveTo>
                    <a:pt x="45" y="0"/>
                  </a:moveTo>
                  <a:lnTo>
                    <a:pt x="0" y="1949"/>
                  </a:lnTo>
                  <a:lnTo>
                    <a:pt x="67" y="1972"/>
                  </a:lnTo>
                  <a:lnTo>
                    <a:pt x="112" y="22"/>
                  </a:lnTo>
                  <a:lnTo>
                    <a:pt x="45"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8"/>
            <p:cNvSpPr/>
            <p:nvPr/>
          </p:nvSpPr>
          <p:spPr>
            <a:xfrm>
              <a:off x="7591765" y="6305533"/>
              <a:ext cx="55878" cy="66222"/>
            </a:xfrm>
            <a:custGeom>
              <a:rect b="b" l="l" r="r" t="t"/>
              <a:pathLst>
                <a:path extrusionOk="0" h="1434" w="1210">
                  <a:moveTo>
                    <a:pt x="1165" y="0"/>
                  </a:moveTo>
                  <a:lnTo>
                    <a:pt x="0" y="1389"/>
                  </a:lnTo>
                  <a:lnTo>
                    <a:pt x="45" y="1434"/>
                  </a:lnTo>
                  <a:lnTo>
                    <a:pt x="1210" y="45"/>
                  </a:lnTo>
                  <a:lnTo>
                    <a:pt x="1165"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8"/>
            <p:cNvSpPr/>
            <p:nvPr/>
          </p:nvSpPr>
          <p:spPr>
            <a:xfrm>
              <a:off x="7548309" y="6275516"/>
              <a:ext cx="85895" cy="14501"/>
            </a:xfrm>
            <a:custGeom>
              <a:rect b="b" l="l" r="r" t="t"/>
              <a:pathLst>
                <a:path extrusionOk="0" h="314" w="1860">
                  <a:moveTo>
                    <a:pt x="0" y="0"/>
                  </a:moveTo>
                  <a:lnTo>
                    <a:pt x="0" y="68"/>
                  </a:lnTo>
                  <a:lnTo>
                    <a:pt x="1860" y="314"/>
                  </a:lnTo>
                  <a:lnTo>
                    <a:pt x="1860" y="269"/>
                  </a:lnTo>
                  <a:lnTo>
                    <a:pt x="0"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8"/>
            <p:cNvSpPr/>
            <p:nvPr/>
          </p:nvSpPr>
          <p:spPr>
            <a:xfrm>
              <a:off x="7565904" y="6198949"/>
              <a:ext cx="73472" cy="77629"/>
            </a:xfrm>
            <a:custGeom>
              <a:rect b="b" l="l" r="r" t="t"/>
              <a:pathLst>
                <a:path extrusionOk="0" h="1681" w="1591">
                  <a:moveTo>
                    <a:pt x="45" y="1"/>
                  </a:moveTo>
                  <a:lnTo>
                    <a:pt x="0" y="45"/>
                  </a:lnTo>
                  <a:lnTo>
                    <a:pt x="1546" y="1681"/>
                  </a:lnTo>
                  <a:lnTo>
                    <a:pt x="1591" y="1658"/>
                  </a:lnTo>
                  <a:lnTo>
                    <a:pt x="45"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8"/>
            <p:cNvSpPr/>
            <p:nvPr/>
          </p:nvSpPr>
          <p:spPr>
            <a:xfrm>
              <a:off x="7649674" y="6218622"/>
              <a:ext cx="4202" cy="56940"/>
            </a:xfrm>
            <a:custGeom>
              <a:rect b="b" l="l" r="r" t="t"/>
              <a:pathLst>
                <a:path extrusionOk="0" h="1233" w="91">
                  <a:moveTo>
                    <a:pt x="45" y="0"/>
                  </a:moveTo>
                  <a:lnTo>
                    <a:pt x="1" y="1232"/>
                  </a:lnTo>
                  <a:lnTo>
                    <a:pt x="45" y="1232"/>
                  </a:lnTo>
                  <a:lnTo>
                    <a:pt x="90"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8"/>
            <p:cNvSpPr/>
            <p:nvPr/>
          </p:nvSpPr>
          <p:spPr>
            <a:xfrm>
              <a:off x="7667269" y="6281704"/>
              <a:ext cx="29001" cy="12469"/>
            </a:xfrm>
            <a:custGeom>
              <a:rect b="b" l="l" r="r" t="t"/>
              <a:pathLst>
                <a:path extrusionOk="0" h="270" w="628">
                  <a:moveTo>
                    <a:pt x="605" y="1"/>
                  </a:moveTo>
                  <a:lnTo>
                    <a:pt x="0" y="225"/>
                  </a:lnTo>
                  <a:lnTo>
                    <a:pt x="23" y="270"/>
                  </a:lnTo>
                  <a:lnTo>
                    <a:pt x="628" y="46"/>
                  </a:lnTo>
                  <a:lnTo>
                    <a:pt x="605"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8"/>
            <p:cNvSpPr/>
            <p:nvPr/>
          </p:nvSpPr>
          <p:spPr>
            <a:xfrm>
              <a:off x="7662097" y="6310705"/>
              <a:ext cx="48674" cy="46596"/>
            </a:xfrm>
            <a:custGeom>
              <a:rect b="b" l="l" r="r" t="t"/>
              <a:pathLst>
                <a:path extrusionOk="0" h="1009" w="1054">
                  <a:moveTo>
                    <a:pt x="45" y="0"/>
                  </a:moveTo>
                  <a:lnTo>
                    <a:pt x="0" y="45"/>
                  </a:lnTo>
                  <a:lnTo>
                    <a:pt x="1009" y="1008"/>
                  </a:lnTo>
                  <a:lnTo>
                    <a:pt x="1053" y="963"/>
                  </a:lnTo>
                  <a:lnTo>
                    <a:pt x="45"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8"/>
            <p:cNvSpPr/>
            <p:nvPr/>
          </p:nvSpPr>
          <p:spPr>
            <a:xfrm>
              <a:off x="7242044" y="6220654"/>
              <a:ext cx="172852" cy="387035"/>
            </a:xfrm>
            <a:custGeom>
              <a:rect b="b" l="l" r="r" t="t"/>
              <a:pathLst>
                <a:path extrusionOk="0" h="8381" w="3743">
                  <a:moveTo>
                    <a:pt x="3720" y="1"/>
                  </a:moveTo>
                  <a:lnTo>
                    <a:pt x="3720" y="1"/>
                  </a:lnTo>
                  <a:cubicBezTo>
                    <a:pt x="2936" y="337"/>
                    <a:pt x="2443" y="1121"/>
                    <a:pt x="2040" y="1860"/>
                  </a:cubicBezTo>
                  <a:cubicBezTo>
                    <a:pt x="1031" y="3742"/>
                    <a:pt x="1" y="6207"/>
                    <a:pt x="1" y="8380"/>
                  </a:cubicBezTo>
                  <a:cubicBezTo>
                    <a:pt x="8" y="8380"/>
                    <a:pt x="15" y="8381"/>
                    <a:pt x="22" y="8381"/>
                  </a:cubicBezTo>
                  <a:cubicBezTo>
                    <a:pt x="635" y="8381"/>
                    <a:pt x="1908" y="5528"/>
                    <a:pt x="2196" y="4974"/>
                  </a:cubicBezTo>
                  <a:cubicBezTo>
                    <a:pt x="2891" y="3675"/>
                    <a:pt x="3384" y="2286"/>
                    <a:pt x="3675" y="852"/>
                  </a:cubicBezTo>
                  <a:cubicBezTo>
                    <a:pt x="3742" y="561"/>
                    <a:pt x="3742" y="292"/>
                    <a:pt x="3720"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8"/>
            <p:cNvSpPr/>
            <p:nvPr/>
          </p:nvSpPr>
          <p:spPr>
            <a:xfrm>
              <a:off x="7243106" y="6302393"/>
              <a:ext cx="302110" cy="299200"/>
            </a:xfrm>
            <a:custGeom>
              <a:rect b="b" l="l" r="r" t="t"/>
              <a:pathLst>
                <a:path extrusionOk="0" h="6479" w="6542">
                  <a:moveTo>
                    <a:pt x="6542" y="1"/>
                  </a:moveTo>
                  <a:lnTo>
                    <a:pt x="6542" y="1"/>
                  </a:lnTo>
                  <a:cubicBezTo>
                    <a:pt x="5668" y="46"/>
                    <a:pt x="4929" y="561"/>
                    <a:pt x="4302" y="1121"/>
                  </a:cubicBezTo>
                  <a:cubicBezTo>
                    <a:pt x="2666" y="2510"/>
                    <a:pt x="807" y="4437"/>
                    <a:pt x="0" y="6453"/>
                  </a:cubicBezTo>
                  <a:cubicBezTo>
                    <a:pt x="34" y="6471"/>
                    <a:pt x="74" y="6479"/>
                    <a:pt x="120" y="6479"/>
                  </a:cubicBezTo>
                  <a:cubicBezTo>
                    <a:pt x="826" y="6479"/>
                    <a:pt x="2831" y="4478"/>
                    <a:pt x="3294" y="4078"/>
                  </a:cubicBezTo>
                  <a:cubicBezTo>
                    <a:pt x="4414" y="3115"/>
                    <a:pt x="5377" y="2017"/>
                    <a:pt x="6161" y="763"/>
                  </a:cubicBezTo>
                  <a:cubicBezTo>
                    <a:pt x="6318" y="538"/>
                    <a:pt x="6452" y="270"/>
                    <a:pt x="6542"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8"/>
            <p:cNvSpPr/>
            <p:nvPr/>
          </p:nvSpPr>
          <p:spPr>
            <a:xfrm>
              <a:off x="7242044" y="6452385"/>
              <a:ext cx="306312" cy="157428"/>
            </a:xfrm>
            <a:custGeom>
              <a:rect b="b" l="l" r="r" t="t"/>
              <a:pathLst>
                <a:path extrusionOk="0" h="3409" w="6633">
                  <a:moveTo>
                    <a:pt x="6097" y="0"/>
                  </a:moveTo>
                  <a:cubicBezTo>
                    <a:pt x="5598" y="0"/>
                    <a:pt x="5100" y="162"/>
                    <a:pt x="4638" y="360"/>
                  </a:cubicBezTo>
                  <a:cubicBezTo>
                    <a:pt x="3048" y="1009"/>
                    <a:pt x="1121" y="1995"/>
                    <a:pt x="1" y="3339"/>
                  </a:cubicBezTo>
                  <a:cubicBezTo>
                    <a:pt x="46" y="3387"/>
                    <a:pt x="126" y="3408"/>
                    <a:pt x="233" y="3408"/>
                  </a:cubicBezTo>
                  <a:cubicBezTo>
                    <a:pt x="922" y="3408"/>
                    <a:pt x="2707" y="2528"/>
                    <a:pt x="3115" y="2354"/>
                  </a:cubicBezTo>
                  <a:cubicBezTo>
                    <a:pt x="4213" y="1906"/>
                    <a:pt x="5221" y="1301"/>
                    <a:pt x="6162" y="561"/>
                  </a:cubicBezTo>
                  <a:cubicBezTo>
                    <a:pt x="6341" y="427"/>
                    <a:pt x="6498" y="248"/>
                    <a:pt x="6632" y="68"/>
                  </a:cubicBezTo>
                  <a:cubicBezTo>
                    <a:pt x="6455" y="21"/>
                    <a:pt x="6276" y="0"/>
                    <a:pt x="6097"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8"/>
            <p:cNvSpPr/>
            <p:nvPr/>
          </p:nvSpPr>
          <p:spPr>
            <a:xfrm>
              <a:off x="7101379" y="6692013"/>
              <a:ext cx="131428" cy="43686"/>
            </a:xfrm>
            <a:custGeom>
              <a:rect b="b" l="l" r="r" t="t"/>
              <a:pathLst>
                <a:path extrusionOk="0" h="946" w="2846">
                  <a:moveTo>
                    <a:pt x="1229" y="1"/>
                  </a:moveTo>
                  <a:cubicBezTo>
                    <a:pt x="1038" y="1"/>
                    <a:pt x="847" y="18"/>
                    <a:pt x="650" y="55"/>
                  </a:cubicBezTo>
                  <a:cubicBezTo>
                    <a:pt x="538" y="55"/>
                    <a:pt x="403" y="99"/>
                    <a:pt x="291" y="144"/>
                  </a:cubicBezTo>
                  <a:lnTo>
                    <a:pt x="269" y="144"/>
                  </a:lnTo>
                  <a:cubicBezTo>
                    <a:pt x="202" y="189"/>
                    <a:pt x="134" y="234"/>
                    <a:pt x="90" y="279"/>
                  </a:cubicBezTo>
                  <a:cubicBezTo>
                    <a:pt x="45" y="323"/>
                    <a:pt x="22" y="368"/>
                    <a:pt x="0" y="435"/>
                  </a:cubicBezTo>
                  <a:cubicBezTo>
                    <a:pt x="0" y="435"/>
                    <a:pt x="0" y="480"/>
                    <a:pt x="0" y="503"/>
                  </a:cubicBezTo>
                  <a:cubicBezTo>
                    <a:pt x="0" y="547"/>
                    <a:pt x="0" y="592"/>
                    <a:pt x="45" y="637"/>
                  </a:cubicBezTo>
                  <a:cubicBezTo>
                    <a:pt x="112" y="704"/>
                    <a:pt x="202" y="771"/>
                    <a:pt x="314" y="794"/>
                  </a:cubicBezTo>
                  <a:cubicBezTo>
                    <a:pt x="359" y="794"/>
                    <a:pt x="426" y="816"/>
                    <a:pt x="471" y="816"/>
                  </a:cubicBezTo>
                  <a:cubicBezTo>
                    <a:pt x="886" y="899"/>
                    <a:pt x="1301" y="945"/>
                    <a:pt x="1726" y="945"/>
                  </a:cubicBezTo>
                  <a:cubicBezTo>
                    <a:pt x="1874" y="945"/>
                    <a:pt x="2023" y="940"/>
                    <a:pt x="2173" y="928"/>
                  </a:cubicBezTo>
                  <a:lnTo>
                    <a:pt x="2375" y="928"/>
                  </a:lnTo>
                  <a:cubicBezTo>
                    <a:pt x="2509" y="928"/>
                    <a:pt x="2644" y="883"/>
                    <a:pt x="2756" y="816"/>
                  </a:cubicBezTo>
                  <a:cubicBezTo>
                    <a:pt x="2800" y="816"/>
                    <a:pt x="2823" y="794"/>
                    <a:pt x="2823" y="749"/>
                  </a:cubicBezTo>
                  <a:cubicBezTo>
                    <a:pt x="2845" y="727"/>
                    <a:pt x="2845" y="682"/>
                    <a:pt x="2823" y="637"/>
                  </a:cubicBezTo>
                  <a:cubicBezTo>
                    <a:pt x="2778" y="547"/>
                    <a:pt x="2711" y="480"/>
                    <a:pt x="2644" y="413"/>
                  </a:cubicBezTo>
                  <a:lnTo>
                    <a:pt x="2599" y="391"/>
                  </a:lnTo>
                  <a:cubicBezTo>
                    <a:pt x="2532" y="346"/>
                    <a:pt x="2464" y="279"/>
                    <a:pt x="2375" y="234"/>
                  </a:cubicBezTo>
                  <a:cubicBezTo>
                    <a:pt x="2151" y="144"/>
                    <a:pt x="1927" y="55"/>
                    <a:pt x="1703" y="32"/>
                  </a:cubicBezTo>
                  <a:cubicBezTo>
                    <a:pt x="1542" y="12"/>
                    <a:pt x="1385" y="1"/>
                    <a:pt x="1229" y="1"/>
                  </a:cubicBezTo>
                  <a:close/>
                </a:path>
              </a:pathLst>
            </a:custGeom>
            <a:solidFill>
              <a:srgbClr val="504D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8"/>
            <p:cNvSpPr/>
            <p:nvPr/>
          </p:nvSpPr>
          <p:spPr>
            <a:xfrm>
              <a:off x="7101379" y="6715196"/>
              <a:ext cx="132444" cy="11453"/>
            </a:xfrm>
            <a:custGeom>
              <a:rect b="b" l="l" r="r" t="t"/>
              <a:pathLst>
                <a:path extrusionOk="0" h="248" w="2868">
                  <a:moveTo>
                    <a:pt x="0" y="1"/>
                  </a:moveTo>
                  <a:cubicBezTo>
                    <a:pt x="0" y="45"/>
                    <a:pt x="22" y="90"/>
                    <a:pt x="45" y="135"/>
                  </a:cubicBezTo>
                  <a:lnTo>
                    <a:pt x="896" y="135"/>
                  </a:lnTo>
                  <a:lnTo>
                    <a:pt x="2375" y="225"/>
                  </a:lnTo>
                  <a:cubicBezTo>
                    <a:pt x="2532" y="225"/>
                    <a:pt x="2688" y="247"/>
                    <a:pt x="2845" y="247"/>
                  </a:cubicBezTo>
                  <a:cubicBezTo>
                    <a:pt x="2868" y="202"/>
                    <a:pt x="2868" y="157"/>
                    <a:pt x="2845" y="135"/>
                  </a:cubicBezTo>
                  <a:cubicBezTo>
                    <a:pt x="2263" y="68"/>
                    <a:pt x="1680" y="23"/>
                    <a:pt x="1075" y="1"/>
                  </a:cubicBezTo>
                  <a:close/>
                </a:path>
              </a:pathLst>
            </a:custGeom>
            <a:solidFill>
              <a:srgbClr val="5B5A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8"/>
            <p:cNvSpPr/>
            <p:nvPr/>
          </p:nvSpPr>
          <p:spPr>
            <a:xfrm>
              <a:off x="7106551" y="6698663"/>
              <a:ext cx="115912" cy="11406"/>
            </a:xfrm>
            <a:custGeom>
              <a:rect b="b" l="l" r="r" t="t"/>
              <a:pathLst>
                <a:path extrusionOk="0" h="247" w="2510">
                  <a:moveTo>
                    <a:pt x="179" y="0"/>
                  </a:moveTo>
                  <a:cubicBezTo>
                    <a:pt x="112" y="45"/>
                    <a:pt x="45" y="90"/>
                    <a:pt x="0" y="135"/>
                  </a:cubicBezTo>
                  <a:lnTo>
                    <a:pt x="807" y="135"/>
                  </a:lnTo>
                  <a:lnTo>
                    <a:pt x="2285" y="224"/>
                  </a:lnTo>
                  <a:lnTo>
                    <a:pt x="2509" y="247"/>
                  </a:lnTo>
                  <a:cubicBezTo>
                    <a:pt x="2442" y="202"/>
                    <a:pt x="2375" y="135"/>
                    <a:pt x="2285" y="90"/>
                  </a:cubicBezTo>
                  <a:cubicBezTo>
                    <a:pt x="1860" y="67"/>
                    <a:pt x="1434" y="45"/>
                    <a:pt x="986" y="23"/>
                  </a:cubicBezTo>
                  <a:cubicBezTo>
                    <a:pt x="717" y="0"/>
                    <a:pt x="471" y="0"/>
                    <a:pt x="202" y="0"/>
                  </a:cubicBezTo>
                  <a:close/>
                </a:path>
              </a:pathLst>
            </a:custGeom>
            <a:solidFill>
              <a:srgbClr val="5B5A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8"/>
            <p:cNvSpPr/>
            <p:nvPr/>
          </p:nvSpPr>
          <p:spPr>
            <a:xfrm>
              <a:off x="7123084" y="6729696"/>
              <a:ext cx="89035" cy="6003"/>
            </a:xfrm>
            <a:custGeom>
              <a:rect b="b" l="l" r="r" t="t"/>
              <a:pathLst>
                <a:path extrusionOk="0" h="130" w="1928">
                  <a:moveTo>
                    <a:pt x="1" y="0"/>
                  </a:moveTo>
                  <a:cubicBezTo>
                    <a:pt x="416" y="83"/>
                    <a:pt x="844" y="129"/>
                    <a:pt x="1275" y="129"/>
                  </a:cubicBezTo>
                  <a:cubicBezTo>
                    <a:pt x="1425" y="129"/>
                    <a:pt x="1575" y="124"/>
                    <a:pt x="1726" y="112"/>
                  </a:cubicBezTo>
                  <a:lnTo>
                    <a:pt x="1927" y="112"/>
                  </a:lnTo>
                  <a:cubicBezTo>
                    <a:pt x="1479" y="67"/>
                    <a:pt x="1031" y="45"/>
                    <a:pt x="583" y="23"/>
                  </a:cubicBezTo>
                  <a:cubicBezTo>
                    <a:pt x="404" y="0"/>
                    <a:pt x="202" y="0"/>
                    <a:pt x="1" y="0"/>
                  </a:cubicBezTo>
                  <a:close/>
                </a:path>
              </a:pathLst>
            </a:custGeom>
            <a:solidFill>
              <a:srgbClr val="5B5A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8"/>
            <p:cNvSpPr/>
            <p:nvPr/>
          </p:nvSpPr>
          <p:spPr>
            <a:xfrm>
              <a:off x="7178962" y="6721430"/>
              <a:ext cx="129350" cy="38283"/>
            </a:xfrm>
            <a:custGeom>
              <a:rect b="b" l="l" r="r" t="t"/>
              <a:pathLst>
                <a:path extrusionOk="0" h="829" w="2801">
                  <a:moveTo>
                    <a:pt x="1412" y="0"/>
                  </a:moveTo>
                  <a:cubicBezTo>
                    <a:pt x="628" y="0"/>
                    <a:pt x="0" y="179"/>
                    <a:pt x="0" y="403"/>
                  </a:cubicBezTo>
                  <a:cubicBezTo>
                    <a:pt x="0" y="650"/>
                    <a:pt x="628" y="829"/>
                    <a:pt x="1412" y="829"/>
                  </a:cubicBezTo>
                  <a:cubicBezTo>
                    <a:pt x="2173" y="829"/>
                    <a:pt x="2801" y="650"/>
                    <a:pt x="2801" y="403"/>
                  </a:cubicBezTo>
                  <a:cubicBezTo>
                    <a:pt x="2801" y="179"/>
                    <a:pt x="2173" y="0"/>
                    <a:pt x="1412"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8"/>
            <p:cNvSpPr/>
            <p:nvPr/>
          </p:nvSpPr>
          <p:spPr>
            <a:xfrm>
              <a:off x="7178962" y="6740040"/>
              <a:ext cx="129350" cy="46"/>
            </a:xfrm>
            <a:custGeom>
              <a:rect b="b" l="l" r="r" t="t"/>
              <a:pathLst>
                <a:path extrusionOk="0" fill="none" h="1" w="2801">
                  <a:moveTo>
                    <a:pt x="0" y="0"/>
                  </a:moveTo>
                  <a:lnTo>
                    <a:pt x="2801" y="0"/>
                  </a:lnTo>
                </a:path>
              </a:pathLst>
            </a:custGeom>
            <a:noFill/>
            <a:ln cap="flat" cmpd="sng" w="9525">
              <a:solidFill>
                <a:srgbClr val="191312"/>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8"/>
            <p:cNvSpPr/>
            <p:nvPr/>
          </p:nvSpPr>
          <p:spPr>
            <a:xfrm>
              <a:off x="7237934" y="6687257"/>
              <a:ext cx="100395" cy="31079"/>
            </a:xfrm>
            <a:custGeom>
              <a:rect b="b" l="l" r="r" t="t"/>
              <a:pathLst>
                <a:path extrusionOk="0" h="673" w="2174">
                  <a:moveTo>
                    <a:pt x="1076" y="1"/>
                  </a:moveTo>
                  <a:cubicBezTo>
                    <a:pt x="471" y="1"/>
                    <a:pt x="0" y="158"/>
                    <a:pt x="0" y="337"/>
                  </a:cubicBezTo>
                  <a:cubicBezTo>
                    <a:pt x="0" y="516"/>
                    <a:pt x="471" y="673"/>
                    <a:pt x="1076" y="673"/>
                  </a:cubicBezTo>
                  <a:cubicBezTo>
                    <a:pt x="1680" y="673"/>
                    <a:pt x="2173" y="516"/>
                    <a:pt x="2173" y="337"/>
                  </a:cubicBezTo>
                  <a:cubicBezTo>
                    <a:pt x="2173" y="158"/>
                    <a:pt x="1680" y="1"/>
                    <a:pt x="1076"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8"/>
            <p:cNvSpPr/>
            <p:nvPr/>
          </p:nvSpPr>
          <p:spPr>
            <a:xfrm>
              <a:off x="7237934" y="6702773"/>
              <a:ext cx="100395" cy="46"/>
            </a:xfrm>
            <a:custGeom>
              <a:rect b="b" l="l" r="r" t="t"/>
              <a:pathLst>
                <a:path extrusionOk="0" fill="none" h="1" w="2174">
                  <a:moveTo>
                    <a:pt x="0" y="1"/>
                  </a:moveTo>
                  <a:lnTo>
                    <a:pt x="2173" y="1"/>
                  </a:lnTo>
                </a:path>
              </a:pathLst>
            </a:custGeom>
            <a:noFill/>
            <a:ln cap="flat" cmpd="sng" w="9525">
              <a:solidFill>
                <a:srgbClr val="191312"/>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5" name="Google Shape;915;p8"/>
          <p:cNvGrpSpPr/>
          <p:nvPr/>
        </p:nvGrpSpPr>
        <p:grpSpPr>
          <a:xfrm>
            <a:off x="1882597" y="3376457"/>
            <a:ext cx="989858" cy="1233494"/>
            <a:chOff x="5818499" y="5989015"/>
            <a:chExt cx="617657" cy="769683"/>
          </a:xfrm>
        </p:grpSpPr>
        <p:sp>
          <p:nvSpPr>
            <p:cNvPr id="916" name="Google Shape;916;p8"/>
            <p:cNvSpPr/>
            <p:nvPr/>
          </p:nvSpPr>
          <p:spPr>
            <a:xfrm>
              <a:off x="6035730" y="6017924"/>
              <a:ext cx="150085" cy="480041"/>
            </a:xfrm>
            <a:custGeom>
              <a:rect b="b" l="l" r="r" t="t"/>
              <a:pathLst>
                <a:path extrusionOk="0" fill="none" h="10395" w="3250">
                  <a:moveTo>
                    <a:pt x="3249" y="10395"/>
                  </a:moveTo>
                  <a:lnTo>
                    <a:pt x="1" y="0"/>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8"/>
            <p:cNvSpPr/>
            <p:nvPr/>
          </p:nvSpPr>
          <p:spPr>
            <a:xfrm>
              <a:off x="5918848" y="5989015"/>
              <a:ext cx="269045" cy="195018"/>
            </a:xfrm>
            <a:custGeom>
              <a:rect b="b" l="l" r="r" t="t"/>
              <a:pathLst>
                <a:path extrusionOk="0" h="4223" w="5826">
                  <a:moveTo>
                    <a:pt x="4118" y="0"/>
                  </a:moveTo>
                  <a:cubicBezTo>
                    <a:pt x="3487" y="0"/>
                    <a:pt x="2721" y="243"/>
                    <a:pt x="1994" y="716"/>
                  </a:cubicBezTo>
                  <a:cubicBezTo>
                    <a:pt x="650" y="1589"/>
                    <a:pt x="0" y="2934"/>
                    <a:pt x="493" y="3695"/>
                  </a:cubicBezTo>
                  <a:cubicBezTo>
                    <a:pt x="721" y="4047"/>
                    <a:pt x="1165" y="4222"/>
                    <a:pt x="1708" y="4222"/>
                  </a:cubicBezTo>
                  <a:cubicBezTo>
                    <a:pt x="2341" y="4222"/>
                    <a:pt x="3109" y="3986"/>
                    <a:pt x="3831" y="3516"/>
                  </a:cubicBezTo>
                  <a:cubicBezTo>
                    <a:pt x="5153" y="2642"/>
                    <a:pt x="5825" y="1298"/>
                    <a:pt x="5332" y="536"/>
                  </a:cubicBezTo>
                  <a:cubicBezTo>
                    <a:pt x="5096" y="176"/>
                    <a:pt x="4655" y="0"/>
                    <a:pt x="4118" y="0"/>
                  </a:cubicBezTo>
                  <a:close/>
                </a:path>
              </a:pathLst>
            </a:custGeom>
            <a:solidFill>
              <a:srgbClr val="FCF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8"/>
            <p:cNvSpPr/>
            <p:nvPr/>
          </p:nvSpPr>
          <p:spPr>
            <a:xfrm>
              <a:off x="5998509" y="6039120"/>
              <a:ext cx="76613" cy="54862"/>
            </a:xfrm>
            <a:custGeom>
              <a:rect b="b" l="l" r="r" t="t"/>
              <a:pathLst>
                <a:path extrusionOk="0" h="1188" w="1659">
                  <a:moveTo>
                    <a:pt x="1196" y="1"/>
                  </a:moveTo>
                  <a:cubicBezTo>
                    <a:pt x="1016" y="1"/>
                    <a:pt x="796" y="75"/>
                    <a:pt x="583" y="213"/>
                  </a:cubicBezTo>
                  <a:cubicBezTo>
                    <a:pt x="202" y="460"/>
                    <a:pt x="0" y="840"/>
                    <a:pt x="135" y="1042"/>
                  </a:cubicBezTo>
                  <a:cubicBezTo>
                    <a:pt x="194" y="1141"/>
                    <a:pt x="310" y="1187"/>
                    <a:pt x="454" y="1187"/>
                  </a:cubicBezTo>
                  <a:cubicBezTo>
                    <a:pt x="636" y="1187"/>
                    <a:pt x="863" y="1113"/>
                    <a:pt x="1076" y="975"/>
                  </a:cubicBezTo>
                  <a:cubicBezTo>
                    <a:pt x="1457" y="728"/>
                    <a:pt x="1658" y="348"/>
                    <a:pt x="1524" y="146"/>
                  </a:cubicBezTo>
                  <a:cubicBezTo>
                    <a:pt x="1455" y="47"/>
                    <a:pt x="1338" y="1"/>
                    <a:pt x="1196" y="1"/>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8"/>
            <p:cNvSpPr/>
            <p:nvPr/>
          </p:nvSpPr>
          <p:spPr>
            <a:xfrm>
              <a:off x="5960225" y="6087240"/>
              <a:ext cx="52830" cy="90051"/>
            </a:xfrm>
            <a:custGeom>
              <a:rect b="b" l="l" r="r" t="t"/>
              <a:pathLst>
                <a:path extrusionOk="0" h="1950" w="1144">
                  <a:moveTo>
                    <a:pt x="1076" y="0"/>
                  </a:moveTo>
                  <a:lnTo>
                    <a:pt x="1" y="1927"/>
                  </a:lnTo>
                  <a:lnTo>
                    <a:pt x="68" y="1949"/>
                  </a:lnTo>
                  <a:lnTo>
                    <a:pt x="1143" y="22"/>
                  </a:lnTo>
                  <a:lnTo>
                    <a:pt x="1076"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8"/>
            <p:cNvSpPr/>
            <p:nvPr/>
          </p:nvSpPr>
          <p:spPr>
            <a:xfrm>
              <a:off x="6031620" y="6081006"/>
              <a:ext cx="16579" cy="94207"/>
            </a:xfrm>
            <a:custGeom>
              <a:rect b="b" l="l" r="r" t="t"/>
              <a:pathLst>
                <a:path extrusionOk="0" h="2040" w="359">
                  <a:moveTo>
                    <a:pt x="0" y="1"/>
                  </a:moveTo>
                  <a:lnTo>
                    <a:pt x="292" y="2039"/>
                  </a:lnTo>
                  <a:lnTo>
                    <a:pt x="359" y="2039"/>
                  </a:lnTo>
                  <a:lnTo>
                    <a:pt x="68"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8"/>
            <p:cNvSpPr/>
            <p:nvPr/>
          </p:nvSpPr>
          <p:spPr>
            <a:xfrm>
              <a:off x="6053324" y="6069645"/>
              <a:ext cx="90051" cy="41423"/>
            </a:xfrm>
            <a:custGeom>
              <a:rect b="b" l="l" r="r" t="t"/>
              <a:pathLst>
                <a:path extrusionOk="0" h="897" w="1950">
                  <a:moveTo>
                    <a:pt x="23" y="0"/>
                  </a:moveTo>
                  <a:lnTo>
                    <a:pt x="1" y="67"/>
                  </a:lnTo>
                  <a:lnTo>
                    <a:pt x="1928" y="896"/>
                  </a:lnTo>
                  <a:lnTo>
                    <a:pt x="1950" y="829"/>
                  </a:lnTo>
                  <a:lnTo>
                    <a:pt x="23"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8"/>
            <p:cNvSpPr/>
            <p:nvPr/>
          </p:nvSpPr>
          <p:spPr>
            <a:xfrm>
              <a:off x="6057480" y="6022034"/>
              <a:ext cx="112818" cy="36251"/>
            </a:xfrm>
            <a:custGeom>
              <a:rect b="b" l="l" r="r" t="t"/>
              <a:pathLst>
                <a:path extrusionOk="0" h="785" w="2443">
                  <a:moveTo>
                    <a:pt x="2420" y="1"/>
                  </a:moveTo>
                  <a:lnTo>
                    <a:pt x="0" y="718"/>
                  </a:lnTo>
                  <a:lnTo>
                    <a:pt x="23" y="785"/>
                  </a:lnTo>
                  <a:lnTo>
                    <a:pt x="2442" y="68"/>
                  </a:lnTo>
                  <a:lnTo>
                    <a:pt x="2420"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8"/>
            <p:cNvSpPr/>
            <p:nvPr/>
          </p:nvSpPr>
          <p:spPr>
            <a:xfrm>
              <a:off x="6045058" y="5992017"/>
              <a:ext cx="33157" cy="58002"/>
            </a:xfrm>
            <a:custGeom>
              <a:rect b="b" l="l" r="r" t="t"/>
              <a:pathLst>
                <a:path extrusionOk="0" h="1256" w="718">
                  <a:moveTo>
                    <a:pt x="673" y="1"/>
                  </a:moveTo>
                  <a:lnTo>
                    <a:pt x="1" y="1211"/>
                  </a:lnTo>
                  <a:lnTo>
                    <a:pt x="45" y="1256"/>
                  </a:lnTo>
                  <a:lnTo>
                    <a:pt x="718" y="46"/>
                  </a:lnTo>
                  <a:lnTo>
                    <a:pt x="673"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8"/>
            <p:cNvSpPr/>
            <p:nvPr/>
          </p:nvSpPr>
          <p:spPr>
            <a:xfrm>
              <a:off x="5998509" y="6028268"/>
              <a:ext cx="22813" cy="27939"/>
            </a:xfrm>
            <a:custGeom>
              <a:rect b="b" l="l" r="r" t="t"/>
              <a:pathLst>
                <a:path extrusionOk="0" h="605" w="494">
                  <a:moveTo>
                    <a:pt x="45" y="0"/>
                  </a:moveTo>
                  <a:lnTo>
                    <a:pt x="0" y="45"/>
                  </a:lnTo>
                  <a:lnTo>
                    <a:pt x="426" y="605"/>
                  </a:lnTo>
                  <a:lnTo>
                    <a:pt x="493" y="583"/>
                  </a:lnTo>
                  <a:lnTo>
                    <a:pt x="45"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8"/>
            <p:cNvSpPr/>
            <p:nvPr/>
          </p:nvSpPr>
          <p:spPr>
            <a:xfrm>
              <a:off x="5943693" y="6074818"/>
              <a:ext cx="71394" cy="19673"/>
            </a:xfrm>
            <a:custGeom>
              <a:rect b="b" l="l" r="r" t="t"/>
              <a:pathLst>
                <a:path extrusionOk="0" h="426" w="1546">
                  <a:moveTo>
                    <a:pt x="1524" y="0"/>
                  </a:moveTo>
                  <a:lnTo>
                    <a:pt x="0" y="359"/>
                  </a:lnTo>
                  <a:lnTo>
                    <a:pt x="23" y="426"/>
                  </a:lnTo>
                  <a:lnTo>
                    <a:pt x="1546" y="67"/>
                  </a:lnTo>
                  <a:lnTo>
                    <a:pt x="1524"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8"/>
            <p:cNvSpPr/>
            <p:nvPr/>
          </p:nvSpPr>
          <p:spPr>
            <a:xfrm>
              <a:off x="5865048" y="6246561"/>
              <a:ext cx="338361" cy="291765"/>
            </a:xfrm>
            <a:custGeom>
              <a:rect b="b" l="l" r="r" t="t"/>
              <a:pathLst>
                <a:path extrusionOk="0" fill="none" h="6318" w="7327">
                  <a:moveTo>
                    <a:pt x="7326" y="6318"/>
                  </a:moveTo>
                  <a:lnTo>
                    <a:pt x="1" y="0"/>
                  </a:lnTo>
                </a:path>
              </a:pathLst>
            </a:custGeom>
            <a:noFill/>
            <a:ln cap="flat" cmpd="sng" w="9525">
              <a:solidFill>
                <a:srgbClr val="FFB13E"/>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8"/>
            <p:cNvSpPr/>
            <p:nvPr/>
          </p:nvSpPr>
          <p:spPr>
            <a:xfrm>
              <a:off x="5818499" y="6179692"/>
              <a:ext cx="183150" cy="221618"/>
            </a:xfrm>
            <a:custGeom>
              <a:rect b="b" l="l" r="r" t="t"/>
              <a:pathLst>
                <a:path extrusionOk="0" h="4799" w="3966">
                  <a:moveTo>
                    <a:pt x="2740" y="1"/>
                  </a:moveTo>
                  <a:cubicBezTo>
                    <a:pt x="2023" y="1"/>
                    <a:pt x="1153" y="693"/>
                    <a:pt x="628" y="1762"/>
                  </a:cubicBezTo>
                  <a:cubicBezTo>
                    <a:pt x="0" y="3039"/>
                    <a:pt x="90" y="4360"/>
                    <a:pt x="852" y="4719"/>
                  </a:cubicBezTo>
                  <a:cubicBezTo>
                    <a:pt x="970" y="4773"/>
                    <a:pt x="1098" y="4798"/>
                    <a:pt x="1233" y="4798"/>
                  </a:cubicBezTo>
                  <a:cubicBezTo>
                    <a:pt x="1937" y="4798"/>
                    <a:pt x="2812" y="4092"/>
                    <a:pt x="3338" y="3039"/>
                  </a:cubicBezTo>
                  <a:cubicBezTo>
                    <a:pt x="3966" y="1762"/>
                    <a:pt x="3876" y="440"/>
                    <a:pt x="3137" y="81"/>
                  </a:cubicBezTo>
                  <a:cubicBezTo>
                    <a:pt x="3013" y="27"/>
                    <a:pt x="2879" y="1"/>
                    <a:pt x="2740" y="1"/>
                  </a:cubicBezTo>
                  <a:close/>
                </a:path>
              </a:pathLst>
            </a:custGeom>
            <a:solidFill>
              <a:srgbClr val="FCF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8"/>
            <p:cNvSpPr/>
            <p:nvPr/>
          </p:nvSpPr>
          <p:spPr>
            <a:xfrm>
              <a:off x="5862970" y="6251410"/>
              <a:ext cx="50752" cy="63359"/>
            </a:xfrm>
            <a:custGeom>
              <a:rect b="b" l="l" r="r" t="t"/>
              <a:pathLst>
                <a:path extrusionOk="0" h="1372" w="1099">
                  <a:moveTo>
                    <a:pt x="759" y="0"/>
                  </a:moveTo>
                  <a:cubicBezTo>
                    <a:pt x="567" y="0"/>
                    <a:pt x="328" y="205"/>
                    <a:pt x="180" y="500"/>
                  </a:cubicBezTo>
                  <a:cubicBezTo>
                    <a:pt x="1" y="881"/>
                    <a:pt x="23" y="1239"/>
                    <a:pt x="225" y="1351"/>
                  </a:cubicBezTo>
                  <a:cubicBezTo>
                    <a:pt x="255" y="1365"/>
                    <a:pt x="287" y="1371"/>
                    <a:pt x="322" y="1371"/>
                  </a:cubicBezTo>
                  <a:cubicBezTo>
                    <a:pt x="517" y="1371"/>
                    <a:pt x="767" y="1163"/>
                    <a:pt x="919" y="858"/>
                  </a:cubicBezTo>
                  <a:cubicBezTo>
                    <a:pt x="1098" y="500"/>
                    <a:pt x="1076" y="119"/>
                    <a:pt x="874" y="29"/>
                  </a:cubicBezTo>
                  <a:cubicBezTo>
                    <a:pt x="839" y="10"/>
                    <a:pt x="800" y="0"/>
                    <a:pt x="759" y="0"/>
                  </a:cubicBez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8"/>
            <p:cNvSpPr/>
            <p:nvPr/>
          </p:nvSpPr>
          <p:spPr>
            <a:xfrm>
              <a:off x="5877471" y="6310705"/>
              <a:ext cx="5218" cy="90051"/>
            </a:xfrm>
            <a:custGeom>
              <a:rect b="b" l="l" r="r" t="t"/>
              <a:pathLst>
                <a:path extrusionOk="0" h="1950" w="113">
                  <a:moveTo>
                    <a:pt x="0" y="0"/>
                  </a:moveTo>
                  <a:lnTo>
                    <a:pt x="45" y="1949"/>
                  </a:lnTo>
                  <a:lnTo>
                    <a:pt x="112" y="1949"/>
                  </a:lnTo>
                  <a:lnTo>
                    <a:pt x="68"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8"/>
            <p:cNvSpPr/>
            <p:nvPr/>
          </p:nvSpPr>
          <p:spPr>
            <a:xfrm>
              <a:off x="5890909" y="6295189"/>
              <a:ext cx="55924" cy="66222"/>
            </a:xfrm>
            <a:custGeom>
              <a:rect b="b" l="l" r="r" t="t"/>
              <a:pathLst>
                <a:path extrusionOk="0" h="1434" w="1211">
                  <a:moveTo>
                    <a:pt x="45" y="0"/>
                  </a:moveTo>
                  <a:lnTo>
                    <a:pt x="1" y="22"/>
                  </a:lnTo>
                  <a:lnTo>
                    <a:pt x="1166" y="1434"/>
                  </a:lnTo>
                  <a:lnTo>
                    <a:pt x="1210" y="1389"/>
                  </a:lnTo>
                  <a:lnTo>
                    <a:pt x="45"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8"/>
            <p:cNvSpPr/>
            <p:nvPr/>
          </p:nvSpPr>
          <p:spPr>
            <a:xfrm>
              <a:off x="5904348" y="6264109"/>
              <a:ext cx="85941" cy="15563"/>
            </a:xfrm>
            <a:custGeom>
              <a:rect b="b" l="l" r="r" t="t"/>
              <a:pathLst>
                <a:path extrusionOk="0" h="337" w="1861">
                  <a:moveTo>
                    <a:pt x="1860" y="1"/>
                  </a:moveTo>
                  <a:lnTo>
                    <a:pt x="1" y="270"/>
                  </a:lnTo>
                  <a:lnTo>
                    <a:pt x="1" y="337"/>
                  </a:lnTo>
                  <a:lnTo>
                    <a:pt x="1860" y="68"/>
                  </a:lnTo>
                  <a:lnTo>
                    <a:pt x="1860"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8"/>
            <p:cNvSpPr/>
            <p:nvPr/>
          </p:nvSpPr>
          <p:spPr>
            <a:xfrm>
              <a:off x="5899175" y="6187589"/>
              <a:ext cx="73519" cy="78645"/>
            </a:xfrm>
            <a:custGeom>
              <a:rect b="b" l="l" r="r" t="t"/>
              <a:pathLst>
                <a:path extrusionOk="0" h="1703" w="1592">
                  <a:moveTo>
                    <a:pt x="1547" y="0"/>
                  </a:moveTo>
                  <a:lnTo>
                    <a:pt x="1" y="1658"/>
                  </a:lnTo>
                  <a:lnTo>
                    <a:pt x="46" y="1703"/>
                  </a:lnTo>
                  <a:lnTo>
                    <a:pt x="1591" y="45"/>
                  </a:lnTo>
                  <a:lnTo>
                    <a:pt x="1547"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8"/>
            <p:cNvSpPr/>
            <p:nvPr/>
          </p:nvSpPr>
          <p:spPr>
            <a:xfrm>
              <a:off x="5884721" y="6208278"/>
              <a:ext cx="4156" cy="56940"/>
            </a:xfrm>
            <a:custGeom>
              <a:rect b="b" l="l" r="r" t="t"/>
              <a:pathLst>
                <a:path extrusionOk="0" h="1233" w="90">
                  <a:moveTo>
                    <a:pt x="0" y="0"/>
                  </a:moveTo>
                  <a:lnTo>
                    <a:pt x="23" y="1232"/>
                  </a:lnTo>
                  <a:lnTo>
                    <a:pt x="90" y="1232"/>
                  </a:lnTo>
                  <a:lnTo>
                    <a:pt x="45"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8"/>
            <p:cNvSpPr/>
            <p:nvPr/>
          </p:nvSpPr>
          <p:spPr>
            <a:xfrm>
              <a:off x="5842282" y="6270344"/>
              <a:ext cx="29001" cy="13485"/>
            </a:xfrm>
            <a:custGeom>
              <a:rect b="b" l="l" r="r" t="t"/>
              <a:pathLst>
                <a:path extrusionOk="0" h="292" w="628">
                  <a:moveTo>
                    <a:pt x="23" y="0"/>
                  </a:moveTo>
                  <a:lnTo>
                    <a:pt x="1" y="68"/>
                  </a:lnTo>
                  <a:lnTo>
                    <a:pt x="606" y="292"/>
                  </a:lnTo>
                  <a:lnTo>
                    <a:pt x="628" y="224"/>
                  </a:lnTo>
                  <a:lnTo>
                    <a:pt x="23" y="0"/>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8"/>
            <p:cNvSpPr/>
            <p:nvPr/>
          </p:nvSpPr>
          <p:spPr>
            <a:xfrm>
              <a:off x="5827827" y="6299299"/>
              <a:ext cx="48628" cy="47658"/>
            </a:xfrm>
            <a:custGeom>
              <a:rect b="b" l="l" r="r" t="t"/>
              <a:pathLst>
                <a:path extrusionOk="0" h="1032" w="1053">
                  <a:moveTo>
                    <a:pt x="1008" y="1"/>
                  </a:moveTo>
                  <a:lnTo>
                    <a:pt x="0" y="986"/>
                  </a:lnTo>
                  <a:lnTo>
                    <a:pt x="45" y="1031"/>
                  </a:lnTo>
                  <a:lnTo>
                    <a:pt x="1053" y="45"/>
                  </a:lnTo>
                  <a:lnTo>
                    <a:pt x="1008" y="1"/>
                  </a:lnTo>
                  <a:close/>
                </a:path>
              </a:pathLst>
            </a:custGeom>
            <a:solidFill>
              <a:srgbClr val="FFA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8"/>
            <p:cNvSpPr/>
            <p:nvPr/>
          </p:nvSpPr>
          <p:spPr>
            <a:xfrm>
              <a:off x="6122640" y="6210310"/>
              <a:ext cx="173868" cy="387035"/>
            </a:xfrm>
            <a:custGeom>
              <a:rect b="b" l="l" r="r" t="t"/>
              <a:pathLst>
                <a:path extrusionOk="0" h="8381" w="3765">
                  <a:moveTo>
                    <a:pt x="46" y="1"/>
                  </a:moveTo>
                  <a:cubicBezTo>
                    <a:pt x="1" y="270"/>
                    <a:pt x="23" y="561"/>
                    <a:pt x="90" y="830"/>
                  </a:cubicBezTo>
                  <a:cubicBezTo>
                    <a:pt x="382" y="2286"/>
                    <a:pt x="875" y="3675"/>
                    <a:pt x="1569" y="4974"/>
                  </a:cubicBezTo>
                  <a:cubicBezTo>
                    <a:pt x="1858" y="5530"/>
                    <a:pt x="3140" y="8380"/>
                    <a:pt x="3750" y="8380"/>
                  </a:cubicBezTo>
                  <a:cubicBezTo>
                    <a:pt x="3755" y="8380"/>
                    <a:pt x="3760" y="8380"/>
                    <a:pt x="3765" y="8380"/>
                  </a:cubicBezTo>
                  <a:cubicBezTo>
                    <a:pt x="3765" y="6207"/>
                    <a:pt x="2734" y="3742"/>
                    <a:pt x="1726" y="1838"/>
                  </a:cubicBezTo>
                  <a:cubicBezTo>
                    <a:pt x="1323" y="1099"/>
                    <a:pt x="830" y="337"/>
                    <a:pt x="46"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8"/>
            <p:cNvSpPr/>
            <p:nvPr/>
          </p:nvSpPr>
          <p:spPr>
            <a:xfrm>
              <a:off x="5993336" y="6292048"/>
              <a:ext cx="302156" cy="299200"/>
            </a:xfrm>
            <a:custGeom>
              <a:rect b="b" l="l" r="r" t="t"/>
              <a:pathLst>
                <a:path extrusionOk="0" h="6479" w="6543">
                  <a:moveTo>
                    <a:pt x="0" y="1"/>
                  </a:moveTo>
                  <a:lnTo>
                    <a:pt x="0" y="1"/>
                  </a:lnTo>
                  <a:cubicBezTo>
                    <a:pt x="90" y="270"/>
                    <a:pt x="202" y="538"/>
                    <a:pt x="381" y="762"/>
                  </a:cubicBezTo>
                  <a:cubicBezTo>
                    <a:pt x="1165" y="2017"/>
                    <a:pt x="2129" y="3115"/>
                    <a:pt x="3249" y="4078"/>
                  </a:cubicBezTo>
                  <a:cubicBezTo>
                    <a:pt x="3691" y="4478"/>
                    <a:pt x="5714" y="6479"/>
                    <a:pt x="6422" y="6479"/>
                  </a:cubicBezTo>
                  <a:cubicBezTo>
                    <a:pt x="6468" y="6479"/>
                    <a:pt x="6508" y="6471"/>
                    <a:pt x="6542" y="6453"/>
                  </a:cubicBezTo>
                  <a:cubicBezTo>
                    <a:pt x="5736" y="4414"/>
                    <a:pt x="3876" y="2532"/>
                    <a:pt x="2241" y="1121"/>
                  </a:cubicBezTo>
                  <a:cubicBezTo>
                    <a:pt x="1613" y="561"/>
                    <a:pt x="874" y="46"/>
                    <a:pt x="0" y="1"/>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8"/>
            <p:cNvSpPr/>
            <p:nvPr/>
          </p:nvSpPr>
          <p:spPr>
            <a:xfrm>
              <a:off x="5990242" y="6441579"/>
              <a:ext cx="306266" cy="156920"/>
            </a:xfrm>
            <a:custGeom>
              <a:rect b="b" l="l" r="r" t="t"/>
              <a:pathLst>
                <a:path extrusionOk="0" h="3398" w="6632">
                  <a:moveTo>
                    <a:pt x="552" y="0"/>
                  </a:moveTo>
                  <a:cubicBezTo>
                    <a:pt x="367" y="0"/>
                    <a:pt x="183" y="24"/>
                    <a:pt x="0" y="78"/>
                  </a:cubicBezTo>
                  <a:cubicBezTo>
                    <a:pt x="135" y="258"/>
                    <a:pt x="292" y="414"/>
                    <a:pt x="471" y="571"/>
                  </a:cubicBezTo>
                  <a:cubicBezTo>
                    <a:pt x="1389" y="1311"/>
                    <a:pt x="2420" y="1915"/>
                    <a:pt x="3518" y="2364"/>
                  </a:cubicBezTo>
                  <a:cubicBezTo>
                    <a:pt x="3924" y="2538"/>
                    <a:pt x="5684" y="3397"/>
                    <a:pt x="6387" y="3397"/>
                  </a:cubicBezTo>
                  <a:cubicBezTo>
                    <a:pt x="6498" y="3397"/>
                    <a:pt x="6583" y="3376"/>
                    <a:pt x="6632" y="3327"/>
                  </a:cubicBezTo>
                  <a:cubicBezTo>
                    <a:pt x="5511" y="1983"/>
                    <a:pt x="3585" y="997"/>
                    <a:pt x="1994" y="347"/>
                  </a:cubicBezTo>
                  <a:cubicBezTo>
                    <a:pt x="1537" y="168"/>
                    <a:pt x="1045" y="0"/>
                    <a:pt x="552" y="0"/>
                  </a:cubicBezTo>
                  <a:close/>
                </a:path>
              </a:pathLst>
            </a:custGeom>
            <a:solidFill>
              <a:srgbClr val="FFCC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8"/>
            <p:cNvSpPr/>
            <p:nvPr/>
          </p:nvSpPr>
          <p:spPr>
            <a:xfrm>
              <a:off x="6250928" y="6690997"/>
              <a:ext cx="160429" cy="53846"/>
            </a:xfrm>
            <a:custGeom>
              <a:rect b="b" l="l" r="r" t="t"/>
              <a:pathLst>
                <a:path extrusionOk="0" h="1166" w="3474">
                  <a:moveTo>
                    <a:pt x="1512" y="1"/>
                  </a:moveTo>
                  <a:cubicBezTo>
                    <a:pt x="1281" y="1"/>
                    <a:pt x="1052" y="17"/>
                    <a:pt x="830" y="54"/>
                  </a:cubicBezTo>
                  <a:cubicBezTo>
                    <a:pt x="673" y="77"/>
                    <a:pt x="516" y="121"/>
                    <a:pt x="382" y="166"/>
                  </a:cubicBezTo>
                  <a:lnTo>
                    <a:pt x="337" y="189"/>
                  </a:lnTo>
                  <a:cubicBezTo>
                    <a:pt x="270" y="233"/>
                    <a:pt x="202" y="278"/>
                    <a:pt x="135" y="323"/>
                  </a:cubicBezTo>
                  <a:cubicBezTo>
                    <a:pt x="90" y="390"/>
                    <a:pt x="46" y="435"/>
                    <a:pt x="23" y="525"/>
                  </a:cubicBezTo>
                  <a:cubicBezTo>
                    <a:pt x="23" y="547"/>
                    <a:pt x="23" y="569"/>
                    <a:pt x="1" y="592"/>
                  </a:cubicBezTo>
                  <a:cubicBezTo>
                    <a:pt x="1" y="637"/>
                    <a:pt x="23" y="681"/>
                    <a:pt x="23" y="726"/>
                  </a:cubicBezTo>
                  <a:cubicBezTo>
                    <a:pt x="46" y="726"/>
                    <a:pt x="46" y="749"/>
                    <a:pt x="46" y="749"/>
                  </a:cubicBezTo>
                  <a:cubicBezTo>
                    <a:pt x="135" y="861"/>
                    <a:pt x="247" y="928"/>
                    <a:pt x="382" y="950"/>
                  </a:cubicBezTo>
                  <a:lnTo>
                    <a:pt x="583" y="995"/>
                  </a:lnTo>
                  <a:cubicBezTo>
                    <a:pt x="1115" y="1101"/>
                    <a:pt x="1661" y="1166"/>
                    <a:pt x="2210" y="1166"/>
                  </a:cubicBezTo>
                  <a:cubicBezTo>
                    <a:pt x="2354" y="1166"/>
                    <a:pt x="2499" y="1161"/>
                    <a:pt x="2644" y="1152"/>
                  </a:cubicBezTo>
                  <a:cubicBezTo>
                    <a:pt x="2734" y="1129"/>
                    <a:pt x="2824" y="1129"/>
                    <a:pt x="2913" y="1129"/>
                  </a:cubicBezTo>
                  <a:cubicBezTo>
                    <a:pt x="3070" y="1129"/>
                    <a:pt x="3227" y="1085"/>
                    <a:pt x="3361" y="1017"/>
                  </a:cubicBezTo>
                  <a:cubicBezTo>
                    <a:pt x="3406" y="995"/>
                    <a:pt x="3428" y="950"/>
                    <a:pt x="3451" y="928"/>
                  </a:cubicBezTo>
                  <a:cubicBezTo>
                    <a:pt x="3473" y="883"/>
                    <a:pt x="3473" y="838"/>
                    <a:pt x="3451" y="793"/>
                  </a:cubicBezTo>
                  <a:cubicBezTo>
                    <a:pt x="3406" y="681"/>
                    <a:pt x="3316" y="569"/>
                    <a:pt x="3227" y="502"/>
                  </a:cubicBezTo>
                  <a:lnTo>
                    <a:pt x="3182" y="480"/>
                  </a:lnTo>
                  <a:cubicBezTo>
                    <a:pt x="3092" y="413"/>
                    <a:pt x="3003" y="345"/>
                    <a:pt x="2891" y="301"/>
                  </a:cubicBezTo>
                  <a:cubicBezTo>
                    <a:pt x="2644" y="166"/>
                    <a:pt x="2376" y="77"/>
                    <a:pt x="2084" y="32"/>
                  </a:cubicBezTo>
                  <a:cubicBezTo>
                    <a:pt x="1893" y="12"/>
                    <a:pt x="1702" y="1"/>
                    <a:pt x="1512" y="1"/>
                  </a:cubicBezTo>
                  <a:close/>
                </a:path>
              </a:pathLst>
            </a:custGeom>
            <a:solidFill>
              <a:srgbClr val="504D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8"/>
            <p:cNvSpPr/>
            <p:nvPr/>
          </p:nvSpPr>
          <p:spPr>
            <a:xfrm>
              <a:off x="6250928" y="6718290"/>
              <a:ext cx="160429" cy="14547"/>
            </a:xfrm>
            <a:custGeom>
              <a:rect b="b" l="l" r="r" t="t"/>
              <a:pathLst>
                <a:path extrusionOk="0" h="315" w="3474">
                  <a:moveTo>
                    <a:pt x="1" y="1"/>
                  </a:moveTo>
                  <a:cubicBezTo>
                    <a:pt x="1" y="46"/>
                    <a:pt x="23" y="90"/>
                    <a:pt x="23" y="135"/>
                  </a:cubicBezTo>
                  <a:cubicBezTo>
                    <a:pt x="46" y="135"/>
                    <a:pt x="46" y="158"/>
                    <a:pt x="46" y="158"/>
                  </a:cubicBezTo>
                  <a:cubicBezTo>
                    <a:pt x="404" y="180"/>
                    <a:pt x="807" y="180"/>
                    <a:pt x="1099" y="180"/>
                  </a:cubicBezTo>
                  <a:lnTo>
                    <a:pt x="2891" y="292"/>
                  </a:lnTo>
                  <a:cubicBezTo>
                    <a:pt x="3070" y="292"/>
                    <a:pt x="3249" y="314"/>
                    <a:pt x="3451" y="314"/>
                  </a:cubicBezTo>
                  <a:cubicBezTo>
                    <a:pt x="3473" y="270"/>
                    <a:pt x="3473" y="225"/>
                    <a:pt x="3451" y="180"/>
                  </a:cubicBezTo>
                  <a:cubicBezTo>
                    <a:pt x="2734" y="113"/>
                    <a:pt x="2017" y="68"/>
                    <a:pt x="1323" y="23"/>
                  </a:cubicBezTo>
                  <a:cubicBezTo>
                    <a:pt x="942" y="1"/>
                    <a:pt x="583" y="1"/>
                    <a:pt x="202" y="1"/>
                  </a:cubicBezTo>
                  <a:close/>
                </a:path>
              </a:pathLst>
            </a:custGeom>
            <a:solidFill>
              <a:srgbClr val="5B5A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8"/>
            <p:cNvSpPr/>
            <p:nvPr/>
          </p:nvSpPr>
          <p:spPr>
            <a:xfrm>
              <a:off x="6257163" y="6698663"/>
              <a:ext cx="140757" cy="13485"/>
            </a:xfrm>
            <a:custGeom>
              <a:rect b="b" l="l" r="r" t="t"/>
              <a:pathLst>
                <a:path extrusionOk="0" h="292" w="3048">
                  <a:moveTo>
                    <a:pt x="247" y="0"/>
                  </a:moveTo>
                  <a:lnTo>
                    <a:pt x="202" y="23"/>
                  </a:lnTo>
                  <a:cubicBezTo>
                    <a:pt x="135" y="45"/>
                    <a:pt x="67" y="90"/>
                    <a:pt x="0" y="157"/>
                  </a:cubicBezTo>
                  <a:cubicBezTo>
                    <a:pt x="179" y="168"/>
                    <a:pt x="359" y="168"/>
                    <a:pt x="524" y="168"/>
                  </a:cubicBezTo>
                  <a:cubicBezTo>
                    <a:pt x="689" y="168"/>
                    <a:pt x="840" y="168"/>
                    <a:pt x="964" y="179"/>
                  </a:cubicBezTo>
                  <a:lnTo>
                    <a:pt x="2756" y="291"/>
                  </a:lnTo>
                  <a:lnTo>
                    <a:pt x="3047" y="291"/>
                  </a:lnTo>
                  <a:cubicBezTo>
                    <a:pt x="2957" y="224"/>
                    <a:pt x="2868" y="179"/>
                    <a:pt x="2756" y="112"/>
                  </a:cubicBezTo>
                  <a:cubicBezTo>
                    <a:pt x="2241" y="67"/>
                    <a:pt x="1725" y="45"/>
                    <a:pt x="1210" y="23"/>
                  </a:cubicBezTo>
                  <a:lnTo>
                    <a:pt x="247" y="0"/>
                  </a:lnTo>
                  <a:close/>
                </a:path>
              </a:pathLst>
            </a:custGeom>
            <a:solidFill>
              <a:srgbClr val="5B5A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8"/>
            <p:cNvSpPr/>
            <p:nvPr/>
          </p:nvSpPr>
          <p:spPr>
            <a:xfrm>
              <a:off x="6277851" y="6736946"/>
              <a:ext cx="107646" cy="7019"/>
            </a:xfrm>
            <a:custGeom>
              <a:rect b="b" l="l" r="r" t="t"/>
              <a:pathLst>
                <a:path extrusionOk="0" h="152" w="2331">
                  <a:moveTo>
                    <a:pt x="0" y="0"/>
                  </a:moveTo>
                  <a:cubicBezTo>
                    <a:pt x="504" y="101"/>
                    <a:pt x="1021" y="151"/>
                    <a:pt x="1541" y="151"/>
                  </a:cubicBezTo>
                  <a:cubicBezTo>
                    <a:pt x="1714" y="151"/>
                    <a:pt x="1888" y="146"/>
                    <a:pt x="2061" y="134"/>
                  </a:cubicBezTo>
                  <a:lnTo>
                    <a:pt x="2330" y="134"/>
                  </a:lnTo>
                  <a:cubicBezTo>
                    <a:pt x="1793" y="90"/>
                    <a:pt x="1255" y="45"/>
                    <a:pt x="695" y="22"/>
                  </a:cubicBezTo>
                  <a:cubicBezTo>
                    <a:pt x="471" y="0"/>
                    <a:pt x="224" y="0"/>
                    <a:pt x="0" y="0"/>
                  </a:cubicBezTo>
                  <a:close/>
                </a:path>
              </a:pathLst>
            </a:custGeom>
            <a:solidFill>
              <a:srgbClr val="5B5A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8"/>
            <p:cNvSpPr/>
            <p:nvPr/>
          </p:nvSpPr>
          <p:spPr>
            <a:xfrm>
              <a:off x="6335761" y="6728634"/>
              <a:ext cx="100395" cy="30063"/>
            </a:xfrm>
            <a:custGeom>
              <a:rect b="b" l="l" r="r" t="t"/>
              <a:pathLst>
                <a:path extrusionOk="0" h="651" w="2174">
                  <a:moveTo>
                    <a:pt x="1076" y="1"/>
                  </a:moveTo>
                  <a:cubicBezTo>
                    <a:pt x="471" y="1"/>
                    <a:pt x="1" y="158"/>
                    <a:pt x="1" y="337"/>
                  </a:cubicBezTo>
                  <a:cubicBezTo>
                    <a:pt x="1" y="516"/>
                    <a:pt x="471" y="651"/>
                    <a:pt x="1076" y="651"/>
                  </a:cubicBezTo>
                  <a:cubicBezTo>
                    <a:pt x="1681" y="651"/>
                    <a:pt x="2174" y="516"/>
                    <a:pt x="2174" y="337"/>
                  </a:cubicBezTo>
                  <a:cubicBezTo>
                    <a:pt x="2174" y="158"/>
                    <a:pt x="1681" y="1"/>
                    <a:pt x="1076"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8"/>
            <p:cNvSpPr/>
            <p:nvPr/>
          </p:nvSpPr>
          <p:spPr>
            <a:xfrm>
              <a:off x="6335761" y="6744150"/>
              <a:ext cx="99379" cy="46"/>
            </a:xfrm>
            <a:custGeom>
              <a:rect b="b" l="l" r="r" t="t"/>
              <a:pathLst>
                <a:path extrusionOk="0" fill="none" h="1" w="2152">
                  <a:moveTo>
                    <a:pt x="1" y="1"/>
                  </a:moveTo>
                  <a:lnTo>
                    <a:pt x="2152" y="1"/>
                  </a:lnTo>
                </a:path>
              </a:pathLst>
            </a:custGeom>
            <a:noFill/>
            <a:ln cap="flat" cmpd="sng" w="9525">
              <a:solidFill>
                <a:srgbClr val="191312"/>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8"/>
            <p:cNvSpPr/>
            <p:nvPr/>
          </p:nvSpPr>
          <p:spPr>
            <a:xfrm>
              <a:off x="6177502" y="6728634"/>
              <a:ext cx="100395" cy="30063"/>
            </a:xfrm>
            <a:custGeom>
              <a:rect b="b" l="l" r="r" t="t"/>
              <a:pathLst>
                <a:path extrusionOk="0" h="651" w="2174">
                  <a:moveTo>
                    <a:pt x="1076" y="1"/>
                  </a:moveTo>
                  <a:cubicBezTo>
                    <a:pt x="471" y="1"/>
                    <a:pt x="0" y="158"/>
                    <a:pt x="0" y="337"/>
                  </a:cubicBezTo>
                  <a:cubicBezTo>
                    <a:pt x="0" y="516"/>
                    <a:pt x="493" y="651"/>
                    <a:pt x="1076" y="651"/>
                  </a:cubicBezTo>
                  <a:cubicBezTo>
                    <a:pt x="1680" y="651"/>
                    <a:pt x="2173" y="516"/>
                    <a:pt x="2173" y="337"/>
                  </a:cubicBezTo>
                  <a:cubicBezTo>
                    <a:pt x="2173" y="158"/>
                    <a:pt x="1680" y="1"/>
                    <a:pt x="1076" y="1"/>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8"/>
            <p:cNvSpPr/>
            <p:nvPr/>
          </p:nvSpPr>
          <p:spPr>
            <a:xfrm>
              <a:off x="6177502" y="6744150"/>
              <a:ext cx="100395" cy="46"/>
            </a:xfrm>
            <a:custGeom>
              <a:rect b="b" l="l" r="r" t="t"/>
              <a:pathLst>
                <a:path extrusionOk="0" fill="none" h="1" w="2174">
                  <a:moveTo>
                    <a:pt x="0" y="1"/>
                  </a:moveTo>
                  <a:lnTo>
                    <a:pt x="2173" y="1"/>
                  </a:lnTo>
                </a:path>
              </a:pathLst>
            </a:custGeom>
            <a:noFill/>
            <a:ln cap="flat" cmpd="sng" w="9525">
              <a:solidFill>
                <a:srgbClr val="191312"/>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CUSTOM_2">
    <p:spTree>
      <p:nvGrpSpPr>
        <p:cNvPr id="947" name="Shape 947"/>
        <p:cNvGrpSpPr/>
        <p:nvPr/>
      </p:nvGrpSpPr>
      <p:grpSpPr>
        <a:xfrm>
          <a:off x="0" y="0"/>
          <a:ext cx="0" cy="0"/>
          <a:chOff x="0" y="0"/>
          <a:chExt cx="0" cy="0"/>
        </a:xfrm>
      </p:grpSpPr>
      <p:sp>
        <p:nvSpPr>
          <p:cNvPr id="948" name="Google Shape;948;p9"/>
          <p:cNvSpPr/>
          <p:nvPr/>
        </p:nvSpPr>
        <p:spPr>
          <a:xfrm flipH="1">
            <a:off x="5118007" y="3793120"/>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9"/>
          <p:cNvSpPr/>
          <p:nvPr/>
        </p:nvSpPr>
        <p:spPr>
          <a:xfrm>
            <a:off x="3521950" y="807212"/>
            <a:ext cx="438032" cy="375270"/>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0" name="Google Shape;950;p9"/>
          <p:cNvGrpSpPr/>
          <p:nvPr/>
        </p:nvGrpSpPr>
        <p:grpSpPr>
          <a:xfrm flipH="1" rot="-5400000">
            <a:off x="3593364" y="2384053"/>
            <a:ext cx="975606" cy="375398"/>
            <a:chOff x="997575" y="4473575"/>
            <a:chExt cx="182050" cy="70050"/>
          </a:xfrm>
        </p:grpSpPr>
        <p:sp>
          <p:nvSpPr>
            <p:cNvPr id="951" name="Google Shape;951;p9"/>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9"/>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9"/>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9"/>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9"/>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6" name="Google Shape;956;p9"/>
          <p:cNvSpPr/>
          <p:nvPr/>
        </p:nvSpPr>
        <p:spPr>
          <a:xfrm flipH="1" rot="5400000">
            <a:off x="603250" y="1166575"/>
            <a:ext cx="4061400" cy="2810400"/>
          </a:xfrm>
          <a:prstGeom prst="roundRect">
            <a:avLst>
              <a:gd fmla="val 50000" name="adj"/>
            </a:avLst>
          </a:prstGeom>
          <a:solidFill>
            <a:srgbClr val="262065">
              <a:alpha val="8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957" name="Google Shape;957;p9"/>
          <p:cNvSpPr/>
          <p:nvPr/>
        </p:nvSpPr>
        <p:spPr>
          <a:xfrm flipH="1" rot="5400000">
            <a:off x="4492500" y="1166575"/>
            <a:ext cx="4061400" cy="2810400"/>
          </a:xfrm>
          <a:prstGeom prst="roundRect">
            <a:avLst>
              <a:gd fmla="val 50000" name="adj"/>
            </a:avLst>
          </a:prstGeom>
          <a:solidFill>
            <a:srgbClr val="262065">
              <a:alpha val="8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958" name="Google Shape;958;p9"/>
          <p:cNvSpPr txBox="1"/>
          <p:nvPr>
            <p:ph idx="1" type="subTitle"/>
          </p:nvPr>
        </p:nvSpPr>
        <p:spPr>
          <a:xfrm>
            <a:off x="1440375" y="2275857"/>
            <a:ext cx="2453100" cy="12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959" name="Google Shape;959;p9"/>
          <p:cNvSpPr txBox="1"/>
          <p:nvPr>
            <p:ph idx="2" type="subTitle"/>
          </p:nvPr>
        </p:nvSpPr>
        <p:spPr>
          <a:xfrm>
            <a:off x="5288300" y="1616075"/>
            <a:ext cx="2453100" cy="52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b="1" sz="3000">
                <a:solidFill>
                  <a:schemeClr val="l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960" name="Google Shape;960;p9"/>
          <p:cNvSpPr txBox="1"/>
          <p:nvPr>
            <p:ph idx="3" type="subTitle"/>
          </p:nvPr>
        </p:nvSpPr>
        <p:spPr>
          <a:xfrm>
            <a:off x="5288300" y="2275857"/>
            <a:ext cx="2453100" cy="12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961" name="Google Shape;961;p9"/>
          <p:cNvSpPr/>
          <p:nvPr/>
        </p:nvSpPr>
        <p:spPr>
          <a:xfrm flipH="1">
            <a:off x="7831557" y="6892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9"/>
          <p:cNvSpPr/>
          <p:nvPr/>
        </p:nvSpPr>
        <p:spPr>
          <a:xfrm flipH="1">
            <a:off x="1228756" y="953348"/>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9"/>
          <p:cNvSpPr/>
          <p:nvPr/>
        </p:nvSpPr>
        <p:spPr>
          <a:xfrm flipH="1">
            <a:off x="4572000" y="918362"/>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9"/>
          <p:cNvSpPr/>
          <p:nvPr/>
        </p:nvSpPr>
        <p:spPr>
          <a:xfrm>
            <a:off x="664175" y="2703850"/>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9"/>
          <p:cNvSpPr/>
          <p:nvPr/>
        </p:nvSpPr>
        <p:spPr>
          <a:xfrm flipH="1">
            <a:off x="4572000" y="3904849"/>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9"/>
          <p:cNvSpPr/>
          <p:nvPr/>
        </p:nvSpPr>
        <p:spPr>
          <a:xfrm>
            <a:off x="8278391" y="3595376"/>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9"/>
          <p:cNvSpPr/>
          <p:nvPr/>
        </p:nvSpPr>
        <p:spPr>
          <a:xfrm>
            <a:off x="8196950" y="107132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9"/>
          <p:cNvSpPr/>
          <p:nvPr/>
        </p:nvSpPr>
        <p:spPr>
          <a:xfrm>
            <a:off x="636099" y="654238"/>
            <a:ext cx="152998" cy="152942"/>
          </a:xfrm>
          <a:custGeom>
            <a:rect b="b" l="l" r="r" t="t"/>
            <a:pathLst>
              <a:path extrusionOk="0" h="2779" w="2779">
                <a:moveTo>
                  <a:pt x="1389" y="1"/>
                </a:moveTo>
                <a:lnTo>
                  <a:pt x="0" y="1390"/>
                </a:lnTo>
                <a:lnTo>
                  <a:pt x="1389" y="2779"/>
                </a:lnTo>
                <a:lnTo>
                  <a:pt x="2778" y="1390"/>
                </a:lnTo>
                <a:lnTo>
                  <a:pt x="13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9"/>
          <p:cNvSpPr txBox="1"/>
          <p:nvPr>
            <p:ph type="title"/>
          </p:nvPr>
        </p:nvSpPr>
        <p:spPr>
          <a:xfrm>
            <a:off x="1441575" y="1615475"/>
            <a:ext cx="2450700" cy="53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0" name="Shape 970"/>
        <p:cNvGrpSpPr/>
        <p:nvPr/>
      </p:nvGrpSpPr>
      <p:grpSpPr>
        <a:xfrm>
          <a:off x="0" y="0"/>
          <a:ext cx="0" cy="0"/>
          <a:chOff x="0" y="0"/>
          <a:chExt cx="0" cy="0"/>
        </a:xfrm>
      </p:grpSpPr>
      <p:sp>
        <p:nvSpPr>
          <p:cNvPr id="971" name="Google Shape;971;p10"/>
          <p:cNvSpPr/>
          <p:nvPr/>
        </p:nvSpPr>
        <p:spPr>
          <a:xfrm>
            <a:off x="5262663" y="3972649"/>
            <a:ext cx="438032" cy="375270"/>
          </a:xfrm>
          <a:custGeom>
            <a:rect b="b" l="l" r="r" t="t"/>
            <a:pathLst>
              <a:path extrusionOk="0" h="5471" w="6386">
                <a:moveTo>
                  <a:pt x="2756" y="921"/>
                </a:moveTo>
                <a:cubicBezTo>
                  <a:pt x="3198" y="921"/>
                  <a:pt x="3648" y="1087"/>
                  <a:pt x="4011" y="1457"/>
                </a:cubicBezTo>
                <a:cubicBezTo>
                  <a:pt x="5153" y="2600"/>
                  <a:pt x="4347" y="4549"/>
                  <a:pt x="2734" y="4549"/>
                </a:cubicBezTo>
                <a:cubicBezTo>
                  <a:pt x="1748" y="4526"/>
                  <a:pt x="941" y="3720"/>
                  <a:pt x="941" y="2734"/>
                </a:cubicBezTo>
                <a:cubicBezTo>
                  <a:pt x="941" y="1643"/>
                  <a:pt x="1832" y="921"/>
                  <a:pt x="2756" y="921"/>
                </a:cubicBezTo>
                <a:close/>
                <a:moveTo>
                  <a:pt x="2734" y="1"/>
                </a:moveTo>
                <a:cubicBezTo>
                  <a:pt x="1233" y="1"/>
                  <a:pt x="0" y="1233"/>
                  <a:pt x="0" y="2734"/>
                </a:cubicBezTo>
                <a:cubicBezTo>
                  <a:pt x="0" y="4384"/>
                  <a:pt x="1350" y="5471"/>
                  <a:pt x="2751" y="5471"/>
                </a:cubicBezTo>
                <a:cubicBezTo>
                  <a:pt x="3423" y="5471"/>
                  <a:pt x="4108" y="5220"/>
                  <a:pt x="4660" y="4661"/>
                </a:cubicBezTo>
                <a:cubicBezTo>
                  <a:pt x="6385" y="2958"/>
                  <a:pt x="5176" y="1"/>
                  <a:pt x="27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0"/>
          <p:cNvSpPr/>
          <p:nvPr/>
        </p:nvSpPr>
        <p:spPr>
          <a:xfrm flipH="1">
            <a:off x="7356657" y="835007"/>
            <a:ext cx="439541" cy="376436"/>
          </a:xfrm>
          <a:custGeom>
            <a:rect b="b" l="l" r="r" t="t"/>
            <a:pathLst>
              <a:path extrusionOk="0" h="5488" w="6408">
                <a:moveTo>
                  <a:pt x="3674" y="940"/>
                </a:moveTo>
                <a:cubicBezTo>
                  <a:pt x="4660" y="940"/>
                  <a:pt x="5467" y="1746"/>
                  <a:pt x="5467" y="2755"/>
                </a:cubicBezTo>
                <a:cubicBezTo>
                  <a:pt x="5467" y="3834"/>
                  <a:pt x="4569" y="4552"/>
                  <a:pt x="3642" y="4552"/>
                </a:cubicBezTo>
                <a:cubicBezTo>
                  <a:pt x="3203" y="4552"/>
                  <a:pt x="2757" y="4391"/>
                  <a:pt x="2397" y="4031"/>
                </a:cubicBezTo>
                <a:cubicBezTo>
                  <a:pt x="1255" y="2889"/>
                  <a:pt x="2061" y="940"/>
                  <a:pt x="3674" y="940"/>
                </a:cubicBezTo>
                <a:close/>
                <a:moveTo>
                  <a:pt x="3637" y="1"/>
                </a:moveTo>
                <a:cubicBezTo>
                  <a:pt x="2965" y="1"/>
                  <a:pt x="2281" y="249"/>
                  <a:pt x="1725" y="805"/>
                </a:cubicBezTo>
                <a:cubicBezTo>
                  <a:pt x="0" y="2530"/>
                  <a:pt x="1232" y="5488"/>
                  <a:pt x="3674" y="5488"/>
                </a:cubicBezTo>
                <a:cubicBezTo>
                  <a:pt x="5175" y="5488"/>
                  <a:pt x="6407" y="4256"/>
                  <a:pt x="6407" y="2755"/>
                </a:cubicBezTo>
                <a:cubicBezTo>
                  <a:pt x="6407" y="1100"/>
                  <a:pt x="5050" y="1"/>
                  <a:pt x="36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3" name="Google Shape;973;p10"/>
          <p:cNvGrpSpPr/>
          <p:nvPr/>
        </p:nvGrpSpPr>
        <p:grpSpPr>
          <a:xfrm rot="-5400000">
            <a:off x="4441150" y="2384053"/>
            <a:ext cx="975606" cy="375398"/>
            <a:chOff x="997575" y="4473575"/>
            <a:chExt cx="182050" cy="70050"/>
          </a:xfrm>
        </p:grpSpPr>
        <p:sp>
          <p:nvSpPr>
            <p:cNvPr id="974" name="Google Shape;974;p10"/>
            <p:cNvSpPr/>
            <p:nvPr/>
          </p:nvSpPr>
          <p:spPr>
            <a:xfrm>
              <a:off x="1163925" y="4473575"/>
              <a:ext cx="15700" cy="70050"/>
            </a:xfrm>
            <a:custGeom>
              <a:rect b="b" l="l" r="r" t="t"/>
              <a:pathLst>
                <a:path extrusionOk="0" h="2802" w="628">
                  <a:moveTo>
                    <a:pt x="0" y="1"/>
                  </a:moveTo>
                  <a:lnTo>
                    <a:pt x="0" y="2801"/>
                  </a:lnTo>
                  <a:lnTo>
                    <a:pt x="627" y="2801"/>
                  </a:lnTo>
                  <a:lnTo>
                    <a:pt x="627"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0"/>
            <p:cNvSpPr/>
            <p:nvPr/>
          </p:nvSpPr>
          <p:spPr>
            <a:xfrm>
              <a:off x="11224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0"/>
            <p:cNvSpPr/>
            <p:nvPr/>
          </p:nvSpPr>
          <p:spPr>
            <a:xfrm>
              <a:off x="1081025" y="4473575"/>
              <a:ext cx="15150" cy="70050"/>
            </a:xfrm>
            <a:custGeom>
              <a:rect b="b" l="l" r="r" t="t"/>
              <a:pathLst>
                <a:path extrusionOk="0" h="2802" w="606">
                  <a:moveTo>
                    <a:pt x="0" y="1"/>
                  </a:moveTo>
                  <a:lnTo>
                    <a:pt x="0" y="2801"/>
                  </a:lnTo>
                  <a:lnTo>
                    <a:pt x="605" y="2801"/>
                  </a:lnTo>
                  <a:lnTo>
                    <a:pt x="605"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0"/>
            <p:cNvSpPr/>
            <p:nvPr/>
          </p:nvSpPr>
          <p:spPr>
            <a:xfrm>
              <a:off x="103902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0"/>
            <p:cNvSpPr/>
            <p:nvPr/>
          </p:nvSpPr>
          <p:spPr>
            <a:xfrm>
              <a:off x="997575" y="4473575"/>
              <a:ext cx="15700" cy="70050"/>
            </a:xfrm>
            <a:custGeom>
              <a:rect b="b" l="l" r="r" t="t"/>
              <a:pathLst>
                <a:path extrusionOk="0" h="2802" w="628">
                  <a:moveTo>
                    <a:pt x="0" y="1"/>
                  </a:moveTo>
                  <a:lnTo>
                    <a:pt x="0" y="2801"/>
                  </a:lnTo>
                  <a:lnTo>
                    <a:pt x="628" y="2801"/>
                  </a:lnTo>
                  <a:lnTo>
                    <a:pt x="628" y="1"/>
                  </a:lnTo>
                  <a:close/>
                </a:path>
              </a:pathLst>
            </a:custGeom>
            <a:solidFill>
              <a:srgbClr val="EC1C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9" name="Google Shape;979;p10"/>
          <p:cNvSpPr/>
          <p:nvPr/>
        </p:nvSpPr>
        <p:spPr>
          <a:xfrm flipH="1" rot="5400000">
            <a:off x="4379038" y="1100325"/>
            <a:ext cx="4023900" cy="2904900"/>
          </a:xfrm>
          <a:prstGeom prst="roundRect">
            <a:avLst>
              <a:gd fmla="val 50000" name="adj"/>
            </a:avLst>
          </a:prstGeom>
          <a:solidFill>
            <a:srgbClr val="262065">
              <a:alpha val="8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980" name="Google Shape;980;p10"/>
          <p:cNvSpPr/>
          <p:nvPr/>
        </p:nvSpPr>
        <p:spPr>
          <a:xfrm>
            <a:off x="747250" y="4498650"/>
            <a:ext cx="7684172" cy="190448"/>
          </a:xfrm>
          <a:custGeom>
            <a:rect b="b" l="l" r="r" t="t"/>
            <a:pathLst>
              <a:path extrusionOk="0" h="2587" w="21709">
                <a:moveTo>
                  <a:pt x="5332" y="1"/>
                </a:moveTo>
                <a:cubicBezTo>
                  <a:pt x="4391" y="1"/>
                  <a:pt x="3450" y="46"/>
                  <a:pt x="2510" y="135"/>
                </a:cubicBezTo>
                <a:cubicBezTo>
                  <a:pt x="2039" y="202"/>
                  <a:pt x="1569" y="314"/>
                  <a:pt x="1121" y="471"/>
                </a:cubicBezTo>
                <a:cubicBezTo>
                  <a:pt x="1053" y="471"/>
                  <a:pt x="986" y="516"/>
                  <a:pt x="941" y="561"/>
                </a:cubicBezTo>
                <a:cubicBezTo>
                  <a:pt x="695" y="830"/>
                  <a:pt x="1501" y="942"/>
                  <a:pt x="1748" y="1076"/>
                </a:cubicBezTo>
                <a:cubicBezTo>
                  <a:pt x="1770" y="1076"/>
                  <a:pt x="1770" y="1099"/>
                  <a:pt x="1770" y="1099"/>
                </a:cubicBezTo>
                <a:cubicBezTo>
                  <a:pt x="1770" y="1121"/>
                  <a:pt x="1748" y="1121"/>
                  <a:pt x="1748" y="1121"/>
                </a:cubicBezTo>
                <a:cubicBezTo>
                  <a:pt x="1501" y="1188"/>
                  <a:pt x="1233" y="1233"/>
                  <a:pt x="964" y="1278"/>
                </a:cubicBezTo>
                <a:cubicBezTo>
                  <a:pt x="717" y="1323"/>
                  <a:pt x="471" y="1390"/>
                  <a:pt x="224" y="1502"/>
                </a:cubicBezTo>
                <a:cubicBezTo>
                  <a:pt x="135" y="1547"/>
                  <a:pt x="45" y="1591"/>
                  <a:pt x="23" y="1659"/>
                </a:cubicBezTo>
                <a:cubicBezTo>
                  <a:pt x="0" y="1793"/>
                  <a:pt x="224" y="1860"/>
                  <a:pt x="404" y="1905"/>
                </a:cubicBezTo>
                <a:cubicBezTo>
                  <a:pt x="1188" y="2062"/>
                  <a:pt x="1949" y="2174"/>
                  <a:pt x="2734" y="2219"/>
                </a:cubicBezTo>
                <a:cubicBezTo>
                  <a:pt x="5300" y="2466"/>
                  <a:pt x="7874" y="2587"/>
                  <a:pt x="10446" y="2587"/>
                </a:cubicBezTo>
                <a:cubicBezTo>
                  <a:pt x="12074" y="2587"/>
                  <a:pt x="13701" y="2538"/>
                  <a:pt x="15324" y="2443"/>
                </a:cubicBezTo>
                <a:cubicBezTo>
                  <a:pt x="16265" y="2420"/>
                  <a:pt x="17206" y="2264"/>
                  <a:pt x="18124" y="1995"/>
                </a:cubicBezTo>
                <a:cubicBezTo>
                  <a:pt x="18393" y="1883"/>
                  <a:pt x="18684" y="1771"/>
                  <a:pt x="18976" y="1681"/>
                </a:cubicBezTo>
                <a:cubicBezTo>
                  <a:pt x="19782" y="1479"/>
                  <a:pt x="20723" y="1569"/>
                  <a:pt x="21462" y="1300"/>
                </a:cubicBezTo>
                <a:cubicBezTo>
                  <a:pt x="21530" y="1278"/>
                  <a:pt x="21597" y="1233"/>
                  <a:pt x="21664" y="1188"/>
                </a:cubicBezTo>
                <a:cubicBezTo>
                  <a:pt x="21709" y="1099"/>
                  <a:pt x="21619" y="987"/>
                  <a:pt x="21507" y="919"/>
                </a:cubicBezTo>
                <a:cubicBezTo>
                  <a:pt x="20880" y="539"/>
                  <a:pt x="20208" y="583"/>
                  <a:pt x="19424" y="516"/>
                </a:cubicBezTo>
                <a:cubicBezTo>
                  <a:pt x="18483" y="404"/>
                  <a:pt x="17542" y="337"/>
                  <a:pt x="16579" y="292"/>
                </a:cubicBezTo>
                <a:cubicBezTo>
                  <a:pt x="12837" y="135"/>
                  <a:pt x="9096" y="1"/>
                  <a:pt x="5332" y="1"/>
                </a:cubicBezTo>
                <a:close/>
              </a:path>
            </a:pathLst>
          </a:custGeom>
          <a:solidFill>
            <a:srgbClr val="FBDE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1" name="Google Shape;981;p10"/>
          <p:cNvGrpSpPr/>
          <p:nvPr/>
        </p:nvGrpSpPr>
        <p:grpSpPr>
          <a:xfrm flipH="1">
            <a:off x="2831239" y="2315808"/>
            <a:ext cx="1271185" cy="2258965"/>
            <a:chOff x="1332850" y="328725"/>
            <a:chExt cx="1200250" cy="2071875"/>
          </a:xfrm>
        </p:grpSpPr>
        <p:sp>
          <p:nvSpPr>
            <p:cNvPr id="982" name="Google Shape;982;p10"/>
            <p:cNvSpPr/>
            <p:nvPr/>
          </p:nvSpPr>
          <p:spPr>
            <a:xfrm>
              <a:off x="1336875" y="1510975"/>
              <a:ext cx="998550" cy="92825"/>
            </a:xfrm>
            <a:custGeom>
              <a:rect b="b" l="l" r="r" t="t"/>
              <a:pathLst>
                <a:path extrusionOk="0" h="3713" w="39942">
                  <a:moveTo>
                    <a:pt x="20011" y="1"/>
                  </a:moveTo>
                  <a:cubicBezTo>
                    <a:pt x="8957" y="1"/>
                    <a:pt x="0" y="889"/>
                    <a:pt x="0" y="1857"/>
                  </a:cubicBezTo>
                  <a:cubicBezTo>
                    <a:pt x="0" y="2906"/>
                    <a:pt x="8957" y="3713"/>
                    <a:pt x="20011" y="3713"/>
                  </a:cubicBezTo>
                  <a:cubicBezTo>
                    <a:pt x="30985" y="3713"/>
                    <a:pt x="39941" y="2906"/>
                    <a:pt x="39941" y="1857"/>
                  </a:cubicBezTo>
                  <a:cubicBezTo>
                    <a:pt x="39941" y="889"/>
                    <a:pt x="31146" y="1"/>
                    <a:pt x="2001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0"/>
            <p:cNvSpPr/>
            <p:nvPr/>
          </p:nvSpPr>
          <p:spPr>
            <a:xfrm>
              <a:off x="2412050" y="662000"/>
              <a:ext cx="121050" cy="104800"/>
            </a:xfrm>
            <a:custGeom>
              <a:rect b="b" l="l" r="r" t="t"/>
              <a:pathLst>
                <a:path extrusionOk="0" h="4192" w="4842">
                  <a:moveTo>
                    <a:pt x="2768" y="0"/>
                  </a:moveTo>
                  <a:cubicBezTo>
                    <a:pt x="2402" y="0"/>
                    <a:pt x="2031" y="99"/>
                    <a:pt x="1695" y="313"/>
                  </a:cubicBezTo>
                  <a:cubicBezTo>
                    <a:pt x="1534" y="393"/>
                    <a:pt x="1453" y="474"/>
                    <a:pt x="1292" y="555"/>
                  </a:cubicBezTo>
                  <a:cubicBezTo>
                    <a:pt x="323" y="1119"/>
                    <a:pt x="1" y="2491"/>
                    <a:pt x="565" y="3459"/>
                  </a:cubicBezTo>
                  <a:cubicBezTo>
                    <a:pt x="1009" y="3948"/>
                    <a:pt x="1599" y="4192"/>
                    <a:pt x="2188" y="4192"/>
                  </a:cubicBezTo>
                  <a:cubicBezTo>
                    <a:pt x="2670" y="4192"/>
                    <a:pt x="3151" y="4028"/>
                    <a:pt x="3551" y="3701"/>
                  </a:cubicBezTo>
                  <a:cubicBezTo>
                    <a:pt x="3793" y="3540"/>
                    <a:pt x="4035" y="3298"/>
                    <a:pt x="4277" y="3056"/>
                  </a:cubicBezTo>
                  <a:cubicBezTo>
                    <a:pt x="4761" y="2410"/>
                    <a:pt x="4842" y="1442"/>
                    <a:pt x="4358" y="716"/>
                  </a:cubicBezTo>
                  <a:cubicBezTo>
                    <a:pt x="3957" y="265"/>
                    <a:pt x="3369" y="0"/>
                    <a:pt x="2768"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0"/>
            <p:cNvSpPr/>
            <p:nvPr/>
          </p:nvSpPr>
          <p:spPr>
            <a:xfrm>
              <a:off x="2454425" y="661450"/>
              <a:ext cx="78675" cy="76950"/>
            </a:xfrm>
            <a:custGeom>
              <a:rect b="b" l="l" r="r" t="t"/>
              <a:pathLst>
                <a:path extrusionOk="0" h="3078" w="3147">
                  <a:moveTo>
                    <a:pt x="1128" y="0"/>
                  </a:moveTo>
                  <a:cubicBezTo>
                    <a:pt x="744" y="0"/>
                    <a:pt x="353" y="110"/>
                    <a:pt x="0" y="335"/>
                  </a:cubicBezTo>
                  <a:cubicBezTo>
                    <a:pt x="0" y="415"/>
                    <a:pt x="0" y="415"/>
                    <a:pt x="0" y="496"/>
                  </a:cubicBezTo>
                  <a:cubicBezTo>
                    <a:pt x="81" y="738"/>
                    <a:pt x="242" y="899"/>
                    <a:pt x="565" y="980"/>
                  </a:cubicBezTo>
                  <a:lnTo>
                    <a:pt x="1291" y="980"/>
                  </a:lnTo>
                  <a:cubicBezTo>
                    <a:pt x="1130" y="1141"/>
                    <a:pt x="968" y="1222"/>
                    <a:pt x="888" y="1383"/>
                  </a:cubicBezTo>
                  <a:cubicBezTo>
                    <a:pt x="726" y="1545"/>
                    <a:pt x="646" y="1787"/>
                    <a:pt x="726" y="2029"/>
                  </a:cubicBezTo>
                  <a:cubicBezTo>
                    <a:pt x="793" y="2296"/>
                    <a:pt x="1026" y="2453"/>
                    <a:pt x="1288" y="2453"/>
                  </a:cubicBezTo>
                  <a:cubicBezTo>
                    <a:pt x="1342" y="2453"/>
                    <a:pt x="1397" y="2446"/>
                    <a:pt x="1452" y="2432"/>
                  </a:cubicBezTo>
                  <a:cubicBezTo>
                    <a:pt x="1775" y="2352"/>
                    <a:pt x="2017" y="2190"/>
                    <a:pt x="2259" y="1948"/>
                  </a:cubicBezTo>
                  <a:lnTo>
                    <a:pt x="2259" y="1948"/>
                  </a:lnTo>
                  <a:cubicBezTo>
                    <a:pt x="2179" y="2190"/>
                    <a:pt x="2179" y="2513"/>
                    <a:pt x="2259" y="2755"/>
                  </a:cubicBezTo>
                  <a:cubicBezTo>
                    <a:pt x="2340" y="2836"/>
                    <a:pt x="2421" y="2997"/>
                    <a:pt x="2582" y="3078"/>
                  </a:cubicBezTo>
                  <a:cubicBezTo>
                    <a:pt x="3066" y="2432"/>
                    <a:pt x="3147" y="1464"/>
                    <a:pt x="2663" y="738"/>
                  </a:cubicBezTo>
                  <a:cubicBezTo>
                    <a:pt x="2274" y="252"/>
                    <a:pt x="1710" y="0"/>
                    <a:pt x="1128" y="0"/>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0"/>
            <p:cNvSpPr/>
            <p:nvPr/>
          </p:nvSpPr>
          <p:spPr>
            <a:xfrm>
              <a:off x="2238575" y="328725"/>
              <a:ext cx="104925" cy="115300"/>
            </a:xfrm>
            <a:custGeom>
              <a:rect b="b" l="l" r="r" t="t"/>
              <a:pathLst>
                <a:path extrusionOk="0" h="4612" w="4197">
                  <a:moveTo>
                    <a:pt x="2423" y="1"/>
                  </a:moveTo>
                  <a:cubicBezTo>
                    <a:pt x="1437" y="1"/>
                    <a:pt x="557" y="702"/>
                    <a:pt x="404" y="1621"/>
                  </a:cubicBezTo>
                  <a:cubicBezTo>
                    <a:pt x="323" y="1782"/>
                    <a:pt x="323" y="1944"/>
                    <a:pt x="323" y="2024"/>
                  </a:cubicBezTo>
                  <a:cubicBezTo>
                    <a:pt x="0" y="3154"/>
                    <a:pt x="727" y="4364"/>
                    <a:pt x="1856" y="4606"/>
                  </a:cubicBezTo>
                  <a:cubicBezTo>
                    <a:pt x="1904" y="4610"/>
                    <a:pt x="1952" y="4611"/>
                    <a:pt x="1999" y="4611"/>
                  </a:cubicBezTo>
                  <a:cubicBezTo>
                    <a:pt x="3073" y="4611"/>
                    <a:pt x="4038" y="3748"/>
                    <a:pt x="4115" y="2589"/>
                  </a:cubicBezTo>
                  <a:cubicBezTo>
                    <a:pt x="4196" y="2347"/>
                    <a:pt x="4196" y="2024"/>
                    <a:pt x="4115" y="1701"/>
                  </a:cubicBezTo>
                  <a:cubicBezTo>
                    <a:pt x="4035" y="895"/>
                    <a:pt x="3389" y="168"/>
                    <a:pt x="2582" y="7"/>
                  </a:cubicBezTo>
                  <a:cubicBezTo>
                    <a:pt x="2529" y="3"/>
                    <a:pt x="2476" y="1"/>
                    <a:pt x="2423" y="1"/>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0"/>
            <p:cNvSpPr/>
            <p:nvPr/>
          </p:nvSpPr>
          <p:spPr>
            <a:xfrm>
              <a:off x="2248650" y="328725"/>
              <a:ext cx="92825" cy="58700"/>
            </a:xfrm>
            <a:custGeom>
              <a:rect b="b" l="l" r="r" t="t"/>
              <a:pathLst>
                <a:path extrusionOk="0" h="2348" w="3713">
                  <a:moveTo>
                    <a:pt x="2020" y="1"/>
                  </a:moveTo>
                  <a:cubicBezTo>
                    <a:pt x="1042" y="1"/>
                    <a:pt x="231" y="702"/>
                    <a:pt x="1" y="1621"/>
                  </a:cubicBezTo>
                  <a:lnTo>
                    <a:pt x="81" y="1701"/>
                  </a:lnTo>
                  <a:cubicBezTo>
                    <a:pt x="182" y="1735"/>
                    <a:pt x="282" y="1754"/>
                    <a:pt x="382" y="1754"/>
                  </a:cubicBezTo>
                  <a:cubicBezTo>
                    <a:pt x="524" y="1754"/>
                    <a:pt x="666" y="1715"/>
                    <a:pt x="808" y="1621"/>
                  </a:cubicBezTo>
                  <a:cubicBezTo>
                    <a:pt x="1050" y="1540"/>
                    <a:pt x="1211" y="1298"/>
                    <a:pt x="1372" y="1137"/>
                  </a:cubicBezTo>
                  <a:lnTo>
                    <a:pt x="1372" y="1701"/>
                  </a:lnTo>
                  <a:cubicBezTo>
                    <a:pt x="1372" y="1944"/>
                    <a:pt x="1453" y="2186"/>
                    <a:pt x="1695" y="2266"/>
                  </a:cubicBezTo>
                  <a:cubicBezTo>
                    <a:pt x="1776" y="2320"/>
                    <a:pt x="1875" y="2347"/>
                    <a:pt x="1976" y="2347"/>
                  </a:cubicBezTo>
                  <a:cubicBezTo>
                    <a:pt x="2179" y="2347"/>
                    <a:pt x="2395" y="2239"/>
                    <a:pt x="2502" y="2024"/>
                  </a:cubicBezTo>
                  <a:cubicBezTo>
                    <a:pt x="2664" y="1782"/>
                    <a:pt x="2744" y="1459"/>
                    <a:pt x="2744" y="1137"/>
                  </a:cubicBezTo>
                  <a:cubicBezTo>
                    <a:pt x="2906" y="1379"/>
                    <a:pt x="3067" y="1540"/>
                    <a:pt x="3309" y="1621"/>
                  </a:cubicBezTo>
                  <a:cubicBezTo>
                    <a:pt x="3390" y="1701"/>
                    <a:pt x="3551" y="1701"/>
                    <a:pt x="3712" y="1701"/>
                  </a:cubicBezTo>
                  <a:cubicBezTo>
                    <a:pt x="3632" y="895"/>
                    <a:pt x="2986" y="168"/>
                    <a:pt x="2179" y="7"/>
                  </a:cubicBezTo>
                  <a:cubicBezTo>
                    <a:pt x="2126" y="3"/>
                    <a:pt x="2073" y="1"/>
                    <a:pt x="2020"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0"/>
            <p:cNvSpPr/>
            <p:nvPr/>
          </p:nvSpPr>
          <p:spPr>
            <a:xfrm>
              <a:off x="1332850" y="1555375"/>
              <a:ext cx="1002575" cy="845225"/>
            </a:xfrm>
            <a:custGeom>
              <a:rect b="b" l="l" r="r" t="t"/>
              <a:pathLst>
                <a:path extrusionOk="0" h="33809" w="40103">
                  <a:moveTo>
                    <a:pt x="0" y="0"/>
                  </a:moveTo>
                  <a:lnTo>
                    <a:pt x="7665" y="33809"/>
                  </a:lnTo>
                  <a:lnTo>
                    <a:pt x="34616" y="33809"/>
                  </a:lnTo>
                  <a:lnTo>
                    <a:pt x="40102" y="0"/>
                  </a:ln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0"/>
            <p:cNvSpPr/>
            <p:nvPr/>
          </p:nvSpPr>
          <p:spPr>
            <a:xfrm>
              <a:off x="1482100" y="433050"/>
              <a:ext cx="1012675" cy="1122350"/>
            </a:xfrm>
            <a:custGeom>
              <a:rect b="b" l="l" r="r" t="t"/>
              <a:pathLst>
                <a:path extrusionOk="0" h="44894" w="40507">
                  <a:moveTo>
                    <a:pt x="31782" y="1"/>
                  </a:moveTo>
                  <a:cubicBezTo>
                    <a:pt x="27565" y="1"/>
                    <a:pt x="29614" y="9713"/>
                    <a:pt x="29614" y="9713"/>
                  </a:cubicBezTo>
                  <a:cubicBezTo>
                    <a:pt x="29614" y="9713"/>
                    <a:pt x="23401" y="12053"/>
                    <a:pt x="22594" y="20767"/>
                  </a:cubicBezTo>
                  <a:cubicBezTo>
                    <a:pt x="22594" y="20767"/>
                    <a:pt x="20631" y="18412"/>
                    <a:pt x="17112" y="18412"/>
                  </a:cubicBezTo>
                  <a:cubicBezTo>
                    <a:pt x="14878" y="18412"/>
                    <a:pt x="12018" y="19360"/>
                    <a:pt x="8635" y="22461"/>
                  </a:cubicBezTo>
                  <a:cubicBezTo>
                    <a:pt x="1" y="30450"/>
                    <a:pt x="7989" y="44893"/>
                    <a:pt x="7989" y="44893"/>
                  </a:cubicBezTo>
                  <a:lnTo>
                    <a:pt x="18559" y="44893"/>
                  </a:lnTo>
                  <a:cubicBezTo>
                    <a:pt x="23239" y="39810"/>
                    <a:pt x="25499" y="32951"/>
                    <a:pt x="24611" y="26012"/>
                  </a:cubicBezTo>
                  <a:lnTo>
                    <a:pt x="24611" y="26012"/>
                  </a:lnTo>
                  <a:cubicBezTo>
                    <a:pt x="25752" y="26425"/>
                    <a:pt x="26930" y="26625"/>
                    <a:pt x="28096" y="26625"/>
                  </a:cubicBezTo>
                  <a:cubicBezTo>
                    <a:pt x="30804" y="26625"/>
                    <a:pt x="33449" y="25541"/>
                    <a:pt x="35423" y="23510"/>
                  </a:cubicBezTo>
                  <a:cubicBezTo>
                    <a:pt x="40507" y="18427"/>
                    <a:pt x="40023" y="10358"/>
                    <a:pt x="34132" y="9067"/>
                  </a:cubicBezTo>
                  <a:cubicBezTo>
                    <a:pt x="34132" y="9067"/>
                    <a:pt x="36957" y="675"/>
                    <a:pt x="32196" y="30"/>
                  </a:cubicBezTo>
                  <a:cubicBezTo>
                    <a:pt x="32052" y="10"/>
                    <a:pt x="31914" y="1"/>
                    <a:pt x="31782" y="1"/>
                  </a:cubicBezTo>
                  <a:close/>
                </a:path>
              </a:pathLst>
            </a:custGeom>
            <a:solidFill>
              <a:srgbClr val="2620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0"/>
            <p:cNvSpPr/>
            <p:nvPr/>
          </p:nvSpPr>
          <p:spPr>
            <a:xfrm>
              <a:off x="1764525" y="1143850"/>
              <a:ext cx="52475" cy="82725"/>
            </a:xfrm>
            <a:custGeom>
              <a:rect b="b" l="l" r="r" t="t"/>
              <a:pathLst>
                <a:path extrusionOk="0" h="3309" w="2099">
                  <a:moveTo>
                    <a:pt x="1211" y="0"/>
                  </a:moveTo>
                  <a:lnTo>
                    <a:pt x="1211" y="81"/>
                  </a:lnTo>
                  <a:lnTo>
                    <a:pt x="1130" y="323"/>
                  </a:lnTo>
                  <a:lnTo>
                    <a:pt x="888" y="807"/>
                  </a:lnTo>
                  <a:lnTo>
                    <a:pt x="807" y="969"/>
                  </a:lnTo>
                  <a:lnTo>
                    <a:pt x="646" y="646"/>
                  </a:lnTo>
                  <a:cubicBezTo>
                    <a:pt x="565" y="565"/>
                    <a:pt x="485" y="404"/>
                    <a:pt x="404" y="243"/>
                  </a:cubicBezTo>
                  <a:cubicBezTo>
                    <a:pt x="323" y="162"/>
                    <a:pt x="243" y="162"/>
                    <a:pt x="81" y="162"/>
                  </a:cubicBezTo>
                  <a:cubicBezTo>
                    <a:pt x="0" y="162"/>
                    <a:pt x="0" y="243"/>
                    <a:pt x="0" y="404"/>
                  </a:cubicBezTo>
                  <a:cubicBezTo>
                    <a:pt x="0" y="565"/>
                    <a:pt x="0" y="727"/>
                    <a:pt x="0" y="888"/>
                  </a:cubicBezTo>
                  <a:lnTo>
                    <a:pt x="81" y="1211"/>
                  </a:lnTo>
                  <a:cubicBezTo>
                    <a:pt x="81" y="1292"/>
                    <a:pt x="162" y="1534"/>
                    <a:pt x="243" y="1695"/>
                  </a:cubicBezTo>
                  <a:cubicBezTo>
                    <a:pt x="323" y="2098"/>
                    <a:pt x="485" y="2502"/>
                    <a:pt x="727" y="2986"/>
                  </a:cubicBezTo>
                  <a:lnTo>
                    <a:pt x="807" y="3309"/>
                  </a:lnTo>
                  <a:cubicBezTo>
                    <a:pt x="888" y="3228"/>
                    <a:pt x="969" y="3147"/>
                    <a:pt x="969" y="3067"/>
                  </a:cubicBezTo>
                  <a:cubicBezTo>
                    <a:pt x="1049" y="2905"/>
                    <a:pt x="1211" y="2744"/>
                    <a:pt x="1291" y="2502"/>
                  </a:cubicBezTo>
                  <a:cubicBezTo>
                    <a:pt x="1453" y="2179"/>
                    <a:pt x="1614" y="1695"/>
                    <a:pt x="1776" y="1372"/>
                  </a:cubicBezTo>
                  <a:lnTo>
                    <a:pt x="2018" y="888"/>
                  </a:lnTo>
                  <a:lnTo>
                    <a:pt x="2098" y="727"/>
                  </a:lnTo>
                  <a:cubicBezTo>
                    <a:pt x="2098" y="646"/>
                    <a:pt x="2018" y="646"/>
                    <a:pt x="2018" y="565"/>
                  </a:cubicBezTo>
                  <a:cubicBezTo>
                    <a:pt x="2018" y="485"/>
                    <a:pt x="2018" y="485"/>
                    <a:pt x="2018" y="404"/>
                  </a:cubicBezTo>
                  <a:cubicBezTo>
                    <a:pt x="1937" y="323"/>
                    <a:pt x="1937" y="243"/>
                    <a:pt x="1856" y="162"/>
                  </a:cubicBezTo>
                  <a:cubicBezTo>
                    <a:pt x="1776" y="162"/>
                    <a:pt x="1695" y="81"/>
                    <a:pt x="1614" y="81"/>
                  </a:cubicBezTo>
                  <a:lnTo>
                    <a:pt x="1453"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0"/>
            <p:cNvSpPr/>
            <p:nvPr/>
          </p:nvSpPr>
          <p:spPr>
            <a:xfrm>
              <a:off x="1885550" y="1317825"/>
              <a:ext cx="38350" cy="48450"/>
            </a:xfrm>
            <a:custGeom>
              <a:rect b="b" l="l" r="r" t="t"/>
              <a:pathLst>
                <a:path extrusionOk="0" h="1938" w="1534">
                  <a:moveTo>
                    <a:pt x="162" y="1"/>
                  </a:moveTo>
                  <a:cubicBezTo>
                    <a:pt x="102" y="1"/>
                    <a:pt x="41" y="21"/>
                    <a:pt x="1" y="61"/>
                  </a:cubicBezTo>
                  <a:cubicBezTo>
                    <a:pt x="1" y="142"/>
                    <a:pt x="1" y="142"/>
                    <a:pt x="1" y="223"/>
                  </a:cubicBezTo>
                  <a:cubicBezTo>
                    <a:pt x="1" y="304"/>
                    <a:pt x="1" y="465"/>
                    <a:pt x="1" y="546"/>
                  </a:cubicBezTo>
                  <a:cubicBezTo>
                    <a:pt x="1" y="788"/>
                    <a:pt x="81" y="1030"/>
                    <a:pt x="162" y="1272"/>
                  </a:cubicBezTo>
                  <a:cubicBezTo>
                    <a:pt x="162" y="1514"/>
                    <a:pt x="243" y="1675"/>
                    <a:pt x="404" y="1756"/>
                  </a:cubicBezTo>
                  <a:cubicBezTo>
                    <a:pt x="485" y="1837"/>
                    <a:pt x="566" y="1917"/>
                    <a:pt x="646" y="1917"/>
                  </a:cubicBezTo>
                  <a:cubicBezTo>
                    <a:pt x="727" y="1917"/>
                    <a:pt x="747" y="1937"/>
                    <a:pt x="767" y="1937"/>
                  </a:cubicBezTo>
                  <a:cubicBezTo>
                    <a:pt x="787" y="1937"/>
                    <a:pt x="808" y="1917"/>
                    <a:pt x="888" y="1837"/>
                  </a:cubicBezTo>
                  <a:cubicBezTo>
                    <a:pt x="969" y="1595"/>
                    <a:pt x="1130" y="1433"/>
                    <a:pt x="1211" y="1272"/>
                  </a:cubicBezTo>
                  <a:lnTo>
                    <a:pt x="1453" y="868"/>
                  </a:lnTo>
                  <a:lnTo>
                    <a:pt x="1534" y="707"/>
                  </a:lnTo>
                  <a:lnTo>
                    <a:pt x="1372" y="707"/>
                  </a:lnTo>
                  <a:cubicBezTo>
                    <a:pt x="1453" y="626"/>
                    <a:pt x="1453" y="546"/>
                    <a:pt x="1372" y="546"/>
                  </a:cubicBezTo>
                  <a:cubicBezTo>
                    <a:pt x="1372" y="465"/>
                    <a:pt x="1292" y="384"/>
                    <a:pt x="1292" y="384"/>
                  </a:cubicBezTo>
                  <a:cubicBezTo>
                    <a:pt x="1211" y="304"/>
                    <a:pt x="1130" y="223"/>
                    <a:pt x="1050" y="223"/>
                  </a:cubicBezTo>
                  <a:lnTo>
                    <a:pt x="808" y="142"/>
                  </a:lnTo>
                  <a:lnTo>
                    <a:pt x="646" y="142"/>
                  </a:lnTo>
                  <a:lnTo>
                    <a:pt x="646" y="223"/>
                  </a:lnTo>
                  <a:lnTo>
                    <a:pt x="566" y="223"/>
                  </a:lnTo>
                  <a:cubicBezTo>
                    <a:pt x="566" y="239"/>
                    <a:pt x="562" y="245"/>
                    <a:pt x="557" y="245"/>
                  </a:cubicBezTo>
                  <a:cubicBezTo>
                    <a:pt x="537" y="245"/>
                    <a:pt x="485" y="142"/>
                    <a:pt x="485" y="142"/>
                  </a:cubicBezTo>
                  <a:cubicBezTo>
                    <a:pt x="404" y="142"/>
                    <a:pt x="324" y="61"/>
                    <a:pt x="324" y="61"/>
                  </a:cubicBezTo>
                  <a:cubicBezTo>
                    <a:pt x="283" y="21"/>
                    <a:pt x="223" y="1"/>
                    <a:pt x="162"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0"/>
            <p:cNvSpPr/>
            <p:nvPr/>
          </p:nvSpPr>
          <p:spPr>
            <a:xfrm>
              <a:off x="1925900" y="1047025"/>
              <a:ext cx="42400" cy="56000"/>
            </a:xfrm>
            <a:custGeom>
              <a:rect b="b" l="l" r="r" t="t"/>
              <a:pathLst>
                <a:path extrusionOk="0" h="2240" w="1696">
                  <a:moveTo>
                    <a:pt x="807" y="0"/>
                  </a:moveTo>
                  <a:lnTo>
                    <a:pt x="727" y="162"/>
                  </a:lnTo>
                  <a:lnTo>
                    <a:pt x="565" y="485"/>
                  </a:lnTo>
                  <a:lnTo>
                    <a:pt x="323" y="888"/>
                  </a:lnTo>
                  <a:lnTo>
                    <a:pt x="292" y="981"/>
                  </a:lnTo>
                  <a:lnTo>
                    <a:pt x="292" y="981"/>
                  </a:lnTo>
                  <a:cubicBezTo>
                    <a:pt x="249" y="969"/>
                    <a:pt x="205" y="969"/>
                    <a:pt x="162" y="969"/>
                  </a:cubicBezTo>
                  <a:cubicBezTo>
                    <a:pt x="162" y="969"/>
                    <a:pt x="81" y="1049"/>
                    <a:pt x="81" y="1049"/>
                  </a:cubicBezTo>
                  <a:cubicBezTo>
                    <a:pt x="1" y="1211"/>
                    <a:pt x="1" y="1291"/>
                    <a:pt x="1" y="1372"/>
                  </a:cubicBezTo>
                  <a:lnTo>
                    <a:pt x="1" y="1614"/>
                  </a:lnTo>
                  <a:cubicBezTo>
                    <a:pt x="1" y="1695"/>
                    <a:pt x="1" y="1776"/>
                    <a:pt x="1" y="1937"/>
                  </a:cubicBezTo>
                  <a:cubicBezTo>
                    <a:pt x="81" y="2018"/>
                    <a:pt x="162" y="2098"/>
                    <a:pt x="243" y="2179"/>
                  </a:cubicBezTo>
                  <a:cubicBezTo>
                    <a:pt x="323" y="2219"/>
                    <a:pt x="404" y="2240"/>
                    <a:pt x="485" y="2240"/>
                  </a:cubicBezTo>
                  <a:cubicBezTo>
                    <a:pt x="565" y="2240"/>
                    <a:pt x="646" y="2219"/>
                    <a:pt x="727" y="2179"/>
                  </a:cubicBezTo>
                  <a:cubicBezTo>
                    <a:pt x="888" y="2098"/>
                    <a:pt x="969" y="2018"/>
                    <a:pt x="1050" y="1856"/>
                  </a:cubicBezTo>
                  <a:lnTo>
                    <a:pt x="1292" y="1453"/>
                  </a:lnTo>
                  <a:lnTo>
                    <a:pt x="1534" y="1049"/>
                  </a:lnTo>
                  <a:lnTo>
                    <a:pt x="1695" y="807"/>
                  </a:lnTo>
                  <a:lnTo>
                    <a:pt x="1695" y="646"/>
                  </a:lnTo>
                  <a:cubicBezTo>
                    <a:pt x="1695" y="646"/>
                    <a:pt x="1695" y="565"/>
                    <a:pt x="1614" y="565"/>
                  </a:cubicBezTo>
                  <a:cubicBezTo>
                    <a:pt x="1614" y="485"/>
                    <a:pt x="1614" y="485"/>
                    <a:pt x="1534" y="404"/>
                  </a:cubicBezTo>
                  <a:cubicBezTo>
                    <a:pt x="1534" y="323"/>
                    <a:pt x="1453" y="323"/>
                    <a:pt x="1453" y="242"/>
                  </a:cubicBezTo>
                  <a:cubicBezTo>
                    <a:pt x="1372" y="242"/>
                    <a:pt x="1292" y="162"/>
                    <a:pt x="1211" y="162"/>
                  </a:cubicBezTo>
                  <a:lnTo>
                    <a:pt x="969"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0"/>
            <p:cNvSpPr/>
            <p:nvPr/>
          </p:nvSpPr>
          <p:spPr>
            <a:xfrm>
              <a:off x="1712075" y="1355650"/>
              <a:ext cx="34325" cy="44425"/>
            </a:xfrm>
            <a:custGeom>
              <a:rect b="b" l="l" r="r" t="t"/>
              <a:pathLst>
                <a:path extrusionOk="0" h="1777" w="1373">
                  <a:moveTo>
                    <a:pt x="323" y="1"/>
                  </a:moveTo>
                  <a:cubicBezTo>
                    <a:pt x="323" y="1"/>
                    <a:pt x="323" y="82"/>
                    <a:pt x="323" y="82"/>
                  </a:cubicBezTo>
                  <a:lnTo>
                    <a:pt x="162" y="82"/>
                  </a:lnTo>
                  <a:cubicBezTo>
                    <a:pt x="81" y="82"/>
                    <a:pt x="1" y="162"/>
                    <a:pt x="1" y="243"/>
                  </a:cubicBezTo>
                  <a:cubicBezTo>
                    <a:pt x="1" y="324"/>
                    <a:pt x="1" y="404"/>
                    <a:pt x="1" y="485"/>
                  </a:cubicBezTo>
                  <a:cubicBezTo>
                    <a:pt x="1" y="566"/>
                    <a:pt x="1" y="646"/>
                    <a:pt x="1" y="808"/>
                  </a:cubicBezTo>
                  <a:cubicBezTo>
                    <a:pt x="81" y="888"/>
                    <a:pt x="81" y="1050"/>
                    <a:pt x="81" y="1130"/>
                  </a:cubicBezTo>
                  <a:lnTo>
                    <a:pt x="323" y="1776"/>
                  </a:lnTo>
                  <a:lnTo>
                    <a:pt x="888" y="1211"/>
                  </a:lnTo>
                  <a:cubicBezTo>
                    <a:pt x="969" y="1130"/>
                    <a:pt x="1049" y="1050"/>
                    <a:pt x="1130" y="888"/>
                  </a:cubicBezTo>
                  <a:cubicBezTo>
                    <a:pt x="1130" y="808"/>
                    <a:pt x="1211" y="646"/>
                    <a:pt x="1292" y="566"/>
                  </a:cubicBezTo>
                  <a:cubicBezTo>
                    <a:pt x="1292" y="485"/>
                    <a:pt x="1292" y="404"/>
                    <a:pt x="1372" y="243"/>
                  </a:cubicBezTo>
                  <a:lnTo>
                    <a:pt x="1372" y="162"/>
                  </a:lnTo>
                  <a:lnTo>
                    <a:pt x="1211" y="162"/>
                  </a:lnTo>
                  <a:lnTo>
                    <a:pt x="1130" y="82"/>
                  </a:lnTo>
                  <a:cubicBezTo>
                    <a:pt x="1049" y="1"/>
                    <a:pt x="969" y="1"/>
                    <a:pt x="969"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0"/>
            <p:cNvSpPr/>
            <p:nvPr/>
          </p:nvSpPr>
          <p:spPr>
            <a:xfrm>
              <a:off x="2113500" y="893725"/>
              <a:ext cx="34325" cy="42375"/>
            </a:xfrm>
            <a:custGeom>
              <a:rect b="b" l="l" r="r" t="t"/>
              <a:pathLst>
                <a:path extrusionOk="0" h="1695" w="1373">
                  <a:moveTo>
                    <a:pt x="969" y="0"/>
                  </a:moveTo>
                  <a:cubicBezTo>
                    <a:pt x="888" y="81"/>
                    <a:pt x="808" y="81"/>
                    <a:pt x="727" y="161"/>
                  </a:cubicBezTo>
                  <a:cubicBezTo>
                    <a:pt x="727" y="242"/>
                    <a:pt x="646" y="323"/>
                    <a:pt x="565" y="403"/>
                  </a:cubicBezTo>
                  <a:cubicBezTo>
                    <a:pt x="485" y="565"/>
                    <a:pt x="404" y="807"/>
                    <a:pt x="323" y="968"/>
                  </a:cubicBezTo>
                  <a:cubicBezTo>
                    <a:pt x="243" y="1210"/>
                    <a:pt x="162" y="1372"/>
                    <a:pt x="81" y="1614"/>
                  </a:cubicBezTo>
                  <a:lnTo>
                    <a:pt x="1" y="1694"/>
                  </a:lnTo>
                  <a:lnTo>
                    <a:pt x="1130" y="1694"/>
                  </a:lnTo>
                  <a:cubicBezTo>
                    <a:pt x="1211" y="1614"/>
                    <a:pt x="1211" y="1614"/>
                    <a:pt x="1292" y="1533"/>
                  </a:cubicBezTo>
                  <a:cubicBezTo>
                    <a:pt x="1372" y="1533"/>
                    <a:pt x="1372" y="1452"/>
                    <a:pt x="1372" y="1372"/>
                  </a:cubicBezTo>
                  <a:cubicBezTo>
                    <a:pt x="1372" y="1291"/>
                    <a:pt x="1372" y="1210"/>
                    <a:pt x="1372" y="1130"/>
                  </a:cubicBezTo>
                  <a:lnTo>
                    <a:pt x="1372" y="726"/>
                  </a:lnTo>
                  <a:lnTo>
                    <a:pt x="1292" y="726"/>
                  </a:lnTo>
                  <a:cubicBezTo>
                    <a:pt x="1372" y="646"/>
                    <a:pt x="1372" y="484"/>
                    <a:pt x="1292" y="403"/>
                  </a:cubicBezTo>
                  <a:cubicBezTo>
                    <a:pt x="1292" y="323"/>
                    <a:pt x="1292" y="242"/>
                    <a:pt x="1211" y="161"/>
                  </a:cubicBezTo>
                  <a:cubicBezTo>
                    <a:pt x="1211" y="81"/>
                    <a:pt x="1130" y="0"/>
                    <a:pt x="1050" y="0"/>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0"/>
            <p:cNvSpPr/>
            <p:nvPr/>
          </p:nvSpPr>
          <p:spPr>
            <a:xfrm>
              <a:off x="2266800" y="895725"/>
              <a:ext cx="66600" cy="48450"/>
            </a:xfrm>
            <a:custGeom>
              <a:rect b="b" l="l" r="r" t="t"/>
              <a:pathLst>
                <a:path extrusionOk="0" h="1938" w="2664">
                  <a:moveTo>
                    <a:pt x="646" y="1"/>
                  </a:moveTo>
                  <a:lnTo>
                    <a:pt x="324" y="404"/>
                  </a:lnTo>
                  <a:cubicBezTo>
                    <a:pt x="162" y="727"/>
                    <a:pt x="1" y="1130"/>
                    <a:pt x="1" y="1534"/>
                  </a:cubicBezTo>
                  <a:cubicBezTo>
                    <a:pt x="1" y="1614"/>
                    <a:pt x="82" y="1776"/>
                    <a:pt x="243" y="1776"/>
                  </a:cubicBezTo>
                  <a:cubicBezTo>
                    <a:pt x="324" y="1857"/>
                    <a:pt x="404" y="1937"/>
                    <a:pt x="566" y="1937"/>
                  </a:cubicBezTo>
                  <a:cubicBezTo>
                    <a:pt x="727" y="1937"/>
                    <a:pt x="889" y="1857"/>
                    <a:pt x="1050" y="1776"/>
                  </a:cubicBezTo>
                  <a:lnTo>
                    <a:pt x="1453" y="1614"/>
                  </a:lnTo>
                  <a:lnTo>
                    <a:pt x="2018" y="1453"/>
                  </a:lnTo>
                  <a:lnTo>
                    <a:pt x="2341" y="1292"/>
                  </a:lnTo>
                  <a:lnTo>
                    <a:pt x="2502" y="1211"/>
                  </a:lnTo>
                  <a:cubicBezTo>
                    <a:pt x="2502" y="1211"/>
                    <a:pt x="2583" y="1211"/>
                    <a:pt x="2583" y="1130"/>
                  </a:cubicBezTo>
                  <a:cubicBezTo>
                    <a:pt x="2583" y="1050"/>
                    <a:pt x="2664" y="1050"/>
                    <a:pt x="2664" y="969"/>
                  </a:cubicBezTo>
                  <a:cubicBezTo>
                    <a:pt x="2664" y="888"/>
                    <a:pt x="2664" y="808"/>
                    <a:pt x="2664" y="727"/>
                  </a:cubicBezTo>
                  <a:cubicBezTo>
                    <a:pt x="2664" y="646"/>
                    <a:pt x="2583" y="566"/>
                    <a:pt x="2583" y="485"/>
                  </a:cubicBezTo>
                  <a:cubicBezTo>
                    <a:pt x="2583" y="404"/>
                    <a:pt x="2502" y="323"/>
                    <a:pt x="2502" y="323"/>
                  </a:cubicBezTo>
                  <a:cubicBezTo>
                    <a:pt x="2422" y="243"/>
                    <a:pt x="2422" y="243"/>
                    <a:pt x="2422" y="162"/>
                  </a:cubicBezTo>
                  <a:lnTo>
                    <a:pt x="2260" y="162"/>
                  </a:lnTo>
                  <a:lnTo>
                    <a:pt x="2018" y="323"/>
                  </a:lnTo>
                  <a:lnTo>
                    <a:pt x="1615" y="404"/>
                  </a:lnTo>
                  <a:lnTo>
                    <a:pt x="1131" y="646"/>
                  </a:lnTo>
                  <a:lnTo>
                    <a:pt x="969" y="727"/>
                  </a:lnTo>
                  <a:lnTo>
                    <a:pt x="808" y="727"/>
                  </a:lnTo>
                  <a:cubicBezTo>
                    <a:pt x="727" y="727"/>
                    <a:pt x="727" y="566"/>
                    <a:pt x="727" y="485"/>
                  </a:cubicBezTo>
                  <a:lnTo>
                    <a:pt x="646" y="485"/>
                  </a:lnTo>
                  <a:cubicBezTo>
                    <a:pt x="646" y="485"/>
                    <a:pt x="646" y="485"/>
                    <a:pt x="646" y="404"/>
                  </a:cubicBezTo>
                  <a:lnTo>
                    <a:pt x="646"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0"/>
            <p:cNvSpPr/>
            <p:nvPr/>
          </p:nvSpPr>
          <p:spPr>
            <a:xfrm>
              <a:off x="2232525" y="735525"/>
              <a:ext cx="48425" cy="51300"/>
            </a:xfrm>
            <a:custGeom>
              <a:rect b="b" l="l" r="r" t="t"/>
              <a:pathLst>
                <a:path extrusionOk="0" h="2052" w="1937">
                  <a:moveTo>
                    <a:pt x="575" y="1"/>
                  </a:moveTo>
                  <a:cubicBezTo>
                    <a:pt x="518" y="1"/>
                    <a:pt x="461" y="58"/>
                    <a:pt x="404" y="115"/>
                  </a:cubicBezTo>
                  <a:cubicBezTo>
                    <a:pt x="323" y="196"/>
                    <a:pt x="242" y="276"/>
                    <a:pt x="242" y="438"/>
                  </a:cubicBezTo>
                  <a:cubicBezTo>
                    <a:pt x="162" y="680"/>
                    <a:pt x="81" y="922"/>
                    <a:pt x="81" y="1164"/>
                  </a:cubicBezTo>
                  <a:cubicBezTo>
                    <a:pt x="0" y="1406"/>
                    <a:pt x="0" y="1729"/>
                    <a:pt x="0" y="2051"/>
                  </a:cubicBezTo>
                  <a:cubicBezTo>
                    <a:pt x="162" y="1971"/>
                    <a:pt x="484" y="1890"/>
                    <a:pt x="646" y="1809"/>
                  </a:cubicBezTo>
                  <a:cubicBezTo>
                    <a:pt x="888" y="1729"/>
                    <a:pt x="1130" y="1648"/>
                    <a:pt x="1372" y="1487"/>
                  </a:cubicBezTo>
                  <a:cubicBezTo>
                    <a:pt x="1533" y="1406"/>
                    <a:pt x="1695" y="1245"/>
                    <a:pt x="1856" y="1083"/>
                  </a:cubicBezTo>
                  <a:lnTo>
                    <a:pt x="1937" y="922"/>
                  </a:lnTo>
                  <a:cubicBezTo>
                    <a:pt x="1937" y="922"/>
                    <a:pt x="1937" y="841"/>
                    <a:pt x="1856" y="841"/>
                  </a:cubicBezTo>
                  <a:cubicBezTo>
                    <a:pt x="1856" y="760"/>
                    <a:pt x="1856" y="760"/>
                    <a:pt x="1856" y="680"/>
                  </a:cubicBezTo>
                  <a:cubicBezTo>
                    <a:pt x="1856" y="599"/>
                    <a:pt x="1775" y="518"/>
                    <a:pt x="1775" y="518"/>
                  </a:cubicBezTo>
                  <a:cubicBezTo>
                    <a:pt x="1695" y="438"/>
                    <a:pt x="1614" y="357"/>
                    <a:pt x="1533" y="276"/>
                  </a:cubicBezTo>
                  <a:lnTo>
                    <a:pt x="1372" y="196"/>
                  </a:lnTo>
                  <a:lnTo>
                    <a:pt x="1211" y="196"/>
                  </a:lnTo>
                  <a:cubicBezTo>
                    <a:pt x="1130" y="276"/>
                    <a:pt x="1130" y="276"/>
                    <a:pt x="1049" y="357"/>
                  </a:cubicBezTo>
                  <a:lnTo>
                    <a:pt x="969" y="438"/>
                  </a:lnTo>
                  <a:lnTo>
                    <a:pt x="888" y="438"/>
                  </a:lnTo>
                  <a:cubicBezTo>
                    <a:pt x="888" y="438"/>
                    <a:pt x="807" y="276"/>
                    <a:pt x="807" y="196"/>
                  </a:cubicBezTo>
                  <a:cubicBezTo>
                    <a:pt x="726" y="115"/>
                    <a:pt x="726" y="34"/>
                    <a:pt x="646" y="34"/>
                  </a:cubicBezTo>
                  <a:cubicBezTo>
                    <a:pt x="622" y="11"/>
                    <a:pt x="599" y="1"/>
                    <a:pt x="575" y="1"/>
                  </a:cubicBez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0"/>
            <p:cNvSpPr/>
            <p:nvPr/>
          </p:nvSpPr>
          <p:spPr>
            <a:xfrm>
              <a:off x="2262775" y="510450"/>
              <a:ext cx="44400" cy="54475"/>
            </a:xfrm>
            <a:custGeom>
              <a:rect b="b" l="l" r="r" t="t"/>
              <a:pathLst>
                <a:path extrusionOk="0" h="2179" w="1776">
                  <a:moveTo>
                    <a:pt x="888" y="0"/>
                  </a:moveTo>
                  <a:lnTo>
                    <a:pt x="807" y="161"/>
                  </a:lnTo>
                  <a:lnTo>
                    <a:pt x="646" y="403"/>
                  </a:lnTo>
                  <a:lnTo>
                    <a:pt x="485" y="726"/>
                  </a:lnTo>
                  <a:lnTo>
                    <a:pt x="404" y="888"/>
                  </a:lnTo>
                  <a:lnTo>
                    <a:pt x="404" y="888"/>
                  </a:lnTo>
                  <a:cubicBezTo>
                    <a:pt x="323" y="807"/>
                    <a:pt x="243" y="807"/>
                    <a:pt x="162" y="807"/>
                  </a:cubicBezTo>
                  <a:cubicBezTo>
                    <a:pt x="81" y="807"/>
                    <a:pt x="1" y="888"/>
                    <a:pt x="1" y="968"/>
                  </a:cubicBezTo>
                  <a:cubicBezTo>
                    <a:pt x="1" y="1049"/>
                    <a:pt x="1" y="1130"/>
                    <a:pt x="1" y="1291"/>
                  </a:cubicBezTo>
                  <a:cubicBezTo>
                    <a:pt x="81" y="1452"/>
                    <a:pt x="81" y="1614"/>
                    <a:pt x="162" y="1695"/>
                  </a:cubicBezTo>
                  <a:cubicBezTo>
                    <a:pt x="243" y="1775"/>
                    <a:pt x="323" y="1856"/>
                    <a:pt x="323" y="1937"/>
                  </a:cubicBezTo>
                  <a:lnTo>
                    <a:pt x="565" y="2179"/>
                  </a:lnTo>
                  <a:lnTo>
                    <a:pt x="969" y="1856"/>
                  </a:lnTo>
                  <a:lnTo>
                    <a:pt x="1130" y="1614"/>
                  </a:lnTo>
                  <a:cubicBezTo>
                    <a:pt x="1211" y="1533"/>
                    <a:pt x="1292" y="1452"/>
                    <a:pt x="1372" y="1291"/>
                  </a:cubicBezTo>
                  <a:cubicBezTo>
                    <a:pt x="1453" y="1210"/>
                    <a:pt x="1534" y="1049"/>
                    <a:pt x="1614" y="968"/>
                  </a:cubicBezTo>
                  <a:cubicBezTo>
                    <a:pt x="1614" y="888"/>
                    <a:pt x="1695" y="807"/>
                    <a:pt x="1695" y="726"/>
                  </a:cubicBezTo>
                  <a:lnTo>
                    <a:pt x="1776" y="565"/>
                  </a:lnTo>
                  <a:cubicBezTo>
                    <a:pt x="1776" y="565"/>
                    <a:pt x="1695" y="484"/>
                    <a:pt x="1695" y="484"/>
                  </a:cubicBezTo>
                  <a:cubicBezTo>
                    <a:pt x="1614" y="403"/>
                    <a:pt x="1614" y="403"/>
                    <a:pt x="1614" y="323"/>
                  </a:cubicBezTo>
                  <a:cubicBezTo>
                    <a:pt x="1534" y="323"/>
                    <a:pt x="1453" y="242"/>
                    <a:pt x="1453" y="161"/>
                  </a:cubicBezTo>
                  <a:lnTo>
                    <a:pt x="1211" y="81"/>
                  </a:lnTo>
                  <a:lnTo>
                    <a:pt x="969"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0"/>
            <p:cNvSpPr/>
            <p:nvPr/>
          </p:nvSpPr>
          <p:spPr>
            <a:xfrm>
              <a:off x="1810925" y="962300"/>
              <a:ext cx="40375" cy="36325"/>
            </a:xfrm>
            <a:custGeom>
              <a:rect b="b" l="l" r="r" t="t"/>
              <a:pathLst>
                <a:path extrusionOk="0" h="1453" w="1615">
                  <a:moveTo>
                    <a:pt x="726" y="0"/>
                  </a:moveTo>
                  <a:lnTo>
                    <a:pt x="646" y="81"/>
                  </a:lnTo>
                  <a:lnTo>
                    <a:pt x="565" y="323"/>
                  </a:lnTo>
                  <a:lnTo>
                    <a:pt x="484" y="485"/>
                  </a:lnTo>
                  <a:cubicBezTo>
                    <a:pt x="404" y="404"/>
                    <a:pt x="323" y="404"/>
                    <a:pt x="242" y="404"/>
                  </a:cubicBezTo>
                  <a:cubicBezTo>
                    <a:pt x="162" y="404"/>
                    <a:pt x="81" y="404"/>
                    <a:pt x="81" y="485"/>
                  </a:cubicBezTo>
                  <a:cubicBezTo>
                    <a:pt x="0" y="565"/>
                    <a:pt x="0" y="646"/>
                    <a:pt x="0" y="727"/>
                  </a:cubicBezTo>
                  <a:cubicBezTo>
                    <a:pt x="0" y="888"/>
                    <a:pt x="81" y="1049"/>
                    <a:pt x="162" y="1211"/>
                  </a:cubicBezTo>
                  <a:cubicBezTo>
                    <a:pt x="323" y="1372"/>
                    <a:pt x="484" y="1453"/>
                    <a:pt x="726" y="1453"/>
                  </a:cubicBezTo>
                  <a:cubicBezTo>
                    <a:pt x="888" y="1453"/>
                    <a:pt x="1049" y="1453"/>
                    <a:pt x="1211" y="1291"/>
                  </a:cubicBezTo>
                  <a:cubicBezTo>
                    <a:pt x="1291" y="1211"/>
                    <a:pt x="1291" y="1130"/>
                    <a:pt x="1372" y="1049"/>
                  </a:cubicBezTo>
                  <a:lnTo>
                    <a:pt x="1533" y="807"/>
                  </a:lnTo>
                  <a:lnTo>
                    <a:pt x="1614" y="565"/>
                  </a:lnTo>
                  <a:lnTo>
                    <a:pt x="1614" y="485"/>
                  </a:lnTo>
                  <a:cubicBezTo>
                    <a:pt x="1614" y="485"/>
                    <a:pt x="1614" y="485"/>
                    <a:pt x="1533" y="404"/>
                  </a:cubicBezTo>
                  <a:cubicBezTo>
                    <a:pt x="1533" y="404"/>
                    <a:pt x="1533" y="404"/>
                    <a:pt x="1453" y="323"/>
                  </a:cubicBezTo>
                  <a:cubicBezTo>
                    <a:pt x="1453" y="243"/>
                    <a:pt x="1372" y="243"/>
                    <a:pt x="1291" y="243"/>
                  </a:cubicBezTo>
                  <a:lnTo>
                    <a:pt x="1049" y="81"/>
                  </a:lnTo>
                  <a:lnTo>
                    <a:pt x="888"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0"/>
            <p:cNvSpPr/>
            <p:nvPr/>
          </p:nvSpPr>
          <p:spPr>
            <a:xfrm>
              <a:off x="1972300" y="1208400"/>
              <a:ext cx="32300" cy="32300"/>
            </a:xfrm>
            <a:custGeom>
              <a:rect b="b" l="l" r="r" t="t"/>
              <a:pathLst>
                <a:path extrusionOk="0" h="1292" w="1292">
                  <a:moveTo>
                    <a:pt x="404" y="1"/>
                  </a:moveTo>
                  <a:lnTo>
                    <a:pt x="404" y="81"/>
                  </a:lnTo>
                  <a:lnTo>
                    <a:pt x="323" y="162"/>
                  </a:lnTo>
                  <a:lnTo>
                    <a:pt x="242" y="323"/>
                  </a:lnTo>
                  <a:cubicBezTo>
                    <a:pt x="162" y="404"/>
                    <a:pt x="162" y="485"/>
                    <a:pt x="81" y="485"/>
                  </a:cubicBezTo>
                  <a:cubicBezTo>
                    <a:pt x="81" y="565"/>
                    <a:pt x="81" y="646"/>
                    <a:pt x="0" y="727"/>
                  </a:cubicBezTo>
                  <a:cubicBezTo>
                    <a:pt x="0" y="807"/>
                    <a:pt x="0" y="888"/>
                    <a:pt x="0" y="969"/>
                  </a:cubicBezTo>
                  <a:cubicBezTo>
                    <a:pt x="0" y="969"/>
                    <a:pt x="81" y="1049"/>
                    <a:pt x="81" y="1130"/>
                  </a:cubicBezTo>
                  <a:cubicBezTo>
                    <a:pt x="162" y="1211"/>
                    <a:pt x="162" y="1292"/>
                    <a:pt x="242" y="1292"/>
                  </a:cubicBezTo>
                  <a:lnTo>
                    <a:pt x="565" y="1292"/>
                  </a:lnTo>
                  <a:cubicBezTo>
                    <a:pt x="646" y="1292"/>
                    <a:pt x="646" y="1211"/>
                    <a:pt x="727" y="1211"/>
                  </a:cubicBezTo>
                  <a:lnTo>
                    <a:pt x="888" y="1049"/>
                  </a:lnTo>
                  <a:lnTo>
                    <a:pt x="1049" y="888"/>
                  </a:lnTo>
                  <a:lnTo>
                    <a:pt x="1211" y="727"/>
                  </a:lnTo>
                  <a:lnTo>
                    <a:pt x="1291" y="565"/>
                  </a:lnTo>
                  <a:cubicBezTo>
                    <a:pt x="1291" y="565"/>
                    <a:pt x="1211" y="404"/>
                    <a:pt x="1211" y="404"/>
                  </a:cubicBezTo>
                  <a:lnTo>
                    <a:pt x="1130" y="323"/>
                  </a:lnTo>
                  <a:cubicBezTo>
                    <a:pt x="1049" y="323"/>
                    <a:pt x="969" y="243"/>
                    <a:pt x="969" y="243"/>
                  </a:cubicBezTo>
                  <a:lnTo>
                    <a:pt x="727" y="81"/>
                  </a:lnTo>
                  <a:lnTo>
                    <a:pt x="485"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0"/>
            <p:cNvSpPr/>
            <p:nvPr/>
          </p:nvSpPr>
          <p:spPr>
            <a:xfrm>
              <a:off x="1788725" y="1448450"/>
              <a:ext cx="26250" cy="26250"/>
            </a:xfrm>
            <a:custGeom>
              <a:rect b="b" l="l" r="r" t="t"/>
              <a:pathLst>
                <a:path extrusionOk="0" h="1050" w="1050">
                  <a:moveTo>
                    <a:pt x="1050" y="1"/>
                  </a:moveTo>
                  <a:lnTo>
                    <a:pt x="969" y="81"/>
                  </a:lnTo>
                  <a:lnTo>
                    <a:pt x="646" y="81"/>
                  </a:lnTo>
                  <a:lnTo>
                    <a:pt x="323" y="162"/>
                  </a:lnTo>
                  <a:lnTo>
                    <a:pt x="1" y="162"/>
                  </a:lnTo>
                  <a:lnTo>
                    <a:pt x="1" y="243"/>
                  </a:lnTo>
                  <a:lnTo>
                    <a:pt x="1" y="323"/>
                  </a:lnTo>
                  <a:lnTo>
                    <a:pt x="81" y="565"/>
                  </a:lnTo>
                  <a:cubicBezTo>
                    <a:pt x="81" y="565"/>
                    <a:pt x="162" y="646"/>
                    <a:pt x="162" y="727"/>
                  </a:cubicBezTo>
                  <a:cubicBezTo>
                    <a:pt x="162" y="807"/>
                    <a:pt x="243" y="807"/>
                    <a:pt x="243" y="888"/>
                  </a:cubicBezTo>
                  <a:cubicBezTo>
                    <a:pt x="323" y="969"/>
                    <a:pt x="323" y="969"/>
                    <a:pt x="404" y="1050"/>
                  </a:cubicBezTo>
                  <a:lnTo>
                    <a:pt x="808" y="1050"/>
                  </a:lnTo>
                  <a:cubicBezTo>
                    <a:pt x="808" y="969"/>
                    <a:pt x="888" y="969"/>
                    <a:pt x="888" y="969"/>
                  </a:cubicBezTo>
                  <a:cubicBezTo>
                    <a:pt x="969" y="888"/>
                    <a:pt x="969" y="807"/>
                    <a:pt x="969" y="807"/>
                  </a:cubicBezTo>
                  <a:cubicBezTo>
                    <a:pt x="1050" y="727"/>
                    <a:pt x="1050" y="646"/>
                    <a:pt x="1050" y="646"/>
                  </a:cubicBezTo>
                  <a:cubicBezTo>
                    <a:pt x="1050" y="565"/>
                    <a:pt x="1050" y="485"/>
                    <a:pt x="1050" y="404"/>
                  </a:cubicBezTo>
                  <a:lnTo>
                    <a:pt x="1050" y="243"/>
                  </a:lnTo>
                  <a:lnTo>
                    <a:pt x="1050" y="81"/>
                  </a:lnTo>
                  <a:lnTo>
                    <a:pt x="1050" y="1"/>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0"/>
            <p:cNvSpPr/>
            <p:nvPr/>
          </p:nvSpPr>
          <p:spPr>
            <a:xfrm>
              <a:off x="1661650" y="1137800"/>
              <a:ext cx="22200" cy="44400"/>
            </a:xfrm>
            <a:custGeom>
              <a:rect b="b" l="l" r="r" t="t"/>
              <a:pathLst>
                <a:path extrusionOk="0" h="1776" w="888">
                  <a:moveTo>
                    <a:pt x="0" y="0"/>
                  </a:moveTo>
                  <a:lnTo>
                    <a:pt x="0" y="646"/>
                  </a:lnTo>
                  <a:lnTo>
                    <a:pt x="0" y="969"/>
                  </a:lnTo>
                  <a:cubicBezTo>
                    <a:pt x="0" y="1049"/>
                    <a:pt x="0" y="1211"/>
                    <a:pt x="81" y="1291"/>
                  </a:cubicBezTo>
                  <a:cubicBezTo>
                    <a:pt x="81" y="1372"/>
                    <a:pt x="81" y="1453"/>
                    <a:pt x="162" y="1534"/>
                  </a:cubicBezTo>
                  <a:cubicBezTo>
                    <a:pt x="162" y="1614"/>
                    <a:pt x="242" y="1695"/>
                    <a:pt x="323" y="1695"/>
                  </a:cubicBezTo>
                  <a:cubicBezTo>
                    <a:pt x="323" y="1776"/>
                    <a:pt x="404" y="1776"/>
                    <a:pt x="484" y="1776"/>
                  </a:cubicBezTo>
                  <a:cubicBezTo>
                    <a:pt x="565" y="1776"/>
                    <a:pt x="646" y="1776"/>
                    <a:pt x="646" y="1695"/>
                  </a:cubicBezTo>
                  <a:cubicBezTo>
                    <a:pt x="726" y="1614"/>
                    <a:pt x="726" y="1614"/>
                    <a:pt x="807" y="1534"/>
                  </a:cubicBezTo>
                  <a:cubicBezTo>
                    <a:pt x="807" y="1453"/>
                    <a:pt x="888" y="1372"/>
                    <a:pt x="888" y="1211"/>
                  </a:cubicBezTo>
                  <a:cubicBezTo>
                    <a:pt x="888" y="1130"/>
                    <a:pt x="888" y="1049"/>
                    <a:pt x="888" y="969"/>
                  </a:cubicBezTo>
                  <a:lnTo>
                    <a:pt x="888" y="646"/>
                  </a:lnTo>
                  <a:cubicBezTo>
                    <a:pt x="888" y="565"/>
                    <a:pt x="888" y="485"/>
                    <a:pt x="888" y="404"/>
                  </a:cubicBezTo>
                  <a:cubicBezTo>
                    <a:pt x="888" y="323"/>
                    <a:pt x="888" y="242"/>
                    <a:pt x="888" y="242"/>
                  </a:cubicBezTo>
                  <a:lnTo>
                    <a:pt x="888" y="81"/>
                  </a:lnTo>
                  <a:lnTo>
                    <a:pt x="807"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0"/>
            <p:cNvSpPr/>
            <p:nvPr/>
          </p:nvSpPr>
          <p:spPr>
            <a:xfrm>
              <a:off x="2327325" y="813025"/>
              <a:ext cx="26250" cy="24225"/>
            </a:xfrm>
            <a:custGeom>
              <a:rect b="b" l="l" r="r" t="t"/>
              <a:pathLst>
                <a:path extrusionOk="0" h="969" w="1050">
                  <a:moveTo>
                    <a:pt x="243" y="0"/>
                  </a:moveTo>
                  <a:lnTo>
                    <a:pt x="162" y="81"/>
                  </a:lnTo>
                  <a:lnTo>
                    <a:pt x="81" y="162"/>
                  </a:lnTo>
                  <a:cubicBezTo>
                    <a:pt x="81" y="162"/>
                    <a:pt x="1" y="243"/>
                    <a:pt x="1" y="243"/>
                  </a:cubicBezTo>
                  <a:cubicBezTo>
                    <a:pt x="1" y="323"/>
                    <a:pt x="1" y="404"/>
                    <a:pt x="1" y="404"/>
                  </a:cubicBezTo>
                  <a:cubicBezTo>
                    <a:pt x="1" y="485"/>
                    <a:pt x="1" y="485"/>
                    <a:pt x="1" y="565"/>
                  </a:cubicBezTo>
                  <a:cubicBezTo>
                    <a:pt x="1" y="646"/>
                    <a:pt x="81" y="646"/>
                    <a:pt x="81" y="727"/>
                  </a:cubicBezTo>
                  <a:cubicBezTo>
                    <a:pt x="162" y="807"/>
                    <a:pt x="162" y="807"/>
                    <a:pt x="243" y="888"/>
                  </a:cubicBezTo>
                  <a:cubicBezTo>
                    <a:pt x="323" y="888"/>
                    <a:pt x="323" y="888"/>
                    <a:pt x="404" y="969"/>
                  </a:cubicBezTo>
                  <a:lnTo>
                    <a:pt x="646" y="969"/>
                  </a:lnTo>
                  <a:lnTo>
                    <a:pt x="808" y="888"/>
                  </a:lnTo>
                  <a:lnTo>
                    <a:pt x="969" y="807"/>
                  </a:lnTo>
                  <a:lnTo>
                    <a:pt x="1050" y="727"/>
                  </a:lnTo>
                  <a:lnTo>
                    <a:pt x="1050" y="646"/>
                  </a:lnTo>
                  <a:cubicBezTo>
                    <a:pt x="1050" y="646"/>
                    <a:pt x="1050" y="565"/>
                    <a:pt x="1050" y="565"/>
                  </a:cubicBezTo>
                  <a:lnTo>
                    <a:pt x="969" y="485"/>
                  </a:lnTo>
                  <a:lnTo>
                    <a:pt x="808" y="404"/>
                  </a:lnTo>
                  <a:cubicBezTo>
                    <a:pt x="727" y="323"/>
                    <a:pt x="646" y="243"/>
                    <a:pt x="565" y="243"/>
                  </a:cubicBezTo>
                  <a:lnTo>
                    <a:pt x="323"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0"/>
            <p:cNvSpPr/>
            <p:nvPr/>
          </p:nvSpPr>
          <p:spPr>
            <a:xfrm>
              <a:off x="2192175" y="990550"/>
              <a:ext cx="30275" cy="30275"/>
            </a:xfrm>
            <a:custGeom>
              <a:rect b="b" l="l" r="r" t="t"/>
              <a:pathLst>
                <a:path extrusionOk="0" h="1211" w="1211">
                  <a:moveTo>
                    <a:pt x="565" y="0"/>
                  </a:moveTo>
                  <a:lnTo>
                    <a:pt x="565" y="81"/>
                  </a:lnTo>
                  <a:lnTo>
                    <a:pt x="404" y="161"/>
                  </a:lnTo>
                  <a:lnTo>
                    <a:pt x="323" y="242"/>
                  </a:lnTo>
                  <a:lnTo>
                    <a:pt x="162" y="404"/>
                  </a:lnTo>
                  <a:lnTo>
                    <a:pt x="81" y="565"/>
                  </a:lnTo>
                  <a:cubicBezTo>
                    <a:pt x="81" y="565"/>
                    <a:pt x="0" y="646"/>
                    <a:pt x="0" y="726"/>
                  </a:cubicBezTo>
                  <a:cubicBezTo>
                    <a:pt x="0" y="807"/>
                    <a:pt x="0" y="807"/>
                    <a:pt x="0" y="888"/>
                  </a:cubicBezTo>
                  <a:cubicBezTo>
                    <a:pt x="81" y="968"/>
                    <a:pt x="81" y="1049"/>
                    <a:pt x="162" y="1130"/>
                  </a:cubicBezTo>
                  <a:cubicBezTo>
                    <a:pt x="162" y="1130"/>
                    <a:pt x="243" y="1130"/>
                    <a:pt x="323" y="1210"/>
                  </a:cubicBezTo>
                  <a:lnTo>
                    <a:pt x="646" y="1210"/>
                  </a:lnTo>
                  <a:lnTo>
                    <a:pt x="888" y="1049"/>
                  </a:lnTo>
                  <a:lnTo>
                    <a:pt x="1049" y="968"/>
                  </a:lnTo>
                  <a:lnTo>
                    <a:pt x="1130" y="888"/>
                  </a:lnTo>
                  <a:lnTo>
                    <a:pt x="1211" y="807"/>
                  </a:lnTo>
                  <a:cubicBezTo>
                    <a:pt x="1211" y="807"/>
                    <a:pt x="1211" y="726"/>
                    <a:pt x="1211" y="726"/>
                  </a:cubicBezTo>
                  <a:cubicBezTo>
                    <a:pt x="1130" y="646"/>
                    <a:pt x="1130" y="646"/>
                    <a:pt x="1130" y="646"/>
                  </a:cubicBezTo>
                  <a:cubicBezTo>
                    <a:pt x="1049" y="565"/>
                    <a:pt x="1049" y="484"/>
                    <a:pt x="1049" y="404"/>
                  </a:cubicBezTo>
                  <a:lnTo>
                    <a:pt x="807" y="242"/>
                  </a:lnTo>
                  <a:lnTo>
                    <a:pt x="646" y="81"/>
                  </a:lnTo>
                  <a:lnTo>
                    <a:pt x="565"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0"/>
            <p:cNvSpPr/>
            <p:nvPr/>
          </p:nvSpPr>
          <p:spPr>
            <a:xfrm>
              <a:off x="2157875" y="780750"/>
              <a:ext cx="24250" cy="26250"/>
            </a:xfrm>
            <a:custGeom>
              <a:rect b="b" l="l" r="r" t="t"/>
              <a:pathLst>
                <a:path extrusionOk="0" h="1050" w="970">
                  <a:moveTo>
                    <a:pt x="1" y="0"/>
                  </a:moveTo>
                  <a:cubicBezTo>
                    <a:pt x="1" y="0"/>
                    <a:pt x="1" y="81"/>
                    <a:pt x="1" y="81"/>
                  </a:cubicBezTo>
                  <a:lnTo>
                    <a:pt x="1" y="162"/>
                  </a:lnTo>
                  <a:lnTo>
                    <a:pt x="1" y="323"/>
                  </a:lnTo>
                  <a:lnTo>
                    <a:pt x="1" y="485"/>
                  </a:lnTo>
                  <a:cubicBezTo>
                    <a:pt x="1" y="565"/>
                    <a:pt x="1" y="646"/>
                    <a:pt x="1" y="646"/>
                  </a:cubicBezTo>
                  <a:cubicBezTo>
                    <a:pt x="1" y="727"/>
                    <a:pt x="1" y="807"/>
                    <a:pt x="81" y="807"/>
                  </a:cubicBezTo>
                  <a:lnTo>
                    <a:pt x="162" y="969"/>
                  </a:lnTo>
                  <a:cubicBezTo>
                    <a:pt x="243" y="969"/>
                    <a:pt x="324" y="969"/>
                    <a:pt x="404" y="1049"/>
                  </a:cubicBezTo>
                  <a:lnTo>
                    <a:pt x="566" y="1049"/>
                  </a:lnTo>
                  <a:cubicBezTo>
                    <a:pt x="646" y="969"/>
                    <a:pt x="646" y="969"/>
                    <a:pt x="727" y="888"/>
                  </a:cubicBezTo>
                  <a:cubicBezTo>
                    <a:pt x="727" y="888"/>
                    <a:pt x="808" y="807"/>
                    <a:pt x="808" y="807"/>
                  </a:cubicBezTo>
                  <a:cubicBezTo>
                    <a:pt x="888" y="727"/>
                    <a:pt x="888" y="646"/>
                    <a:pt x="888" y="646"/>
                  </a:cubicBezTo>
                  <a:cubicBezTo>
                    <a:pt x="969" y="565"/>
                    <a:pt x="969" y="485"/>
                    <a:pt x="969" y="485"/>
                  </a:cubicBezTo>
                  <a:cubicBezTo>
                    <a:pt x="969" y="404"/>
                    <a:pt x="969" y="404"/>
                    <a:pt x="969" y="323"/>
                  </a:cubicBezTo>
                  <a:cubicBezTo>
                    <a:pt x="969" y="323"/>
                    <a:pt x="969" y="242"/>
                    <a:pt x="969" y="242"/>
                  </a:cubicBezTo>
                  <a:cubicBezTo>
                    <a:pt x="969" y="242"/>
                    <a:pt x="888" y="81"/>
                    <a:pt x="888" y="81"/>
                  </a:cubicBezTo>
                  <a:lnTo>
                    <a:pt x="808" y="0"/>
                  </a:lnTo>
                  <a:close/>
                </a:path>
              </a:pathLst>
            </a:custGeom>
            <a:solidFill>
              <a:srgbClr val="FFE7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0"/>
            <p:cNvSpPr/>
            <p:nvPr/>
          </p:nvSpPr>
          <p:spPr>
            <a:xfrm>
              <a:off x="1490175" y="1692525"/>
              <a:ext cx="28275" cy="108975"/>
            </a:xfrm>
            <a:custGeom>
              <a:rect b="b" l="l" r="r" t="t"/>
              <a:pathLst>
                <a:path extrusionOk="0" h="4359" w="1131">
                  <a:moveTo>
                    <a:pt x="566" y="1"/>
                  </a:moveTo>
                  <a:cubicBezTo>
                    <a:pt x="243" y="1"/>
                    <a:pt x="1" y="889"/>
                    <a:pt x="1" y="2180"/>
                  </a:cubicBezTo>
                  <a:cubicBezTo>
                    <a:pt x="1" y="3390"/>
                    <a:pt x="243" y="4358"/>
                    <a:pt x="566" y="4358"/>
                  </a:cubicBezTo>
                  <a:cubicBezTo>
                    <a:pt x="888" y="4358"/>
                    <a:pt x="1130" y="3390"/>
                    <a:pt x="1130" y="2180"/>
                  </a:cubicBezTo>
                  <a:cubicBezTo>
                    <a:pt x="1130" y="969"/>
                    <a:pt x="88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0"/>
            <p:cNvSpPr/>
            <p:nvPr/>
          </p:nvSpPr>
          <p:spPr>
            <a:xfrm>
              <a:off x="1716100" y="1692525"/>
              <a:ext cx="28275" cy="106950"/>
            </a:xfrm>
            <a:custGeom>
              <a:rect b="b" l="l" r="r" t="t"/>
              <a:pathLst>
                <a:path extrusionOk="0" h="4278" w="1131">
                  <a:moveTo>
                    <a:pt x="566" y="1"/>
                  </a:moveTo>
                  <a:cubicBezTo>
                    <a:pt x="243" y="1"/>
                    <a:pt x="1" y="969"/>
                    <a:pt x="1" y="2180"/>
                  </a:cubicBezTo>
                  <a:cubicBezTo>
                    <a:pt x="1" y="3309"/>
                    <a:pt x="243" y="4277"/>
                    <a:pt x="566" y="4277"/>
                  </a:cubicBezTo>
                  <a:cubicBezTo>
                    <a:pt x="888" y="4277"/>
                    <a:pt x="1131" y="3309"/>
                    <a:pt x="1131" y="2180"/>
                  </a:cubicBezTo>
                  <a:cubicBezTo>
                    <a:pt x="1131" y="969"/>
                    <a:pt x="88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0"/>
            <p:cNvSpPr/>
            <p:nvPr/>
          </p:nvSpPr>
          <p:spPr>
            <a:xfrm>
              <a:off x="1942050" y="1692525"/>
              <a:ext cx="28250" cy="108975"/>
            </a:xfrm>
            <a:custGeom>
              <a:rect b="b" l="l" r="r" t="t"/>
              <a:pathLst>
                <a:path extrusionOk="0" h="4359" w="1130">
                  <a:moveTo>
                    <a:pt x="565" y="1"/>
                  </a:moveTo>
                  <a:cubicBezTo>
                    <a:pt x="242" y="1"/>
                    <a:pt x="0" y="1050"/>
                    <a:pt x="0" y="2180"/>
                  </a:cubicBezTo>
                  <a:cubicBezTo>
                    <a:pt x="0" y="3390"/>
                    <a:pt x="242" y="4358"/>
                    <a:pt x="565" y="4358"/>
                  </a:cubicBezTo>
                  <a:cubicBezTo>
                    <a:pt x="888" y="4358"/>
                    <a:pt x="1130" y="3390"/>
                    <a:pt x="1130" y="2180"/>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0"/>
            <p:cNvSpPr/>
            <p:nvPr/>
          </p:nvSpPr>
          <p:spPr>
            <a:xfrm>
              <a:off x="2167975" y="1692525"/>
              <a:ext cx="28250" cy="108975"/>
            </a:xfrm>
            <a:custGeom>
              <a:rect b="b" l="l" r="r" t="t"/>
              <a:pathLst>
                <a:path extrusionOk="0" h="4359" w="1130">
                  <a:moveTo>
                    <a:pt x="565" y="1"/>
                  </a:moveTo>
                  <a:cubicBezTo>
                    <a:pt x="242" y="1"/>
                    <a:pt x="0" y="1050"/>
                    <a:pt x="0" y="2180"/>
                  </a:cubicBezTo>
                  <a:cubicBezTo>
                    <a:pt x="0" y="3390"/>
                    <a:pt x="242" y="4358"/>
                    <a:pt x="565" y="4358"/>
                  </a:cubicBezTo>
                  <a:cubicBezTo>
                    <a:pt x="888" y="4358"/>
                    <a:pt x="1130" y="3390"/>
                    <a:pt x="1130" y="2180"/>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0"/>
            <p:cNvSpPr/>
            <p:nvPr/>
          </p:nvSpPr>
          <p:spPr>
            <a:xfrm>
              <a:off x="1518425" y="2116150"/>
              <a:ext cx="28275" cy="108950"/>
            </a:xfrm>
            <a:custGeom>
              <a:rect b="b" l="l" r="r" t="t"/>
              <a:pathLst>
                <a:path extrusionOk="0" h="4358" w="1131">
                  <a:moveTo>
                    <a:pt x="565" y="1"/>
                  </a:moveTo>
                  <a:cubicBezTo>
                    <a:pt x="242" y="1"/>
                    <a:pt x="0" y="1050"/>
                    <a:pt x="0" y="2179"/>
                  </a:cubicBezTo>
                  <a:cubicBezTo>
                    <a:pt x="0" y="3390"/>
                    <a:pt x="242" y="4358"/>
                    <a:pt x="565" y="4358"/>
                  </a:cubicBezTo>
                  <a:cubicBezTo>
                    <a:pt x="807" y="4358"/>
                    <a:pt x="1130" y="3390"/>
                    <a:pt x="1130" y="2179"/>
                  </a:cubicBezTo>
                  <a:cubicBezTo>
                    <a:pt x="1130" y="969"/>
                    <a:pt x="807"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0"/>
            <p:cNvSpPr/>
            <p:nvPr/>
          </p:nvSpPr>
          <p:spPr>
            <a:xfrm>
              <a:off x="1716100" y="2116150"/>
              <a:ext cx="28275" cy="108950"/>
            </a:xfrm>
            <a:custGeom>
              <a:rect b="b" l="l" r="r" t="t"/>
              <a:pathLst>
                <a:path extrusionOk="0" h="4358" w="1131">
                  <a:moveTo>
                    <a:pt x="566" y="1"/>
                  </a:moveTo>
                  <a:cubicBezTo>
                    <a:pt x="243" y="1"/>
                    <a:pt x="1" y="1050"/>
                    <a:pt x="1" y="2179"/>
                  </a:cubicBezTo>
                  <a:cubicBezTo>
                    <a:pt x="1" y="3390"/>
                    <a:pt x="243" y="4358"/>
                    <a:pt x="566" y="4358"/>
                  </a:cubicBezTo>
                  <a:cubicBezTo>
                    <a:pt x="888" y="4358"/>
                    <a:pt x="1131" y="3390"/>
                    <a:pt x="1131" y="2179"/>
                  </a:cubicBezTo>
                  <a:cubicBezTo>
                    <a:pt x="1131" y="969"/>
                    <a:pt x="88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0"/>
            <p:cNvSpPr/>
            <p:nvPr/>
          </p:nvSpPr>
          <p:spPr>
            <a:xfrm>
              <a:off x="1942050" y="2116150"/>
              <a:ext cx="28250" cy="108950"/>
            </a:xfrm>
            <a:custGeom>
              <a:rect b="b" l="l" r="r" t="t"/>
              <a:pathLst>
                <a:path extrusionOk="0" h="4358" w="1130">
                  <a:moveTo>
                    <a:pt x="565" y="1"/>
                  </a:moveTo>
                  <a:cubicBezTo>
                    <a:pt x="242" y="1"/>
                    <a:pt x="0" y="1050"/>
                    <a:pt x="0" y="2179"/>
                  </a:cubicBezTo>
                  <a:cubicBezTo>
                    <a:pt x="0" y="3390"/>
                    <a:pt x="242" y="4358"/>
                    <a:pt x="565" y="4358"/>
                  </a:cubicBezTo>
                  <a:cubicBezTo>
                    <a:pt x="888" y="4358"/>
                    <a:pt x="1130" y="3390"/>
                    <a:pt x="1130" y="2179"/>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0"/>
            <p:cNvSpPr/>
            <p:nvPr/>
          </p:nvSpPr>
          <p:spPr>
            <a:xfrm>
              <a:off x="2167975" y="2116150"/>
              <a:ext cx="28250" cy="108950"/>
            </a:xfrm>
            <a:custGeom>
              <a:rect b="b" l="l" r="r" t="t"/>
              <a:pathLst>
                <a:path extrusionOk="0" h="4358" w="1130">
                  <a:moveTo>
                    <a:pt x="565" y="1"/>
                  </a:moveTo>
                  <a:cubicBezTo>
                    <a:pt x="242" y="1"/>
                    <a:pt x="0" y="1050"/>
                    <a:pt x="0" y="2179"/>
                  </a:cubicBezTo>
                  <a:cubicBezTo>
                    <a:pt x="0" y="3390"/>
                    <a:pt x="242" y="4358"/>
                    <a:pt x="565" y="4358"/>
                  </a:cubicBezTo>
                  <a:cubicBezTo>
                    <a:pt x="888" y="4358"/>
                    <a:pt x="1130" y="3390"/>
                    <a:pt x="1130" y="2179"/>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0"/>
            <p:cNvSpPr/>
            <p:nvPr/>
          </p:nvSpPr>
          <p:spPr>
            <a:xfrm>
              <a:off x="1625325" y="1896275"/>
              <a:ext cx="26250" cy="106950"/>
            </a:xfrm>
            <a:custGeom>
              <a:rect b="b" l="l" r="r" t="t"/>
              <a:pathLst>
                <a:path extrusionOk="0" h="4278" w="1050">
                  <a:moveTo>
                    <a:pt x="566" y="1"/>
                  </a:moveTo>
                  <a:cubicBezTo>
                    <a:pt x="243" y="1"/>
                    <a:pt x="1" y="969"/>
                    <a:pt x="1" y="2098"/>
                  </a:cubicBezTo>
                  <a:cubicBezTo>
                    <a:pt x="1" y="3309"/>
                    <a:pt x="243" y="4277"/>
                    <a:pt x="566" y="4277"/>
                  </a:cubicBezTo>
                  <a:cubicBezTo>
                    <a:pt x="808" y="4277"/>
                    <a:pt x="1050" y="3309"/>
                    <a:pt x="1050" y="2098"/>
                  </a:cubicBezTo>
                  <a:cubicBezTo>
                    <a:pt x="1050" y="969"/>
                    <a:pt x="808" y="1"/>
                    <a:pt x="566"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0"/>
            <p:cNvSpPr/>
            <p:nvPr/>
          </p:nvSpPr>
          <p:spPr>
            <a:xfrm>
              <a:off x="1843200" y="1896275"/>
              <a:ext cx="26250" cy="106950"/>
            </a:xfrm>
            <a:custGeom>
              <a:rect b="b" l="l" r="r" t="t"/>
              <a:pathLst>
                <a:path extrusionOk="0" h="4278" w="1050">
                  <a:moveTo>
                    <a:pt x="484" y="1"/>
                  </a:moveTo>
                  <a:cubicBezTo>
                    <a:pt x="242" y="1"/>
                    <a:pt x="0" y="969"/>
                    <a:pt x="0" y="2098"/>
                  </a:cubicBezTo>
                  <a:cubicBezTo>
                    <a:pt x="0" y="3309"/>
                    <a:pt x="242" y="4277"/>
                    <a:pt x="484" y="4277"/>
                  </a:cubicBezTo>
                  <a:cubicBezTo>
                    <a:pt x="807" y="4277"/>
                    <a:pt x="1049" y="3309"/>
                    <a:pt x="1049" y="2098"/>
                  </a:cubicBezTo>
                  <a:cubicBezTo>
                    <a:pt x="1049" y="969"/>
                    <a:pt x="807" y="1"/>
                    <a:pt x="484"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0"/>
            <p:cNvSpPr/>
            <p:nvPr/>
          </p:nvSpPr>
          <p:spPr>
            <a:xfrm>
              <a:off x="2059050" y="1896275"/>
              <a:ext cx="28250" cy="106950"/>
            </a:xfrm>
            <a:custGeom>
              <a:rect b="b" l="l" r="r" t="t"/>
              <a:pathLst>
                <a:path extrusionOk="0" h="4278" w="1130">
                  <a:moveTo>
                    <a:pt x="565" y="1"/>
                  </a:moveTo>
                  <a:cubicBezTo>
                    <a:pt x="242" y="1"/>
                    <a:pt x="0" y="969"/>
                    <a:pt x="0" y="2098"/>
                  </a:cubicBezTo>
                  <a:cubicBezTo>
                    <a:pt x="0" y="3309"/>
                    <a:pt x="242" y="4277"/>
                    <a:pt x="565" y="4277"/>
                  </a:cubicBezTo>
                  <a:cubicBezTo>
                    <a:pt x="888" y="4277"/>
                    <a:pt x="1130" y="3309"/>
                    <a:pt x="1130" y="2098"/>
                  </a:cubicBezTo>
                  <a:cubicBezTo>
                    <a:pt x="1130" y="969"/>
                    <a:pt x="888" y="1"/>
                    <a:pt x="565"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0"/>
            <p:cNvSpPr/>
            <p:nvPr/>
          </p:nvSpPr>
          <p:spPr>
            <a:xfrm>
              <a:off x="1500275" y="2301750"/>
              <a:ext cx="710075" cy="4050"/>
            </a:xfrm>
            <a:custGeom>
              <a:rect b="b" l="l" r="r" t="t"/>
              <a:pathLst>
                <a:path extrusionOk="0" h="162" w="28403">
                  <a:moveTo>
                    <a:pt x="162" y="0"/>
                  </a:moveTo>
                  <a:cubicBezTo>
                    <a:pt x="81" y="0"/>
                    <a:pt x="0" y="0"/>
                    <a:pt x="0" y="81"/>
                  </a:cubicBezTo>
                  <a:cubicBezTo>
                    <a:pt x="0" y="81"/>
                    <a:pt x="81" y="161"/>
                    <a:pt x="162" y="161"/>
                  </a:cubicBezTo>
                  <a:lnTo>
                    <a:pt x="28322" y="161"/>
                  </a:lnTo>
                  <a:cubicBezTo>
                    <a:pt x="28322" y="161"/>
                    <a:pt x="28403" y="81"/>
                    <a:pt x="28403" y="81"/>
                  </a:cubicBezTo>
                  <a:cubicBezTo>
                    <a:pt x="28403" y="0"/>
                    <a:pt x="28322" y="0"/>
                    <a:pt x="2832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0"/>
            <p:cNvSpPr/>
            <p:nvPr/>
          </p:nvSpPr>
          <p:spPr>
            <a:xfrm>
              <a:off x="1500275" y="2340075"/>
              <a:ext cx="710075" cy="4050"/>
            </a:xfrm>
            <a:custGeom>
              <a:rect b="b" l="l" r="r" t="t"/>
              <a:pathLst>
                <a:path extrusionOk="0" h="162" w="28403">
                  <a:moveTo>
                    <a:pt x="162" y="0"/>
                  </a:moveTo>
                  <a:cubicBezTo>
                    <a:pt x="81" y="0"/>
                    <a:pt x="0" y="0"/>
                    <a:pt x="0" y="81"/>
                  </a:cubicBezTo>
                  <a:cubicBezTo>
                    <a:pt x="0" y="162"/>
                    <a:pt x="81" y="162"/>
                    <a:pt x="162" y="162"/>
                  </a:cubicBezTo>
                  <a:lnTo>
                    <a:pt x="28322" y="162"/>
                  </a:lnTo>
                  <a:cubicBezTo>
                    <a:pt x="28322" y="162"/>
                    <a:pt x="28403" y="162"/>
                    <a:pt x="28403" y="81"/>
                  </a:cubicBezTo>
                  <a:cubicBezTo>
                    <a:pt x="28403" y="0"/>
                    <a:pt x="28322" y="0"/>
                    <a:pt x="2832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0"/>
            <p:cNvSpPr/>
            <p:nvPr/>
          </p:nvSpPr>
          <p:spPr>
            <a:xfrm>
              <a:off x="1346950" y="1600250"/>
              <a:ext cx="980400" cy="11625"/>
            </a:xfrm>
            <a:custGeom>
              <a:rect b="b" l="l" r="r" t="t"/>
              <a:pathLst>
                <a:path extrusionOk="0" h="465" w="39216">
                  <a:moveTo>
                    <a:pt x="39135" y="0"/>
                  </a:moveTo>
                  <a:cubicBezTo>
                    <a:pt x="39115" y="0"/>
                    <a:pt x="39095" y="21"/>
                    <a:pt x="39054" y="61"/>
                  </a:cubicBezTo>
                  <a:cubicBezTo>
                    <a:pt x="38747" y="197"/>
                    <a:pt x="34087" y="247"/>
                    <a:pt x="27822" y="247"/>
                  </a:cubicBezTo>
                  <a:cubicBezTo>
                    <a:pt x="19264" y="247"/>
                    <a:pt x="7709" y="154"/>
                    <a:pt x="162" y="61"/>
                  </a:cubicBezTo>
                  <a:cubicBezTo>
                    <a:pt x="1" y="61"/>
                    <a:pt x="1" y="222"/>
                    <a:pt x="162" y="222"/>
                  </a:cubicBezTo>
                  <a:cubicBezTo>
                    <a:pt x="2664" y="303"/>
                    <a:pt x="17672" y="464"/>
                    <a:pt x="28323" y="464"/>
                  </a:cubicBezTo>
                  <a:cubicBezTo>
                    <a:pt x="34374" y="464"/>
                    <a:pt x="38974" y="384"/>
                    <a:pt x="39216" y="222"/>
                  </a:cubicBezTo>
                  <a:cubicBezTo>
                    <a:pt x="39216" y="142"/>
                    <a:pt x="39216" y="61"/>
                    <a:pt x="39216" y="61"/>
                  </a:cubicBezTo>
                  <a:cubicBezTo>
                    <a:pt x="39175" y="21"/>
                    <a:pt x="39155" y="0"/>
                    <a:pt x="39135"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8" name="Google Shape;1018;p10"/>
          <p:cNvGrpSpPr/>
          <p:nvPr/>
        </p:nvGrpSpPr>
        <p:grpSpPr>
          <a:xfrm>
            <a:off x="1340794" y="1940030"/>
            <a:ext cx="1291048" cy="2662407"/>
            <a:chOff x="5208159" y="1733828"/>
            <a:chExt cx="1182712" cy="2369322"/>
          </a:xfrm>
        </p:grpSpPr>
        <p:sp>
          <p:nvSpPr>
            <p:cNvPr id="1019" name="Google Shape;1019;p10"/>
            <p:cNvSpPr/>
            <p:nvPr/>
          </p:nvSpPr>
          <p:spPr>
            <a:xfrm>
              <a:off x="5359225" y="3316400"/>
              <a:ext cx="879525" cy="92825"/>
            </a:xfrm>
            <a:custGeom>
              <a:rect b="b" l="l" r="r" t="t"/>
              <a:pathLst>
                <a:path extrusionOk="0" h="3713" w="35181">
                  <a:moveTo>
                    <a:pt x="17590" y="1"/>
                  </a:moveTo>
                  <a:cubicBezTo>
                    <a:pt x="7908" y="1"/>
                    <a:pt x="0" y="888"/>
                    <a:pt x="0" y="1857"/>
                  </a:cubicBezTo>
                  <a:cubicBezTo>
                    <a:pt x="0" y="2906"/>
                    <a:pt x="7908" y="3713"/>
                    <a:pt x="17590" y="3713"/>
                  </a:cubicBezTo>
                  <a:cubicBezTo>
                    <a:pt x="27273" y="3713"/>
                    <a:pt x="35180" y="2906"/>
                    <a:pt x="35180" y="1857"/>
                  </a:cubicBezTo>
                  <a:cubicBezTo>
                    <a:pt x="35180" y="888"/>
                    <a:pt x="27273" y="1"/>
                    <a:pt x="17590"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0"/>
            <p:cNvSpPr/>
            <p:nvPr/>
          </p:nvSpPr>
          <p:spPr>
            <a:xfrm>
              <a:off x="5396415" y="1733828"/>
              <a:ext cx="706050" cy="313975"/>
            </a:xfrm>
            <a:custGeom>
              <a:rect b="b" l="l" r="r" t="t"/>
              <a:pathLst>
                <a:path extrusionOk="0" h="12559" w="28242">
                  <a:moveTo>
                    <a:pt x="14045" y="0"/>
                  </a:moveTo>
                  <a:cubicBezTo>
                    <a:pt x="13886" y="0"/>
                    <a:pt x="13724" y="17"/>
                    <a:pt x="13557" y="52"/>
                  </a:cubicBezTo>
                  <a:cubicBezTo>
                    <a:pt x="9603" y="858"/>
                    <a:pt x="12669" y="9573"/>
                    <a:pt x="12669" y="9573"/>
                  </a:cubicBezTo>
                  <a:cubicBezTo>
                    <a:pt x="12669" y="9573"/>
                    <a:pt x="8230" y="4769"/>
                    <a:pt x="4842" y="4769"/>
                  </a:cubicBezTo>
                  <a:cubicBezTo>
                    <a:pt x="4327" y="4769"/>
                    <a:pt x="3837" y="4880"/>
                    <a:pt x="3390" y="5135"/>
                  </a:cubicBezTo>
                  <a:cubicBezTo>
                    <a:pt x="1" y="7072"/>
                    <a:pt x="8715" y="12558"/>
                    <a:pt x="8715" y="12558"/>
                  </a:cubicBezTo>
                  <a:lnTo>
                    <a:pt x="20657" y="12155"/>
                  </a:lnTo>
                  <a:cubicBezTo>
                    <a:pt x="20657" y="12155"/>
                    <a:pt x="28242" y="6507"/>
                    <a:pt x="25902" y="4167"/>
                  </a:cubicBezTo>
                  <a:cubicBezTo>
                    <a:pt x="25539" y="3804"/>
                    <a:pt x="25126" y="3650"/>
                    <a:pt x="24686" y="3650"/>
                  </a:cubicBezTo>
                  <a:cubicBezTo>
                    <a:pt x="22292" y="3650"/>
                    <a:pt x="19124" y="8201"/>
                    <a:pt x="19124" y="8201"/>
                  </a:cubicBezTo>
                  <a:cubicBezTo>
                    <a:pt x="19124" y="8201"/>
                    <a:pt x="17573" y="0"/>
                    <a:pt x="14045"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0"/>
            <p:cNvSpPr/>
            <p:nvPr/>
          </p:nvSpPr>
          <p:spPr>
            <a:xfrm>
              <a:off x="5392390" y="1786003"/>
              <a:ext cx="719275" cy="372750"/>
            </a:xfrm>
            <a:custGeom>
              <a:rect b="b" l="l" r="r" t="t"/>
              <a:pathLst>
                <a:path extrusionOk="0" h="14910" w="28771">
                  <a:moveTo>
                    <a:pt x="19119" y="1"/>
                  </a:moveTo>
                  <a:cubicBezTo>
                    <a:pt x="16754" y="1"/>
                    <a:pt x="14912" y="3606"/>
                    <a:pt x="14767" y="5711"/>
                  </a:cubicBezTo>
                  <a:cubicBezTo>
                    <a:pt x="14767" y="5711"/>
                    <a:pt x="13095" y="1640"/>
                    <a:pt x="9682" y="1640"/>
                  </a:cubicBezTo>
                  <a:cubicBezTo>
                    <a:pt x="9499" y="1640"/>
                    <a:pt x="9311" y="1652"/>
                    <a:pt x="9118" y="1676"/>
                  </a:cubicBezTo>
                  <a:cubicBezTo>
                    <a:pt x="5407" y="2241"/>
                    <a:pt x="5971" y="6437"/>
                    <a:pt x="8473" y="8051"/>
                  </a:cubicBezTo>
                  <a:cubicBezTo>
                    <a:pt x="8473" y="8051"/>
                    <a:pt x="5883" y="6628"/>
                    <a:pt x="3768" y="6628"/>
                  </a:cubicBezTo>
                  <a:cubicBezTo>
                    <a:pt x="2738" y="6628"/>
                    <a:pt x="1822" y="6966"/>
                    <a:pt x="1372" y="7970"/>
                  </a:cubicBezTo>
                  <a:cubicBezTo>
                    <a:pt x="0" y="11117"/>
                    <a:pt x="13960" y="14909"/>
                    <a:pt x="13960" y="14909"/>
                  </a:cubicBezTo>
                  <a:cubicBezTo>
                    <a:pt x="13960" y="14909"/>
                    <a:pt x="19931" y="12892"/>
                    <a:pt x="23884" y="11117"/>
                  </a:cubicBezTo>
                  <a:cubicBezTo>
                    <a:pt x="26884" y="9679"/>
                    <a:pt x="28771" y="5192"/>
                    <a:pt x="25382" y="5192"/>
                  </a:cubicBezTo>
                  <a:cubicBezTo>
                    <a:pt x="24395" y="5192"/>
                    <a:pt x="22962" y="5572"/>
                    <a:pt x="20980" y="6518"/>
                  </a:cubicBezTo>
                  <a:cubicBezTo>
                    <a:pt x="20980" y="6518"/>
                    <a:pt x="22674" y="1031"/>
                    <a:pt x="19931" y="143"/>
                  </a:cubicBezTo>
                  <a:cubicBezTo>
                    <a:pt x="19655" y="46"/>
                    <a:pt x="19383" y="1"/>
                    <a:pt x="19119" y="1"/>
                  </a:cubicBezTo>
                  <a:close/>
                </a:path>
              </a:pathLst>
            </a:custGeom>
            <a:solidFill>
              <a:srgbClr val="FF98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0"/>
            <p:cNvSpPr/>
            <p:nvPr/>
          </p:nvSpPr>
          <p:spPr>
            <a:xfrm>
              <a:off x="5208159" y="2072034"/>
              <a:ext cx="1182712" cy="1306970"/>
            </a:xfrm>
            <a:custGeom>
              <a:rect b="b" l="l" r="r" t="t"/>
              <a:pathLst>
                <a:path extrusionOk="0" h="39420" w="62735">
                  <a:moveTo>
                    <a:pt x="30393" y="1"/>
                  </a:moveTo>
                  <a:cubicBezTo>
                    <a:pt x="1" y="1"/>
                    <a:pt x="18194" y="39419"/>
                    <a:pt x="18194" y="39419"/>
                  </a:cubicBezTo>
                  <a:lnTo>
                    <a:pt x="44014" y="39338"/>
                  </a:lnTo>
                  <a:cubicBezTo>
                    <a:pt x="44014" y="39338"/>
                    <a:pt x="62734" y="1576"/>
                    <a:pt x="32153" y="43"/>
                  </a:cubicBezTo>
                  <a:cubicBezTo>
                    <a:pt x="31549" y="15"/>
                    <a:pt x="30963" y="1"/>
                    <a:pt x="3039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0"/>
            <p:cNvSpPr/>
            <p:nvPr/>
          </p:nvSpPr>
          <p:spPr>
            <a:xfrm>
              <a:off x="5359225" y="3376925"/>
              <a:ext cx="879525" cy="726225"/>
            </a:xfrm>
            <a:custGeom>
              <a:rect b="b" l="l" r="r" t="t"/>
              <a:pathLst>
                <a:path extrusionOk="0" h="29049" w="35181">
                  <a:moveTo>
                    <a:pt x="0" y="0"/>
                  </a:moveTo>
                  <a:lnTo>
                    <a:pt x="4599" y="29049"/>
                  </a:lnTo>
                  <a:lnTo>
                    <a:pt x="31227" y="29049"/>
                  </a:lnTo>
                  <a:lnTo>
                    <a:pt x="351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0"/>
            <p:cNvSpPr/>
            <p:nvPr/>
          </p:nvSpPr>
          <p:spPr>
            <a:xfrm>
              <a:off x="5419725" y="3501225"/>
              <a:ext cx="760525" cy="196575"/>
            </a:xfrm>
            <a:custGeom>
              <a:rect b="b" l="l" r="r" t="t"/>
              <a:pathLst>
                <a:path extrusionOk="0" h="7863" w="30421">
                  <a:moveTo>
                    <a:pt x="10410" y="112"/>
                  </a:moveTo>
                  <a:cubicBezTo>
                    <a:pt x="10894" y="273"/>
                    <a:pt x="11217" y="677"/>
                    <a:pt x="11297" y="1161"/>
                  </a:cubicBezTo>
                  <a:cubicBezTo>
                    <a:pt x="11378" y="1726"/>
                    <a:pt x="11297" y="3017"/>
                    <a:pt x="9199" y="4953"/>
                  </a:cubicBezTo>
                  <a:cubicBezTo>
                    <a:pt x="8070" y="3662"/>
                    <a:pt x="7828" y="2210"/>
                    <a:pt x="8554" y="1242"/>
                  </a:cubicBezTo>
                  <a:cubicBezTo>
                    <a:pt x="8877" y="596"/>
                    <a:pt x="9522" y="273"/>
                    <a:pt x="10168" y="193"/>
                  </a:cubicBezTo>
                  <a:cubicBezTo>
                    <a:pt x="10248" y="193"/>
                    <a:pt x="10329" y="112"/>
                    <a:pt x="10410" y="112"/>
                  </a:cubicBezTo>
                  <a:close/>
                  <a:moveTo>
                    <a:pt x="21545" y="273"/>
                  </a:moveTo>
                  <a:cubicBezTo>
                    <a:pt x="22029" y="354"/>
                    <a:pt x="22432" y="677"/>
                    <a:pt x="22594" y="1080"/>
                  </a:cubicBezTo>
                  <a:cubicBezTo>
                    <a:pt x="22755" y="1484"/>
                    <a:pt x="23158" y="2855"/>
                    <a:pt x="21625" y="5034"/>
                  </a:cubicBezTo>
                  <a:cubicBezTo>
                    <a:pt x="20899" y="4550"/>
                    <a:pt x="20334" y="3743"/>
                    <a:pt x="20254" y="2855"/>
                  </a:cubicBezTo>
                  <a:cubicBezTo>
                    <a:pt x="20012" y="2129"/>
                    <a:pt x="20173" y="1403"/>
                    <a:pt x="20576" y="838"/>
                  </a:cubicBezTo>
                  <a:cubicBezTo>
                    <a:pt x="20819" y="515"/>
                    <a:pt x="21141" y="354"/>
                    <a:pt x="21545" y="354"/>
                  </a:cubicBezTo>
                  <a:lnTo>
                    <a:pt x="21545" y="273"/>
                  </a:lnTo>
                  <a:close/>
                  <a:moveTo>
                    <a:pt x="10172" y="0"/>
                  </a:moveTo>
                  <a:cubicBezTo>
                    <a:pt x="9460" y="0"/>
                    <a:pt x="8743" y="449"/>
                    <a:pt x="8392" y="1080"/>
                  </a:cubicBezTo>
                  <a:cubicBezTo>
                    <a:pt x="7989" y="1645"/>
                    <a:pt x="7343" y="3097"/>
                    <a:pt x="9038" y="5115"/>
                  </a:cubicBezTo>
                  <a:cubicBezTo>
                    <a:pt x="7165" y="6749"/>
                    <a:pt x="4996" y="7162"/>
                    <a:pt x="3271" y="7162"/>
                  </a:cubicBezTo>
                  <a:cubicBezTo>
                    <a:pt x="1504" y="7162"/>
                    <a:pt x="203" y="6728"/>
                    <a:pt x="162" y="6728"/>
                  </a:cubicBezTo>
                  <a:cubicBezTo>
                    <a:pt x="81" y="6728"/>
                    <a:pt x="81" y="6809"/>
                    <a:pt x="81" y="6809"/>
                  </a:cubicBezTo>
                  <a:cubicBezTo>
                    <a:pt x="1" y="6890"/>
                    <a:pt x="81" y="6971"/>
                    <a:pt x="81" y="6971"/>
                  </a:cubicBezTo>
                  <a:cubicBezTo>
                    <a:pt x="122" y="6971"/>
                    <a:pt x="1433" y="7394"/>
                    <a:pt x="3218" y="7394"/>
                  </a:cubicBezTo>
                  <a:cubicBezTo>
                    <a:pt x="5003" y="7394"/>
                    <a:pt x="7263" y="6971"/>
                    <a:pt x="9199" y="5276"/>
                  </a:cubicBezTo>
                  <a:cubicBezTo>
                    <a:pt x="10906" y="6905"/>
                    <a:pt x="13134" y="7863"/>
                    <a:pt x="15526" y="7863"/>
                  </a:cubicBezTo>
                  <a:cubicBezTo>
                    <a:pt x="15622" y="7863"/>
                    <a:pt x="15719" y="7861"/>
                    <a:pt x="15816" y="7858"/>
                  </a:cubicBezTo>
                  <a:lnTo>
                    <a:pt x="15977" y="7777"/>
                  </a:lnTo>
                  <a:cubicBezTo>
                    <a:pt x="16082" y="7781"/>
                    <a:pt x="16187" y="7783"/>
                    <a:pt x="16291" y="7783"/>
                  </a:cubicBezTo>
                  <a:cubicBezTo>
                    <a:pt x="18275" y="7783"/>
                    <a:pt x="20165" y="7055"/>
                    <a:pt x="21545" y="5599"/>
                  </a:cubicBezTo>
                  <a:lnTo>
                    <a:pt x="21787" y="5276"/>
                  </a:lnTo>
                  <a:cubicBezTo>
                    <a:pt x="22029" y="5437"/>
                    <a:pt x="22352" y="5518"/>
                    <a:pt x="22594" y="5599"/>
                  </a:cubicBezTo>
                  <a:cubicBezTo>
                    <a:pt x="23992" y="6036"/>
                    <a:pt x="25486" y="6402"/>
                    <a:pt x="26933" y="6402"/>
                  </a:cubicBezTo>
                  <a:cubicBezTo>
                    <a:pt x="28157" y="6402"/>
                    <a:pt x="29348" y="6140"/>
                    <a:pt x="30420" y="5437"/>
                  </a:cubicBezTo>
                  <a:cubicBezTo>
                    <a:pt x="30420" y="5437"/>
                    <a:pt x="30420" y="5357"/>
                    <a:pt x="30420" y="5276"/>
                  </a:cubicBezTo>
                  <a:lnTo>
                    <a:pt x="30259" y="5276"/>
                  </a:lnTo>
                  <a:cubicBezTo>
                    <a:pt x="29267" y="5937"/>
                    <a:pt x="28124" y="6181"/>
                    <a:pt x="26938" y="6181"/>
                  </a:cubicBezTo>
                  <a:cubicBezTo>
                    <a:pt x="25519" y="6181"/>
                    <a:pt x="24037" y="5833"/>
                    <a:pt x="22674" y="5437"/>
                  </a:cubicBezTo>
                  <a:cubicBezTo>
                    <a:pt x="22352" y="5437"/>
                    <a:pt x="22110" y="5276"/>
                    <a:pt x="21867" y="5195"/>
                  </a:cubicBezTo>
                  <a:cubicBezTo>
                    <a:pt x="23481" y="2936"/>
                    <a:pt x="22997" y="1403"/>
                    <a:pt x="22755" y="999"/>
                  </a:cubicBezTo>
                  <a:cubicBezTo>
                    <a:pt x="22594" y="515"/>
                    <a:pt x="22190" y="193"/>
                    <a:pt x="21625" y="112"/>
                  </a:cubicBezTo>
                  <a:cubicBezTo>
                    <a:pt x="21141" y="112"/>
                    <a:pt x="20738" y="273"/>
                    <a:pt x="20496" y="677"/>
                  </a:cubicBezTo>
                  <a:cubicBezTo>
                    <a:pt x="20012" y="1322"/>
                    <a:pt x="19850" y="2129"/>
                    <a:pt x="20092" y="2936"/>
                  </a:cubicBezTo>
                  <a:cubicBezTo>
                    <a:pt x="20173" y="3904"/>
                    <a:pt x="20738" y="4711"/>
                    <a:pt x="21545" y="5276"/>
                  </a:cubicBezTo>
                  <a:lnTo>
                    <a:pt x="21383" y="5437"/>
                  </a:lnTo>
                  <a:cubicBezTo>
                    <a:pt x="20004" y="6894"/>
                    <a:pt x="18114" y="7622"/>
                    <a:pt x="16199" y="7622"/>
                  </a:cubicBezTo>
                  <a:cubicBezTo>
                    <a:pt x="16098" y="7622"/>
                    <a:pt x="15997" y="7620"/>
                    <a:pt x="15896" y="7616"/>
                  </a:cubicBezTo>
                  <a:lnTo>
                    <a:pt x="15816" y="7616"/>
                  </a:lnTo>
                  <a:cubicBezTo>
                    <a:pt x="15715" y="7619"/>
                    <a:pt x="15614" y="7621"/>
                    <a:pt x="15513" y="7621"/>
                  </a:cubicBezTo>
                  <a:cubicBezTo>
                    <a:pt x="13201" y="7621"/>
                    <a:pt x="10984" y="6738"/>
                    <a:pt x="9361" y="5115"/>
                  </a:cubicBezTo>
                  <a:cubicBezTo>
                    <a:pt x="11459" y="3178"/>
                    <a:pt x="11701" y="1887"/>
                    <a:pt x="11539" y="1080"/>
                  </a:cubicBezTo>
                  <a:cubicBezTo>
                    <a:pt x="11378" y="596"/>
                    <a:pt x="11055" y="193"/>
                    <a:pt x="10490" y="31"/>
                  </a:cubicBezTo>
                  <a:cubicBezTo>
                    <a:pt x="10385" y="10"/>
                    <a:pt x="10279" y="0"/>
                    <a:pt x="10172"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0"/>
            <p:cNvSpPr/>
            <p:nvPr/>
          </p:nvSpPr>
          <p:spPr>
            <a:xfrm>
              <a:off x="5484275" y="3749325"/>
              <a:ext cx="627400" cy="196600"/>
            </a:xfrm>
            <a:custGeom>
              <a:rect b="b" l="l" r="r" t="t"/>
              <a:pathLst>
                <a:path extrusionOk="0" h="7864" w="25096">
                  <a:moveTo>
                    <a:pt x="7828" y="113"/>
                  </a:moveTo>
                  <a:cubicBezTo>
                    <a:pt x="8312" y="274"/>
                    <a:pt x="8635" y="678"/>
                    <a:pt x="8715" y="1162"/>
                  </a:cubicBezTo>
                  <a:cubicBezTo>
                    <a:pt x="8796" y="1726"/>
                    <a:pt x="8715" y="3018"/>
                    <a:pt x="6617" y="4954"/>
                  </a:cubicBezTo>
                  <a:cubicBezTo>
                    <a:pt x="5488" y="3582"/>
                    <a:pt x="5246" y="2211"/>
                    <a:pt x="5972" y="1242"/>
                  </a:cubicBezTo>
                  <a:cubicBezTo>
                    <a:pt x="6295" y="597"/>
                    <a:pt x="6940" y="274"/>
                    <a:pt x="7586" y="193"/>
                  </a:cubicBezTo>
                  <a:cubicBezTo>
                    <a:pt x="7666" y="193"/>
                    <a:pt x="7747" y="193"/>
                    <a:pt x="7828" y="113"/>
                  </a:cubicBezTo>
                  <a:close/>
                  <a:moveTo>
                    <a:pt x="18963" y="274"/>
                  </a:moveTo>
                  <a:cubicBezTo>
                    <a:pt x="19447" y="355"/>
                    <a:pt x="19850" y="678"/>
                    <a:pt x="20012" y="1081"/>
                  </a:cubicBezTo>
                  <a:cubicBezTo>
                    <a:pt x="20173" y="1484"/>
                    <a:pt x="20576" y="2856"/>
                    <a:pt x="19043" y="5035"/>
                  </a:cubicBezTo>
                  <a:cubicBezTo>
                    <a:pt x="18317" y="4551"/>
                    <a:pt x="17752" y="3744"/>
                    <a:pt x="17672" y="2856"/>
                  </a:cubicBezTo>
                  <a:cubicBezTo>
                    <a:pt x="17430" y="2130"/>
                    <a:pt x="17591" y="1404"/>
                    <a:pt x="17994" y="839"/>
                  </a:cubicBezTo>
                  <a:cubicBezTo>
                    <a:pt x="18237" y="516"/>
                    <a:pt x="18559" y="355"/>
                    <a:pt x="18963" y="355"/>
                  </a:cubicBezTo>
                  <a:lnTo>
                    <a:pt x="18963" y="274"/>
                  </a:lnTo>
                  <a:close/>
                  <a:moveTo>
                    <a:pt x="7643" y="1"/>
                  </a:moveTo>
                  <a:cubicBezTo>
                    <a:pt x="6878" y="1"/>
                    <a:pt x="6161" y="449"/>
                    <a:pt x="5810" y="1081"/>
                  </a:cubicBezTo>
                  <a:cubicBezTo>
                    <a:pt x="5488" y="1646"/>
                    <a:pt x="4842" y="3098"/>
                    <a:pt x="6456" y="5115"/>
                  </a:cubicBezTo>
                  <a:lnTo>
                    <a:pt x="6456" y="5196"/>
                  </a:lnTo>
                  <a:cubicBezTo>
                    <a:pt x="4844" y="6515"/>
                    <a:pt x="2765" y="7235"/>
                    <a:pt x="704" y="7235"/>
                  </a:cubicBezTo>
                  <a:cubicBezTo>
                    <a:pt x="496" y="7235"/>
                    <a:pt x="289" y="7228"/>
                    <a:pt x="82" y="7213"/>
                  </a:cubicBezTo>
                  <a:cubicBezTo>
                    <a:pt x="1" y="7213"/>
                    <a:pt x="1" y="7213"/>
                    <a:pt x="1" y="7294"/>
                  </a:cubicBezTo>
                  <a:cubicBezTo>
                    <a:pt x="1" y="7375"/>
                    <a:pt x="1" y="7375"/>
                    <a:pt x="82" y="7375"/>
                  </a:cubicBezTo>
                  <a:cubicBezTo>
                    <a:pt x="356" y="7403"/>
                    <a:pt x="631" y="7417"/>
                    <a:pt x="906" y="7417"/>
                  </a:cubicBezTo>
                  <a:cubicBezTo>
                    <a:pt x="2965" y="7417"/>
                    <a:pt x="4980" y="6630"/>
                    <a:pt x="6617" y="5277"/>
                  </a:cubicBezTo>
                  <a:cubicBezTo>
                    <a:pt x="8324" y="6906"/>
                    <a:pt x="10552" y="7864"/>
                    <a:pt x="12944" y="7864"/>
                  </a:cubicBezTo>
                  <a:cubicBezTo>
                    <a:pt x="13040" y="7864"/>
                    <a:pt x="13137" y="7862"/>
                    <a:pt x="13234" y="7859"/>
                  </a:cubicBezTo>
                  <a:lnTo>
                    <a:pt x="13314" y="7778"/>
                  </a:lnTo>
                  <a:cubicBezTo>
                    <a:pt x="13491" y="7792"/>
                    <a:pt x="13668" y="7798"/>
                    <a:pt x="13844" y="7798"/>
                  </a:cubicBezTo>
                  <a:cubicBezTo>
                    <a:pt x="15761" y="7798"/>
                    <a:pt x="17633" y="7004"/>
                    <a:pt x="18963" y="5600"/>
                  </a:cubicBezTo>
                  <a:cubicBezTo>
                    <a:pt x="19043" y="5519"/>
                    <a:pt x="19124" y="5438"/>
                    <a:pt x="19205" y="5357"/>
                  </a:cubicBezTo>
                  <a:cubicBezTo>
                    <a:pt x="19447" y="5519"/>
                    <a:pt x="19689" y="5600"/>
                    <a:pt x="20012" y="5680"/>
                  </a:cubicBezTo>
                  <a:cubicBezTo>
                    <a:pt x="21459" y="6114"/>
                    <a:pt x="22971" y="6419"/>
                    <a:pt x="24490" y="6419"/>
                  </a:cubicBezTo>
                  <a:cubicBezTo>
                    <a:pt x="24665" y="6419"/>
                    <a:pt x="24840" y="6415"/>
                    <a:pt x="25014" y="6406"/>
                  </a:cubicBezTo>
                  <a:cubicBezTo>
                    <a:pt x="25095" y="6406"/>
                    <a:pt x="25095" y="6245"/>
                    <a:pt x="25014" y="6245"/>
                  </a:cubicBezTo>
                  <a:cubicBezTo>
                    <a:pt x="23320" y="6245"/>
                    <a:pt x="21706" y="6003"/>
                    <a:pt x="20092" y="5519"/>
                  </a:cubicBezTo>
                  <a:cubicBezTo>
                    <a:pt x="19850" y="5438"/>
                    <a:pt x="19528" y="5277"/>
                    <a:pt x="19285" y="5196"/>
                  </a:cubicBezTo>
                  <a:cubicBezTo>
                    <a:pt x="20899" y="2937"/>
                    <a:pt x="20415" y="1484"/>
                    <a:pt x="20254" y="1000"/>
                  </a:cubicBezTo>
                  <a:cubicBezTo>
                    <a:pt x="20068" y="444"/>
                    <a:pt x="19536" y="127"/>
                    <a:pt x="18994" y="127"/>
                  </a:cubicBezTo>
                  <a:cubicBezTo>
                    <a:pt x="18594" y="127"/>
                    <a:pt x="18188" y="300"/>
                    <a:pt x="17914" y="678"/>
                  </a:cubicBezTo>
                  <a:cubicBezTo>
                    <a:pt x="17430" y="1323"/>
                    <a:pt x="17268" y="2130"/>
                    <a:pt x="17510" y="2937"/>
                  </a:cubicBezTo>
                  <a:cubicBezTo>
                    <a:pt x="17672" y="3905"/>
                    <a:pt x="18156" y="4712"/>
                    <a:pt x="19043" y="5277"/>
                  </a:cubicBezTo>
                  <a:lnTo>
                    <a:pt x="18801" y="5519"/>
                  </a:lnTo>
                  <a:cubicBezTo>
                    <a:pt x="17498" y="6898"/>
                    <a:pt x="15613" y="7623"/>
                    <a:pt x="13698" y="7623"/>
                  </a:cubicBezTo>
                  <a:cubicBezTo>
                    <a:pt x="13597" y="7623"/>
                    <a:pt x="13496" y="7621"/>
                    <a:pt x="13395" y="7617"/>
                  </a:cubicBezTo>
                  <a:lnTo>
                    <a:pt x="13314" y="7617"/>
                  </a:lnTo>
                  <a:cubicBezTo>
                    <a:pt x="13213" y="7620"/>
                    <a:pt x="13112" y="7622"/>
                    <a:pt x="13011" y="7622"/>
                  </a:cubicBezTo>
                  <a:cubicBezTo>
                    <a:pt x="10699" y="7622"/>
                    <a:pt x="8480" y="6739"/>
                    <a:pt x="6779" y="5115"/>
                  </a:cubicBezTo>
                  <a:cubicBezTo>
                    <a:pt x="8957" y="3260"/>
                    <a:pt x="9119" y="1888"/>
                    <a:pt x="8957" y="1081"/>
                  </a:cubicBezTo>
                  <a:cubicBezTo>
                    <a:pt x="8877" y="597"/>
                    <a:pt x="8473" y="193"/>
                    <a:pt x="7989" y="32"/>
                  </a:cubicBezTo>
                  <a:cubicBezTo>
                    <a:pt x="7873" y="11"/>
                    <a:pt x="7758" y="1"/>
                    <a:pt x="7643"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0"/>
            <p:cNvSpPr/>
            <p:nvPr/>
          </p:nvSpPr>
          <p:spPr>
            <a:xfrm>
              <a:off x="5812806" y="2070775"/>
              <a:ext cx="179514" cy="1295963"/>
            </a:xfrm>
            <a:custGeom>
              <a:rect b="b" l="l" r="r" t="t"/>
              <a:pathLst>
                <a:path extrusionOk="0" h="39088" w="9522">
                  <a:moveTo>
                    <a:pt x="81" y="0"/>
                  </a:moveTo>
                  <a:cubicBezTo>
                    <a:pt x="0" y="81"/>
                    <a:pt x="0" y="81"/>
                    <a:pt x="81" y="162"/>
                  </a:cubicBezTo>
                  <a:cubicBezTo>
                    <a:pt x="162" y="323"/>
                    <a:pt x="323" y="565"/>
                    <a:pt x="485" y="726"/>
                  </a:cubicBezTo>
                  <a:cubicBezTo>
                    <a:pt x="9522" y="11297"/>
                    <a:pt x="5326" y="27354"/>
                    <a:pt x="243" y="38973"/>
                  </a:cubicBezTo>
                  <a:cubicBezTo>
                    <a:pt x="243" y="38973"/>
                    <a:pt x="243" y="39054"/>
                    <a:pt x="243" y="39054"/>
                  </a:cubicBezTo>
                  <a:cubicBezTo>
                    <a:pt x="266" y="39077"/>
                    <a:pt x="297" y="39087"/>
                    <a:pt x="328" y="39087"/>
                  </a:cubicBezTo>
                  <a:cubicBezTo>
                    <a:pt x="404" y="39087"/>
                    <a:pt x="485" y="39030"/>
                    <a:pt x="485" y="38973"/>
                  </a:cubicBezTo>
                  <a:cubicBezTo>
                    <a:pt x="5165" y="28161"/>
                    <a:pt x="6859" y="18801"/>
                    <a:pt x="5487" y="11135"/>
                  </a:cubicBezTo>
                  <a:cubicBezTo>
                    <a:pt x="4842" y="7181"/>
                    <a:pt x="3147" y="3550"/>
                    <a:pt x="565" y="565"/>
                  </a:cubicBezTo>
                  <a:cubicBezTo>
                    <a:pt x="485" y="404"/>
                    <a:pt x="323" y="162"/>
                    <a:pt x="162"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0"/>
            <p:cNvSpPr/>
            <p:nvPr/>
          </p:nvSpPr>
          <p:spPr>
            <a:xfrm>
              <a:off x="5913197" y="2095508"/>
              <a:ext cx="146069" cy="1272124"/>
            </a:xfrm>
            <a:custGeom>
              <a:rect b="b" l="l" r="r" t="t"/>
              <a:pathLst>
                <a:path extrusionOk="0" h="38369" w="7748">
                  <a:moveTo>
                    <a:pt x="112" y="1"/>
                  </a:moveTo>
                  <a:cubicBezTo>
                    <a:pt x="82" y="1"/>
                    <a:pt x="41" y="21"/>
                    <a:pt x="1" y="61"/>
                  </a:cubicBezTo>
                  <a:cubicBezTo>
                    <a:pt x="1" y="61"/>
                    <a:pt x="1" y="142"/>
                    <a:pt x="1" y="142"/>
                  </a:cubicBezTo>
                  <a:cubicBezTo>
                    <a:pt x="646" y="545"/>
                    <a:pt x="4116" y="3692"/>
                    <a:pt x="5730" y="9744"/>
                  </a:cubicBezTo>
                  <a:cubicBezTo>
                    <a:pt x="7263" y="15311"/>
                    <a:pt x="7505" y="24752"/>
                    <a:pt x="485" y="38227"/>
                  </a:cubicBezTo>
                  <a:cubicBezTo>
                    <a:pt x="404" y="38227"/>
                    <a:pt x="404" y="38308"/>
                    <a:pt x="485" y="38308"/>
                  </a:cubicBezTo>
                  <a:cubicBezTo>
                    <a:pt x="525" y="38348"/>
                    <a:pt x="566" y="38368"/>
                    <a:pt x="596" y="38368"/>
                  </a:cubicBezTo>
                  <a:cubicBezTo>
                    <a:pt x="626" y="38368"/>
                    <a:pt x="646" y="38348"/>
                    <a:pt x="646" y="38308"/>
                  </a:cubicBezTo>
                  <a:cubicBezTo>
                    <a:pt x="7747" y="24913"/>
                    <a:pt x="7505" y="15392"/>
                    <a:pt x="5972" y="9744"/>
                  </a:cubicBezTo>
                  <a:cubicBezTo>
                    <a:pt x="4277" y="3611"/>
                    <a:pt x="808" y="384"/>
                    <a:pt x="162" y="61"/>
                  </a:cubicBezTo>
                  <a:cubicBezTo>
                    <a:pt x="162" y="21"/>
                    <a:pt x="142" y="1"/>
                    <a:pt x="11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0"/>
            <p:cNvSpPr/>
            <p:nvPr/>
          </p:nvSpPr>
          <p:spPr>
            <a:xfrm>
              <a:off x="5577014" y="2070509"/>
              <a:ext cx="178005" cy="1295101"/>
            </a:xfrm>
            <a:custGeom>
              <a:rect b="b" l="l" r="r" t="t"/>
              <a:pathLst>
                <a:path extrusionOk="0" h="39062" w="9442">
                  <a:moveTo>
                    <a:pt x="9368" y="1"/>
                  </a:moveTo>
                  <a:cubicBezTo>
                    <a:pt x="9342" y="1"/>
                    <a:pt x="9311" y="27"/>
                    <a:pt x="9280" y="89"/>
                  </a:cubicBezTo>
                  <a:cubicBezTo>
                    <a:pt x="9119" y="250"/>
                    <a:pt x="9038" y="412"/>
                    <a:pt x="8876" y="573"/>
                  </a:cubicBezTo>
                  <a:cubicBezTo>
                    <a:pt x="6294" y="3558"/>
                    <a:pt x="4600" y="7270"/>
                    <a:pt x="4035" y="11224"/>
                  </a:cubicBezTo>
                  <a:cubicBezTo>
                    <a:pt x="2583" y="18809"/>
                    <a:pt x="4277" y="28249"/>
                    <a:pt x="9038" y="38981"/>
                  </a:cubicBezTo>
                  <a:cubicBezTo>
                    <a:pt x="9038" y="39062"/>
                    <a:pt x="9119" y="39062"/>
                    <a:pt x="9119" y="39062"/>
                  </a:cubicBezTo>
                  <a:lnTo>
                    <a:pt x="9199" y="39062"/>
                  </a:lnTo>
                  <a:cubicBezTo>
                    <a:pt x="9199" y="39062"/>
                    <a:pt x="9280" y="38981"/>
                    <a:pt x="9199" y="38900"/>
                  </a:cubicBezTo>
                  <a:cubicBezTo>
                    <a:pt x="4197" y="27362"/>
                    <a:pt x="1" y="11305"/>
                    <a:pt x="9038" y="734"/>
                  </a:cubicBezTo>
                  <a:cubicBezTo>
                    <a:pt x="9199" y="492"/>
                    <a:pt x="9280" y="331"/>
                    <a:pt x="9441" y="170"/>
                  </a:cubicBezTo>
                  <a:cubicBezTo>
                    <a:pt x="9441" y="70"/>
                    <a:pt x="9410" y="1"/>
                    <a:pt x="936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0"/>
            <p:cNvSpPr/>
            <p:nvPr/>
          </p:nvSpPr>
          <p:spPr>
            <a:xfrm>
              <a:off x="5508560" y="2094845"/>
              <a:ext cx="147577" cy="1270765"/>
            </a:xfrm>
            <a:custGeom>
              <a:rect b="b" l="l" r="r" t="t"/>
              <a:pathLst>
                <a:path extrusionOk="0" h="38328" w="7828">
                  <a:moveTo>
                    <a:pt x="7666" y="0"/>
                  </a:moveTo>
                  <a:cubicBezTo>
                    <a:pt x="7021" y="404"/>
                    <a:pt x="3470" y="3631"/>
                    <a:pt x="1857" y="9764"/>
                  </a:cubicBezTo>
                  <a:cubicBezTo>
                    <a:pt x="323" y="15412"/>
                    <a:pt x="1" y="24853"/>
                    <a:pt x="7101" y="38328"/>
                  </a:cubicBezTo>
                  <a:lnTo>
                    <a:pt x="7343" y="38328"/>
                  </a:lnTo>
                  <a:cubicBezTo>
                    <a:pt x="7343" y="38328"/>
                    <a:pt x="7343" y="38247"/>
                    <a:pt x="7343" y="38247"/>
                  </a:cubicBezTo>
                  <a:cubicBezTo>
                    <a:pt x="243" y="24772"/>
                    <a:pt x="566" y="15331"/>
                    <a:pt x="2018" y="9764"/>
                  </a:cubicBezTo>
                  <a:cubicBezTo>
                    <a:pt x="3712" y="3712"/>
                    <a:pt x="7182" y="565"/>
                    <a:pt x="7747" y="162"/>
                  </a:cubicBezTo>
                  <a:cubicBezTo>
                    <a:pt x="7828" y="162"/>
                    <a:pt x="7828" y="81"/>
                    <a:pt x="774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0"/>
            <p:cNvSpPr/>
            <p:nvPr/>
          </p:nvSpPr>
          <p:spPr>
            <a:xfrm>
              <a:off x="5472175" y="4058750"/>
              <a:ext cx="675800" cy="4050"/>
            </a:xfrm>
            <a:custGeom>
              <a:rect b="b" l="l" r="r" t="t"/>
              <a:pathLst>
                <a:path extrusionOk="0" h="162" w="27032">
                  <a:moveTo>
                    <a:pt x="81" y="0"/>
                  </a:moveTo>
                  <a:cubicBezTo>
                    <a:pt x="81" y="0"/>
                    <a:pt x="1" y="0"/>
                    <a:pt x="1" y="81"/>
                  </a:cubicBezTo>
                  <a:cubicBezTo>
                    <a:pt x="1" y="162"/>
                    <a:pt x="81" y="162"/>
                    <a:pt x="81" y="162"/>
                  </a:cubicBezTo>
                  <a:lnTo>
                    <a:pt x="26951" y="162"/>
                  </a:lnTo>
                  <a:cubicBezTo>
                    <a:pt x="26951" y="162"/>
                    <a:pt x="27031" y="162"/>
                    <a:pt x="27031" y="81"/>
                  </a:cubicBezTo>
                  <a:cubicBezTo>
                    <a:pt x="27031" y="0"/>
                    <a:pt x="26951" y="0"/>
                    <a:pt x="2695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0"/>
            <p:cNvSpPr/>
            <p:nvPr/>
          </p:nvSpPr>
          <p:spPr>
            <a:xfrm>
              <a:off x="5472175" y="4018400"/>
              <a:ext cx="675800" cy="6075"/>
            </a:xfrm>
            <a:custGeom>
              <a:rect b="b" l="l" r="r" t="t"/>
              <a:pathLst>
                <a:path extrusionOk="0" h="243" w="27032">
                  <a:moveTo>
                    <a:pt x="81" y="1"/>
                  </a:moveTo>
                  <a:cubicBezTo>
                    <a:pt x="81" y="1"/>
                    <a:pt x="1" y="81"/>
                    <a:pt x="1" y="162"/>
                  </a:cubicBezTo>
                  <a:cubicBezTo>
                    <a:pt x="1" y="162"/>
                    <a:pt x="81" y="243"/>
                    <a:pt x="81" y="243"/>
                  </a:cubicBezTo>
                  <a:lnTo>
                    <a:pt x="26951" y="243"/>
                  </a:lnTo>
                  <a:cubicBezTo>
                    <a:pt x="26951" y="243"/>
                    <a:pt x="27031" y="162"/>
                    <a:pt x="27031" y="162"/>
                  </a:cubicBezTo>
                  <a:cubicBezTo>
                    <a:pt x="27031" y="81"/>
                    <a:pt x="26951" y="1"/>
                    <a:pt x="26951"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2" name="Google Shape;1032;p10"/>
          <p:cNvGrpSpPr/>
          <p:nvPr/>
        </p:nvGrpSpPr>
        <p:grpSpPr>
          <a:xfrm>
            <a:off x="1972433" y="2855837"/>
            <a:ext cx="1574654" cy="1746592"/>
            <a:chOff x="1288450" y="4193600"/>
            <a:chExt cx="1129675" cy="1253025"/>
          </a:xfrm>
        </p:grpSpPr>
        <p:sp>
          <p:nvSpPr>
            <p:cNvPr id="1033" name="Google Shape;1033;p10"/>
            <p:cNvSpPr/>
            <p:nvPr/>
          </p:nvSpPr>
          <p:spPr>
            <a:xfrm>
              <a:off x="1413525" y="4629625"/>
              <a:ext cx="948125" cy="92825"/>
            </a:xfrm>
            <a:custGeom>
              <a:rect b="b" l="l" r="r" t="t"/>
              <a:pathLst>
                <a:path extrusionOk="0" h="3713" w="37925">
                  <a:moveTo>
                    <a:pt x="18962" y="1"/>
                  </a:moveTo>
                  <a:cubicBezTo>
                    <a:pt x="8473" y="1"/>
                    <a:pt x="1" y="888"/>
                    <a:pt x="1" y="1856"/>
                  </a:cubicBezTo>
                  <a:cubicBezTo>
                    <a:pt x="1" y="2905"/>
                    <a:pt x="8473" y="3712"/>
                    <a:pt x="18962" y="3712"/>
                  </a:cubicBezTo>
                  <a:cubicBezTo>
                    <a:pt x="29452" y="3712"/>
                    <a:pt x="37924" y="2905"/>
                    <a:pt x="37924" y="1856"/>
                  </a:cubicBezTo>
                  <a:cubicBezTo>
                    <a:pt x="37924" y="888"/>
                    <a:pt x="29452" y="1"/>
                    <a:pt x="1896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0"/>
            <p:cNvSpPr/>
            <p:nvPr/>
          </p:nvSpPr>
          <p:spPr>
            <a:xfrm>
              <a:off x="1508325" y="4202100"/>
              <a:ext cx="810950" cy="496125"/>
            </a:xfrm>
            <a:custGeom>
              <a:rect b="b" l="l" r="r" t="t"/>
              <a:pathLst>
                <a:path extrusionOk="0" h="19845" w="32438">
                  <a:moveTo>
                    <a:pt x="7061" y="0"/>
                  </a:moveTo>
                  <a:cubicBezTo>
                    <a:pt x="6761" y="0"/>
                    <a:pt x="6452" y="51"/>
                    <a:pt x="6133" y="157"/>
                  </a:cubicBezTo>
                  <a:cubicBezTo>
                    <a:pt x="1" y="2093"/>
                    <a:pt x="9684" y="18150"/>
                    <a:pt x="9684" y="18150"/>
                  </a:cubicBezTo>
                  <a:lnTo>
                    <a:pt x="12427" y="19522"/>
                  </a:lnTo>
                  <a:lnTo>
                    <a:pt x="18963" y="19845"/>
                  </a:lnTo>
                  <a:cubicBezTo>
                    <a:pt x="18963" y="19845"/>
                    <a:pt x="32438" y="5563"/>
                    <a:pt x="27274" y="1206"/>
                  </a:cubicBezTo>
                  <a:cubicBezTo>
                    <a:pt x="26683" y="706"/>
                    <a:pt x="26073" y="483"/>
                    <a:pt x="25455" y="483"/>
                  </a:cubicBezTo>
                  <a:cubicBezTo>
                    <a:pt x="20584" y="483"/>
                    <a:pt x="15215" y="14361"/>
                    <a:pt x="14928" y="16295"/>
                  </a:cubicBezTo>
                  <a:cubicBezTo>
                    <a:pt x="14928" y="16295"/>
                    <a:pt x="12466" y="0"/>
                    <a:pt x="7061" y="0"/>
                  </a:cubicBezTo>
                  <a:close/>
                </a:path>
              </a:pathLst>
            </a:custGeom>
            <a:solidFill>
              <a:srgbClr val="FF76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0"/>
            <p:cNvSpPr/>
            <p:nvPr/>
          </p:nvSpPr>
          <p:spPr>
            <a:xfrm>
              <a:off x="1288450" y="4193600"/>
              <a:ext cx="1129675" cy="538925"/>
            </a:xfrm>
            <a:custGeom>
              <a:rect b="b" l="l" r="r" t="t"/>
              <a:pathLst>
                <a:path extrusionOk="0" h="21557" w="45187">
                  <a:moveTo>
                    <a:pt x="24532" y="0"/>
                  </a:moveTo>
                  <a:cubicBezTo>
                    <a:pt x="19829" y="0"/>
                    <a:pt x="19098" y="13289"/>
                    <a:pt x="19931" y="17684"/>
                  </a:cubicBezTo>
                  <a:cubicBezTo>
                    <a:pt x="19931" y="17684"/>
                    <a:pt x="15064" y="7469"/>
                    <a:pt x="9426" y="7469"/>
                  </a:cubicBezTo>
                  <a:cubicBezTo>
                    <a:pt x="8531" y="7469"/>
                    <a:pt x="7616" y="7726"/>
                    <a:pt x="6698" y="8324"/>
                  </a:cubicBezTo>
                  <a:cubicBezTo>
                    <a:pt x="1" y="12681"/>
                    <a:pt x="16703" y="21557"/>
                    <a:pt x="16703" y="21557"/>
                  </a:cubicBezTo>
                  <a:lnTo>
                    <a:pt x="32034" y="19620"/>
                  </a:lnTo>
                  <a:cubicBezTo>
                    <a:pt x="32034" y="19620"/>
                    <a:pt x="45187" y="14456"/>
                    <a:pt x="41717" y="8162"/>
                  </a:cubicBezTo>
                  <a:cubicBezTo>
                    <a:pt x="41108" y="7031"/>
                    <a:pt x="40254" y="6557"/>
                    <a:pt x="39253" y="6557"/>
                  </a:cubicBezTo>
                  <a:cubicBezTo>
                    <a:pt x="34679" y="6557"/>
                    <a:pt x="27021" y="16445"/>
                    <a:pt x="25499" y="18894"/>
                  </a:cubicBezTo>
                  <a:cubicBezTo>
                    <a:pt x="25499" y="18894"/>
                    <a:pt x="30985" y="2030"/>
                    <a:pt x="25499" y="174"/>
                  </a:cubicBezTo>
                  <a:cubicBezTo>
                    <a:pt x="25159" y="56"/>
                    <a:pt x="24837" y="0"/>
                    <a:pt x="24532" y="0"/>
                  </a:cubicBezTo>
                  <a:close/>
                </a:path>
              </a:pathLst>
            </a:custGeom>
            <a:solidFill>
              <a:srgbClr val="FFB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0"/>
            <p:cNvSpPr/>
            <p:nvPr/>
          </p:nvSpPr>
          <p:spPr>
            <a:xfrm>
              <a:off x="1403450" y="4684100"/>
              <a:ext cx="958200" cy="762525"/>
            </a:xfrm>
            <a:custGeom>
              <a:rect b="b" l="l" r="r" t="t"/>
              <a:pathLst>
                <a:path extrusionOk="0" h="30501" w="38328">
                  <a:moveTo>
                    <a:pt x="0" y="0"/>
                  </a:moveTo>
                  <a:lnTo>
                    <a:pt x="7101" y="30501"/>
                  </a:lnTo>
                  <a:lnTo>
                    <a:pt x="30904" y="30501"/>
                  </a:lnTo>
                  <a:lnTo>
                    <a:pt x="38327" y="0"/>
                  </a:lnTo>
                  <a:close/>
                </a:path>
              </a:pathLst>
            </a:custGeom>
            <a:solidFill>
              <a:srgbClr val="FF6B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0"/>
            <p:cNvSpPr/>
            <p:nvPr/>
          </p:nvSpPr>
          <p:spPr>
            <a:xfrm>
              <a:off x="1514400" y="4731275"/>
              <a:ext cx="758100" cy="275700"/>
            </a:xfrm>
            <a:custGeom>
              <a:rect b="b" l="l" r="r" t="t"/>
              <a:pathLst>
                <a:path extrusionOk="0" h="11028" w="30324">
                  <a:moveTo>
                    <a:pt x="10328" y="130"/>
                  </a:moveTo>
                  <a:cubicBezTo>
                    <a:pt x="10732" y="372"/>
                    <a:pt x="11054" y="776"/>
                    <a:pt x="11135" y="1260"/>
                  </a:cubicBezTo>
                  <a:cubicBezTo>
                    <a:pt x="11377" y="2148"/>
                    <a:pt x="11458" y="4003"/>
                    <a:pt x="9118" y="7070"/>
                  </a:cubicBezTo>
                  <a:cubicBezTo>
                    <a:pt x="7504" y="4165"/>
                    <a:pt x="7988" y="1906"/>
                    <a:pt x="8956" y="776"/>
                  </a:cubicBezTo>
                  <a:cubicBezTo>
                    <a:pt x="9279" y="453"/>
                    <a:pt x="9683" y="211"/>
                    <a:pt x="10086" y="130"/>
                  </a:cubicBezTo>
                  <a:close/>
                  <a:moveTo>
                    <a:pt x="21544" y="372"/>
                  </a:moveTo>
                  <a:cubicBezTo>
                    <a:pt x="21867" y="453"/>
                    <a:pt x="22109" y="695"/>
                    <a:pt x="22270" y="1018"/>
                  </a:cubicBezTo>
                  <a:cubicBezTo>
                    <a:pt x="22916" y="2067"/>
                    <a:pt x="22996" y="4326"/>
                    <a:pt x="21544" y="7231"/>
                  </a:cubicBezTo>
                  <a:cubicBezTo>
                    <a:pt x="20737" y="6343"/>
                    <a:pt x="20172" y="5214"/>
                    <a:pt x="20172" y="4003"/>
                  </a:cubicBezTo>
                  <a:cubicBezTo>
                    <a:pt x="19849" y="2874"/>
                    <a:pt x="20092" y="1663"/>
                    <a:pt x="20737" y="695"/>
                  </a:cubicBezTo>
                  <a:cubicBezTo>
                    <a:pt x="20898" y="534"/>
                    <a:pt x="21141" y="372"/>
                    <a:pt x="21463" y="372"/>
                  </a:cubicBezTo>
                  <a:close/>
                  <a:moveTo>
                    <a:pt x="10097" y="1"/>
                  </a:moveTo>
                  <a:cubicBezTo>
                    <a:pt x="9594" y="1"/>
                    <a:pt x="9133" y="246"/>
                    <a:pt x="8876" y="695"/>
                  </a:cubicBezTo>
                  <a:cubicBezTo>
                    <a:pt x="7827" y="1825"/>
                    <a:pt x="7262" y="4246"/>
                    <a:pt x="8956" y="7150"/>
                  </a:cubicBezTo>
                  <a:cubicBezTo>
                    <a:pt x="8956" y="7150"/>
                    <a:pt x="8956" y="7231"/>
                    <a:pt x="9037" y="7312"/>
                  </a:cubicBezTo>
                  <a:cubicBezTo>
                    <a:pt x="7578" y="9220"/>
                    <a:pt x="5376" y="10270"/>
                    <a:pt x="3112" y="10270"/>
                  </a:cubicBezTo>
                  <a:cubicBezTo>
                    <a:pt x="2121" y="10270"/>
                    <a:pt x="1119" y="10069"/>
                    <a:pt x="161" y="9652"/>
                  </a:cubicBezTo>
                  <a:cubicBezTo>
                    <a:pt x="121" y="9611"/>
                    <a:pt x="101" y="9591"/>
                    <a:pt x="81" y="9591"/>
                  </a:cubicBezTo>
                  <a:cubicBezTo>
                    <a:pt x="61" y="9591"/>
                    <a:pt x="40" y="9611"/>
                    <a:pt x="0" y="9652"/>
                  </a:cubicBezTo>
                  <a:cubicBezTo>
                    <a:pt x="0" y="9732"/>
                    <a:pt x="0" y="9732"/>
                    <a:pt x="0" y="9813"/>
                  </a:cubicBezTo>
                  <a:cubicBezTo>
                    <a:pt x="982" y="10230"/>
                    <a:pt x="2016" y="10431"/>
                    <a:pt x="3039" y="10431"/>
                  </a:cubicBezTo>
                  <a:cubicBezTo>
                    <a:pt x="5379" y="10431"/>
                    <a:pt x="7658" y="9382"/>
                    <a:pt x="9118" y="7473"/>
                  </a:cubicBezTo>
                  <a:cubicBezTo>
                    <a:pt x="10570" y="9732"/>
                    <a:pt x="13072" y="11023"/>
                    <a:pt x="15734" y="11023"/>
                  </a:cubicBezTo>
                  <a:cubicBezTo>
                    <a:pt x="15808" y="11026"/>
                    <a:pt x="15881" y="11027"/>
                    <a:pt x="15955" y="11027"/>
                  </a:cubicBezTo>
                  <a:cubicBezTo>
                    <a:pt x="18210" y="11027"/>
                    <a:pt x="20288" y="9833"/>
                    <a:pt x="21383" y="7957"/>
                  </a:cubicBezTo>
                  <a:cubicBezTo>
                    <a:pt x="21463" y="7796"/>
                    <a:pt x="21544" y="7634"/>
                    <a:pt x="21625" y="7554"/>
                  </a:cubicBezTo>
                  <a:cubicBezTo>
                    <a:pt x="21867" y="7715"/>
                    <a:pt x="22189" y="7877"/>
                    <a:pt x="22432" y="8038"/>
                  </a:cubicBezTo>
                  <a:cubicBezTo>
                    <a:pt x="23816" y="8601"/>
                    <a:pt x="25294" y="9094"/>
                    <a:pt x="26728" y="9094"/>
                  </a:cubicBezTo>
                  <a:cubicBezTo>
                    <a:pt x="27967" y="9094"/>
                    <a:pt x="29173" y="8725"/>
                    <a:pt x="30258" y="7715"/>
                  </a:cubicBezTo>
                  <a:cubicBezTo>
                    <a:pt x="30324" y="7650"/>
                    <a:pt x="30230" y="7532"/>
                    <a:pt x="30150" y="7532"/>
                  </a:cubicBezTo>
                  <a:cubicBezTo>
                    <a:pt x="30131" y="7532"/>
                    <a:pt x="30112" y="7538"/>
                    <a:pt x="30097" y="7554"/>
                  </a:cubicBezTo>
                  <a:cubicBezTo>
                    <a:pt x="29102" y="8512"/>
                    <a:pt x="27956" y="8864"/>
                    <a:pt x="26765" y="8864"/>
                  </a:cubicBezTo>
                  <a:cubicBezTo>
                    <a:pt x="25349" y="8864"/>
                    <a:pt x="23871" y="8366"/>
                    <a:pt x="22512" y="7796"/>
                  </a:cubicBezTo>
                  <a:cubicBezTo>
                    <a:pt x="22270" y="7715"/>
                    <a:pt x="21947" y="7554"/>
                    <a:pt x="21705" y="7392"/>
                  </a:cubicBezTo>
                  <a:cubicBezTo>
                    <a:pt x="23238" y="4407"/>
                    <a:pt x="23077" y="2067"/>
                    <a:pt x="22432" y="937"/>
                  </a:cubicBezTo>
                  <a:cubicBezTo>
                    <a:pt x="22270" y="534"/>
                    <a:pt x="21947" y="292"/>
                    <a:pt x="21463" y="211"/>
                  </a:cubicBezTo>
                  <a:cubicBezTo>
                    <a:pt x="21141" y="211"/>
                    <a:pt x="20818" y="372"/>
                    <a:pt x="20576" y="614"/>
                  </a:cubicBezTo>
                  <a:cubicBezTo>
                    <a:pt x="19849" y="1663"/>
                    <a:pt x="19688" y="2874"/>
                    <a:pt x="19930" y="4084"/>
                  </a:cubicBezTo>
                  <a:cubicBezTo>
                    <a:pt x="20011" y="5375"/>
                    <a:pt x="20576" y="6505"/>
                    <a:pt x="21463" y="7392"/>
                  </a:cubicBezTo>
                  <a:cubicBezTo>
                    <a:pt x="21383" y="7554"/>
                    <a:pt x="21302" y="7715"/>
                    <a:pt x="21221" y="7796"/>
                  </a:cubicBezTo>
                  <a:cubicBezTo>
                    <a:pt x="20127" y="9671"/>
                    <a:pt x="18125" y="10866"/>
                    <a:pt x="15947" y="10866"/>
                  </a:cubicBezTo>
                  <a:cubicBezTo>
                    <a:pt x="15876" y="10866"/>
                    <a:pt x="15805" y="10865"/>
                    <a:pt x="15734" y="10862"/>
                  </a:cubicBezTo>
                  <a:cubicBezTo>
                    <a:pt x="13152" y="10862"/>
                    <a:pt x="10651" y="9571"/>
                    <a:pt x="9279" y="7312"/>
                  </a:cubicBezTo>
                  <a:cubicBezTo>
                    <a:pt x="11700" y="4165"/>
                    <a:pt x="11619" y="2148"/>
                    <a:pt x="11377" y="1260"/>
                  </a:cubicBezTo>
                  <a:cubicBezTo>
                    <a:pt x="11296" y="695"/>
                    <a:pt x="10893" y="292"/>
                    <a:pt x="10490" y="50"/>
                  </a:cubicBezTo>
                  <a:cubicBezTo>
                    <a:pt x="10358" y="17"/>
                    <a:pt x="10226" y="1"/>
                    <a:pt x="10097" y="1"/>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0"/>
            <p:cNvSpPr/>
            <p:nvPr/>
          </p:nvSpPr>
          <p:spPr>
            <a:xfrm>
              <a:off x="1574900" y="5085150"/>
              <a:ext cx="629400" cy="276850"/>
            </a:xfrm>
            <a:custGeom>
              <a:rect b="b" l="l" r="r" t="t"/>
              <a:pathLst>
                <a:path extrusionOk="0" h="11074" w="25176">
                  <a:moveTo>
                    <a:pt x="7908" y="177"/>
                  </a:moveTo>
                  <a:cubicBezTo>
                    <a:pt x="8312" y="419"/>
                    <a:pt x="8634" y="822"/>
                    <a:pt x="8715" y="1306"/>
                  </a:cubicBezTo>
                  <a:cubicBezTo>
                    <a:pt x="8957" y="2194"/>
                    <a:pt x="8957" y="4050"/>
                    <a:pt x="6698" y="7035"/>
                  </a:cubicBezTo>
                  <a:cubicBezTo>
                    <a:pt x="5084" y="4211"/>
                    <a:pt x="5568" y="1952"/>
                    <a:pt x="6536" y="822"/>
                  </a:cubicBezTo>
                  <a:cubicBezTo>
                    <a:pt x="6859" y="499"/>
                    <a:pt x="7263" y="257"/>
                    <a:pt x="7666" y="177"/>
                  </a:cubicBezTo>
                  <a:close/>
                  <a:moveTo>
                    <a:pt x="19124" y="419"/>
                  </a:moveTo>
                  <a:cubicBezTo>
                    <a:pt x="19447" y="499"/>
                    <a:pt x="19689" y="661"/>
                    <a:pt x="19850" y="1064"/>
                  </a:cubicBezTo>
                  <a:cubicBezTo>
                    <a:pt x="20496" y="2113"/>
                    <a:pt x="20576" y="4373"/>
                    <a:pt x="19124" y="7277"/>
                  </a:cubicBezTo>
                  <a:cubicBezTo>
                    <a:pt x="18317" y="6390"/>
                    <a:pt x="17752" y="5260"/>
                    <a:pt x="17752" y="4050"/>
                  </a:cubicBezTo>
                  <a:cubicBezTo>
                    <a:pt x="17429" y="2920"/>
                    <a:pt x="17672" y="1710"/>
                    <a:pt x="18317" y="741"/>
                  </a:cubicBezTo>
                  <a:cubicBezTo>
                    <a:pt x="18478" y="499"/>
                    <a:pt x="18721" y="419"/>
                    <a:pt x="19043" y="419"/>
                  </a:cubicBezTo>
                  <a:close/>
                  <a:moveTo>
                    <a:pt x="7747" y="0"/>
                  </a:moveTo>
                  <a:cubicBezTo>
                    <a:pt x="7187" y="0"/>
                    <a:pt x="6658" y="247"/>
                    <a:pt x="6375" y="741"/>
                  </a:cubicBezTo>
                  <a:cubicBezTo>
                    <a:pt x="5407" y="1871"/>
                    <a:pt x="4842" y="4211"/>
                    <a:pt x="6456" y="7197"/>
                  </a:cubicBezTo>
                  <a:cubicBezTo>
                    <a:pt x="6536" y="7197"/>
                    <a:pt x="6536" y="7277"/>
                    <a:pt x="6536" y="7277"/>
                  </a:cubicBezTo>
                  <a:cubicBezTo>
                    <a:pt x="5181" y="9235"/>
                    <a:pt x="2983" y="10279"/>
                    <a:pt x="663" y="10279"/>
                  </a:cubicBezTo>
                  <a:cubicBezTo>
                    <a:pt x="497" y="10279"/>
                    <a:pt x="330" y="10274"/>
                    <a:pt x="162" y="10263"/>
                  </a:cubicBezTo>
                  <a:cubicBezTo>
                    <a:pt x="1" y="10263"/>
                    <a:pt x="1" y="10424"/>
                    <a:pt x="162" y="10424"/>
                  </a:cubicBezTo>
                  <a:cubicBezTo>
                    <a:pt x="386" y="10446"/>
                    <a:pt x="611" y="10457"/>
                    <a:pt x="834" y="10457"/>
                  </a:cubicBezTo>
                  <a:cubicBezTo>
                    <a:pt x="3104" y="10457"/>
                    <a:pt x="5302" y="9356"/>
                    <a:pt x="6698" y="7519"/>
                  </a:cubicBezTo>
                  <a:cubicBezTo>
                    <a:pt x="8150" y="9698"/>
                    <a:pt x="10652" y="11070"/>
                    <a:pt x="13314" y="11070"/>
                  </a:cubicBezTo>
                  <a:cubicBezTo>
                    <a:pt x="13388" y="11072"/>
                    <a:pt x="13461" y="11074"/>
                    <a:pt x="13535" y="11074"/>
                  </a:cubicBezTo>
                  <a:cubicBezTo>
                    <a:pt x="15790" y="11074"/>
                    <a:pt x="17871" y="9877"/>
                    <a:pt x="19043" y="7923"/>
                  </a:cubicBezTo>
                  <a:lnTo>
                    <a:pt x="19205" y="7600"/>
                  </a:lnTo>
                  <a:cubicBezTo>
                    <a:pt x="19447" y="7761"/>
                    <a:pt x="19769" y="7923"/>
                    <a:pt x="20012" y="8004"/>
                  </a:cubicBezTo>
                  <a:cubicBezTo>
                    <a:pt x="21489" y="8668"/>
                    <a:pt x="23034" y="9063"/>
                    <a:pt x="24647" y="9063"/>
                  </a:cubicBezTo>
                  <a:cubicBezTo>
                    <a:pt x="24795" y="9063"/>
                    <a:pt x="24945" y="9059"/>
                    <a:pt x="25095" y="9052"/>
                  </a:cubicBezTo>
                  <a:cubicBezTo>
                    <a:pt x="25095" y="9052"/>
                    <a:pt x="25176" y="8972"/>
                    <a:pt x="25176" y="8891"/>
                  </a:cubicBezTo>
                  <a:cubicBezTo>
                    <a:pt x="25176" y="8891"/>
                    <a:pt x="25095" y="8810"/>
                    <a:pt x="25014" y="8810"/>
                  </a:cubicBezTo>
                  <a:cubicBezTo>
                    <a:pt x="24845" y="8818"/>
                    <a:pt x="24676" y="8823"/>
                    <a:pt x="24508" y="8823"/>
                  </a:cubicBezTo>
                  <a:cubicBezTo>
                    <a:pt x="22998" y="8823"/>
                    <a:pt x="21553" y="8496"/>
                    <a:pt x="20173" y="7842"/>
                  </a:cubicBezTo>
                  <a:cubicBezTo>
                    <a:pt x="19850" y="7681"/>
                    <a:pt x="19608" y="7519"/>
                    <a:pt x="19366" y="7358"/>
                  </a:cubicBezTo>
                  <a:cubicBezTo>
                    <a:pt x="20818" y="4373"/>
                    <a:pt x="20657" y="2033"/>
                    <a:pt x="20092" y="903"/>
                  </a:cubicBezTo>
                  <a:cubicBezTo>
                    <a:pt x="19850" y="499"/>
                    <a:pt x="19527" y="257"/>
                    <a:pt x="19124" y="177"/>
                  </a:cubicBezTo>
                  <a:cubicBezTo>
                    <a:pt x="18801" y="177"/>
                    <a:pt x="18398" y="338"/>
                    <a:pt x="18156" y="580"/>
                  </a:cubicBezTo>
                  <a:cubicBezTo>
                    <a:pt x="17510" y="1629"/>
                    <a:pt x="17268" y="2920"/>
                    <a:pt x="17591" y="4130"/>
                  </a:cubicBezTo>
                  <a:cubicBezTo>
                    <a:pt x="17591" y="5341"/>
                    <a:pt x="18156" y="6551"/>
                    <a:pt x="19043" y="7439"/>
                  </a:cubicBezTo>
                  <a:cubicBezTo>
                    <a:pt x="18963" y="7600"/>
                    <a:pt x="18882" y="7681"/>
                    <a:pt x="18801" y="7842"/>
                  </a:cubicBezTo>
                  <a:cubicBezTo>
                    <a:pt x="17672" y="9779"/>
                    <a:pt x="15574" y="10908"/>
                    <a:pt x="13314" y="10908"/>
                  </a:cubicBezTo>
                  <a:cubicBezTo>
                    <a:pt x="10652" y="10908"/>
                    <a:pt x="8231" y="9537"/>
                    <a:pt x="6779" y="7358"/>
                  </a:cubicBezTo>
                  <a:cubicBezTo>
                    <a:pt x="9199" y="4211"/>
                    <a:pt x="9119" y="2194"/>
                    <a:pt x="8876" y="1306"/>
                  </a:cubicBezTo>
                  <a:cubicBezTo>
                    <a:pt x="8796" y="741"/>
                    <a:pt x="8473" y="257"/>
                    <a:pt x="7989" y="15"/>
                  </a:cubicBezTo>
                  <a:cubicBezTo>
                    <a:pt x="7908" y="5"/>
                    <a:pt x="7828" y="0"/>
                    <a:pt x="7747" y="0"/>
                  </a:cubicBezTo>
                  <a:close/>
                </a:path>
              </a:pathLst>
            </a:custGeom>
            <a:solidFill>
              <a:srgbClr val="FFE9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0"/>
            <p:cNvSpPr/>
            <p:nvPr/>
          </p:nvSpPr>
          <p:spPr>
            <a:xfrm>
              <a:off x="1980375" y="4448575"/>
              <a:ext cx="272350" cy="239575"/>
            </a:xfrm>
            <a:custGeom>
              <a:rect b="b" l="l" r="r" t="t"/>
              <a:pathLst>
                <a:path extrusionOk="0" h="9583" w="10894">
                  <a:moveTo>
                    <a:pt x="10772" y="1"/>
                  </a:moveTo>
                  <a:cubicBezTo>
                    <a:pt x="10752" y="1"/>
                    <a:pt x="10732" y="21"/>
                    <a:pt x="10732" y="61"/>
                  </a:cubicBezTo>
                  <a:lnTo>
                    <a:pt x="0" y="9421"/>
                  </a:lnTo>
                  <a:cubicBezTo>
                    <a:pt x="0" y="9421"/>
                    <a:pt x="0" y="9502"/>
                    <a:pt x="0" y="9502"/>
                  </a:cubicBezTo>
                  <a:cubicBezTo>
                    <a:pt x="40" y="9542"/>
                    <a:pt x="61" y="9562"/>
                    <a:pt x="71" y="9562"/>
                  </a:cubicBezTo>
                  <a:cubicBezTo>
                    <a:pt x="81" y="9562"/>
                    <a:pt x="81" y="9542"/>
                    <a:pt x="81" y="9502"/>
                  </a:cubicBezTo>
                  <a:cubicBezTo>
                    <a:pt x="81" y="9583"/>
                    <a:pt x="162" y="9583"/>
                    <a:pt x="162" y="9583"/>
                  </a:cubicBezTo>
                  <a:lnTo>
                    <a:pt x="10812" y="142"/>
                  </a:lnTo>
                  <a:cubicBezTo>
                    <a:pt x="10893" y="142"/>
                    <a:pt x="10893" y="61"/>
                    <a:pt x="10812" y="61"/>
                  </a:cubicBezTo>
                  <a:cubicBezTo>
                    <a:pt x="10812" y="21"/>
                    <a:pt x="10792" y="1"/>
                    <a:pt x="10772"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0"/>
            <p:cNvSpPr/>
            <p:nvPr/>
          </p:nvSpPr>
          <p:spPr>
            <a:xfrm>
              <a:off x="1859325" y="4283850"/>
              <a:ext cx="36350" cy="402275"/>
            </a:xfrm>
            <a:custGeom>
              <a:rect b="b" l="l" r="r" t="t"/>
              <a:pathLst>
                <a:path extrusionOk="0" h="16091" w="1454">
                  <a:moveTo>
                    <a:pt x="1320" y="0"/>
                  </a:moveTo>
                  <a:cubicBezTo>
                    <a:pt x="1292" y="0"/>
                    <a:pt x="1292" y="57"/>
                    <a:pt x="1292" y="114"/>
                  </a:cubicBezTo>
                  <a:lnTo>
                    <a:pt x="1" y="16010"/>
                  </a:lnTo>
                  <a:cubicBezTo>
                    <a:pt x="1" y="16091"/>
                    <a:pt x="82" y="16091"/>
                    <a:pt x="162" y="16091"/>
                  </a:cubicBezTo>
                  <a:cubicBezTo>
                    <a:pt x="162" y="16091"/>
                    <a:pt x="243" y="16091"/>
                    <a:pt x="243" y="16010"/>
                  </a:cubicBezTo>
                  <a:lnTo>
                    <a:pt x="1453" y="114"/>
                  </a:lnTo>
                  <a:cubicBezTo>
                    <a:pt x="1453" y="34"/>
                    <a:pt x="1453" y="34"/>
                    <a:pt x="1373" y="34"/>
                  </a:cubicBezTo>
                  <a:cubicBezTo>
                    <a:pt x="1349" y="10"/>
                    <a:pt x="1332" y="0"/>
                    <a:pt x="1320"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0"/>
            <p:cNvSpPr/>
            <p:nvPr/>
          </p:nvSpPr>
          <p:spPr>
            <a:xfrm>
              <a:off x="1507575" y="4460475"/>
              <a:ext cx="234775" cy="229200"/>
            </a:xfrm>
            <a:custGeom>
              <a:rect b="b" l="l" r="r" t="t"/>
              <a:pathLst>
                <a:path extrusionOk="0" h="9168" w="9391">
                  <a:moveTo>
                    <a:pt x="106" y="0"/>
                  </a:moveTo>
                  <a:cubicBezTo>
                    <a:pt x="43" y="0"/>
                    <a:pt x="0" y="94"/>
                    <a:pt x="112" y="150"/>
                  </a:cubicBezTo>
                  <a:lnTo>
                    <a:pt x="9310" y="9107"/>
                  </a:lnTo>
                  <a:cubicBezTo>
                    <a:pt x="9310" y="9147"/>
                    <a:pt x="9310" y="9167"/>
                    <a:pt x="9320" y="9167"/>
                  </a:cubicBezTo>
                  <a:cubicBezTo>
                    <a:pt x="9330" y="9167"/>
                    <a:pt x="9351" y="9147"/>
                    <a:pt x="9391" y="9107"/>
                  </a:cubicBezTo>
                  <a:cubicBezTo>
                    <a:pt x="9391" y="9107"/>
                    <a:pt x="9391" y="9026"/>
                    <a:pt x="9391" y="8945"/>
                  </a:cubicBezTo>
                  <a:lnTo>
                    <a:pt x="192" y="69"/>
                  </a:lnTo>
                  <a:cubicBezTo>
                    <a:pt x="167" y="19"/>
                    <a:pt x="135" y="0"/>
                    <a:pt x="106"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0"/>
            <p:cNvSpPr/>
            <p:nvPr/>
          </p:nvSpPr>
          <p:spPr>
            <a:xfrm>
              <a:off x="2176025" y="4399650"/>
              <a:ext cx="113000" cy="133175"/>
            </a:xfrm>
            <a:custGeom>
              <a:rect b="b" l="l" r="r" t="t"/>
              <a:pathLst>
                <a:path extrusionOk="0" h="5327" w="4520">
                  <a:moveTo>
                    <a:pt x="324" y="1"/>
                  </a:moveTo>
                  <a:cubicBezTo>
                    <a:pt x="243" y="1"/>
                    <a:pt x="243" y="82"/>
                    <a:pt x="243" y="162"/>
                  </a:cubicBezTo>
                  <a:cubicBezTo>
                    <a:pt x="324" y="324"/>
                    <a:pt x="82" y="2906"/>
                    <a:pt x="1" y="4520"/>
                  </a:cubicBezTo>
                  <a:lnTo>
                    <a:pt x="1" y="4600"/>
                  </a:lnTo>
                  <a:lnTo>
                    <a:pt x="4358" y="5326"/>
                  </a:lnTo>
                  <a:lnTo>
                    <a:pt x="4439" y="5326"/>
                  </a:lnTo>
                  <a:cubicBezTo>
                    <a:pt x="4520" y="5326"/>
                    <a:pt x="4520" y="5165"/>
                    <a:pt x="4439" y="5165"/>
                  </a:cubicBezTo>
                  <a:lnTo>
                    <a:pt x="162" y="4439"/>
                  </a:lnTo>
                  <a:cubicBezTo>
                    <a:pt x="243" y="3067"/>
                    <a:pt x="485" y="243"/>
                    <a:pt x="485" y="82"/>
                  </a:cubicBezTo>
                  <a:cubicBezTo>
                    <a:pt x="404" y="1"/>
                    <a:pt x="404" y="1"/>
                    <a:pt x="324"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0"/>
            <p:cNvSpPr/>
            <p:nvPr/>
          </p:nvSpPr>
          <p:spPr>
            <a:xfrm>
              <a:off x="2097375" y="4462200"/>
              <a:ext cx="115000" cy="139200"/>
            </a:xfrm>
            <a:custGeom>
              <a:rect b="b" l="l" r="r" t="t"/>
              <a:pathLst>
                <a:path extrusionOk="0" h="5568" w="4600">
                  <a:moveTo>
                    <a:pt x="484" y="0"/>
                  </a:moveTo>
                  <a:cubicBezTo>
                    <a:pt x="404" y="0"/>
                    <a:pt x="404" y="81"/>
                    <a:pt x="404" y="162"/>
                  </a:cubicBezTo>
                  <a:cubicBezTo>
                    <a:pt x="484" y="323"/>
                    <a:pt x="242" y="2824"/>
                    <a:pt x="0" y="4519"/>
                  </a:cubicBezTo>
                  <a:lnTo>
                    <a:pt x="0" y="4680"/>
                  </a:lnTo>
                  <a:lnTo>
                    <a:pt x="4438" y="5568"/>
                  </a:lnTo>
                  <a:cubicBezTo>
                    <a:pt x="4519" y="5568"/>
                    <a:pt x="4599" y="5406"/>
                    <a:pt x="4519" y="5406"/>
                  </a:cubicBezTo>
                  <a:cubicBezTo>
                    <a:pt x="4519" y="5326"/>
                    <a:pt x="4519" y="5245"/>
                    <a:pt x="4438" y="5245"/>
                  </a:cubicBezTo>
                  <a:lnTo>
                    <a:pt x="242" y="4438"/>
                  </a:lnTo>
                  <a:cubicBezTo>
                    <a:pt x="404" y="3067"/>
                    <a:pt x="646" y="242"/>
                    <a:pt x="646" y="81"/>
                  </a:cubicBezTo>
                  <a:cubicBezTo>
                    <a:pt x="565" y="0"/>
                    <a:pt x="565" y="0"/>
                    <a:pt x="484"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0"/>
            <p:cNvSpPr/>
            <p:nvPr/>
          </p:nvSpPr>
          <p:spPr>
            <a:xfrm>
              <a:off x="2028775" y="4528775"/>
              <a:ext cx="113000" cy="133150"/>
            </a:xfrm>
            <a:custGeom>
              <a:rect b="b" l="l" r="r" t="t"/>
              <a:pathLst>
                <a:path extrusionOk="0" h="5326" w="4520">
                  <a:moveTo>
                    <a:pt x="323" y="0"/>
                  </a:moveTo>
                  <a:cubicBezTo>
                    <a:pt x="243" y="0"/>
                    <a:pt x="243" y="81"/>
                    <a:pt x="243" y="161"/>
                  </a:cubicBezTo>
                  <a:cubicBezTo>
                    <a:pt x="323" y="323"/>
                    <a:pt x="81" y="2824"/>
                    <a:pt x="1" y="4519"/>
                  </a:cubicBezTo>
                  <a:lnTo>
                    <a:pt x="1" y="4599"/>
                  </a:lnTo>
                  <a:lnTo>
                    <a:pt x="4358" y="5326"/>
                  </a:lnTo>
                  <a:cubicBezTo>
                    <a:pt x="4519" y="5326"/>
                    <a:pt x="4519" y="5164"/>
                    <a:pt x="4358" y="5164"/>
                  </a:cubicBezTo>
                  <a:lnTo>
                    <a:pt x="162" y="4438"/>
                  </a:lnTo>
                  <a:cubicBezTo>
                    <a:pt x="243" y="3066"/>
                    <a:pt x="404" y="242"/>
                    <a:pt x="404" y="81"/>
                  </a:cubicBezTo>
                  <a:cubicBezTo>
                    <a:pt x="404" y="0"/>
                    <a:pt x="404" y="0"/>
                    <a:pt x="323"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0"/>
            <p:cNvSpPr/>
            <p:nvPr/>
          </p:nvSpPr>
          <p:spPr>
            <a:xfrm>
              <a:off x="1463950" y="4404875"/>
              <a:ext cx="113000" cy="134000"/>
            </a:xfrm>
            <a:custGeom>
              <a:rect b="b" l="l" r="r" t="t"/>
              <a:pathLst>
                <a:path extrusionOk="0" h="5360" w="4520">
                  <a:moveTo>
                    <a:pt x="4128" y="1"/>
                  </a:moveTo>
                  <a:cubicBezTo>
                    <a:pt x="4076" y="1"/>
                    <a:pt x="4035" y="58"/>
                    <a:pt x="4035" y="115"/>
                  </a:cubicBezTo>
                  <a:cubicBezTo>
                    <a:pt x="4035" y="276"/>
                    <a:pt x="4197" y="3100"/>
                    <a:pt x="4358" y="4472"/>
                  </a:cubicBezTo>
                  <a:lnTo>
                    <a:pt x="81" y="5198"/>
                  </a:lnTo>
                  <a:cubicBezTo>
                    <a:pt x="1" y="5198"/>
                    <a:pt x="1" y="5198"/>
                    <a:pt x="1" y="5279"/>
                  </a:cubicBezTo>
                  <a:cubicBezTo>
                    <a:pt x="1" y="5360"/>
                    <a:pt x="81" y="5360"/>
                    <a:pt x="81" y="5360"/>
                  </a:cubicBezTo>
                  <a:lnTo>
                    <a:pt x="4519" y="4633"/>
                  </a:lnTo>
                  <a:lnTo>
                    <a:pt x="4519" y="4553"/>
                  </a:lnTo>
                  <a:cubicBezTo>
                    <a:pt x="4439" y="2858"/>
                    <a:pt x="4277" y="357"/>
                    <a:pt x="4277" y="115"/>
                  </a:cubicBezTo>
                  <a:cubicBezTo>
                    <a:pt x="4277" y="115"/>
                    <a:pt x="4197" y="34"/>
                    <a:pt x="4197" y="34"/>
                  </a:cubicBezTo>
                  <a:cubicBezTo>
                    <a:pt x="4173" y="10"/>
                    <a:pt x="4149" y="1"/>
                    <a:pt x="4128"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0"/>
            <p:cNvSpPr/>
            <p:nvPr/>
          </p:nvSpPr>
          <p:spPr>
            <a:xfrm>
              <a:off x="1540600" y="4469425"/>
              <a:ext cx="104925" cy="134000"/>
            </a:xfrm>
            <a:custGeom>
              <a:rect b="b" l="l" r="r" t="t"/>
              <a:pathLst>
                <a:path extrusionOk="0" h="5360" w="4197">
                  <a:moveTo>
                    <a:pt x="4099" y="1"/>
                  </a:moveTo>
                  <a:cubicBezTo>
                    <a:pt x="4076" y="1"/>
                    <a:pt x="4035" y="58"/>
                    <a:pt x="4035" y="115"/>
                  </a:cubicBezTo>
                  <a:cubicBezTo>
                    <a:pt x="3955" y="276"/>
                    <a:pt x="3955" y="3423"/>
                    <a:pt x="3955" y="4553"/>
                  </a:cubicBezTo>
                  <a:lnTo>
                    <a:pt x="82" y="5198"/>
                  </a:lnTo>
                  <a:cubicBezTo>
                    <a:pt x="1" y="5198"/>
                    <a:pt x="1" y="5198"/>
                    <a:pt x="1" y="5279"/>
                  </a:cubicBezTo>
                  <a:cubicBezTo>
                    <a:pt x="1" y="5360"/>
                    <a:pt x="1" y="5360"/>
                    <a:pt x="82" y="5360"/>
                  </a:cubicBezTo>
                  <a:lnTo>
                    <a:pt x="4116" y="4714"/>
                  </a:lnTo>
                  <a:lnTo>
                    <a:pt x="4116" y="4633"/>
                  </a:lnTo>
                  <a:cubicBezTo>
                    <a:pt x="4116" y="2939"/>
                    <a:pt x="4197" y="276"/>
                    <a:pt x="4197" y="115"/>
                  </a:cubicBezTo>
                  <a:cubicBezTo>
                    <a:pt x="4197" y="115"/>
                    <a:pt x="4197" y="34"/>
                    <a:pt x="4116" y="34"/>
                  </a:cubicBezTo>
                  <a:cubicBezTo>
                    <a:pt x="4116" y="10"/>
                    <a:pt x="4109" y="1"/>
                    <a:pt x="4099" y="1"/>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0"/>
            <p:cNvSpPr/>
            <p:nvPr/>
          </p:nvSpPr>
          <p:spPr>
            <a:xfrm>
              <a:off x="1637450" y="4598475"/>
              <a:ext cx="74650" cy="77575"/>
            </a:xfrm>
            <a:custGeom>
              <a:rect b="b" l="l" r="r" t="t"/>
              <a:pathLst>
                <a:path extrusionOk="0" h="3103" w="2986">
                  <a:moveTo>
                    <a:pt x="2687" y="0"/>
                  </a:moveTo>
                  <a:cubicBezTo>
                    <a:pt x="2663" y="0"/>
                    <a:pt x="2663" y="36"/>
                    <a:pt x="2663" y="36"/>
                  </a:cubicBezTo>
                  <a:cubicBezTo>
                    <a:pt x="2663" y="762"/>
                    <a:pt x="2663" y="1489"/>
                    <a:pt x="2824" y="2215"/>
                  </a:cubicBezTo>
                  <a:lnTo>
                    <a:pt x="161" y="2941"/>
                  </a:lnTo>
                  <a:cubicBezTo>
                    <a:pt x="81" y="2941"/>
                    <a:pt x="0" y="2941"/>
                    <a:pt x="81" y="3022"/>
                  </a:cubicBezTo>
                  <a:cubicBezTo>
                    <a:pt x="81" y="3102"/>
                    <a:pt x="81" y="3102"/>
                    <a:pt x="161" y="3102"/>
                  </a:cubicBezTo>
                  <a:lnTo>
                    <a:pt x="2986" y="2376"/>
                  </a:lnTo>
                  <a:lnTo>
                    <a:pt x="2986" y="2295"/>
                  </a:lnTo>
                  <a:cubicBezTo>
                    <a:pt x="2905" y="1569"/>
                    <a:pt x="2824" y="843"/>
                    <a:pt x="2824" y="117"/>
                  </a:cubicBezTo>
                  <a:cubicBezTo>
                    <a:pt x="2824" y="36"/>
                    <a:pt x="2824" y="36"/>
                    <a:pt x="2743" y="36"/>
                  </a:cubicBezTo>
                  <a:cubicBezTo>
                    <a:pt x="2717" y="9"/>
                    <a:pt x="2699" y="0"/>
                    <a:pt x="2687"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0"/>
            <p:cNvSpPr/>
            <p:nvPr/>
          </p:nvSpPr>
          <p:spPr>
            <a:xfrm>
              <a:off x="1833100" y="4302825"/>
              <a:ext cx="122700" cy="86775"/>
            </a:xfrm>
            <a:custGeom>
              <a:rect b="b" l="l" r="r" t="t"/>
              <a:pathLst>
                <a:path extrusionOk="0" h="3471" w="4908">
                  <a:moveTo>
                    <a:pt x="82" y="1"/>
                  </a:moveTo>
                  <a:cubicBezTo>
                    <a:pt x="1" y="82"/>
                    <a:pt x="1" y="162"/>
                    <a:pt x="82" y="162"/>
                  </a:cubicBezTo>
                  <a:lnTo>
                    <a:pt x="2099" y="3470"/>
                  </a:lnTo>
                  <a:lnTo>
                    <a:pt x="4842" y="566"/>
                  </a:lnTo>
                  <a:cubicBezTo>
                    <a:pt x="4907" y="500"/>
                    <a:pt x="4814" y="382"/>
                    <a:pt x="4734" y="382"/>
                  </a:cubicBezTo>
                  <a:cubicBezTo>
                    <a:pt x="4715" y="382"/>
                    <a:pt x="4696" y="389"/>
                    <a:pt x="4681" y="404"/>
                  </a:cubicBezTo>
                  <a:lnTo>
                    <a:pt x="2099" y="3148"/>
                  </a:lnTo>
                  <a:lnTo>
                    <a:pt x="243"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0"/>
            <p:cNvSpPr/>
            <p:nvPr/>
          </p:nvSpPr>
          <p:spPr>
            <a:xfrm>
              <a:off x="1827050" y="4407725"/>
              <a:ext cx="120675" cy="86775"/>
            </a:xfrm>
            <a:custGeom>
              <a:rect b="b" l="l" r="r" t="t"/>
              <a:pathLst>
                <a:path extrusionOk="0" h="3471" w="4827">
                  <a:moveTo>
                    <a:pt x="1" y="1"/>
                  </a:moveTo>
                  <a:cubicBezTo>
                    <a:pt x="1" y="81"/>
                    <a:pt x="1" y="162"/>
                    <a:pt x="1" y="162"/>
                  </a:cubicBezTo>
                  <a:lnTo>
                    <a:pt x="2018" y="3470"/>
                  </a:lnTo>
                  <a:lnTo>
                    <a:pt x="4761" y="566"/>
                  </a:lnTo>
                  <a:cubicBezTo>
                    <a:pt x="4827" y="500"/>
                    <a:pt x="4734" y="382"/>
                    <a:pt x="4653" y="382"/>
                  </a:cubicBezTo>
                  <a:cubicBezTo>
                    <a:pt x="4634" y="382"/>
                    <a:pt x="4615" y="389"/>
                    <a:pt x="4600" y="404"/>
                  </a:cubicBezTo>
                  <a:lnTo>
                    <a:pt x="2099" y="3148"/>
                  </a:lnTo>
                  <a:lnTo>
                    <a:pt x="162" y="1"/>
                  </a:ln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0"/>
            <p:cNvSpPr/>
            <p:nvPr/>
          </p:nvSpPr>
          <p:spPr>
            <a:xfrm>
              <a:off x="1816975" y="4503050"/>
              <a:ext cx="122675" cy="86250"/>
            </a:xfrm>
            <a:custGeom>
              <a:rect b="b" l="l" r="r" t="t"/>
              <a:pathLst>
                <a:path extrusionOk="0" h="3450" w="4907">
                  <a:moveTo>
                    <a:pt x="121" y="0"/>
                  </a:moveTo>
                  <a:cubicBezTo>
                    <a:pt x="101" y="0"/>
                    <a:pt x="81" y="20"/>
                    <a:pt x="81" y="61"/>
                  </a:cubicBezTo>
                  <a:cubicBezTo>
                    <a:pt x="0" y="61"/>
                    <a:pt x="0" y="141"/>
                    <a:pt x="81" y="141"/>
                  </a:cubicBezTo>
                  <a:lnTo>
                    <a:pt x="2098" y="3450"/>
                  </a:lnTo>
                  <a:lnTo>
                    <a:pt x="4842" y="545"/>
                  </a:lnTo>
                  <a:cubicBezTo>
                    <a:pt x="4907" y="480"/>
                    <a:pt x="4814" y="362"/>
                    <a:pt x="4733" y="362"/>
                  </a:cubicBezTo>
                  <a:cubicBezTo>
                    <a:pt x="4714" y="362"/>
                    <a:pt x="4696" y="368"/>
                    <a:pt x="4680" y="384"/>
                  </a:cubicBezTo>
                  <a:lnTo>
                    <a:pt x="2098" y="3127"/>
                  </a:lnTo>
                  <a:lnTo>
                    <a:pt x="162" y="61"/>
                  </a:lnTo>
                  <a:cubicBezTo>
                    <a:pt x="162" y="20"/>
                    <a:pt x="142" y="0"/>
                    <a:pt x="121" y="0"/>
                  </a:cubicBezTo>
                  <a:close/>
                </a:path>
              </a:pathLst>
            </a:custGeom>
            <a:solidFill>
              <a:srgbClr val="1913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1" name="Google Shape;1051;p10"/>
          <p:cNvSpPr/>
          <p:nvPr/>
        </p:nvSpPr>
        <p:spPr>
          <a:xfrm>
            <a:off x="8431400" y="2504350"/>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0"/>
          <p:cNvSpPr/>
          <p:nvPr/>
        </p:nvSpPr>
        <p:spPr>
          <a:xfrm>
            <a:off x="530925" y="2154175"/>
            <a:ext cx="96848" cy="96848"/>
          </a:xfrm>
          <a:custGeom>
            <a:rect b="b" l="l" r="r" t="t"/>
            <a:pathLst>
              <a:path extrusionOk="0" h="2779" w="2779">
                <a:moveTo>
                  <a:pt x="1389" y="1"/>
                </a:moveTo>
                <a:lnTo>
                  <a:pt x="0" y="1390"/>
                </a:lnTo>
                <a:lnTo>
                  <a:pt x="1389" y="2779"/>
                </a:lnTo>
                <a:lnTo>
                  <a:pt x="2778" y="139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0"/>
          <p:cNvSpPr/>
          <p:nvPr/>
        </p:nvSpPr>
        <p:spPr>
          <a:xfrm flipH="1">
            <a:off x="5547700" y="3428424"/>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0"/>
          <p:cNvSpPr/>
          <p:nvPr/>
        </p:nvSpPr>
        <p:spPr>
          <a:xfrm>
            <a:off x="7940300" y="103087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0"/>
          <p:cNvSpPr/>
          <p:nvPr/>
        </p:nvSpPr>
        <p:spPr>
          <a:xfrm>
            <a:off x="8532891" y="1249801"/>
            <a:ext cx="153001" cy="131122"/>
          </a:xfrm>
          <a:custGeom>
            <a:rect b="b" l="l" r="r" t="t"/>
            <a:pathLst>
              <a:path extrusionOk="0" h="1210" w="1412">
                <a:moveTo>
                  <a:pt x="607" y="0"/>
                </a:moveTo>
                <a:cubicBezTo>
                  <a:pt x="297" y="0"/>
                  <a:pt x="0" y="241"/>
                  <a:pt x="0" y="604"/>
                </a:cubicBezTo>
                <a:cubicBezTo>
                  <a:pt x="0" y="940"/>
                  <a:pt x="269" y="1209"/>
                  <a:pt x="605" y="1209"/>
                </a:cubicBezTo>
                <a:cubicBezTo>
                  <a:pt x="1143" y="1209"/>
                  <a:pt x="1412" y="559"/>
                  <a:pt x="1031" y="179"/>
                </a:cubicBezTo>
                <a:cubicBezTo>
                  <a:pt x="907" y="55"/>
                  <a:pt x="756" y="0"/>
                  <a:pt x="6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0"/>
          <p:cNvSpPr/>
          <p:nvPr/>
        </p:nvSpPr>
        <p:spPr>
          <a:xfrm flipH="1">
            <a:off x="4102431" y="1037810"/>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0"/>
          <p:cNvSpPr/>
          <p:nvPr/>
        </p:nvSpPr>
        <p:spPr>
          <a:xfrm flipH="1">
            <a:off x="1243956" y="3403798"/>
            <a:ext cx="96853" cy="82997"/>
          </a:xfrm>
          <a:custGeom>
            <a:rect b="b" l="l" r="r" t="t"/>
            <a:pathLst>
              <a:path extrusionOk="0" h="1210" w="1412">
                <a:moveTo>
                  <a:pt x="807" y="0"/>
                </a:moveTo>
                <a:cubicBezTo>
                  <a:pt x="269" y="0"/>
                  <a:pt x="0" y="650"/>
                  <a:pt x="381" y="1031"/>
                </a:cubicBezTo>
                <a:cubicBezTo>
                  <a:pt x="504" y="1154"/>
                  <a:pt x="656" y="1209"/>
                  <a:pt x="804" y="1209"/>
                </a:cubicBezTo>
                <a:cubicBezTo>
                  <a:pt x="1115" y="1209"/>
                  <a:pt x="1412" y="969"/>
                  <a:pt x="1412" y="605"/>
                </a:cubicBezTo>
                <a:cubicBezTo>
                  <a:pt x="1412" y="269"/>
                  <a:pt x="1143"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0"/>
          <p:cNvSpPr/>
          <p:nvPr/>
        </p:nvSpPr>
        <p:spPr>
          <a:xfrm flipH="1">
            <a:off x="3959913" y="2495262"/>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3"/>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0"/>
          <p:cNvSpPr/>
          <p:nvPr/>
        </p:nvSpPr>
        <p:spPr>
          <a:xfrm flipH="1">
            <a:off x="1607300" y="1380924"/>
            <a:ext cx="153000" cy="152980"/>
          </a:xfrm>
          <a:custGeom>
            <a:rect b="b" l="l" r="r" t="t"/>
            <a:pathLst>
              <a:path extrusionOk="0" fill="none" h="1121" w="1121">
                <a:moveTo>
                  <a:pt x="1121" y="493"/>
                </a:moveTo>
                <a:cubicBezTo>
                  <a:pt x="1121" y="896"/>
                  <a:pt x="606" y="1120"/>
                  <a:pt x="292" y="829"/>
                </a:cubicBezTo>
                <a:cubicBezTo>
                  <a:pt x="1" y="515"/>
                  <a:pt x="202" y="0"/>
                  <a:pt x="628" y="0"/>
                </a:cubicBezTo>
                <a:cubicBezTo>
                  <a:pt x="897" y="0"/>
                  <a:pt x="1121" y="224"/>
                  <a:pt x="1121" y="493"/>
                </a:cubicBezTo>
                <a:close/>
              </a:path>
            </a:pathLst>
          </a:custGeom>
          <a:noFill/>
          <a:ln cap="flat" cmpd="sng" w="9525">
            <a:solidFill>
              <a:schemeClr val="accent6"/>
            </a:solidFill>
            <a:prstDash val="solid"/>
            <a:miter lim="2240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0"/>
          <p:cNvSpPr/>
          <p:nvPr/>
        </p:nvSpPr>
        <p:spPr>
          <a:xfrm>
            <a:off x="2244050" y="554925"/>
            <a:ext cx="96848" cy="96848"/>
          </a:xfrm>
          <a:custGeom>
            <a:rect b="b" l="l" r="r" t="t"/>
            <a:pathLst>
              <a:path extrusionOk="0" h="2779" w="2779">
                <a:moveTo>
                  <a:pt x="1389" y="1"/>
                </a:moveTo>
                <a:lnTo>
                  <a:pt x="0" y="1390"/>
                </a:lnTo>
                <a:lnTo>
                  <a:pt x="1389" y="2779"/>
                </a:lnTo>
                <a:lnTo>
                  <a:pt x="2778" y="1390"/>
                </a:lnTo>
                <a:lnTo>
                  <a:pt x="1389" y="1"/>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0"/>
          <p:cNvSpPr txBox="1"/>
          <p:nvPr>
            <p:ph type="title"/>
          </p:nvPr>
        </p:nvSpPr>
        <p:spPr>
          <a:xfrm>
            <a:off x="4985800" y="1971050"/>
            <a:ext cx="2810400" cy="46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062" name="Google Shape;1062;p10"/>
          <p:cNvSpPr txBox="1"/>
          <p:nvPr>
            <p:ph idx="2" type="title"/>
          </p:nvPr>
        </p:nvSpPr>
        <p:spPr>
          <a:xfrm>
            <a:off x="4985788" y="2375625"/>
            <a:ext cx="28104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2600" y="445025"/>
            <a:ext cx="77187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Merriweather Sans"/>
              <a:buNone/>
              <a:defRPr b="1" i="0" sz="3000" u="none" cap="none" strike="noStrike">
                <a:solidFill>
                  <a:schemeClr val="dk1"/>
                </a:solidFill>
                <a:latin typeface="Merriweather Sans"/>
                <a:ea typeface="Merriweather Sans"/>
                <a:cs typeface="Merriweather Sans"/>
                <a:sym typeface="Merriweather Sans"/>
              </a:defRPr>
            </a:lvl1pPr>
            <a:lvl2pPr lvl="1" marR="0" rtl="0" algn="l">
              <a:lnSpc>
                <a:spcPct val="100000"/>
              </a:lnSpc>
              <a:spcBef>
                <a:spcPts val="0"/>
              </a:spcBef>
              <a:spcAft>
                <a:spcPts val="0"/>
              </a:spcAft>
              <a:buClr>
                <a:schemeClr val="dk1"/>
              </a:buClr>
              <a:buSzPts val="3000"/>
              <a:buFont typeface="Merriweather Sans"/>
              <a:buNone/>
              <a:defRPr b="1" i="0" sz="3000" u="none" cap="none" strike="noStrike">
                <a:solidFill>
                  <a:schemeClr val="dk1"/>
                </a:solidFill>
                <a:latin typeface="Merriweather Sans"/>
                <a:ea typeface="Merriweather Sans"/>
                <a:cs typeface="Merriweather Sans"/>
                <a:sym typeface="Merriweather Sans"/>
              </a:defRPr>
            </a:lvl2pPr>
            <a:lvl3pPr lvl="2" marR="0" rtl="0" algn="l">
              <a:lnSpc>
                <a:spcPct val="100000"/>
              </a:lnSpc>
              <a:spcBef>
                <a:spcPts val="0"/>
              </a:spcBef>
              <a:spcAft>
                <a:spcPts val="0"/>
              </a:spcAft>
              <a:buClr>
                <a:schemeClr val="dk1"/>
              </a:buClr>
              <a:buSzPts val="3000"/>
              <a:buFont typeface="Merriweather Sans"/>
              <a:buNone/>
              <a:defRPr b="1" i="0" sz="3000" u="none" cap="none" strike="noStrike">
                <a:solidFill>
                  <a:schemeClr val="dk1"/>
                </a:solidFill>
                <a:latin typeface="Merriweather Sans"/>
                <a:ea typeface="Merriweather Sans"/>
                <a:cs typeface="Merriweather Sans"/>
                <a:sym typeface="Merriweather Sans"/>
              </a:defRPr>
            </a:lvl3pPr>
            <a:lvl4pPr lvl="3" marR="0" rtl="0" algn="l">
              <a:lnSpc>
                <a:spcPct val="100000"/>
              </a:lnSpc>
              <a:spcBef>
                <a:spcPts val="0"/>
              </a:spcBef>
              <a:spcAft>
                <a:spcPts val="0"/>
              </a:spcAft>
              <a:buClr>
                <a:schemeClr val="dk1"/>
              </a:buClr>
              <a:buSzPts val="3000"/>
              <a:buFont typeface="Merriweather Sans"/>
              <a:buNone/>
              <a:defRPr b="1" i="0" sz="3000" u="none" cap="none" strike="noStrike">
                <a:solidFill>
                  <a:schemeClr val="dk1"/>
                </a:solidFill>
                <a:latin typeface="Merriweather Sans"/>
                <a:ea typeface="Merriweather Sans"/>
                <a:cs typeface="Merriweather Sans"/>
                <a:sym typeface="Merriweather Sans"/>
              </a:defRPr>
            </a:lvl4pPr>
            <a:lvl5pPr lvl="4" marR="0" rtl="0" algn="l">
              <a:lnSpc>
                <a:spcPct val="100000"/>
              </a:lnSpc>
              <a:spcBef>
                <a:spcPts val="0"/>
              </a:spcBef>
              <a:spcAft>
                <a:spcPts val="0"/>
              </a:spcAft>
              <a:buClr>
                <a:schemeClr val="dk1"/>
              </a:buClr>
              <a:buSzPts val="3000"/>
              <a:buFont typeface="Merriweather Sans"/>
              <a:buNone/>
              <a:defRPr b="1" i="0" sz="3000" u="none" cap="none" strike="noStrike">
                <a:solidFill>
                  <a:schemeClr val="dk1"/>
                </a:solidFill>
                <a:latin typeface="Merriweather Sans"/>
                <a:ea typeface="Merriweather Sans"/>
                <a:cs typeface="Merriweather Sans"/>
                <a:sym typeface="Merriweather Sans"/>
              </a:defRPr>
            </a:lvl5pPr>
            <a:lvl6pPr lvl="5" marR="0" rtl="0" algn="l">
              <a:lnSpc>
                <a:spcPct val="100000"/>
              </a:lnSpc>
              <a:spcBef>
                <a:spcPts val="0"/>
              </a:spcBef>
              <a:spcAft>
                <a:spcPts val="0"/>
              </a:spcAft>
              <a:buClr>
                <a:schemeClr val="dk1"/>
              </a:buClr>
              <a:buSzPts val="3000"/>
              <a:buFont typeface="Merriweather Sans"/>
              <a:buNone/>
              <a:defRPr b="1" i="0" sz="3000" u="none" cap="none" strike="noStrike">
                <a:solidFill>
                  <a:schemeClr val="dk1"/>
                </a:solidFill>
                <a:latin typeface="Merriweather Sans"/>
                <a:ea typeface="Merriweather Sans"/>
                <a:cs typeface="Merriweather Sans"/>
                <a:sym typeface="Merriweather Sans"/>
              </a:defRPr>
            </a:lvl6pPr>
            <a:lvl7pPr lvl="6" marR="0" rtl="0" algn="l">
              <a:lnSpc>
                <a:spcPct val="100000"/>
              </a:lnSpc>
              <a:spcBef>
                <a:spcPts val="0"/>
              </a:spcBef>
              <a:spcAft>
                <a:spcPts val="0"/>
              </a:spcAft>
              <a:buClr>
                <a:schemeClr val="dk1"/>
              </a:buClr>
              <a:buSzPts val="3000"/>
              <a:buFont typeface="Merriweather Sans"/>
              <a:buNone/>
              <a:defRPr b="1" i="0" sz="3000" u="none" cap="none" strike="noStrike">
                <a:solidFill>
                  <a:schemeClr val="dk1"/>
                </a:solidFill>
                <a:latin typeface="Merriweather Sans"/>
                <a:ea typeface="Merriweather Sans"/>
                <a:cs typeface="Merriweather Sans"/>
                <a:sym typeface="Merriweather Sans"/>
              </a:defRPr>
            </a:lvl7pPr>
            <a:lvl8pPr lvl="7" marR="0" rtl="0" algn="l">
              <a:lnSpc>
                <a:spcPct val="100000"/>
              </a:lnSpc>
              <a:spcBef>
                <a:spcPts val="0"/>
              </a:spcBef>
              <a:spcAft>
                <a:spcPts val="0"/>
              </a:spcAft>
              <a:buClr>
                <a:schemeClr val="dk1"/>
              </a:buClr>
              <a:buSzPts val="3000"/>
              <a:buFont typeface="Merriweather Sans"/>
              <a:buNone/>
              <a:defRPr b="1" i="0" sz="3000" u="none" cap="none" strike="noStrike">
                <a:solidFill>
                  <a:schemeClr val="dk1"/>
                </a:solidFill>
                <a:latin typeface="Merriweather Sans"/>
                <a:ea typeface="Merriweather Sans"/>
                <a:cs typeface="Merriweather Sans"/>
                <a:sym typeface="Merriweather Sans"/>
              </a:defRPr>
            </a:lvl8pPr>
            <a:lvl9pPr lvl="8" marR="0" rtl="0" algn="l">
              <a:lnSpc>
                <a:spcPct val="100000"/>
              </a:lnSpc>
              <a:spcBef>
                <a:spcPts val="0"/>
              </a:spcBef>
              <a:spcAft>
                <a:spcPts val="0"/>
              </a:spcAft>
              <a:buClr>
                <a:schemeClr val="dk1"/>
              </a:buClr>
              <a:buSzPts val="3000"/>
              <a:buFont typeface="Merriweather Sans"/>
              <a:buNone/>
              <a:defRPr b="1" i="0" sz="3000" u="none" cap="none" strike="noStrike">
                <a:solidFill>
                  <a:schemeClr val="dk1"/>
                </a:solidFill>
                <a:latin typeface="Merriweather Sans"/>
                <a:ea typeface="Merriweather Sans"/>
                <a:cs typeface="Merriweather Sans"/>
                <a:sym typeface="Merriweather Sans"/>
              </a:defRPr>
            </a:lvl9pPr>
          </a:lstStyle>
          <a:p/>
        </p:txBody>
      </p:sp>
      <p:sp>
        <p:nvSpPr>
          <p:cNvPr id="7" name="Google Shape;7;p1"/>
          <p:cNvSpPr txBox="1"/>
          <p:nvPr>
            <p:ph idx="1" type="body"/>
          </p:nvPr>
        </p:nvSpPr>
        <p:spPr>
          <a:xfrm>
            <a:off x="712600" y="1152475"/>
            <a:ext cx="77187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2"/>
              </a:buClr>
              <a:buSzPts val="1400"/>
              <a:buFont typeface="Merriweather Sans"/>
              <a:buChar char="●"/>
              <a:defRPr b="0" i="0" sz="1400" u="none" cap="none" strike="noStrike">
                <a:solidFill>
                  <a:schemeClr val="dk2"/>
                </a:solidFill>
                <a:latin typeface="Merriweather Sans"/>
                <a:ea typeface="Merriweather Sans"/>
                <a:cs typeface="Merriweather Sans"/>
                <a:sym typeface="Merriweather Sans"/>
              </a:defRPr>
            </a:lvl1pPr>
            <a:lvl2pPr indent="-317500" lvl="1" marL="914400" marR="0" rtl="0" algn="l">
              <a:lnSpc>
                <a:spcPct val="100000"/>
              </a:lnSpc>
              <a:spcBef>
                <a:spcPts val="1600"/>
              </a:spcBef>
              <a:spcAft>
                <a:spcPts val="0"/>
              </a:spcAft>
              <a:buClr>
                <a:schemeClr val="dk2"/>
              </a:buClr>
              <a:buSzPts val="1400"/>
              <a:buFont typeface="Merriweather Sans"/>
              <a:buChar char="○"/>
              <a:defRPr b="0" i="0" sz="1400" u="none" cap="none" strike="noStrike">
                <a:solidFill>
                  <a:schemeClr val="dk2"/>
                </a:solidFill>
                <a:latin typeface="Merriweather Sans"/>
                <a:ea typeface="Merriweather Sans"/>
                <a:cs typeface="Merriweather Sans"/>
                <a:sym typeface="Merriweather Sans"/>
              </a:defRPr>
            </a:lvl2pPr>
            <a:lvl3pPr indent="-317500" lvl="2" marL="1371600" marR="0" rtl="0" algn="l">
              <a:lnSpc>
                <a:spcPct val="100000"/>
              </a:lnSpc>
              <a:spcBef>
                <a:spcPts val="1600"/>
              </a:spcBef>
              <a:spcAft>
                <a:spcPts val="0"/>
              </a:spcAft>
              <a:buClr>
                <a:schemeClr val="dk2"/>
              </a:buClr>
              <a:buSzPts val="1400"/>
              <a:buFont typeface="Merriweather Sans"/>
              <a:buChar char="■"/>
              <a:defRPr b="0" i="0" sz="1400" u="none" cap="none" strike="noStrike">
                <a:solidFill>
                  <a:schemeClr val="dk2"/>
                </a:solidFill>
                <a:latin typeface="Merriweather Sans"/>
                <a:ea typeface="Merriweather Sans"/>
                <a:cs typeface="Merriweather Sans"/>
                <a:sym typeface="Merriweather Sans"/>
              </a:defRPr>
            </a:lvl3pPr>
            <a:lvl4pPr indent="-317500" lvl="3" marL="1828800" marR="0" rtl="0" algn="l">
              <a:lnSpc>
                <a:spcPct val="100000"/>
              </a:lnSpc>
              <a:spcBef>
                <a:spcPts val="1600"/>
              </a:spcBef>
              <a:spcAft>
                <a:spcPts val="0"/>
              </a:spcAft>
              <a:buClr>
                <a:schemeClr val="dk2"/>
              </a:buClr>
              <a:buSzPts val="1400"/>
              <a:buFont typeface="Merriweather Sans"/>
              <a:buChar char="●"/>
              <a:defRPr b="0" i="0" sz="1400" u="none" cap="none" strike="noStrike">
                <a:solidFill>
                  <a:schemeClr val="dk2"/>
                </a:solidFill>
                <a:latin typeface="Merriweather Sans"/>
                <a:ea typeface="Merriweather Sans"/>
                <a:cs typeface="Merriweather Sans"/>
                <a:sym typeface="Merriweather Sans"/>
              </a:defRPr>
            </a:lvl4pPr>
            <a:lvl5pPr indent="-317500" lvl="4" marL="2286000" marR="0" rtl="0" algn="l">
              <a:lnSpc>
                <a:spcPct val="100000"/>
              </a:lnSpc>
              <a:spcBef>
                <a:spcPts val="1600"/>
              </a:spcBef>
              <a:spcAft>
                <a:spcPts val="0"/>
              </a:spcAft>
              <a:buClr>
                <a:schemeClr val="dk2"/>
              </a:buClr>
              <a:buSzPts val="1400"/>
              <a:buFont typeface="Merriweather Sans"/>
              <a:buChar char="○"/>
              <a:defRPr b="0" i="0" sz="1400" u="none" cap="none" strike="noStrike">
                <a:solidFill>
                  <a:schemeClr val="dk2"/>
                </a:solidFill>
                <a:latin typeface="Merriweather Sans"/>
                <a:ea typeface="Merriweather Sans"/>
                <a:cs typeface="Merriweather Sans"/>
                <a:sym typeface="Merriweather Sans"/>
              </a:defRPr>
            </a:lvl5pPr>
            <a:lvl6pPr indent="-317500" lvl="5" marL="2743200" marR="0" rtl="0" algn="l">
              <a:lnSpc>
                <a:spcPct val="100000"/>
              </a:lnSpc>
              <a:spcBef>
                <a:spcPts val="1600"/>
              </a:spcBef>
              <a:spcAft>
                <a:spcPts val="0"/>
              </a:spcAft>
              <a:buClr>
                <a:schemeClr val="dk2"/>
              </a:buClr>
              <a:buSzPts val="1400"/>
              <a:buFont typeface="Merriweather Sans"/>
              <a:buChar char="■"/>
              <a:defRPr b="0" i="0" sz="1400" u="none" cap="none" strike="noStrike">
                <a:solidFill>
                  <a:schemeClr val="dk2"/>
                </a:solidFill>
                <a:latin typeface="Merriweather Sans"/>
                <a:ea typeface="Merriweather Sans"/>
                <a:cs typeface="Merriweather Sans"/>
                <a:sym typeface="Merriweather Sans"/>
              </a:defRPr>
            </a:lvl6pPr>
            <a:lvl7pPr indent="-317500" lvl="6" marL="3200400" marR="0" rtl="0" algn="l">
              <a:lnSpc>
                <a:spcPct val="100000"/>
              </a:lnSpc>
              <a:spcBef>
                <a:spcPts val="1600"/>
              </a:spcBef>
              <a:spcAft>
                <a:spcPts val="0"/>
              </a:spcAft>
              <a:buClr>
                <a:schemeClr val="dk2"/>
              </a:buClr>
              <a:buSzPts val="1400"/>
              <a:buFont typeface="Merriweather Sans"/>
              <a:buChar char="●"/>
              <a:defRPr b="0" i="0" sz="1400" u="none" cap="none" strike="noStrike">
                <a:solidFill>
                  <a:schemeClr val="dk2"/>
                </a:solidFill>
                <a:latin typeface="Merriweather Sans"/>
                <a:ea typeface="Merriweather Sans"/>
                <a:cs typeface="Merriweather Sans"/>
                <a:sym typeface="Merriweather Sans"/>
              </a:defRPr>
            </a:lvl7pPr>
            <a:lvl8pPr indent="-317500" lvl="7" marL="3657600" marR="0" rtl="0" algn="l">
              <a:lnSpc>
                <a:spcPct val="100000"/>
              </a:lnSpc>
              <a:spcBef>
                <a:spcPts val="1600"/>
              </a:spcBef>
              <a:spcAft>
                <a:spcPts val="0"/>
              </a:spcAft>
              <a:buClr>
                <a:schemeClr val="dk2"/>
              </a:buClr>
              <a:buSzPts val="1400"/>
              <a:buFont typeface="Merriweather Sans"/>
              <a:buChar char="○"/>
              <a:defRPr b="0" i="0" sz="1400" u="none" cap="none" strike="noStrike">
                <a:solidFill>
                  <a:schemeClr val="dk2"/>
                </a:solidFill>
                <a:latin typeface="Merriweather Sans"/>
                <a:ea typeface="Merriweather Sans"/>
                <a:cs typeface="Merriweather Sans"/>
                <a:sym typeface="Merriweather Sans"/>
              </a:defRPr>
            </a:lvl8pPr>
            <a:lvl9pPr indent="-317500" lvl="8" marL="4114800" marR="0" rtl="0" algn="l">
              <a:lnSpc>
                <a:spcPct val="100000"/>
              </a:lnSpc>
              <a:spcBef>
                <a:spcPts val="1600"/>
              </a:spcBef>
              <a:spcAft>
                <a:spcPts val="1600"/>
              </a:spcAft>
              <a:buClr>
                <a:schemeClr val="dk2"/>
              </a:buClr>
              <a:buSzPts val="1400"/>
              <a:buFont typeface="Merriweather Sans"/>
              <a:buChar char="■"/>
              <a:defRPr b="0" i="0" sz="1400" u="none" cap="none" strike="noStrike">
                <a:solidFill>
                  <a:schemeClr val="dk2"/>
                </a:solidFill>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9" name="Shape 2089"/>
        <p:cNvGrpSpPr/>
        <p:nvPr/>
      </p:nvGrpSpPr>
      <p:grpSpPr>
        <a:xfrm>
          <a:off x="0" y="0"/>
          <a:ext cx="0" cy="0"/>
          <a:chOff x="0" y="0"/>
          <a:chExt cx="0" cy="0"/>
        </a:xfrm>
      </p:grpSpPr>
      <p:sp>
        <p:nvSpPr>
          <p:cNvPr id="2090" name="Google Shape;2090;p30"/>
          <p:cNvSpPr txBox="1"/>
          <p:nvPr>
            <p:ph type="ctrTitle"/>
          </p:nvPr>
        </p:nvSpPr>
        <p:spPr>
          <a:xfrm>
            <a:off x="2069700" y="300638"/>
            <a:ext cx="5004600" cy="135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5000">
                <a:highlight>
                  <a:srgbClr val="F1C232"/>
                </a:highlight>
              </a:rPr>
              <a:t>E</a:t>
            </a:r>
            <a:r>
              <a:rPr lang="zh-CN" sz="5000">
                <a:highlight>
                  <a:srgbClr val="F1C232"/>
                </a:highlight>
              </a:rPr>
              <a:t>xcel inc</a:t>
            </a:r>
            <a:endParaRPr sz="5000">
              <a:highlight>
                <a:srgbClr val="F1C232"/>
              </a:highlight>
            </a:endParaRPr>
          </a:p>
        </p:txBody>
      </p:sp>
      <p:sp>
        <p:nvSpPr>
          <p:cNvPr id="2091" name="Google Shape;2091;p30"/>
          <p:cNvSpPr txBox="1"/>
          <p:nvPr>
            <p:ph idx="1" type="subTitle"/>
          </p:nvPr>
        </p:nvSpPr>
        <p:spPr>
          <a:xfrm>
            <a:off x="2069700" y="1469158"/>
            <a:ext cx="50046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MSBA Team D In Person</a:t>
            </a:r>
            <a:endParaRPr/>
          </a:p>
          <a:p>
            <a:pPr indent="0" lvl="0" marL="0" rtl="0" algn="ctr">
              <a:spcBef>
                <a:spcPts val="0"/>
              </a:spcBef>
              <a:spcAft>
                <a:spcPts val="0"/>
              </a:spcAft>
              <a:buNone/>
            </a:pPr>
            <a:r>
              <a:rPr lang="zh-CN" sz="2500">
                <a:solidFill>
                  <a:srgbClr val="FFFFFF"/>
                </a:solidFill>
                <a:latin typeface="Arial"/>
                <a:ea typeface="Arial"/>
                <a:cs typeface="Arial"/>
                <a:sym typeface="Arial"/>
              </a:rPr>
              <a:t>David Chen Lee, Jerry Yang,          Himangini Banwari, Jessica    Zhang, Michael Chung</a:t>
            </a:r>
            <a:endParaRPr sz="2500">
              <a:solidFill>
                <a:srgbClr val="FFFFFF"/>
              </a:solidFill>
              <a:latin typeface="Arial"/>
              <a:ea typeface="Arial"/>
              <a:cs typeface="Arial"/>
              <a:sym typeface="Arial"/>
            </a:endParaRPr>
          </a:p>
          <a:p>
            <a:pPr indent="0" lvl="0" marL="0" rtl="0" algn="ctr">
              <a:spcBef>
                <a:spcPts val="0"/>
              </a:spcBef>
              <a:spcAft>
                <a:spcPts val="0"/>
              </a:spcAft>
              <a:buNone/>
            </a:pPr>
            <a:r>
              <a:t/>
            </a:r>
            <a:endParaRPr sz="2500">
              <a:solidFill>
                <a:srgbClr val="595959"/>
              </a:solidFill>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39"/>
          <p:cNvSpPr txBox="1"/>
          <p:nvPr>
            <p:ph type="title"/>
          </p:nvPr>
        </p:nvSpPr>
        <p:spPr>
          <a:xfrm>
            <a:off x="158775" y="73492"/>
            <a:ext cx="77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900"/>
              <a:t>Segmentation of Frequency</a:t>
            </a:r>
            <a:endParaRPr sz="2900"/>
          </a:p>
        </p:txBody>
      </p:sp>
      <p:graphicFrame>
        <p:nvGraphicFramePr>
          <p:cNvPr id="2160" name="Google Shape;2160;p39"/>
          <p:cNvGraphicFramePr/>
          <p:nvPr/>
        </p:nvGraphicFramePr>
        <p:xfrm>
          <a:off x="383750" y="1741750"/>
          <a:ext cx="3000000" cy="3000000"/>
        </p:xfrm>
        <a:graphic>
          <a:graphicData uri="http://schemas.openxmlformats.org/drawingml/2006/table">
            <a:tbl>
              <a:tblPr>
                <a:noFill/>
                <a:tableStyleId>{D3D9AE01-D682-4DCF-89BD-D6C6006B6866}</a:tableStyleId>
              </a:tblPr>
              <a:tblGrid>
                <a:gridCol w="1192200"/>
                <a:gridCol w="1159200"/>
                <a:gridCol w="1159200"/>
              </a:tblGrid>
              <a:tr h="344425">
                <a:tc>
                  <a:txBody>
                    <a:bodyPr/>
                    <a:lstStyle/>
                    <a:p>
                      <a:pPr indent="0" lvl="0" marL="0" rtl="0" algn="l">
                        <a:lnSpc>
                          <a:spcPct val="115000"/>
                        </a:lnSpc>
                        <a:spcBef>
                          <a:spcPts val="0"/>
                        </a:spcBef>
                        <a:spcAft>
                          <a:spcPts val="0"/>
                        </a:spcAft>
                        <a:buNone/>
                      </a:pPr>
                      <a:r>
                        <a:rPr lang="zh-CN" sz="1200">
                          <a:latin typeface="Calibri"/>
                          <a:ea typeface="Calibri"/>
                          <a:cs typeface="Calibri"/>
                          <a:sym typeface="Calibri"/>
                        </a:rPr>
                        <a:t> </a:t>
                      </a:r>
                      <a:endParaRPr sz="1200">
                        <a:latin typeface="Calibri"/>
                        <a:ea typeface="Calibri"/>
                        <a:cs typeface="Calibri"/>
                        <a:sym typeface="Calibri"/>
                      </a:endParaRPr>
                    </a:p>
                  </a:txBody>
                  <a:tcPr marT="47625" marB="47625" marR="95250" marL="95250">
                    <a:lnL cap="flat" cmpd="sng" w="12650">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12650">
                      <a:solidFill>
                        <a:srgbClr val="FFFFFF"/>
                      </a:solidFill>
                      <a:prstDash val="solid"/>
                      <a:round/>
                      <a:headEnd len="sm" w="sm" type="none"/>
                      <a:tailEnd len="sm" w="sm" type="none"/>
                    </a:lnT>
                    <a:lnB cap="flat" cmpd="sng" w="9525">
                      <a:solidFill>
                        <a:srgbClr val="CCCCCC"/>
                      </a:solidFill>
                      <a:prstDash val="solid"/>
                      <a:round/>
                      <a:headEnd len="sm" w="sm" type="none"/>
                      <a:tailEnd len="sm" w="sm" type="none"/>
                    </a:lnB>
                    <a:solidFill>
                      <a:srgbClr val="393771"/>
                    </a:solidFill>
                  </a:tcPr>
                </a:tc>
                <a:tc>
                  <a:txBody>
                    <a:bodyPr/>
                    <a:lstStyle/>
                    <a:p>
                      <a:pPr indent="0" lvl="0" marL="0" rtl="0" algn="ctr">
                        <a:lnSpc>
                          <a:spcPct val="115000"/>
                        </a:lnSpc>
                        <a:spcBef>
                          <a:spcPts val="0"/>
                        </a:spcBef>
                        <a:spcAft>
                          <a:spcPts val="0"/>
                        </a:spcAft>
                        <a:buNone/>
                      </a:pPr>
                      <a:r>
                        <a:rPr b="1" lang="zh-CN" sz="1200">
                          <a:solidFill>
                            <a:srgbClr val="FFFFFF"/>
                          </a:solidFill>
                          <a:latin typeface="Calibri"/>
                          <a:ea typeface="Calibri"/>
                          <a:cs typeface="Calibri"/>
                          <a:sym typeface="Calibri"/>
                        </a:rPr>
                        <a:t>Frequent shoppers</a:t>
                      </a:r>
                      <a:endParaRPr b="1" sz="1200">
                        <a:solidFill>
                          <a:srgbClr val="FFFFFF"/>
                        </a:solidFill>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93771"/>
                    </a:solidFill>
                  </a:tcPr>
                </a:tc>
                <a:tc>
                  <a:txBody>
                    <a:bodyPr/>
                    <a:lstStyle/>
                    <a:p>
                      <a:pPr indent="0" lvl="0" marL="0" rtl="0" algn="ctr">
                        <a:lnSpc>
                          <a:spcPct val="115000"/>
                        </a:lnSpc>
                        <a:spcBef>
                          <a:spcPts val="0"/>
                        </a:spcBef>
                        <a:spcAft>
                          <a:spcPts val="0"/>
                        </a:spcAft>
                        <a:buNone/>
                      </a:pPr>
                      <a:r>
                        <a:rPr b="1" lang="zh-CN" sz="1200">
                          <a:solidFill>
                            <a:srgbClr val="FFFFFF"/>
                          </a:solidFill>
                          <a:latin typeface="Calibri"/>
                          <a:ea typeface="Calibri"/>
                          <a:cs typeface="Calibri"/>
                          <a:sym typeface="Calibri"/>
                        </a:rPr>
                        <a:t>Not frequent shoppers</a:t>
                      </a:r>
                      <a:endParaRPr b="1" sz="1200">
                        <a:solidFill>
                          <a:srgbClr val="FFFFFF"/>
                        </a:solidFill>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93771"/>
                    </a:solidFill>
                  </a:tcPr>
                </a:tc>
              </a:tr>
              <a:tr h="344425">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A</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28.03%</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71.97%</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r>
              <a:tr h="344425">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B</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23.66%</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76.34%</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r>
              <a:tr h="344425">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C</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29.79%</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70.21%</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r>
              <a:tr h="344425">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D</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32.51%</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67.49%</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r>
              <a:tr h="344425">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E</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31.77%</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68.23%</a:t>
                      </a:r>
                      <a:endParaRPr sz="1200">
                        <a:latin typeface="Calibri"/>
                        <a:ea typeface="Calibri"/>
                        <a:cs typeface="Calibri"/>
                        <a:sym typeface="Calibri"/>
                      </a:endParaRPr>
                    </a:p>
                  </a:txBody>
                  <a:tcPr marT="95250" marB="952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r>
            </a:tbl>
          </a:graphicData>
        </a:graphic>
      </p:graphicFrame>
      <p:pic>
        <p:nvPicPr>
          <p:cNvPr id="2161" name="Google Shape;2161;p39" title="图表"/>
          <p:cNvPicPr preferRelativeResize="0"/>
          <p:nvPr/>
        </p:nvPicPr>
        <p:blipFill>
          <a:blip r:embed="rId3">
            <a:alphaModFix/>
          </a:blip>
          <a:stretch>
            <a:fillRect/>
          </a:stretch>
        </p:blipFill>
        <p:spPr>
          <a:xfrm>
            <a:off x="4373425" y="1607350"/>
            <a:ext cx="4425825" cy="3031049"/>
          </a:xfrm>
          <a:prstGeom prst="rect">
            <a:avLst/>
          </a:prstGeom>
          <a:noFill/>
          <a:ln>
            <a:noFill/>
          </a:ln>
        </p:spPr>
      </p:pic>
      <p:sp>
        <p:nvSpPr>
          <p:cNvPr id="2162" name="Google Shape;2162;p39"/>
          <p:cNvSpPr txBox="1"/>
          <p:nvPr/>
        </p:nvSpPr>
        <p:spPr>
          <a:xfrm>
            <a:off x="206875" y="646200"/>
            <a:ext cx="86037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300">
                <a:latin typeface="Merriweather Sans"/>
                <a:ea typeface="Merriweather Sans"/>
                <a:cs typeface="Merriweather Sans"/>
                <a:sym typeface="Merriweather Sans"/>
              </a:rPr>
              <a:t>Overall, for every store, the percentage of non frequent shoppers is larger than that of frequent shoppers. Among 5 chains, </a:t>
            </a:r>
            <a:r>
              <a:rPr lang="zh-CN">
                <a:latin typeface="Merriweather Sans"/>
                <a:ea typeface="Merriweather Sans"/>
                <a:cs typeface="Merriweather Sans"/>
                <a:sym typeface="Merriweather Sans"/>
              </a:rPr>
              <a:t>DepotInc</a:t>
            </a:r>
            <a:r>
              <a:rPr lang="zh-CN" sz="1300">
                <a:latin typeface="Merriweather Sans"/>
                <a:ea typeface="Merriweather Sans"/>
                <a:cs typeface="Merriweather Sans"/>
                <a:sym typeface="Merriweather Sans"/>
              </a:rPr>
              <a:t> has largest percentage of frequent shoppers while Buildinc has the smallest.</a:t>
            </a:r>
            <a:endParaRPr sz="1300">
              <a:latin typeface="Merriweather Sans"/>
              <a:ea typeface="Merriweather Sans"/>
              <a:cs typeface="Merriweather Sans"/>
              <a:sym typeface="Merriweather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p40"/>
          <p:cNvSpPr txBox="1"/>
          <p:nvPr>
            <p:ph type="title"/>
          </p:nvPr>
        </p:nvSpPr>
        <p:spPr>
          <a:xfrm>
            <a:off x="191250" y="129917"/>
            <a:ext cx="77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Segmentation of</a:t>
            </a:r>
            <a:r>
              <a:rPr lang="zh-CN"/>
              <a:t> distance</a:t>
            </a:r>
            <a:endParaRPr/>
          </a:p>
        </p:txBody>
      </p:sp>
      <p:pic>
        <p:nvPicPr>
          <p:cNvPr id="2168" name="Google Shape;2168;p40" title="图表"/>
          <p:cNvPicPr preferRelativeResize="0"/>
          <p:nvPr/>
        </p:nvPicPr>
        <p:blipFill>
          <a:blip r:embed="rId3">
            <a:alphaModFix/>
          </a:blip>
          <a:stretch>
            <a:fillRect/>
          </a:stretch>
        </p:blipFill>
        <p:spPr>
          <a:xfrm>
            <a:off x="4275658" y="1736699"/>
            <a:ext cx="4868342" cy="3008325"/>
          </a:xfrm>
          <a:prstGeom prst="rect">
            <a:avLst/>
          </a:prstGeom>
          <a:noFill/>
          <a:ln>
            <a:noFill/>
          </a:ln>
        </p:spPr>
      </p:pic>
      <p:graphicFrame>
        <p:nvGraphicFramePr>
          <p:cNvPr id="2169" name="Google Shape;2169;p40"/>
          <p:cNvGraphicFramePr/>
          <p:nvPr/>
        </p:nvGraphicFramePr>
        <p:xfrm>
          <a:off x="191250" y="2153525"/>
          <a:ext cx="3000000" cy="3000000"/>
        </p:xfrm>
        <a:graphic>
          <a:graphicData uri="http://schemas.openxmlformats.org/drawingml/2006/table">
            <a:tbl>
              <a:tblPr>
                <a:noFill/>
                <a:tableStyleId>{D3D9AE01-D682-4DCF-89BD-D6C6006B6866}</a:tableStyleId>
              </a:tblPr>
              <a:tblGrid>
                <a:gridCol w="1296500"/>
                <a:gridCol w="1304625"/>
                <a:gridCol w="1304625"/>
              </a:tblGrid>
              <a:tr h="221950">
                <a:tc>
                  <a:txBody>
                    <a:bodyPr/>
                    <a:lstStyle/>
                    <a:p>
                      <a:pPr indent="0" lvl="0" marL="0" rtl="0" algn="l">
                        <a:spcBef>
                          <a:spcPts val="0"/>
                        </a:spcBef>
                        <a:spcAft>
                          <a:spcPts val="0"/>
                        </a:spcAft>
                        <a:buNone/>
                      </a:pPr>
                      <a:r>
                        <a:t/>
                      </a:r>
                      <a:endParaRPr sz="1200"/>
                    </a:p>
                  </a:txBody>
                  <a:tcPr marT="9525" marB="91425" marR="28575" marL="28575" anchor="b">
                    <a:lnL cap="flat" cmpd="sng" w="12650">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12650">
                      <a:solidFill>
                        <a:srgbClr val="FFFFFF"/>
                      </a:solidFill>
                      <a:prstDash val="solid"/>
                      <a:round/>
                      <a:headEnd len="sm" w="sm" type="none"/>
                      <a:tailEnd len="sm" w="sm" type="none"/>
                    </a:lnT>
                    <a:lnB cap="flat" cmpd="sng" w="9525">
                      <a:solidFill>
                        <a:srgbClr val="CCCCCC"/>
                      </a:solidFill>
                      <a:prstDash val="solid"/>
                      <a:round/>
                      <a:headEnd len="sm" w="sm" type="none"/>
                      <a:tailEnd len="sm" w="sm" type="none"/>
                    </a:lnB>
                    <a:solidFill>
                      <a:srgbClr val="393771"/>
                    </a:solidFill>
                  </a:tcPr>
                </a:tc>
                <a:tc>
                  <a:txBody>
                    <a:bodyPr/>
                    <a:lstStyle/>
                    <a:p>
                      <a:pPr indent="0" lvl="0" marL="0" rtl="0" algn="ctr">
                        <a:lnSpc>
                          <a:spcPct val="115000"/>
                        </a:lnSpc>
                        <a:spcBef>
                          <a:spcPts val="0"/>
                        </a:spcBef>
                        <a:spcAft>
                          <a:spcPts val="0"/>
                        </a:spcAft>
                        <a:buNone/>
                      </a:pPr>
                      <a:r>
                        <a:rPr b="1" lang="zh-CN" sz="1200">
                          <a:solidFill>
                            <a:srgbClr val="FFFFFF"/>
                          </a:solidFill>
                          <a:latin typeface="Calibri"/>
                          <a:ea typeface="Calibri"/>
                          <a:cs typeface="Calibri"/>
                          <a:sym typeface="Calibri"/>
                        </a:rPr>
                        <a:t>Close to home visits</a:t>
                      </a:r>
                      <a:endParaRPr b="1" sz="1200">
                        <a:solidFill>
                          <a:srgbClr val="FFFFFF"/>
                        </a:solidFill>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93771"/>
                    </a:solidFill>
                  </a:tcPr>
                </a:tc>
                <a:tc>
                  <a:txBody>
                    <a:bodyPr/>
                    <a:lstStyle/>
                    <a:p>
                      <a:pPr indent="0" lvl="0" marL="0" rtl="0" algn="ctr">
                        <a:lnSpc>
                          <a:spcPct val="115000"/>
                        </a:lnSpc>
                        <a:spcBef>
                          <a:spcPts val="0"/>
                        </a:spcBef>
                        <a:spcAft>
                          <a:spcPts val="0"/>
                        </a:spcAft>
                        <a:buNone/>
                      </a:pPr>
                      <a:r>
                        <a:rPr b="1" lang="zh-CN" sz="1200">
                          <a:solidFill>
                            <a:srgbClr val="FFFFFF"/>
                          </a:solidFill>
                          <a:latin typeface="Calibri"/>
                          <a:ea typeface="Calibri"/>
                          <a:cs typeface="Calibri"/>
                          <a:sym typeface="Calibri"/>
                        </a:rPr>
                        <a:t>Not close to home visits</a:t>
                      </a:r>
                      <a:endParaRPr b="1" sz="1200">
                        <a:solidFill>
                          <a:srgbClr val="FFFFFF"/>
                        </a:solidFill>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93771"/>
                    </a:solidFill>
                  </a:tcPr>
                </a:tc>
              </a:tr>
              <a:tr h="221950">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A</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49.36%</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50.64%</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r>
              <a:tr h="221950">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B</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52.38%</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47.62%</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r>
              <a:tr h="221950">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C</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60.26%</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39.74%</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r>
              <a:tr h="221950">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D</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63.98%</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36.02%</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r>
              <a:tr h="221950">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E</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55.83%</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44.17%</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r>
            </a:tbl>
          </a:graphicData>
        </a:graphic>
      </p:graphicFrame>
      <p:sp>
        <p:nvSpPr>
          <p:cNvPr id="2170" name="Google Shape;2170;p40"/>
          <p:cNvSpPr txBox="1"/>
          <p:nvPr/>
        </p:nvSpPr>
        <p:spPr>
          <a:xfrm>
            <a:off x="282100" y="780450"/>
            <a:ext cx="86886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latin typeface="Merriweather Sans"/>
                <a:ea typeface="Merriweather Sans"/>
                <a:cs typeface="Merriweather Sans"/>
                <a:sym typeface="Merriweather Sans"/>
              </a:rPr>
              <a:t>Four of the chains have a larger percentage of close to home visits than not close to home visits.</a:t>
            </a:r>
            <a:endParaRPr sz="1200">
              <a:latin typeface="Merriweather Sans"/>
              <a:ea typeface="Merriweather Sans"/>
              <a:cs typeface="Merriweather Sans"/>
              <a:sym typeface="Merriweather Sans"/>
            </a:endParaRPr>
          </a:p>
          <a:p>
            <a:pPr indent="0" lvl="0" marL="0" rtl="0" algn="l">
              <a:spcBef>
                <a:spcPts val="0"/>
              </a:spcBef>
              <a:spcAft>
                <a:spcPts val="0"/>
              </a:spcAft>
              <a:buNone/>
            </a:pPr>
            <a:r>
              <a:rPr lang="zh-CN" sz="1200">
                <a:latin typeface="Merriweather Sans"/>
                <a:ea typeface="Merriweather Sans"/>
                <a:cs typeface="Merriweather Sans"/>
                <a:sym typeface="Merriweather Sans"/>
              </a:rPr>
              <a:t>Only Ableware has relatively higher percentage of not close to home visits, which corresponds to the analysis that Ableware has the largest percentage of loyal customers. </a:t>
            </a:r>
            <a:endParaRPr sz="1200">
              <a:latin typeface="Merriweather Sans"/>
              <a:ea typeface="Merriweather Sans"/>
              <a:cs typeface="Merriweather Sans"/>
              <a:sym typeface="Merriweather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4" name="Shape 2174"/>
        <p:cNvGrpSpPr/>
        <p:nvPr/>
      </p:nvGrpSpPr>
      <p:grpSpPr>
        <a:xfrm>
          <a:off x="0" y="0"/>
          <a:ext cx="0" cy="0"/>
          <a:chOff x="0" y="0"/>
          <a:chExt cx="0" cy="0"/>
        </a:xfrm>
      </p:grpSpPr>
      <p:graphicFrame>
        <p:nvGraphicFramePr>
          <p:cNvPr id="2175" name="Google Shape;2175;p41"/>
          <p:cNvGraphicFramePr/>
          <p:nvPr/>
        </p:nvGraphicFramePr>
        <p:xfrm>
          <a:off x="381000" y="1495750"/>
          <a:ext cx="3000000" cy="3000000"/>
        </p:xfrm>
        <a:graphic>
          <a:graphicData uri="http://schemas.openxmlformats.org/drawingml/2006/table">
            <a:tbl>
              <a:tblPr>
                <a:noFill/>
                <a:tableStyleId>{D3D9AE01-D682-4DCF-89BD-D6C6006B6866}</a:tableStyleId>
              </a:tblPr>
              <a:tblGrid>
                <a:gridCol w="799925"/>
                <a:gridCol w="804100"/>
                <a:gridCol w="804100"/>
                <a:gridCol w="804100"/>
                <a:gridCol w="804100"/>
              </a:tblGrid>
              <a:tr h="434025">
                <a:tc>
                  <a:txBody>
                    <a:bodyPr/>
                    <a:lstStyle/>
                    <a:p>
                      <a:pPr indent="0" lvl="0" marL="0" rtl="0" algn="l">
                        <a:spcBef>
                          <a:spcPts val="0"/>
                        </a:spcBef>
                        <a:spcAft>
                          <a:spcPts val="0"/>
                        </a:spcAft>
                        <a:buNone/>
                      </a:pPr>
                      <a:r>
                        <a:t/>
                      </a:r>
                      <a:endParaRPr sz="1200"/>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93771"/>
                    </a:solidFill>
                  </a:tcPr>
                </a:tc>
                <a:tc gridSpan="2">
                  <a:txBody>
                    <a:bodyPr/>
                    <a:lstStyle/>
                    <a:p>
                      <a:pPr indent="0" lvl="0" marL="0" rtl="0" algn="ctr">
                        <a:lnSpc>
                          <a:spcPct val="115000"/>
                        </a:lnSpc>
                        <a:spcBef>
                          <a:spcPts val="0"/>
                        </a:spcBef>
                        <a:spcAft>
                          <a:spcPts val="0"/>
                        </a:spcAft>
                        <a:buNone/>
                      </a:pPr>
                      <a:r>
                        <a:rPr b="1" lang="zh-CN" sz="1200">
                          <a:solidFill>
                            <a:srgbClr val="FFFFFF"/>
                          </a:solidFill>
                          <a:latin typeface="Calibri"/>
                          <a:ea typeface="Calibri"/>
                          <a:cs typeface="Calibri"/>
                          <a:sym typeface="Calibri"/>
                        </a:rPr>
                        <a:t>among loyal customers</a:t>
                      </a:r>
                      <a:endParaRPr b="1" sz="1200">
                        <a:solidFill>
                          <a:srgbClr val="FFFFFF"/>
                        </a:solidFill>
                        <a:latin typeface="Calibri"/>
                        <a:ea typeface="Calibri"/>
                        <a:cs typeface="Calibri"/>
                        <a:sym typeface="Calibri"/>
                      </a:endParaRPr>
                    </a:p>
                  </a:txBody>
                  <a:tcPr marT="9525" marB="91425" marR="9525" marL="95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93771"/>
                    </a:solidFill>
                  </a:tcPr>
                </a:tc>
                <a:tc hMerge="1"/>
                <a:tc gridSpan="2">
                  <a:txBody>
                    <a:bodyPr/>
                    <a:lstStyle/>
                    <a:p>
                      <a:pPr indent="0" lvl="0" marL="0" rtl="0" algn="ctr">
                        <a:lnSpc>
                          <a:spcPct val="115000"/>
                        </a:lnSpc>
                        <a:spcBef>
                          <a:spcPts val="0"/>
                        </a:spcBef>
                        <a:spcAft>
                          <a:spcPts val="0"/>
                        </a:spcAft>
                        <a:buNone/>
                      </a:pPr>
                      <a:r>
                        <a:rPr b="1" lang="zh-CN" sz="1200">
                          <a:solidFill>
                            <a:srgbClr val="FFFFFF"/>
                          </a:solidFill>
                          <a:latin typeface="Calibri"/>
                          <a:ea typeface="Calibri"/>
                          <a:cs typeface="Calibri"/>
                          <a:sym typeface="Calibri"/>
                        </a:rPr>
                        <a:t>among cross customers</a:t>
                      </a:r>
                      <a:endParaRPr b="1" sz="1200">
                        <a:solidFill>
                          <a:srgbClr val="FFFFFF"/>
                        </a:solidFill>
                        <a:latin typeface="Calibri"/>
                        <a:ea typeface="Calibri"/>
                        <a:cs typeface="Calibri"/>
                        <a:sym typeface="Calibri"/>
                      </a:endParaRPr>
                    </a:p>
                  </a:txBody>
                  <a:tcPr marT="9525" marB="91425" marR="9525" marL="95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93771"/>
                    </a:solidFill>
                  </a:tcPr>
                </a:tc>
                <a:tc hMerge="1"/>
              </a:tr>
              <a:tr h="767050">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#Chain</a:t>
                      </a:r>
                      <a:endParaRPr sz="1200">
                        <a:latin typeface="Calibri"/>
                        <a:ea typeface="Calibri"/>
                        <a:cs typeface="Calibri"/>
                        <a:sym typeface="Calibri"/>
                      </a:endParaRPr>
                    </a:p>
                  </a:txBody>
                  <a:tcPr marT="9525" marB="91425" marR="9525" marL="95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frequent shoppers</a:t>
                      </a:r>
                      <a:endParaRPr sz="1200">
                        <a:latin typeface="Calibri"/>
                        <a:ea typeface="Calibri"/>
                        <a:cs typeface="Calibri"/>
                        <a:sym typeface="Calibri"/>
                      </a:endParaRPr>
                    </a:p>
                  </a:txBody>
                  <a:tcPr marT="9525" marB="91425" marR="9525" marL="95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Non frequent shoppers</a:t>
                      </a:r>
                      <a:endParaRPr sz="1200">
                        <a:latin typeface="Calibri"/>
                        <a:ea typeface="Calibri"/>
                        <a:cs typeface="Calibri"/>
                        <a:sym typeface="Calibri"/>
                      </a:endParaRPr>
                    </a:p>
                  </a:txBody>
                  <a:tcPr marT="9525" marB="91425" marR="9525" marL="95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frequent shoppers</a:t>
                      </a:r>
                      <a:endParaRPr sz="1200">
                        <a:latin typeface="Calibri"/>
                        <a:ea typeface="Calibri"/>
                        <a:cs typeface="Calibri"/>
                        <a:sym typeface="Calibri"/>
                      </a:endParaRPr>
                    </a:p>
                  </a:txBody>
                  <a:tcPr marT="9525" marB="91425" marR="9525" marL="95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Non frequent shoppers</a:t>
                      </a:r>
                      <a:endParaRPr sz="1200">
                        <a:latin typeface="Calibri"/>
                        <a:ea typeface="Calibri"/>
                        <a:cs typeface="Calibri"/>
                        <a:sym typeface="Calibri"/>
                      </a:endParaRPr>
                    </a:p>
                  </a:txBody>
                  <a:tcPr marT="9525" marB="91425" marR="9525" marL="95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r>
              <a:tr h="434025">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A</a:t>
                      </a:r>
                      <a:endParaRPr sz="1200">
                        <a:latin typeface="Calibri"/>
                        <a:ea typeface="Calibri"/>
                        <a:cs typeface="Calibri"/>
                        <a:sym typeface="Calibri"/>
                      </a:endParaRPr>
                    </a:p>
                  </a:txBody>
                  <a:tcPr marT="9525" marB="91425" marR="9525" marL="95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19.93%</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80.07%</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29.14%</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70.86%</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r>
              <a:tr h="434025">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B</a:t>
                      </a:r>
                      <a:endParaRPr sz="1200">
                        <a:latin typeface="Calibri"/>
                        <a:ea typeface="Calibri"/>
                        <a:cs typeface="Calibri"/>
                        <a:sym typeface="Calibri"/>
                      </a:endParaRPr>
                    </a:p>
                  </a:txBody>
                  <a:tcPr marT="9525" marB="91425" marR="9525" marL="95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18.49%</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81.51%</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24.34%</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75.66%</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r>
              <a:tr h="434025">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C</a:t>
                      </a:r>
                      <a:endParaRPr sz="1200">
                        <a:latin typeface="Calibri"/>
                        <a:ea typeface="Calibri"/>
                        <a:cs typeface="Calibri"/>
                        <a:sym typeface="Calibri"/>
                      </a:endParaRPr>
                    </a:p>
                  </a:txBody>
                  <a:tcPr marT="9525" marB="91425" marR="9525" marL="95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19.29%</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80.71%</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33.72%</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66.28%</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r>
              <a:tr h="434025">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D</a:t>
                      </a:r>
                      <a:endParaRPr sz="1200">
                        <a:latin typeface="Calibri"/>
                        <a:ea typeface="Calibri"/>
                        <a:cs typeface="Calibri"/>
                        <a:sym typeface="Calibri"/>
                      </a:endParaRPr>
                    </a:p>
                  </a:txBody>
                  <a:tcPr marT="9525" marB="91425" marR="9525" marL="95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20.46%</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79.54%</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36.00%</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64.00%</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9ABD4"/>
                    </a:solidFill>
                  </a:tcPr>
                </a:tc>
              </a:tr>
              <a:tr h="434025">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E</a:t>
                      </a:r>
                      <a:endParaRPr sz="1200">
                        <a:latin typeface="Calibri"/>
                        <a:ea typeface="Calibri"/>
                        <a:cs typeface="Calibri"/>
                        <a:sym typeface="Calibri"/>
                      </a:endParaRPr>
                    </a:p>
                  </a:txBody>
                  <a:tcPr marT="9525" marB="91425" marR="9525" marL="95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20.33%</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79.67%</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35.24%</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64.76%</a:t>
                      </a:r>
                      <a:endParaRPr sz="1200">
                        <a:latin typeface="Calibri"/>
                        <a:ea typeface="Calibri"/>
                        <a:cs typeface="Calibri"/>
                        <a:sym typeface="Calibri"/>
                      </a:endParaRPr>
                    </a:p>
                  </a:txBody>
                  <a:tcPr marT="9525" marB="91425" marR="28575" marL="2857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7D9FB"/>
                    </a:solidFill>
                  </a:tcPr>
                </a:tc>
              </a:tr>
            </a:tbl>
          </a:graphicData>
        </a:graphic>
      </p:graphicFrame>
      <p:sp>
        <p:nvSpPr>
          <p:cNvPr id="2176" name="Google Shape;2176;p41"/>
          <p:cNvSpPr txBox="1"/>
          <p:nvPr>
            <p:ph type="title"/>
          </p:nvPr>
        </p:nvSpPr>
        <p:spPr>
          <a:xfrm>
            <a:off x="76200" y="76192"/>
            <a:ext cx="77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a:t>
            </a:r>
            <a:r>
              <a:rPr lang="zh-CN"/>
              <a:t>y not loyal and by frequent shoppers</a:t>
            </a:r>
            <a:endParaRPr/>
          </a:p>
        </p:txBody>
      </p:sp>
      <p:pic>
        <p:nvPicPr>
          <p:cNvPr id="2177" name="Google Shape;2177;p41" title="图表"/>
          <p:cNvPicPr preferRelativeResize="0"/>
          <p:nvPr/>
        </p:nvPicPr>
        <p:blipFill>
          <a:blip r:embed="rId3">
            <a:alphaModFix/>
          </a:blip>
          <a:stretch>
            <a:fillRect/>
          </a:stretch>
        </p:blipFill>
        <p:spPr>
          <a:xfrm>
            <a:off x="4832825" y="775250"/>
            <a:ext cx="3874449" cy="2229550"/>
          </a:xfrm>
          <a:prstGeom prst="rect">
            <a:avLst/>
          </a:prstGeom>
          <a:noFill/>
          <a:ln>
            <a:noFill/>
          </a:ln>
        </p:spPr>
      </p:pic>
      <p:pic>
        <p:nvPicPr>
          <p:cNvPr id="2178" name="Google Shape;2178;p41" title="图表"/>
          <p:cNvPicPr preferRelativeResize="0"/>
          <p:nvPr/>
        </p:nvPicPr>
        <p:blipFill>
          <a:blip r:embed="rId4">
            <a:alphaModFix/>
          </a:blip>
          <a:stretch>
            <a:fillRect/>
          </a:stretch>
        </p:blipFill>
        <p:spPr>
          <a:xfrm>
            <a:off x="4815975" y="2647949"/>
            <a:ext cx="4087151" cy="2531350"/>
          </a:xfrm>
          <a:prstGeom prst="rect">
            <a:avLst/>
          </a:prstGeom>
          <a:noFill/>
          <a:ln>
            <a:noFill/>
          </a:ln>
        </p:spPr>
      </p:pic>
      <p:sp>
        <p:nvSpPr>
          <p:cNvPr id="2179" name="Google Shape;2179;p41"/>
          <p:cNvSpPr txBox="1"/>
          <p:nvPr/>
        </p:nvSpPr>
        <p:spPr>
          <a:xfrm>
            <a:off x="94025" y="668600"/>
            <a:ext cx="49554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latin typeface="Merriweather Sans"/>
                <a:ea typeface="Merriweather Sans"/>
                <a:cs typeface="Merriweather Sans"/>
                <a:sym typeface="Merriweather Sans"/>
              </a:rPr>
              <a:t>Among</a:t>
            </a:r>
            <a:r>
              <a:rPr lang="zh-CN" sz="1200">
                <a:latin typeface="Merriweather Sans"/>
                <a:ea typeface="Merriweather Sans"/>
                <a:cs typeface="Merriweather Sans"/>
                <a:sym typeface="Merriweather Sans"/>
              </a:rPr>
              <a:t> loyal customers</a:t>
            </a:r>
            <a:r>
              <a:rPr lang="zh-CN" sz="1200">
                <a:latin typeface="Merriweather Sans"/>
                <a:ea typeface="Merriweather Sans"/>
                <a:cs typeface="Merriweather Sans"/>
                <a:sym typeface="Merriweather Sans"/>
              </a:rPr>
              <a:t>, most </a:t>
            </a:r>
            <a:r>
              <a:rPr lang="zh-CN" sz="1200">
                <a:latin typeface="Merriweather Sans"/>
                <a:ea typeface="Merriweather Sans"/>
                <a:cs typeface="Merriweather Sans"/>
                <a:sym typeface="Merriweather Sans"/>
              </a:rPr>
              <a:t>are non frequent shoppers.</a:t>
            </a:r>
            <a:endParaRPr sz="1200">
              <a:latin typeface="Merriweather Sans"/>
              <a:ea typeface="Merriweather Sans"/>
              <a:cs typeface="Merriweather Sans"/>
              <a:sym typeface="Merriweather Sans"/>
            </a:endParaRPr>
          </a:p>
          <a:p>
            <a:pPr indent="0" lvl="0" marL="0" rtl="0" algn="l">
              <a:spcBef>
                <a:spcPts val="0"/>
              </a:spcBef>
              <a:spcAft>
                <a:spcPts val="0"/>
              </a:spcAft>
              <a:buNone/>
            </a:pPr>
            <a:r>
              <a:rPr lang="zh-CN" sz="1200">
                <a:latin typeface="Merriweather Sans"/>
                <a:ea typeface="Merriweather Sans"/>
                <a:cs typeface="Merriweather Sans"/>
                <a:sym typeface="Merriweather Sans"/>
              </a:rPr>
              <a:t>Among cross shoppers, the percentage of frequent shoppers is higher although the portion of non frequent shoppers is still large.</a:t>
            </a:r>
            <a:endParaRPr sz="1200">
              <a:latin typeface="Merriweather Sans"/>
              <a:ea typeface="Merriweather Sans"/>
              <a:cs typeface="Merriweather Sans"/>
              <a:sym typeface="Merriweather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3" name="Shape 2183"/>
        <p:cNvGrpSpPr/>
        <p:nvPr/>
      </p:nvGrpSpPr>
      <p:grpSpPr>
        <a:xfrm>
          <a:off x="0" y="0"/>
          <a:ext cx="0" cy="0"/>
          <a:chOff x="0" y="0"/>
          <a:chExt cx="0" cy="0"/>
        </a:xfrm>
      </p:grpSpPr>
      <p:sp>
        <p:nvSpPr>
          <p:cNvPr id="2184" name="Google Shape;2184;p42"/>
          <p:cNvSpPr txBox="1"/>
          <p:nvPr>
            <p:ph type="title"/>
          </p:nvPr>
        </p:nvSpPr>
        <p:spPr>
          <a:xfrm>
            <a:off x="152400" y="167517"/>
            <a:ext cx="77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Segmentation summary</a:t>
            </a:r>
            <a:endParaRPr/>
          </a:p>
        </p:txBody>
      </p:sp>
      <p:graphicFrame>
        <p:nvGraphicFramePr>
          <p:cNvPr id="2185" name="Google Shape;2185;p42"/>
          <p:cNvGraphicFramePr/>
          <p:nvPr/>
        </p:nvGraphicFramePr>
        <p:xfrm>
          <a:off x="537925" y="2772300"/>
          <a:ext cx="3000000" cy="3000000"/>
        </p:xfrm>
        <a:graphic>
          <a:graphicData uri="http://schemas.openxmlformats.org/drawingml/2006/table">
            <a:tbl>
              <a:tblPr>
                <a:noFill/>
                <a:tableStyleId>{D3D9AE01-D682-4DCF-89BD-D6C6006B6866}</a:tableStyleId>
              </a:tblPr>
              <a:tblGrid>
                <a:gridCol w="894500"/>
                <a:gridCol w="876150"/>
                <a:gridCol w="876150"/>
              </a:tblGrid>
              <a:tr h="323850">
                <a:tc>
                  <a:txBody>
                    <a:bodyPr/>
                    <a:lstStyle/>
                    <a:p>
                      <a:pPr indent="0" lvl="0" marL="0" rtl="0" algn="ctr">
                        <a:spcBef>
                          <a:spcPts val="0"/>
                        </a:spcBef>
                        <a:spcAft>
                          <a:spcPts val="0"/>
                        </a:spcAft>
                        <a:buNone/>
                      </a:pPr>
                      <a:r>
                        <a:t/>
                      </a:r>
                      <a:endParaRPr sz="1200"/>
                    </a:p>
                  </a:txBody>
                  <a:tcPr marT="9525" marB="91425" marR="28575" marL="28575" anchor="b">
                    <a:lnL cap="flat" cmpd="sng" w="12650">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12650">
                      <a:solidFill>
                        <a:srgbClr val="FFFFFF"/>
                      </a:solidFill>
                      <a:prstDash val="solid"/>
                      <a:round/>
                      <a:headEnd len="sm" w="sm" type="none"/>
                      <a:tailEnd len="sm" w="sm" type="none"/>
                    </a:lnT>
                    <a:lnB cap="flat" cmpd="sng" w="9525">
                      <a:solidFill>
                        <a:srgbClr val="CCCCCC"/>
                      </a:solidFill>
                      <a:prstDash val="solid"/>
                      <a:round/>
                      <a:headEnd len="sm" w="sm" type="none"/>
                      <a:tailEnd len="sm" w="sm" type="none"/>
                    </a:lnB>
                    <a:solidFill>
                      <a:srgbClr val="393771"/>
                    </a:solidFill>
                  </a:tcPr>
                </a:tc>
                <a:tc>
                  <a:txBody>
                    <a:bodyPr/>
                    <a:lstStyle/>
                    <a:p>
                      <a:pPr indent="0" lvl="0" marL="0" rtl="0" algn="ctr">
                        <a:lnSpc>
                          <a:spcPct val="115000"/>
                        </a:lnSpc>
                        <a:spcBef>
                          <a:spcPts val="0"/>
                        </a:spcBef>
                        <a:spcAft>
                          <a:spcPts val="0"/>
                        </a:spcAft>
                        <a:buNone/>
                      </a:pPr>
                      <a:r>
                        <a:rPr b="1" lang="zh-CN" sz="1200">
                          <a:solidFill>
                            <a:srgbClr val="FFFFFF"/>
                          </a:solidFill>
                          <a:latin typeface="Calibri"/>
                          <a:ea typeface="Calibri"/>
                          <a:cs typeface="Calibri"/>
                          <a:sym typeface="Calibri"/>
                        </a:rPr>
                        <a:t>Cross</a:t>
                      </a:r>
                      <a:endParaRPr b="1" sz="1200">
                        <a:solidFill>
                          <a:srgbClr val="FFFFFF"/>
                        </a:solidFill>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93771"/>
                    </a:solidFill>
                  </a:tcPr>
                </a:tc>
                <a:tc>
                  <a:txBody>
                    <a:bodyPr/>
                    <a:lstStyle/>
                    <a:p>
                      <a:pPr indent="0" lvl="0" marL="0" rtl="0" algn="ctr">
                        <a:lnSpc>
                          <a:spcPct val="115000"/>
                        </a:lnSpc>
                        <a:spcBef>
                          <a:spcPts val="0"/>
                        </a:spcBef>
                        <a:spcAft>
                          <a:spcPts val="0"/>
                        </a:spcAft>
                        <a:buNone/>
                      </a:pPr>
                      <a:r>
                        <a:rPr b="1" lang="zh-CN" sz="1200">
                          <a:solidFill>
                            <a:srgbClr val="FFFFFF"/>
                          </a:solidFill>
                          <a:latin typeface="Calibri"/>
                          <a:ea typeface="Calibri"/>
                          <a:cs typeface="Calibri"/>
                          <a:sym typeface="Calibri"/>
                        </a:rPr>
                        <a:t>Loyal</a:t>
                      </a:r>
                      <a:endParaRPr b="1" sz="1200">
                        <a:solidFill>
                          <a:srgbClr val="FFFFFF"/>
                        </a:solidFill>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93771"/>
                    </a:solidFill>
                  </a:tcPr>
                </a:tc>
              </a:tr>
              <a:tr h="285750">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Frequent</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21.30%</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8.20%</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A9ABD4"/>
                    </a:solidFill>
                  </a:tcPr>
                </a:tc>
              </a:tr>
              <a:tr h="285750">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Non</a:t>
                      </a:r>
                      <a:endParaRPr sz="1200">
                        <a:latin typeface="Calibri"/>
                        <a:ea typeface="Calibri"/>
                        <a:cs typeface="Calibri"/>
                        <a:sym typeface="Calibri"/>
                      </a:endParaRPr>
                    </a:p>
                    <a:p>
                      <a:pPr indent="0" lvl="0" marL="0" rtl="0" algn="ctr">
                        <a:lnSpc>
                          <a:spcPct val="115000"/>
                        </a:lnSpc>
                        <a:spcBef>
                          <a:spcPts val="0"/>
                        </a:spcBef>
                        <a:spcAft>
                          <a:spcPts val="0"/>
                        </a:spcAft>
                        <a:buNone/>
                      </a:pPr>
                      <a:r>
                        <a:rPr lang="zh-CN" sz="1200">
                          <a:latin typeface="Calibri"/>
                          <a:ea typeface="Calibri"/>
                          <a:cs typeface="Calibri"/>
                          <a:sym typeface="Calibri"/>
                        </a:rPr>
                        <a:t>Frequent</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37.30%</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c>
                  <a:txBody>
                    <a:bodyPr/>
                    <a:lstStyle/>
                    <a:p>
                      <a:pPr indent="0" lvl="0" marL="0" rtl="0" algn="ctr">
                        <a:lnSpc>
                          <a:spcPct val="115000"/>
                        </a:lnSpc>
                        <a:spcBef>
                          <a:spcPts val="0"/>
                        </a:spcBef>
                        <a:spcAft>
                          <a:spcPts val="0"/>
                        </a:spcAft>
                        <a:buNone/>
                      </a:pPr>
                      <a:r>
                        <a:rPr lang="zh-CN" sz="1200">
                          <a:latin typeface="Calibri"/>
                          <a:ea typeface="Calibri"/>
                          <a:cs typeface="Calibri"/>
                          <a:sym typeface="Calibri"/>
                        </a:rPr>
                        <a:t>33.30%</a:t>
                      </a:r>
                      <a:endParaRPr sz="1200">
                        <a:latin typeface="Calibri"/>
                        <a:ea typeface="Calibri"/>
                        <a:cs typeface="Calibri"/>
                        <a:sym typeface="Calibri"/>
                      </a:endParaRPr>
                    </a:p>
                  </a:txBody>
                  <a:tcPr marT="9525" marB="91425"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7D9FB"/>
                    </a:solidFill>
                  </a:tcPr>
                </a:tc>
              </a:tr>
            </a:tbl>
          </a:graphicData>
        </a:graphic>
      </p:graphicFrame>
      <p:pic>
        <p:nvPicPr>
          <p:cNvPr id="2186" name="Google Shape;2186;p42" title="图表"/>
          <p:cNvPicPr preferRelativeResize="0"/>
          <p:nvPr/>
        </p:nvPicPr>
        <p:blipFill>
          <a:blip r:embed="rId3">
            <a:alphaModFix/>
          </a:blip>
          <a:stretch>
            <a:fillRect/>
          </a:stretch>
        </p:blipFill>
        <p:spPr>
          <a:xfrm>
            <a:off x="3619200" y="1730817"/>
            <a:ext cx="5372400" cy="3321934"/>
          </a:xfrm>
          <a:prstGeom prst="rect">
            <a:avLst/>
          </a:prstGeom>
          <a:noFill/>
          <a:ln>
            <a:noFill/>
          </a:ln>
        </p:spPr>
      </p:pic>
      <p:sp>
        <p:nvSpPr>
          <p:cNvPr id="2187" name="Google Shape;2187;p42"/>
          <p:cNvSpPr txBox="1"/>
          <p:nvPr/>
        </p:nvSpPr>
        <p:spPr>
          <a:xfrm>
            <a:off x="178650" y="855675"/>
            <a:ext cx="8923500" cy="7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latin typeface="Merriweather Sans"/>
                <a:ea typeface="Merriweather Sans"/>
                <a:cs typeface="Merriweather Sans"/>
                <a:sym typeface="Merriweather Sans"/>
              </a:rPr>
              <a:t>Most loyal shoppers tend to not be frequent customers</a:t>
            </a:r>
            <a:endParaRPr sz="1200">
              <a:latin typeface="Merriweather Sans"/>
              <a:ea typeface="Merriweather Sans"/>
              <a:cs typeface="Merriweather Sans"/>
              <a:sym typeface="Merriweather Sans"/>
            </a:endParaRPr>
          </a:p>
          <a:p>
            <a:pPr indent="0" lvl="0" marL="0" rtl="0" algn="l">
              <a:spcBef>
                <a:spcPts val="0"/>
              </a:spcBef>
              <a:spcAft>
                <a:spcPts val="0"/>
              </a:spcAft>
              <a:buNone/>
            </a:pPr>
            <a:r>
              <a:rPr lang="zh-CN" sz="1200">
                <a:latin typeface="Merriweather Sans"/>
                <a:ea typeface="Merriweather Sans"/>
                <a:cs typeface="Merriweather Sans"/>
                <a:sym typeface="Merriweather Sans"/>
              </a:rPr>
              <a:t>Cross shoppers are more likely to be frequent shoppers than loyal shoppers</a:t>
            </a:r>
            <a:endParaRPr sz="1200">
              <a:latin typeface="Merriweather Sans"/>
              <a:ea typeface="Merriweather Sans"/>
              <a:cs typeface="Merriweather Sans"/>
              <a:sym typeface="Merriweather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1" name="Shape 2191"/>
        <p:cNvGrpSpPr/>
        <p:nvPr/>
      </p:nvGrpSpPr>
      <p:grpSpPr>
        <a:xfrm>
          <a:off x="0" y="0"/>
          <a:ext cx="0" cy="0"/>
          <a:chOff x="0" y="0"/>
          <a:chExt cx="0" cy="0"/>
        </a:xfrm>
      </p:grpSpPr>
      <p:sp>
        <p:nvSpPr>
          <p:cNvPr id="2192" name="Google Shape;2192;p43"/>
          <p:cNvSpPr txBox="1"/>
          <p:nvPr>
            <p:ph type="title"/>
          </p:nvPr>
        </p:nvSpPr>
        <p:spPr>
          <a:xfrm>
            <a:off x="712600" y="393192"/>
            <a:ext cx="77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Summary</a:t>
            </a:r>
            <a:endParaRPr/>
          </a:p>
        </p:txBody>
      </p:sp>
      <p:sp>
        <p:nvSpPr>
          <p:cNvPr id="2193" name="Google Shape;2193;p43"/>
          <p:cNvSpPr txBox="1"/>
          <p:nvPr>
            <p:ph idx="1" type="body"/>
          </p:nvPr>
        </p:nvSpPr>
        <p:spPr>
          <a:xfrm>
            <a:off x="712650" y="1041349"/>
            <a:ext cx="7718700" cy="35610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SzPts val="2000"/>
              <a:buAutoNum type="arabicPeriod"/>
            </a:pPr>
            <a:r>
              <a:rPr lang="zh-CN" sz="2000"/>
              <a:t>ExcelInc has highest portion of customers and visits</a:t>
            </a:r>
            <a:endParaRPr sz="2000"/>
          </a:p>
          <a:p>
            <a:pPr indent="-355600" lvl="0" marL="457200" marR="0" rtl="0" algn="l">
              <a:lnSpc>
                <a:spcPct val="100000"/>
              </a:lnSpc>
              <a:spcBef>
                <a:spcPts val="0"/>
              </a:spcBef>
              <a:spcAft>
                <a:spcPts val="0"/>
              </a:spcAft>
              <a:buSzPts val="2000"/>
              <a:buAutoNum type="arabicPeriod"/>
            </a:pPr>
            <a:r>
              <a:rPr lang="zh-CN" sz="2000"/>
              <a:t>ExcelInc has highest porpotion of loyal customer</a:t>
            </a:r>
            <a:endParaRPr sz="2000"/>
          </a:p>
          <a:p>
            <a:pPr indent="-355600" lvl="0" marL="457200" marR="0" rtl="0" algn="l">
              <a:lnSpc>
                <a:spcPct val="100000"/>
              </a:lnSpc>
              <a:spcBef>
                <a:spcPts val="0"/>
              </a:spcBef>
              <a:spcAft>
                <a:spcPts val="0"/>
              </a:spcAft>
              <a:buSzPts val="2000"/>
              <a:buAutoNum type="arabicPeriod"/>
            </a:pPr>
            <a:r>
              <a:rPr lang="zh-CN" sz="2000"/>
              <a:t>The main competitors for ExcelInc is Albleware and  Collards</a:t>
            </a:r>
            <a:endParaRPr sz="2000"/>
          </a:p>
          <a:p>
            <a:pPr indent="-355600" lvl="0" marL="457200" marR="0" rtl="0" algn="l">
              <a:lnSpc>
                <a:spcPct val="100000"/>
              </a:lnSpc>
              <a:spcBef>
                <a:spcPts val="0"/>
              </a:spcBef>
              <a:spcAft>
                <a:spcPts val="0"/>
              </a:spcAft>
              <a:buSzPts val="2000"/>
              <a:buAutoNum type="arabicPeriod"/>
            </a:pPr>
            <a:r>
              <a:rPr lang="zh-CN" sz="2000"/>
              <a:t>ExcelInc has around  55% of  short visits</a:t>
            </a:r>
            <a:endParaRPr sz="2000"/>
          </a:p>
          <a:p>
            <a:pPr indent="-355600" lvl="0" marL="457200" marR="0" rtl="0" algn="l">
              <a:lnSpc>
                <a:spcPct val="100000"/>
              </a:lnSpc>
              <a:spcBef>
                <a:spcPts val="0"/>
              </a:spcBef>
              <a:spcAft>
                <a:spcPts val="0"/>
              </a:spcAft>
              <a:buSzPts val="2000"/>
              <a:buAutoNum type="arabicPeriod"/>
            </a:pPr>
            <a:r>
              <a:rPr lang="zh-CN" sz="2000"/>
              <a:t>Loyal customers will have higher chance to be the non_frequent customers</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5" name="Shape 2095"/>
        <p:cNvGrpSpPr/>
        <p:nvPr/>
      </p:nvGrpSpPr>
      <p:grpSpPr>
        <a:xfrm>
          <a:off x="0" y="0"/>
          <a:ext cx="0" cy="0"/>
          <a:chOff x="0" y="0"/>
          <a:chExt cx="0" cy="0"/>
        </a:xfrm>
      </p:grpSpPr>
      <p:sp>
        <p:nvSpPr>
          <p:cNvPr id="2096" name="Google Shape;2096;p31"/>
          <p:cNvSpPr txBox="1"/>
          <p:nvPr>
            <p:ph type="title"/>
          </p:nvPr>
        </p:nvSpPr>
        <p:spPr>
          <a:xfrm>
            <a:off x="712600" y="393192"/>
            <a:ext cx="77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Measures &amp; Definitions</a:t>
            </a:r>
            <a:endParaRPr/>
          </a:p>
        </p:txBody>
      </p:sp>
      <p:sp>
        <p:nvSpPr>
          <p:cNvPr id="2097" name="Google Shape;2097;p31"/>
          <p:cNvSpPr txBox="1"/>
          <p:nvPr>
            <p:ph idx="1" type="body"/>
          </p:nvPr>
        </p:nvSpPr>
        <p:spPr>
          <a:xfrm>
            <a:off x="712650" y="1041349"/>
            <a:ext cx="7718700" cy="35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a:t>loyalty: loyal If all visits by user at same chain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zh-CN" sz="2000"/>
              <a:t>loyalTo: the chain user is loyal to or “Not Loyal”</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zh-CN" sz="2000"/>
              <a:t>frequentShopper: if user shop &gt; 2 visits in the year</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zh-CN" sz="2000"/>
              <a:t>closeToHome: whether  the visit distance between venue and user location less than 5 miles (short/long distance)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sp>
        <p:nvSpPr>
          <p:cNvPr id="2102" name="Google Shape;2102;p32"/>
          <p:cNvSpPr txBox="1"/>
          <p:nvPr>
            <p:ph type="title"/>
          </p:nvPr>
        </p:nvSpPr>
        <p:spPr>
          <a:xfrm>
            <a:off x="712600" y="393192"/>
            <a:ext cx="77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Data Warehouse Procedure</a:t>
            </a:r>
            <a:endParaRPr/>
          </a:p>
        </p:txBody>
      </p:sp>
      <p:sp>
        <p:nvSpPr>
          <p:cNvPr id="2103" name="Google Shape;2103;p32"/>
          <p:cNvSpPr txBox="1"/>
          <p:nvPr>
            <p:ph idx="1" type="body"/>
          </p:nvPr>
        </p:nvSpPr>
        <p:spPr>
          <a:xfrm>
            <a:off x="712650" y="4176850"/>
            <a:ext cx="7718700" cy="8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 . Based on our ERM diagram, we were able to gather our information</a:t>
            </a:r>
            <a:endParaRPr/>
          </a:p>
          <a:p>
            <a:pPr indent="0" lvl="0" marL="0" rtl="0" algn="l">
              <a:spcBef>
                <a:spcPts val="0"/>
              </a:spcBef>
              <a:spcAft>
                <a:spcPts val="0"/>
              </a:spcAft>
              <a:buNone/>
            </a:pPr>
            <a:r>
              <a:rPr lang="zh-CN"/>
              <a:t>2. Then we used engine FEDERATED to create </a:t>
            </a:r>
            <a:r>
              <a:rPr lang="zh-CN">
                <a:solidFill>
                  <a:schemeClr val="dk1"/>
                </a:solidFill>
              </a:rPr>
              <a:t>our datahouse table on our local server</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04" name="Google Shape;2104;p32"/>
          <p:cNvPicPr preferRelativeResize="0"/>
          <p:nvPr/>
        </p:nvPicPr>
        <p:blipFill rotWithShape="1">
          <a:blip r:embed="rId3">
            <a:alphaModFix/>
          </a:blip>
          <a:srcRect b="0" l="0" r="49199" t="0"/>
          <a:stretch/>
        </p:blipFill>
        <p:spPr>
          <a:xfrm>
            <a:off x="4348975" y="1516475"/>
            <a:ext cx="3841999" cy="2362200"/>
          </a:xfrm>
          <a:prstGeom prst="rect">
            <a:avLst/>
          </a:prstGeom>
          <a:noFill/>
          <a:ln>
            <a:noFill/>
          </a:ln>
        </p:spPr>
      </p:pic>
      <p:pic>
        <p:nvPicPr>
          <p:cNvPr id="2105" name="Google Shape;2105;p32"/>
          <p:cNvPicPr preferRelativeResize="0"/>
          <p:nvPr/>
        </p:nvPicPr>
        <p:blipFill rotWithShape="1">
          <a:blip r:embed="rId4">
            <a:alphaModFix/>
          </a:blip>
          <a:srcRect b="9893" l="0" r="10185" t="0"/>
          <a:stretch/>
        </p:blipFill>
        <p:spPr>
          <a:xfrm>
            <a:off x="331675" y="1262037"/>
            <a:ext cx="3529400" cy="261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sp>
        <p:nvSpPr>
          <p:cNvPr id="2110" name="Google Shape;2110;p33"/>
          <p:cNvSpPr txBox="1"/>
          <p:nvPr>
            <p:ph type="title"/>
          </p:nvPr>
        </p:nvSpPr>
        <p:spPr>
          <a:xfrm>
            <a:off x="712600" y="393192"/>
            <a:ext cx="77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Overall Shopping Behaviors </a:t>
            </a:r>
            <a:endParaRPr/>
          </a:p>
        </p:txBody>
      </p:sp>
      <p:pic>
        <p:nvPicPr>
          <p:cNvPr id="2111" name="Google Shape;2111;p33"/>
          <p:cNvPicPr preferRelativeResize="0"/>
          <p:nvPr/>
        </p:nvPicPr>
        <p:blipFill>
          <a:blip r:embed="rId3">
            <a:alphaModFix/>
          </a:blip>
          <a:stretch>
            <a:fillRect/>
          </a:stretch>
        </p:blipFill>
        <p:spPr>
          <a:xfrm>
            <a:off x="152350" y="1667179"/>
            <a:ext cx="8839197" cy="1809135"/>
          </a:xfrm>
          <a:prstGeom prst="rect">
            <a:avLst/>
          </a:prstGeom>
          <a:noFill/>
          <a:ln>
            <a:noFill/>
          </a:ln>
        </p:spPr>
      </p:pic>
      <p:sp>
        <p:nvSpPr>
          <p:cNvPr id="2112" name="Google Shape;2112;p33"/>
          <p:cNvSpPr txBox="1"/>
          <p:nvPr/>
        </p:nvSpPr>
        <p:spPr>
          <a:xfrm>
            <a:off x="712600" y="3689900"/>
            <a:ext cx="8008800" cy="9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Merriweather Sans"/>
                <a:ea typeface="Merriweather Sans"/>
                <a:cs typeface="Merriweather Sans"/>
                <a:sym typeface="Merriweather Sans"/>
              </a:rPr>
              <a:t>Percentage</a:t>
            </a:r>
            <a:r>
              <a:rPr lang="zh-CN">
                <a:latin typeface="Merriweather Sans"/>
                <a:ea typeface="Merriweather Sans"/>
                <a:cs typeface="Merriweather Sans"/>
                <a:sym typeface="Merriweather Sans"/>
              </a:rPr>
              <a:t> of shoppers/visits: </a:t>
            </a:r>
            <a:endParaRPr>
              <a:latin typeface="Merriweather Sans"/>
              <a:ea typeface="Merriweather Sans"/>
              <a:cs typeface="Merriweather Sans"/>
              <a:sym typeface="Merriweather Sans"/>
            </a:endParaRPr>
          </a:p>
          <a:p>
            <a:pPr indent="0" lvl="0" marL="0" rtl="0" algn="l">
              <a:spcBef>
                <a:spcPts val="0"/>
              </a:spcBef>
              <a:spcAft>
                <a:spcPts val="0"/>
              </a:spcAft>
              <a:buNone/>
            </a:pPr>
            <a:r>
              <a:rPr lang="zh-CN">
                <a:latin typeface="Merriweather Sans"/>
                <a:ea typeface="Merriweather Sans"/>
                <a:cs typeface="Merriweather Sans"/>
                <a:sym typeface="Merriweather Sans"/>
              </a:rPr>
              <a:t>Aggregate the customer and visits by chain and then divided by total shopper/visits</a:t>
            </a:r>
            <a:endParaRPr>
              <a:latin typeface="Merriweather Sans"/>
              <a:ea typeface="Merriweather Sans"/>
              <a:cs typeface="Merriweather Sans"/>
              <a:sym typeface="Merriweather Sans"/>
            </a:endParaRPr>
          </a:p>
          <a:p>
            <a:pPr indent="0" lvl="0" marL="0" rtl="0" algn="l">
              <a:spcBef>
                <a:spcPts val="0"/>
              </a:spcBef>
              <a:spcAft>
                <a:spcPts val="0"/>
              </a:spcAft>
              <a:buNone/>
            </a:pPr>
            <a:r>
              <a:t/>
            </a:r>
            <a:endParaRPr>
              <a:latin typeface="Merriweather Sans"/>
              <a:ea typeface="Merriweather Sans"/>
              <a:cs typeface="Merriweather Sans"/>
              <a:sym typeface="Merriweather Sans"/>
            </a:endParaRPr>
          </a:p>
          <a:p>
            <a:pPr indent="0" lvl="0" marL="0" rtl="0" algn="l">
              <a:spcBef>
                <a:spcPts val="0"/>
              </a:spcBef>
              <a:spcAft>
                <a:spcPts val="0"/>
              </a:spcAft>
              <a:buNone/>
            </a:pPr>
            <a:r>
              <a:rPr lang="zh-CN">
                <a:latin typeface="Merriweather Sans"/>
                <a:ea typeface="Merriweather Sans"/>
                <a:cs typeface="Merriweather Sans"/>
                <a:sym typeface="Merriweather Sans"/>
              </a:rPr>
              <a:t>Percentage of loyal customer/Total loyal customer: </a:t>
            </a:r>
            <a:endParaRPr>
              <a:latin typeface="Merriweather Sans"/>
              <a:ea typeface="Merriweather Sans"/>
              <a:cs typeface="Merriweather Sans"/>
              <a:sym typeface="Merriweather Sans"/>
            </a:endParaRPr>
          </a:p>
          <a:p>
            <a:pPr indent="0" lvl="0" marL="0" rtl="0" algn="l">
              <a:spcBef>
                <a:spcPts val="0"/>
              </a:spcBef>
              <a:spcAft>
                <a:spcPts val="0"/>
              </a:spcAft>
              <a:buNone/>
            </a:pPr>
            <a:r>
              <a:rPr lang="zh-CN">
                <a:latin typeface="Merriweather Sans"/>
                <a:ea typeface="Merriweather Sans"/>
                <a:cs typeface="Merriweather Sans"/>
                <a:sym typeface="Merriweather Sans"/>
              </a:rPr>
              <a:t>Aggregate the customers who only went to one chain in past year and divided by total shoppers in the chain/total loyal customers</a:t>
            </a:r>
            <a:endParaRPr>
              <a:latin typeface="Merriweather Sans"/>
              <a:ea typeface="Merriweather Sans"/>
              <a:cs typeface="Merriweather Sans"/>
              <a:sym typeface="Merriweather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pic>
        <p:nvPicPr>
          <p:cNvPr id="2117" name="Google Shape;2117;p34"/>
          <p:cNvPicPr preferRelativeResize="0"/>
          <p:nvPr/>
        </p:nvPicPr>
        <p:blipFill>
          <a:blip r:embed="rId3">
            <a:alphaModFix/>
          </a:blip>
          <a:stretch>
            <a:fillRect/>
          </a:stretch>
        </p:blipFill>
        <p:spPr>
          <a:xfrm>
            <a:off x="0" y="0"/>
            <a:ext cx="3789050" cy="2571750"/>
          </a:xfrm>
          <a:prstGeom prst="rect">
            <a:avLst/>
          </a:prstGeom>
          <a:noFill/>
          <a:ln>
            <a:noFill/>
          </a:ln>
        </p:spPr>
      </p:pic>
      <p:pic>
        <p:nvPicPr>
          <p:cNvPr id="2118" name="Google Shape;2118;p34"/>
          <p:cNvPicPr preferRelativeResize="0"/>
          <p:nvPr/>
        </p:nvPicPr>
        <p:blipFill>
          <a:blip r:embed="rId4">
            <a:alphaModFix/>
          </a:blip>
          <a:stretch>
            <a:fillRect/>
          </a:stretch>
        </p:blipFill>
        <p:spPr>
          <a:xfrm>
            <a:off x="4571988" y="-8"/>
            <a:ext cx="3638550" cy="2705100"/>
          </a:xfrm>
          <a:prstGeom prst="rect">
            <a:avLst/>
          </a:prstGeom>
          <a:noFill/>
          <a:ln>
            <a:noFill/>
          </a:ln>
        </p:spPr>
      </p:pic>
      <p:pic>
        <p:nvPicPr>
          <p:cNvPr id="2119" name="Google Shape;2119;p34"/>
          <p:cNvPicPr preferRelativeResize="0"/>
          <p:nvPr/>
        </p:nvPicPr>
        <p:blipFill>
          <a:blip r:embed="rId5">
            <a:alphaModFix/>
          </a:blip>
          <a:stretch>
            <a:fillRect/>
          </a:stretch>
        </p:blipFill>
        <p:spPr>
          <a:xfrm>
            <a:off x="0" y="2620275"/>
            <a:ext cx="3789050" cy="2523225"/>
          </a:xfrm>
          <a:prstGeom prst="rect">
            <a:avLst/>
          </a:prstGeom>
          <a:noFill/>
          <a:ln>
            <a:noFill/>
          </a:ln>
        </p:spPr>
      </p:pic>
      <p:pic>
        <p:nvPicPr>
          <p:cNvPr id="2120" name="Google Shape;2120;p34"/>
          <p:cNvPicPr preferRelativeResize="0"/>
          <p:nvPr/>
        </p:nvPicPr>
        <p:blipFill>
          <a:blip r:embed="rId6">
            <a:alphaModFix/>
          </a:blip>
          <a:stretch>
            <a:fillRect/>
          </a:stretch>
        </p:blipFill>
        <p:spPr>
          <a:xfrm>
            <a:off x="4620775" y="2771226"/>
            <a:ext cx="3401800" cy="231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4" name="Shape 2124"/>
        <p:cNvGrpSpPr/>
        <p:nvPr/>
      </p:nvGrpSpPr>
      <p:grpSpPr>
        <a:xfrm>
          <a:off x="0" y="0"/>
          <a:ext cx="0" cy="0"/>
          <a:chOff x="0" y="0"/>
          <a:chExt cx="0" cy="0"/>
        </a:xfrm>
      </p:grpSpPr>
      <p:sp>
        <p:nvSpPr>
          <p:cNvPr id="2125" name="Google Shape;2125;p35"/>
          <p:cNvSpPr txBox="1"/>
          <p:nvPr>
            <p:ph type="title"/>
          </p:nvPr>
        </p:nvSpPr>
        <p:spPr>
          <a:xfrm>
            <a:off x="712600" y="393192"/>
            <a:ext cx="77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Cross-Shopping Behaviors </a:t>
            </a:r>
            <a:endParaRPr/>
          </a:p>
        </p:txBody>
      </p:sp>
      <p:sp>
        <p:nvSpPr>
          <p:cNvPr id="2126" name="Google Shape;2126;p35"/>
          <p:cNvSpPr txBox="1"/>
          <p:nvPr>
            <p:ph idx="1" type="body"/>
          </p:nvPr>
        </p:nvSpPr>
        <p:spPr>
          <a:xfrm>
            <a:off x="406700" y="1398199"/>
            <a:ext cx="7718700" cy="3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100"/>
              <a:t>Cross Shopping Total Visits Table</a:t>
            </a:r>
            <a:endParaRPr sz="2100"/>
          </a:p>
        </p:txBody>
      </p:sp>
      <p:pic>
        <p:nvPicPr>
          <p:cNvPr id="2127" name="Google Shape;2127;p35"/>
          <p:cNvPicPr preferRelativeResize="0"/>
          <p:nvPr/>
        </p:nvPicPr>
        <p:blipFill>
          <a:blip r:embed="rId3">
            <a:alphaModFix/>
          </a:blip>
          <a:stretch>
            <a:fillRect/>
          </a:stretch>
        </p:blipFill>
        <p:spPr>
          <a:xfrm>
            <a:off x="152400" y="1918699"/>
            <a:ext cx="8839200" cy="1717608"/>
          </a:xfrm>
          <a:prstGeom prst="rect">
            <a:avLst/>
          </a:prstGeom>
          <a:noFill/>
          <a:ln>
            <a:noFill/>
          </a:ln>
        </p:spPr>
      </p:pic>
      <p:sp>
        <p:nvSpPr>
          <p:cNvPr id="2128" name="Google Shape;2128;p35"/>
          <p:cNvSpPr txBox="1"/>
          <p:nvPr/>
        </p:nvSpPr>
        <p:spPr>
          <a:xfrm>
            <a:off x="656925" y="3815700"/>
            <a:ext cx="8008800" cy="9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Merriweather Sans"/>
                <a:ea typeface="Merriweather Sans"/>
                <a:cs typeface="Merriweather Sans"/>
                <a:sym typeface="Merriweather Sans"/>
              </a:rPr>
              <a:t>Aggregate the visits by chain  from the customers who shop in each chain and then divide by the visits in that specific chain  from the chain’s customers</a:t>
            </a:r>
            <a:endParaRPr>
              <a:latin typeface="Merriweather Sans"/>
              <a:ea typeface="Merriweather Sans"/>
              <a:cs typeface="Merriweather Sans"/>
              <a:sym typeface="Merriweather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2" name="Shape 2132"/>
        <p:cNvGrpSpPr/>
        <p:nvPr/>
      </p:nvGrpSpPr>
      <p:grpSpPr>
        <a:xfrm>
          <a:off x="0" y="0"/>
          <a:ext cx="0" cy="0"/>
          <a:chOff x="0" y="0"/>
          <a:chExt cx="0" cy="0"/>
        </a:xfrm>
      </p:grpSpPr>
      <p:sp>
        <p:nvSpPr>
          <p:cNvPr id="2133" name="Google Shape;2133;p36"/>
          <p:cNvSpPr txBox="1"/>
          <p:nvPr>
            <p:ph type="title"/>
          </p:nvPr>
        </p:nvSpPr>
        <p:spPr>
          <a:xfrm>
            <a:off x="255450" y="267817"/>
            <a:ext cx="77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300"/>
              <a:t>Retailers’ customers mostly cross shop at ExcelInc</a:t>
            </a:r>
            <a:endParaRPr sz="2300"/>
          </a:p>
        </p:txBody>
      </p:sp>
      <p:pic>
        <p:nvPicPr>
          <p:cNvPr id="2134" name="Google Shape;2134;p36" title="图表"/>
          <p:cNvPicPr preferRelativeResize="0"/>
          <p:nvPr/>
        </p:nvPicPr>
        <p:blipFill>
          <a:blip r:embed="rId3">
            <a:alphaModFix/>
          </a:blip>
          <a:stretch>
            <a:fillRect/>
          </a:stretch>
        </p:blipFill>
        <p:spPr>
          <a:xfrm>
            <a:off x="152400" y="1341550"/>
            <a:ext cx="4664575" cy="3025850"/>
          </a:xfrm>
          <a:prstGeom prst="rect">
            <a:avLst/>
          </a:prstGeom>
          <a:noFill/>
          <a:ln>
            <a:noFill/>
          </a:ln>
        </p:spPr>
      </p:pic>
      <p:pic>
        <p:nvPicPr>
          <p:cNvPr id="2135" name="Google Shape;2135;p36" title="图表"/>
          <p:cNvPicPr preferRelativeResize="0"/>
          <p:nvPr/>
        </p:nvPicPr>
        <p:blipFill>
          <a:blip r:embed="rId4">
            <a:alphaModFix/>
          </a:blip>
          <a:stretch>
            <a:fillRect/>
          </a:stretch>
        </p:blipFill>
        <p:spPr>
          <a:xfrm>
            <a:off x="4250443" y="1263675"/>
            <a:ext cx="4893558" cy="3025850"/>
          </a:xfrm>
          <a:prstGeom prst="rect">
            <a:avLst/>
          </a:prstGeom>
          <a:noFill/>
          <a:ln>
            <a:noFill/>
          </a:ln>
        </p:spPr>
      </p:pic>
      <p:sp>
        <p:nvSpPr>
          <p:cNvPr id="2136" name="Google Shape;2136;p36"/>
          <p:cNvSpPr txBox="1"/>
          <p:nvPr/>
        </p:nvSpPr>
        <p:spPr>
          <a:xfrm>
            <a:off x="1210738" y="1015750"/>
            <a:ext cx="2547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Merriweather Sans"/>
                <a:ea typeface="Merriweather Sans"/>
                <a:cs typeface="Merriweather Sans"/>
                <a:sym typeface="Merriweather Sans"/>
              </a:rPr>
              <a:t>AbleWare</a:t>
            </a:r>
            <a:endParaRPr>
              <a:latin typeface="Merriweather Sans"/>
              <a:ea typeface="Merriweather Sans"/>
              <a:cs typeface="Merriweather Sans"/>
              <a:sym typeface="Merriweather Sans"/>
            </a:endParaRPr>
          </a:p>
        </p:txBody>
      </p:sp>
      <p:sp>
        <p:nvSpPr>
          <p:cNvPr id="2137" name="Google Shape;2137;p36"/>
          <p:cNvSpPr txBox="1"/>
          <p:nvPr/>
        </p:nvSpPr>
        <p:spPr>
          <a:xfrm>
            <a:off x="5423275" y="1015750"/>
            <a:ext cx="2547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Merriweather Sans"/>
                <a:ea typeface="Merriweather Sans"/>
                <a:cs typeface="Merriweather Sans"/>
                <a:sym typeface="Merriweather Sans"/>
              </a:rPr>
              <a:t>BuildInc</a:t>
            </a:r>
            <a:endParaRPr>
              <a:latin typeface="Merriweather Sans"/>
              <a:ea typeface="Merriweather Sans"/>
              <a:cs typeface="Merriweather Sans"/>
              <a:sym typeface="Merriweather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1" name="Shape 2141"/>
        <p:cNvGrpSpPr/>
        <p:nvPr/>
      </p:nvGrpSpPr>
      <p:grpSpPr>
        <a:xfrm>
          <a:off x="0" y="0"/>
          <a:ext cx="0" cy="0"/>
          <a:chOff x="0" y="0"/>
          <a:chExt cx="0" cy="0"/>
        </a:xfrm>
      </p:grpSpPr>
      <p:sp>
        <p:nvSpPr>
          <p:cNvPr id="2142" name="Google Shape;2142;p37"/>
          <p:cNvSpPr txBox="1"/>
          <p:nvPr>
            <p:ph type="title"/>
          </p:nvPr>
        </p:nvSpPr>
        <p:spPr>
          <a:xfrm>
            <a:off x="331650" y="267817"/>
            <a:ext cx="77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300"/>
              <a:t>Retailers’ customers mostly cross shop at ExcelInc</a:t>
            </a:r>
            <a:endParaRPr sz="2300"/>
          </a:p>
        </p:txBody>
      </p:sp>
      <p:pic>
        <p:nvPicPr>
          <p:cNvPr id="2143" name="Google Shape;2143;p37" title="图表"/>
          <p:cNvPicPr preferRelativeResize="0"/>
          <p:nvPr/>
        </p:nvPicPr>
        <p:blipFill>
          <a:blip r:embed="rId3">
            <a:alphaModFix/>
          </a:blip>
          <a:stretch>
            <a:fillRect/>
          </a:stretch>
        </p:blipFill>
        <p:spPr>
          <a:xfrm>
            <a:off x="4316025" y="1422900"/>
            <a:ext cx="4827975" cy="2985300"/>
          </a:xfrm>
          <a:prstGeom prst="rect">
            <a:avLst/>
          </a:prstGeom>
          <a:noFill/>
          <a:ln>
            <a:noFill/>
          </a:ln>
        </p:spPr>
      </p:pic>
      <p:pic>
        <p:nvPicPr>
          <p:cNvPr id="2144" name="Google Shape;2144;p37" title="图表"/>
          <p:cNvPicPr preferRelativeResize="0"/>
          <p:nvPr/>
        </p:nvPicPr>
        <p:blipFill>
          <a:blip r:embed="rId4">
            <a:alphaModFix/>
          </a:blip>
          <a:stretch>
            <a:fillRect/>
          </a:stretch>
        </p:blipFill>
        <p:spPr>
          <a:xfrm>
            <a:off x="39575" y="1383902"/>
            <a:ext cx="4827975" cy="2985300"/>
          </a:xfrm>
          <a:prstGeom prst="rect">
            <a:avLst/>
          </a:prstGeom>
          <a:noFill/>
          <a:ln>
            <a:noFill/>
          </a:ln>
        </p:spPr>
      </p:pic>
      <p:sp>
        <p:nvSpPr>
          <p:cNvPr id="2145" name="Google Shape;2145;p37"/>
          <p:cNvSpPr txBox="1"/>
          <p:nvPr/>
        </p:nvSpPr>
        <p:spPr>
          <a:xfrm>
            <a:off x="1984050" y="1555400"/>
            <a:ext cx="714600" cy="2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latin typeface="Calibri"/>
                <a:ea typeface="Calibri"/>
                <a:cs typeface="Calibri"/>
                <a:sym typeface="Calibri"/>
              </a:rPr>
              <a:t>4.55%</a:t>
            </a:r>
            <a:endParaRPr b="1" sz="1200">
              <a:latin typeface="Calibri"/>
              <a:ea typeface="Calibri"/>
              <a:cs typeface="Calibri"/>
              <a:sym typeface="Calibri"/>
            </a:endParaRPr>
          </a:p>
        </p:txBody>
      </p:sp>
      <p:sp>
        <p:nvSpPr>
          <p:cNvPr id="2146" name="Google Shape;2146;p37"/>
          <p:cNvSpPr txBox="1"/>
          <p:nvPr/>
        </p:nvSpPr>
        <p:spPr>
          <a:xfrm>
            <a:off x="1517238" y="1097100"/>
            <a:ext cx="2547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Merriweather Sans"/>
                <a:ea typeface="Merriweather Sans"/>
                <a:cs typeface="Merriweather Sans"/>
                <a:sym typeface="Merriweather Sans"/>
              </a:rPr>
              <a:t>Collards</a:t>
            </a:r>
            <a:endParaRPr>
              <a:latin typeface="Merriweather Sans"/>
              <a:ea typeface="Merriweather Sans"/>
              <a:cs typeface="Merriweather Sans"/>
              <a:sym typeface="Merriweather Sans"/>
            </a:endParaRPr>
          </a:p>
        </p:txBody>
      </p:sp>
      <p:sp>
        <p:nvSpPr>
          <p:cNvPr id="2147" name="Google Shape;2147;p37"/>
          <p:cNvSpPr txBox="1"/>
          <p:nvPr/>
        </p:nvSpPr>
        <p:spPr>
          <a:xfrm>
            <a:off x="5500913" y="1097100"/>
            <a:ext cx="2547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Merriweather Sans"/>
                <a:ea typeface="Merriweather Sans"/>
                <a:cs typeface="Merriweather Sans"/>
                <a:sym typeface="Merriweather Sans"/>
              </a:rPr>
              <a:t>DepotInc</a:t>
            </a:r>
            <a:endParaRPr>
              <a:latin typeface="Merriweather Sans"/>
              <a:ea typeface="Merriweather Sans"/>
              <a:cs typeface="Merriweather Sans"/>
              <a:sym typeface="Merriweather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1" name="Shape 2151"/>
        <p:cNvGrpSpPr/>
        <p:nvPr/>
      </p:nvGrpSpPr>
      <p:grpSpPr>
        <a:xfrm>
          <a:off x="0" y="0"/>
          <a:ext cx="0" cy="0"/>
          <a:chOff x="0" y="0"/>
          <a:chExt cx="0" cy="0"/>
        </a:xfrm>
      </p:grpSpPr>
      <p:sp>
        <p:nvSpPr>
          <p:cNvPr id="2152" name="Google Shape;2152;p38"/>
          <p:cNvSpPr txBox="1"/>
          <p:nvPr>
            <p:ph type="title"/>
          </p:nvPr>
        </p:nvSpPr>
        <p:spPr>
          <a:xfrm>
            <a:off x="26800" y="317000"/>
            <a:ext cx="875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t>ExcelInc’s Biggest Competitors are Collards and AbleWare </a:t>
            </a:r>
            <a:endParaRPr sz="2100"/>
          </a:p>
        </p:txBody>
      </p:sp>
      <p:pic>
        <p:nvPicPr>
          <p:cNvPr id="2153" name="Google Shape;2153;p38" title="图表"/>
          <p:cNvPicPr preferRelativeResize="0"/>
          <p:nvPr/>
        </p:nvPicPr>
        <p:blipFill>
          <a:blip r:embed="rId3">
            <a:alphaModFix/>
          </a:blip>
          <a:stretch>
            <a:fillRect/>
          </a:stretch>
        </p:blipFill>
        <p:spPr>
          <a:xfrm>
            <a:off x="1384200" y="1270692"/>
            <a:ext cx="6263301" cy="3872808"/>
          </a:xfrm>
          <a:prstGeom prst="rect">
            <a:avLst/>
          </a:prstGeom>
          <a:noFill/>
          <a:ln>
            <a:noFill/>
          </a:ln>
        </p:spPr>
      </p:pic>
      <p:sp>
        <p:nvSpPr>
          <p:cNvPr id="2154" name="Google Shape;2154;p38"/>
          <p:cNvSpPr txBox="1"/>
          <p:nvPr/>
        </p:nvSpPr>
        <p:spPr>
          <a:xfrm>
            <a:off x="3844713" y="1025325"/>
            <a:ext cx="2547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Merriweather Sans"/>
                <a:ea typeface="Merriweather Sans"/>
                <a:cs typeface="Merriweather Sans"/>
                <a:sym typeface="Merriweather Sans"/>
              </a:rPr>
              <a:t>ExcelInc</a:t>
            </a:r>
            <a:endParaRPr>
              <a:latin typeface="Merriweather Sans"/>
              <a:ea typeface="Merriweather Sans"/>
              <a:cs typeface="Merriweather Sans"/>
              <a:sym typeface="Merriweather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nline Media Pitch Deck by Slidesgo">
  <a:themeElements>
    <a:clrScheme name="Simple Light">
      <a:dk1>
        <a:srgbClr val="262065"/>
      </a:dk1>
      <a:lt1>
        <a:srgbClr val="FFFFFF"/>
      </a:lt1>
      <a:dk2>
        <a:srgbClr val="262065"/>
      </a:dk2>
      <a:lt2>
        <a:srgbClr val="EEEEEE"/>
      </a:lt2>
      <a:accent1>
        <a:srgbClr val="FFCCC9"/>
      </a:accent1>
      <a:accent2>
        <a:srgbClr val="FFBC5E"/>
      </a:accent2>
      <a:accent3>
        <a:srgbClr val="FF3F46"/>
      </a:accent3>
      <a:accent4>
        <a:srgbClr val="FF7647"/>
      </a:accent4>
      <a:accent5>
        <a:srgbClr val="A48AFF"/>
      </a:accent5>
      <a:accent6>
        <a:srgbClr val="262065"/>
      </a:accent6>
      <a:hlink>
        <a:srgbClr val="2620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