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Fira Sans Extra Condensed Medium"/>
      <p:regular r:id="rId30"/>
      <p:bold r:id="rId31"/>
      <p:italic r:id="rId32"/>
      <p:boldItalic r:id="rId33"/>
    </p:embeddedFont>
    <p:embeddedFont>
      <p:font typeface="Varela Round"/>
      <p:regular r:id="rId34"/>
    </p:embeddedFont>
    <p:embeddedFont>
      <p:font typeface="Righteous"/>
      <p:regular r:id="rId35"/>
    </p:embeddedFont>
    <p:embeddedFont>
      <p:font typeface="Work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rq12qAhoXrpzNCqjBAZmRCwsw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EB3D5D-3ED4-4CBF-AE40-489859A6E8FC}">
  <a:tblStyle styleId="{7EEB3D5D-3ED4-4CBF-AE40-489859A6E8F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5.xml"/><Relationship Id="rId33" Type="http://schemas.openxmlformats.org/officeDocument/2006/relationships/font" Target="fonts/FiraSansExtraCondensedMedium-boldItalic.fntdata"/><Relationship Id="rId10" Type="http://schemas.openxmlformats.org/officeDocument/2006/relationships/slide" Target="slides/slide4.xml"/><Relationship Id="rId32" Type="http://schemas.openxmlformats.org/officeDocument/2006/relationships/font" Target="fonts/FiraSansExtraCondensedMedium-italic.fntdata"/><Relationship Id="rId13" Type="http://schemas.openxmlformats.org/officeDocument/2006/relationships/slide" Target="slides/slide7.xml"/><Relationship Id="rId35" Type="http://schemas.openxmlformats.org/officeDocument/2006/relationships/font" Target="fonts/Righteous-regular.fntdata"/><Relationship Id="rId12" Type="http://schemas.openxmlformats.org/officeDocument/2006/relationships/slide" Target="slides/slide6.xml"/><Relationship Id="rId34" Type="http://schemas.openxmlformats.org/officeDocument/2006/relationships/font" Target="fonts/VarelaRound-regular.fntdata"/><Relationship Id="rId15" Type="http://schemas.openxmlformats.org/officeDocument/2006/relationships/slide" Target="slides/slide9.xml"/><Relationship Id="rId37" Type="http://schemas.openxmlformats.org/officeDocument/2006/relationships/font" Target="fonts/WorkSans-bold.fntdata"/><Relationship Id="rId14" Type="http://schemas.openxmlformats.org/officeDocument/2006/relationships/slide" Target="slides/slide8.xml"/><Relationship Id="rId36" Type="http://schemas.openxmlformats.org/officeDocument/2006/relationships/font" Target="fonts/WorkSans-regular.fntdata"/><Relationship Id="rId17" Type="http://schemas.openxmlformats.org/officeDocument/2006/relationships/slide" Target="slides/slide11.xml"/><Relationship Id="rId39" Type="http://schemas.openxmlformats.org/officeDocument/2006/relationships/font" Target="fonts/WorkSans-boldItalic.fntdata"/><Relationship Id="rId16" Type="http://schemas.openxmlformats.org/officeDocument/2006/relationships/slide" Target="slides/slide10.xml"/><Relationship Id="rId38" Type="http://schemas.openxmlformats.org/officeDocument/2006/relationships/font" Target="fonts/Work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03125887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b03125887f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f7087e56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f7087e56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03125887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b03125887f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f7087e56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f7087e56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03125887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b03125887f_0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our market simulation analysis, we firstly set the scenarios where our competitor would sell toy horse of Profile 7 and EarlyRiders can sell 1 to 3 models of any combination of the other 15 profiles. We input the scenarios to the market simulation function and get the market share and profits under each scenario.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86263580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7862635807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According to the analysis result, we found that when EarlyRider sell profile 2 and 15 toy horses, the profits would be highest among all the scenarios. So our recommendations policy is: EarlyRiders sell two new products. One is 18 inches Bouncing Racing Horse with the price of 119.99 dollars and the other one is 26 inches Rocking Glamour horse with the price of 139.99 dollars.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86263580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7862635807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Moreover, we recommend a more conservative policy with the highest market share among all scenarios. That is Keep the 18 inches Rocking Glamour Horse with the price of $139.99 and offer 6 inches Bouncing Glamour Horse with the price of $119.99.</a:t>
            </a:r>
            <a:endParaRPr/>
          </a:p>
          <a:p>
            <a:pPr indent="0" lvl="0" marL="0" rtl="0" algn="l">
              <a:lnSpc>
                <a:spcPct val="100000"/>
              </a:lnSpc>
              <a:spcBef>
                <a:spcPts val="0"/>
              </a:spcBef>
              <a:spcAft>
                <a:spcPts val="0"/>
              </a:spcAft>
              <a:buSzPts val="1100"/>
              <a:buNone/>
            </a:pPr>
            <a:r>
              <a:rPr lang="en"/>
              <a:t>In this case, the profit is not as high as our recommended plan, but this plan can prevent unexpected condition for changing to new line.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86263580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7862635807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03125887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03125887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30FCF1"/>
                </a:solidFill>
                <a:latin typeface="Work Sans"/>
                <a:ea typeface="Work Sans"/>
                <a:cs typeface="Work Sans"/>
                <a:sym typeface="Work Sans"/>
              </a:rPr>
              <a:t>Bouncing Racing </a:t>
            </a:r>
            <a:endParaRPr sz="1500">
              <a:solidFill>
                <a:srgbClr val="30FCF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lang="en" sz="1500">
                <a:solidFill>
                  <a:srgbClr val="30FCF1"/>
                </a:solidFill>
                <a:latin typeface="Work Sans"/>
                <a:ea typeface="Work Sans"/>
                <a:cs typeface="Work Sans"/>
                <a:sym typeface="Work Sans"/>
              </a:rPr>
              <a:t>Rocking Glamour </a:t>
            </a:r>
            <a:endParaRPr sz="996">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rgbClr val="30FCF1"/>
                </a:solidFill>
                <a:latin typeface="Work Sans"/>
                <a:ea typeface="Work Sans"/>
                <a:cs typeface="Work Sans"/>
                <a:sym typeface="Work Sans"/>
              </a:rPr>
              <a:t> 18 inches Bouncing Racing Horse with the price of 119.99 dollars </a:t>
            </a:r>
            <a:endParaRPr sz="1500">
              <a:solidFill>
                <a:srgbClr val="30FCF1"/>
              </a:solidFill>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lang="en" sz="1500">
                <a:solidFill>
                  <a:srgbClr val="30FCF1"/>
                </a:solidFill>
                <a:latin typeface="Work Sans"/>
                <a:ea typeface="Work Sans"/>
                <a:cs typeface="Work Sans"/>
                <a:sym typeface="Work Sans"/>
              </a:rPr>
              <a:t>· 26 inches Rocking Glamour with the      price of 139.99 dollars.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03125887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03125887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03125887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b03125887f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ff6b03ff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ff6b03ff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Thank you Jerry. I am Himangini Banwari. We also conducted a post-hoc segmentation in order to segregate the customers into segments based on their kids’ preferences.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ff6b03f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aff6b03ff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cluster analysis suggested the optimal number of clusters to be 3. So we tested for 2, 3 and 4 clusters.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f6b03f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aff6b03ff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concluded that 3 segments is indeed optimal since we see no overlapping individuals between the 3 segments, </a:t>
            </a:r>
            <a:endParaRPr/>
          </a:p>
          <a:p>
            <a:pPr indent="0" lvl="0" marL="0" rtl="0" algn="l">
              <a:lnSpc>
                <a:spcPct val="100000"/>
              </a:lnSpc>
              <a:spcBef>
                <a:spcPts val="0"/>
              </a:spcBef>
              <a:spcAft>
                <a:spcPts val="0"/>
              </a:spcAft>
              <a:buSzPts val="1100"/>
              <a:buNone/>
            </a:pPr>
            <a:r>
              <a:rPr lang="en"/>
              <a:t>and in each segment, all the respondents have relatively very similar results</a:t>
            </a:r>
            <a:endParaRPr/>
          </a:p>
          <a:p>
            <a:pPr indent="0" lvl="0" marL="0" rtl="0" algn="l">
              <a:lnSpc>
                <a:spcPct val="100000"/>
              </a:lnSpc>
              <a:spcBef>
                <a:spcPts val="0"/>
              </a:spcBef>
              <a:spcAft>
                <a:spcPts val="0"/>
              </a:spcAft>
              <a:buSzPts val="1100"/>
              <a:buNone/>
            </a:pPr>
            <a:r>
              <a:rPr lang="en"/>
              <a:t>As you can see on the pie chart, there is also a fairly good split of 40, 26 and 34 % </a:t>
            </a:r>
            <a:r>
              <a:rPr lang="en"/>
              <a:t>between the segments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f7087e56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f7087e56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studying the coefficients of the respondents’ preference in each segment, we made the following observations. We can see that segment 1 which is in black, is more price sensitive than the others, relatively indifferent about size, prefers Bouncing motion and Racing style more. Segment 2 in red, is less price sensitive, prefers smaller size, Rocking motion, and Racing style more. Similarly segment 3 in green, is the least price sensitive, prefers larger size, Rocking motion, and Glamour style more. Now Michael will talk about the absolute preferences and demographics for each segment.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f7087e56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f7087e56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5"/>
          <p:cNvSpPr txBox="1"/>
          <p:nvPr>
            <p:ph type="ctrTitle"/>
          </p:nvPr>
        </p:nvSpPr>
        <p:spPr>
          <a:xfrm>
            <a:off x="3001902" y="2100325"/>
            <a:ext cx="5100000" cy="1887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9600"/>
              <a:buNone/>
              <a:defRPr sz="96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10" name="Google Shape;10;p55"/>
          <p:cNvSpPr txBox="1"/>
          <p:nvPr>
            <p:ph idx="1" type="subTitle"/>
          </p:nvPr>
        </p:nvSpPr>
        <p:spPr>
          <a:xfrm>
            <a:off x="707781" y="3528899"/>
            <a:ext cx="2087400" cy="67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image">
  <p:cSld name="CUSTOM_7">
    <p:spTree>
      <p:nvGrpSpPr>
        <p:cNvPr id="55" name="Shape 55"/>
        <p:cNvGrpSpPr/>
        <p:nvPr/>
      </p:nvGrpSpPr>
      <p:grpSpPr>
        <a:xfrm>
          <a:off x="0" y="0"/>
          <a:ext cx="0" cy="0"/>
          <a:chOff x="0" y="0"/>
          <a:chExt cx="0" cy="0"/>
        </a:xfrm>
      </p:grpSpPr>
      <p:sp>
        <p:nvSpPr>
          <p:cNvPr id="56" name="Google Shape;56;p64"/>
          <p:cNvSpPr txBox="1"/>
          <p:nvPr>
            <p:ph type="ctrTitle"/>
          </p:nvPr>
        </p:nvSpPr>
        <p:spPr>
          <a:xfrm flipH="1">
            <a:off x="569375" y="968925"/>
            <a:ext cx="3953700" cy="122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65"/>
          <p:cNvSpPr txBox="1"/>
          <p:nvPr>
            <p:ph type="ctrTitle"/>
          </p:nvPr>
        </p:nvSpPr>
        <p:spPr>
          <a:xfrm flipH="1">
            <a:off x="2486100" y="1525800"/>
            <a:ext cx="4171800" cy="177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6"/>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61" name="Shape 61"/>
        <p:cNvGrpSpPr/>
        <p:nvPr/>
      </p:nvGrpSpPr>
      <p:grpSpPr>
        <a:xfrm>
          <a:off x="0" y="0"/>
          <a:ext cx="0" cy="0"/>
          <a:chOff x="0" y="0"/>
          <a:chExt cx="0" cy="0"/>
        </a:xfrm>
      </p:grpSpPr>
      <p:sp>
        <p:nvSpPr>
          <p:cNvPr id="62" name="Google Shape;62;p67"/>
          <p:cNvSpPr txBox="1"/>
          <p:nvPr>
            <p:ph type="ctrTitle"/>
          </p:nvPr>
        </p:nvSpPr>
        <p:spPr>
          <a:xfrm>
            <a:off x="2825866" y="861507"/>
            <a:ext cx="1906500" cy="33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63" name="Google Shape;63;p67"/>
          <p:cNvSpPr txBox="1"/>
          <p:nvPr>
            <p:ph idx="1" type="subTitle"/>
          </p:nvPr>
        </p:nvSpPr>
        <p:spPr>
          <a:xfrm>
            <a:off x="2825890" y="1084325"/>
            <a:ext cx="1906500" cy="6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64" name="Google Shape;64;p67"/>
          <p:cNvSpPr txBox="1"/>
          <p:nvPr>
            <p:ph idx="2" type="ctrTitle"/>
          </p:nvPr>
        </p:nvSpPr>
        <p:spPr>
          <a:xfrm>
            <a:off x="6024022" y="621521"/>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65" name="Google Shape;65;p67"/>
          <p:cNvSpPr txBox="1"/>
          <p:nvPr>
            <p:ph idx="3" type="subTitle"/>
          </p:nvPr>
        </p:nvSpPr>
        <p:spPr>
          <a:xfrm>
            <a:off x="6024025" y="1089725"/>
            <a:ext cx="1846500" cy="6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66" name="Google Shape;66;p67"/>
          <p:cNvSpPr txBox="1"/>
          <p:nvPr>
            <p:ph idx="4" type="ctrTitle"/>
          </p:nvPr>
        </p:nvSpPr>
        <p:spPr>
          <a:xfrm>
            <a:off x="6024022" y="1980010"/>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67" name="Google Shape;67;p67"/>
          <p:cNvSpPr txBox="1"/>
          <p:nvPr>
            <p:ph idx="5" type="subTitle"/>
          </p:nvPr>
        </p:nvSpPr>
        <p:spPr>
          <a:xfrm>
            <a:off x="6024025" y="2441915"/>
            <a:ext cx="1878300" cy="6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68" name="Google Shape;68;p67"/>
          <p:cNvSpPr txBox="1"/>
          <p:nvPr>
            <p:ph idx="6" type="ctrTitle"/>
          </p:nvPr>
        </p:nvSpPr>
        <p:spPr>
          <a:xfrm>
            <a:off x="2825866" y="1978153"/>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69" name="Google Shape;69;p67"/>
          <p:cNvSpPr txBox="1"/>
          <p:nvPr>
            <p:ph idx="7" type="subTitle"/>
          </p:nvPr>
        </p:nvSpPr>
        <p:spPr>
          <a:xfrm>
            <a:off x="2825875" y="2439620"/>
            <a:ext cx="1906500" cy="6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70" name="Google Shape;70;p67"/>
          <p:cNvSpPr txBox="1"/>
          <p:nvPr>
            <p:ph idx="8" type="ctrTitle"/>
          </p:nvPr>
        </p:nvSpPr>
        <p:spPr>
          <a:xfrm>
            <a:off x="2825866" y="3352881"/>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71" name="Google Shape;71;p67"/>
          <p:cNvSpPr txBox="1"/>
          <p:nvPr>
            <p:ph idx="9" type="subTitle"/>
          </p:nvPr>
        </p:nvSpPr>
        <p:spPr>
          <a:xfrm>
            <a:off x="2825878" y="3820239"/>
            <a:ext cx="1906500" cy="6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72" name="Google Shape;72;p67"/>
          <p:cNvSpPr txBox="1"/>
          <p:nvPr>
            <p:ph idx="13" type="ctrTitle"/>
          </p:nvPr>
        </p:nvSpPr>
        <p:spPr>
          <a:xfrm>
            <a:off x="6024022" y="3352881"/>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73" name="Google Shape;73;p67"/>
          <p:cNvSpPr txBox="1"/>
          <p:nvPr>
            <p:ph idx="14" type="subTitle"/>
          </p:nvPr>
        </p:nvSpPr>
        <p:spPr>
          <a:xfrm>
            <a:off x="6024025" y="3821889"/>
            <a:ext cx="16902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4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74" name="Google Shape;74;p67"/>
          <p:cNvSpPr txBox="1"/>
          <p:nvPr>
            <p:ph idx="15"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p:cSld name="CUSTOM_11">
    <p:spTree>
      <p:nvGrpSpPr>
        <p:cNvPr id="75" name="Shape 75"/>
        <p:cNvGrpSpPr/>
        <p:nvPr/>
      </p:nvGrpSpPr>
      <p:grpSpPr>
        <a:xfrm>
          <a:off x="0" y="0"/>
          <a:ext cx="0" cy="0"/>
          <a:chOff x="0" y="0"/>
          <a:chExt cx="0" cy="0"/>
        </a:xfrm>
      </p:grpSpPr>
      <p:sp>
        <p:nvSpPr>
          <p:cNvPr id="76" name="Google Shape;76;p68"/>
          <p:cNvSpPr txBox="1"/>
          <p:nvPr>
            <p:ph type="ctrTitle"/>
          </p:nvPr>
        </p:nvSpPr>
        <p:spPr>
          <a:xfrm>
            <a:off x="5735301" y="2311315"/>
            <a:ext cx="27918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3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77" name="Google Shape;77;p68"/>
          <p:cNvSpPr txBox="1"/>
          <p:nvPr>
            <p:ph idx="1" type="subTitle"/>
          </p:nvPr>
        </p:nvSpPr>
        <p:spPr>
          <a:xfrm>
            <a:off x="5985524" y="2780870"/>
            <a:ext cx="25416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8" name="Google Shape;78;p68"/>
          <p:cNvSpPr txBox="1"/>
          <p:nvPr>
            <p:ph idx="2" type="title"/>
          </p:nvPr>
        </p:nvSpPr>
        <p:spPr>
          <a:xfrm>
            <a:off x="6773458" y="1717600"/>
            <a:ext cx="17538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500"/>
              <a:buNone/>
              <a:defRPr sz="30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
    <p:spTree>
      <p:nvGrpSpPr>
        <p:cNvPr id="79" name="Shape 79"/>
        <p:cNvGrpSpPr/>
        <p:nvPr/>
      </p:nvGrpSpPr>
      <p:grpSpPr>
        <a:xfrm>
          <a:off x="0" y="0"/>
          <a:ext cx="0" cy="0"/>
          <a:chOff x="0" y="0"/>
          <a:chExt cx="0" cy="0"/>
        </a:xfrm>
      </p:grpSpPr>
      <p:sp>
        <p:nvSpPr>
          <p:cNvPr id="80" name="Google Shape;80;p69"/>
          <p:cNvSpPr txBox="1"/>
          <p:nvPr>
            <p:ph type="ctrTitle"/>
          </p:nvPr>
        </p:nvSpPr>
        <p:spPr>
          <a:xfrm flipH="1">
            <a:off x="1746975" y="1596275"/>
            <a:ext cx="15012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1" name="Google Shape;81;p69"/>
          <p:cNvSpPr txBox="1"/>
          <p:nvPr>
            <p:ph idx="1" type="subTitle"/>
          </p:nvPr>
        </p:nvSpPr>
        <p:spPr>
          <a:xfrm flipH="1">
            <a:off x="1617325" y="2198763"/>
            <a:ext cx="1760400" cy="100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2" name="Google Shape;82;p69"/>
          <p:cNvSpPr txBox="1"/>
          <p:nvPr>
            <p:ph idx="2" type="ctrTitle"/>
          </p:nvPr>
        </p:nvSpPr>
        <p:spPr>
          <a:xfrm flipH="1">
            <a:off x="6651752" y="1596268"/>
            <a:ext cx="1727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3" name="Google Shape;83;p69"/>
          <p:cNvSpPr txBox="1"/>
          <p:nvPr>
            <p:ph idx="3" type="subTitle"/>
          </p:nvPr>
        </p:nvSpPr>
        <p:spPr>
          <a:xfrm flipH="1">
            <a:off x="6690902" y="2198763"/>
            <a:ext cx="1648800" cy="133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4" name="Google Shape;84;p69"/>
          <p:cNvSpPr txBox="1"/>
          <p:nvPr>
            <p:ph idx="4" type="ctrTitle"/>
          </p:nvPr>
        </p:nvSpPr>
        <p:spPr>
          <a:xfrm flipH="1">
            <a:off x="4121035" y="1596268"/>
            <a:ext cx="17604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5" name="Google Shape;85;p69"/>
          <p:cNvSpPr txBox="1"/>
          <p:nvPr>
            <p:ph idx="5" type="subTitle"/>
          </p:nvPr>
        </p:nvSpPr>
        <p:spPr>
          <a:xfrm flipH="1">
            <a:off x="4121035" y="2198763"/>
            <a:ext cx="1760400" cy="100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86" name="Google Shape;86;p69"/>
          <p:cNvSpPr txBox="1"/>
          <p:nvPr>
            <p:ph idx="6"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
    <p:spTree>
      <p:nvGrpSpPr>
        <p:cNvPr id="87" name="Shape 87"/>
        <p:cNvGrpSpPr/>
        <p:nvPr/>
      </p:nvGrpSpPr>
      <p:grpSpPr>
        <a:xfrm>
          <a:off x="0" y="0"/>
          <a:ext cx="0" cy="0"/>
          <a:chOff x="0" y="0"/>
          <a:chExt cx="0" cy="0"/>
        </a:xfrm>
      </p:grpSpPr>
      <p:sp>
        <p:nvSpPr>
          <p:cNvPr id="88" name="Google Shape;88;p70"/>
          <p:cNvSpPr txBox="1"/>
          <p:nvPr>
            <p:ph type="ctrTitle"/>
          </p:nvPr>
        </p:nvSpPr>
        <p:spPr>
          <a:xfrm>
            <a:off x="1313614" y="1429225"/>
            <a:ext cx="19065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89" name="Google Shape;89;p70"/>
          <p:cNvSpPr txBox="1"/>
          <p:nvPr>
            <p:ph idx="1" type="subTitle"/>
          </p:nvPr>
        </p:nvSpPr>
        <p:spPr>
          <a:xfrm>
            <a:off x="1113813" y="1890700"/>
            <a:ext cx="2106300" cy="36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0" name="Google Shape;90;p70"/>
          <p:cNvSpPr txBox="1"/>
          <p:nvPr>
            <p:ph idx="2" type="ctrTitle"/>
          </p:nvPr>
        </p:nvSpPr>
        <p:spPr>
          <a:xfrm>
            <a:off x="6076287" y="1446538"/>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91" name="Google Shape;91;p70"/>
          <p:cNvSpPr txBox="1"/>
          <p:nvPr>
            <p:ph idx="3" type="subTitle"/>
          </p:nvPr>
        </p:nvSpPr>
        <p:spPr>
          <a:xfrm>
            <a:off x="6076287" y="1908000"/>
            <a:ext cx="2106300" cy="36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2" name="Google Shape;92;p70"/>
          <p:cNvSpPr txBox="1"/>
          <p:nvPr>
            <p:ph idx="4" type="ctrTitle"/>
          </p:nvPr>
        </p:nvSpPr>
        <p:spPr>
          <a:xfrm>
            <a:off x="1399447" y="2573950"/>
            <a:ext cx="18207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93" name="Google Shape;93;p70"/>
          <p:cNvSpPr txBox="1"/>
          <p:nvPr>
            <p:ph idx="5" type="subTitle"/>
          </p:nvPr>
        </p:nvSpPr>
        <p:spPr>
          <a:xfrm>
            <a:off x="1113813" y="3035425"/>
            <a:ext cx="2106300" cy="36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4" name="Google Shape;94;p70"/>
          <p:cNvSpPr txBox="1"/>
          <p:nvPr>
            <p:ph idx="6" type="ctrTitle"/>
          </p:nvPr>
        </p:nvSpPr>
        <p:spPr>
          <a:xfrm>
            <a:off x="6076287" y="2591263"/>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95" name="Google Shape;95;p70"/>
          <p:cNvSpPr txBox="1"/>
          <p:nvPr>
            <p:ph idx="7" type="subTitle"/>
          </p:nvPr>
        </p:nvSpPr>
        <p:spPr>
          <a:xfrm>
            <a:off x="6076287" y="3052725"/>
            <a:ext cx="2106300" cy="36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6" name="Google Shape;96;p70"/>
          <p:cNvSpPr txBox="1"/>
          <p:nvPr>
            <p:ph idx="8"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71"/>
          <p:cNvSpPr txBox="1"/>
          <p:nvPr>
            <p:ph idx="1" type="body"/>
          </p:nvPr>
        </p:nvSpPr>
        <p:spPr>
          <a:xfrm>
            <a:off x="4849300" y="1597798"/>
            <a:ext cx="3303900" cy="1947900"/>
          </a:xfrm>
          <a:prstGeom prst="rect">
            <a:avLst/>
          </a:prstGeom>
          <a:noFill/>
          <a:ln>
            <a:noFill/>
          </a:ln>
        </p:spPr>
        <p:txBody>
          <a:bodyPr anchorCtr="0" anchor="t" bIns="91425" lIns="91425" spcFirstLastPara="1" rIns="91425" wrap="square" tIns="91425">
            <a:noAutofit/>
          </a:bodyPr>
          <a:lstStyle>
            <a:lvl1pPr indent="-304800" lvl="0" marL="457200" algn="r">
              <a:lnSpc>
                <a:spcPct val="100000"/>
              </a:lnSpc>
              <a:spcBef>
                <a:spcPts val="0"/>
              </a:spcBef>
              <a:spcAft>
                <a:spcPts val="0"/>
              </a:spcAft>
              <a:buSzPts val="12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9" name="Google Shape;9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71"/>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3">
  <p:cSld name="CUSTOM_12">
    <p:spTree>
      <p:nvGrpSpPr>
        <p:cNvPr id="101" name="Shape 101"/>
        <p:cNvGrpSpPr/>
        <p:nvPr/>
      </p:nvGrpSpPr>
      <p:grpSpPr>
        <a:xfrm>
          <a:off x="0" y="0"/>
          <a:ext cx="0" cy="0"/>
          <a:chOff x="0" y="0"/>
          <a:chExt cx="0" cy="0"/>
        </a:xfrm>
      </p:grpSpPr>
      <p:sp>
        <p:nvSpPr>
          <p:cNvPr id="102" name="Google Shape;102;p72"/>
          <p:cNvSpPr txBox="1"/>
          <p:nvPr>
            <p:ph type="ctrTitle"/>
          </p:nvPr>
        </p:nvSpPr>
        <p:spPr>
          <a:xfrm>
            <a:off x="2021610" y="4205550"/>
            <a:ext cx="2845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3" name="Google Shape;103;p72"/>
          <p:cNvSpPr txBox="1"/>
          <p:nvPr>
            <p:ph idx="1" type="subTitle"/>
          </p:nvPr>
        </p:nvSpPr>
        <p:spPr>
          <a:xfrm>
            <a:off x="4395528" y="4118203"/>
            <a:ext cx="27378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04" name="Google Shape;104;p72"/>
          <p:cNvSpPr txBox="1"/>
          <p:nvPr>
            <p:ph idx="2" type="title"/>
          </p:nvPr>
        </p:nvSpPr>
        <p:spPr>
          <a:xfrm>
            <a:off x="2021623" y="3607453"/>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30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73"/>
          <p:cNvSpPr txBox="1"/>
          <p:nvPr>
            <p:ph idx="1" type="subTitle"/>
          </p:nvPr>
        </p:nvSpPr>
        <p:spPr>
          <a:xfrm flipH="1">
            <a:off x="3276600" y="3695902"/>
            <a:ext cx="25908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07" name="Google Shape;107;p73"/>
          <p:cNvSpPr txBox="1"/>
          <p:nvPr>
            <p:ph hasCustomPrompt="1" type="title"/>
          </p:nvPr>
        </p:nvSpPr>
        <p:spPr>
          <a:xfrm flipH="1">
            <a:off x="1304250" y="1310498"/>
            <a:ext cx="65355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000"/>
            </a:lvl1pPr>
            <a:lvl2pPr lvl="1"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56"/>
          <p:cNvSpPr txBox="1"/>
          <p:nvPr>
            <p:ph idx="1" type="body"/>
          </p:nvPr>
        </p:nvSpPr>
        <p:spPr>
          <a:xfrm>
            <a:off x="2739150" y="1457550"/>
            <a:ext cx="4592100" cy="23652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13" name="Google Shape;13;p56"/>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108" name="Shape 108"/>
        <p:cNvGrpSpPr/>
        <p:nvPr/>
      </p:nvGrpSpPr>
      <p:grpSpPr>
        <a:xfrm>
          <a:off x="0" y="0"/>
          <a:ext cx="0" cy="0"/>
          <a:chOff x="0" y="0"/>
          <a:chExt cx="0" cy="0"/>
        </a:xfrm>
      </p:grpSpPr>
      <p:sp>
        <p:nvSpPr>
          <p:cNvPr id="109" name="Google Shape;109;p74"/>
          <p:cNvSpPr txBox="1"/>
          <p:nvPr>
            <p:ph type="ctrTitle"/>
          </p:nvPr>
        </p:nvSpPr>
        <p:spPr>
          <a:xfrm>
            <a:off x="2260263" y="1841694"/>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10" name="Google Shape;110;p74"/>
          <p:cNvSpPr txBox="1"/>
          <p:nvPr>
            <p:ph idx="1" type="subTitle"/>
          </p:nvPr>
        </p:nvSpPr>
        <p:spPr>
          <a:xfrm>
            <a:off x="2261348" y="2276275"/>
            <a:ext cx="2272500" cy="8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2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111" name="Google Shape;111;p74"/>
          <p:cNvSpPr txBox="1"/>
          <p:nvPr>
            <p:ph idx="2" type="ctrTitle"/>
          </p:nvPr>
        </p:nvSpPr>
        <p:spPr>
          <a:xfrm>
            <a:off x="5410429" y="1841694"/>
            <a:ext cx="190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12" name="Google Shape;112;p74"/>
          <p:cNvSpPr txBox="1"/>
          <p:nvPr>
            <p:ph idx="3" type="subTitle"/>
          </p:nvPr>
        </p:nvSpPr>
        <p:spPr>
          <a:xfrm>
            <a:off x="5411498" y="2276275"/>
            <a:ext cx="2214300" cy="8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None/>
              <a:defRPr sz="1200"/>
            </a:lvl1pPr>
            <a:lvl2pPr lvl="1" algn="ctr">
              <a:lnSpc>
                <a:spcPct val="100000"/>
              </a:lnSpc>
              <a:spcBef>
                <a:spcPts val="0"/>
              </a:spcBef>
              <a:spcAft>
                <a:spcPts val="0"/>
              </a:spcAft>
              <a:buClr>
                <a:srgbClr val="434343"/>
              </a:buClr>
              <a:buSzPts val="1200"/>
              <a:buNone/>
              <a:defRPr sz="1200">
                <a:solidFill>
                  <a:srgbClr val="434343"/>
                </a:solidFill>
              </a:defRPr>
            </a:lvl2pPr>
            <a:lvl3pPr lvl="2" algn="ctr">
              <a:lnSpc>
                <a:spcPct val="100000"/>
              </a:lnSpc>
              <a:spcBef>
                <a:spcPts val="0"/>
              </a:spcBef>
              <a:spcAft>
                <a:spcPts val="0"/>
              </a:spcAft>
              <a:buClr>
                <a:srgbClr val="434343"/>
              </a:buClr>
              <a:buSzPts val="1200"/>
              <a:buNone/>
              <a:defRPr sz="1200">
                <a:solidFill>
                  <a:srgbClr val="434343"/>
                </a:solidFill>
              </a:defRPr>
            </a:lvl3pPr>
            <a:lvl4pPr lvl="3" algn="ctr">
              <a:lnSpc>
                <a:spcPct val="100000"/>
              </a:lnSpc>
              <a:spcBef>
                <a:spcPts val="0"/>
              </a:spcBef>
              <a:spcAft>
                <a:spcPts val="0"/>
              </a:spcAft>
              <a:buClr>
                <a:srgbClr val="434343"/>
              </a:buClr>
              <a:buSzPts val="1200"/>
              <a:buNone/>
              <a:defRPr sz="1200">
                <a:solidFill>
                  <a:srgbClr val="434343"/>
                </a:solidFill>
              </a:defRPr>
            </a:lvl4pPr>
            <a:lvl5pPr lvl="4" algn="ctr">
              <a:lnSpc>
                <a:spcPct val="100000"/>
              </a:lnSpc>
              <a:spcBef>
                <a:spcPts val="0"/>
              </a:spcBef>
              <a:spcAft>
                <a:spcPts val="0"/>
              </a:spcAft>
              <a:buClr>
                <a:srgbClr val="434343"/>
              </a:buClr>
              <a:buSzPts val="1200"/>
              <a:buNone/>
              <a:defRPr sz="1200">
                <a:solidFill>
                  <a:srgbClr val="434343"/>
                </a:solidFill>
              </a:defRPr>
            </a:lvl5pPr>
            <a:lvl6pPr lvl="5" algn="ctr">
              <a:lnSpc>
                <a:spcPct val="100000"/>
              </a:lnSpc>
              <a:spcBef>
                <a:spcPts val="0"/>
              </a:spcBef>
              <a:spcAft>
                <a:spcPts val="0"/>
              </a:spcAft>
              <a:buClr>
                <a:srgbClr val="434343"/>
              </a:buClr>
              <a:buSzPts val="1200"/>
              <a:buNone/>
              <a:defRPr sz="1200">
                <a:solidFill>
                  <a:srgbClr val="434343"/>
                </a:solidFill>
              </a:defRPr>
            </a:lvl6pPr>
            <a:lvl7pPr lvl="6" algn="ctr">
              <a:lnSpc>
                <a:spcPct val="100000"/>
              </a:lnSpc>
              <a:spcBef>
                <a:spcPts val="0"/>
              </a:spcBef>
              <a:spcAft>
                <a:spcPts val="0"/>
              </a:spcAft>
              <a:buClr>
                <a:srgbClr val="434343"/>
              </a:buClr>
              <a:buSzPts val="1200"/>
              <a:buNone/>
              <a:defRPr sz="1200">
                <a:solidFill>
                  <a:srgbClr val="434343"/>
                </a:solidFill>
              </a:defRPr>
            </a:lvl7pPr>
            <a:lvl8pPr lvl="7" algn="ctr">
              <a:lnSpc>
                <a:spcPct val="100000"/>
              </a:lnSpc>
              <a:spcBef>
                <a:spcPts val="0"/>
              </a:spcBef>
              <a:spcAft>
                <a:spcPts val="0"/>
              </a:spcAft>
              <a:buClr>
                <a:srgbClr val="434343"/>
              </a:buClr>
              <a:buSzPts val="1200"/>
              <a:buNone/>
              <a:defRPr sz="1200">
                <a:solidFill>
                  <a:srgbClr val="434343"/>
                </a:solidFill>
              </a:defRPr>
            </a:lvl8pPr>
            <a:lvl9pPr lvl="8" algn="ctr">
              <a:lnSpc>
                <a:spcPct val="100000"/>
              </a:lnSpc>
              <a:spcBef>
                <a:spcPts val="0"/>
              </a:spcBef>
              <a:spcAft>
                <a:spcPts val="0"/>
              </a:spcAft>
              <a:buClr>
                <a:srgbClr val="434343"/>
              </a:buClr>
              <a:buSzPts val="1200"/>
              <a:buNone/>
              <a:defRPr sz="1200">
                <a:solidFill>
                  <a:srgbClr val="434343"/>
                </a:solidFill>
              </a:defRPr>
            </a:lvl9pPr>
          </a:lstStyle>
          <a:p/>
        </p:txBody>
      </p:sp>
      <p:sp>
        <p:nvSpPr>
          <p:cNvPr id="113" name="Google Shape;113;p74"/>
          <p:cNvSpPr txBox="1"/>
          <p:nvPr>
            <p:ph idx="4"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
    <p:spTree>
      <p:nvGrpSpPr>
        <p:cNvPr id="114" name="Shape 114"/>
        <p:cNvGrpSpPr/>
        <p:nvPr/>
      </p:nvGrpSpPr>
      <p:grpSpPr>
        <a:xfrm>
          <a:off x="0" y="0"/>
          <a:ext cx="0" cy="0"/>
          <a:chOff x="0" y="0"/>
          <a:chExt cx="0" cy="0"/>
        </a:xfrm>
      </p:grpSpPr>
      <p:sp>
        <p:nvSpPr>
          <p:cNvPr id="115" name="Google Shape;115;p75"/>
          <p:cNvSpPr txBox="1"/>
          <p:nvPr>
            <p:ph idx="1" type="subTitle"/>
          </p:nvPr>
        </p:nvSpPr>
        <p:spPr>
          <a:xfrm>
            <a:off x="1166275" y="2607121"/>
            <a:ext cx="27909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6" name="Google Shape;116;p75"/>
          <p:cNvSpPr txBox="1"/>
          <p:nvPr>
            <p:ph type="title"/>
          </p:nvPr>
        </p:nvSpPr>
        <p:spPr>
          <a:xfrm>
            <a:off x="1166275" y="2323908"/>
            <a:ext cx="2790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600"/>
            </a:lvl1pPr>
            <a:lvl2pPr lvl="1"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17" name="Google Shape;117;p75"/>
          <p:cNvSpPr txBox="1"/>
          <p:nvPr>
            <p:ph idx="2" type="subTitle"/>
          </p:nvPr>
        </p:nvSpPr>
        <p:spPr>
          <a:xfrm>
            <a:off x="5257210" y="1672675"/>
            <a:ext cx="25782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8" name="Google Shape;118;p75"/>
          <p:cNvSpPr txBox="1"/>
          <p:nvPr>
            <p:ph idx="3" type="title"/>
          </p:nvPr>
        </p:nvSpPr>
        <p:spPr>
          <a:xfrm>
            <a:off x="4939985" y="1223825"/>
            <a:ext cx="3212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600"/>
            </a:lvl1pPr>
            <a:lvl2pPr lvl="1"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19" name="Google Shape;119;p75"/>
          <p:cNvSpPr txBox="1"/>
          <p:nvPr>
            <p:ph idx="4" type="subTitle"/>
          </p:nvPr>
        </p:nvSpPr>
        <p:spPr>
          <a:xfrm>
            <a:off x="5266082" y="3568065"/>
            <a:ext cx="2790900" cy="67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0" name="Google Shape;120;p75"/>
          <p:cNvSpPr txBox="1"/>
          <p:nvPr>
            <p:ph idx="5" type="title"/>
          </p:nvPr>
        </p:nvSpPr>
        <p:spPr>
          <a:xfrm>
            <a:off x="4992429" y="3298250"/>
            <a:ext cx="3212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3600"/>
            </a:lvl1pPr>
            <a:lvl2pPr lvl="1"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p:cSld name="CUSTOM_5">
    <p:spTree>
      <p:nvGrpSpPr>
        <p:cNvPr id="121" name="Shape 121"/>
        <p:cNvGrpSpPr/>
        <p:nvPr/>
      </p:nvGrpSpPr>
      <p:grpSpPr>
        <a:xfrm>
          <a:off x="0" y="0"/>
          <a:ext cx="0" cy="0"/>
          <a:chOff x="0" y="0"/>
          <a:chExt cx="0" cy="0"/>
        </a:xfrm>
      </p:grpSpPr>
      <p:sp>
        <p:nvSpPr>
          <p:cNvPr id="122" name="Google Shape;122;p76"/>
          <p:cNvSpPr txBox="1"/>
          <p:nvPr>
            <p:ph idx="1" type="subTitle"/>
          </p:nvPr>
        </p:nvSpPr>
        <p:spPr>
          <a:xfrm flipH="1">
            <a:off x="6444175" y="2909665"/>
            <a:ext cx="2121600" cy="11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14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
        <p:nvSpPr>
          <p:cNvPr id="123" name="Google Shape;123;p76"/>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CUSTOM_6">
    <p:spTree>
      <p:nvGrpSpPr>
        <p:cNvPr id="124" name="Shape 124"/>
        <p:cNvGrpSpPr/>
        <p:nvPr/>
      </p:nvGrpSpPr>
      <p:grpSpPr>
        <a:xfrm>
          <a:off x="0" y="0"/>
          <a:ext cx="0" cy="0"/>
          <a:chOff x="0" y="0"/>
          <a:chExt cx="0" cy="0"/>
        </a:xfrm>
      </p:grpSpPr>
      <p:sp>
        <p:nvSpPr>
          <p:cNvPr id="125" name="Google Shape;125;p77"/>
          <p:cNvSpPr txBox="1"/>
          <p:nvPr>
            <p:ph idx="1" type="subTitle"/>
          </p:nvPr>
        </p:nvSpPr>
        <p:spPr>
          <a:xfrm>
            <a:off x="1865207" y="1417571"/>
            <a:ext cx="1839300" cy="1107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sz="1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6" name="Google Shape;126;p77"/>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127" name="Shape 127"/>
        <p:cNvGrpSpPr/>
        <p:nvPr/>
      </p:nvGrpSpPr>
      <p:grpSpPr>
        <a:xfrm>
          <a:off x="0" y="0"/>
          <a:ext cx="0" cy="0"/>
          <a:chOff x="0" y="0"/>
          <a:chExt cx="0" cy="0"/>
        </a:xfrm>
      </p:grpSpPr>
      <p:sp>
        <p:nvSpPr>
          <p:cNvPr id="128" name="Google Shape;128;p78"/>
          <p:cNvSpPr txBox="1"/>
          <p:nvPr>
            <p:ph type="ctrTitle"/>
          </p:nvPr>
        </p:nvSpPr>
        <p:spPr>
          <a:xfrm flipH="1">
            <a:off x="1954550" y="1315651"/>
            <a:ext cx="1650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 name="Google Shape;129;p78"/>
          <p:cNvSpPr txBox="1"/>
          <p:nvPr>
            <p:ph idx="1" type="subTitle"/>
          </p:nvPr>
        </p:nvSpPr>
        <p:spPr>
          <a:xfrm flipH="1">
            <a:off x="1954545" y="3316109"/>
            <a:ext cx="1650300" cy="63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30" name="Google Shape;130;p78"/>
          <p:cNvSpPr txBox="1"/>
          <p:nvPr>
            <p:ph idx="2" type="ctrTitle"/>
          </p:nvPr>
        </p:nvSpPr>
        <p:spPr>
          <a:xfrm flipH="1">
            <a:off x="4151575" y="1315651"/>
            <a:ext cx="1650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1" name="Google Shape;131;p78"/>
          <p:cNvSpPr txBox="1"/>
          <p:nvPr>
            <p:ph idx="3" type="subTitle"/>
          </p:nvPr>
        </p:nvSpPr>
        <p:spPr>
          <a:xfrm flipH="1">
            <a:off x="4274425" y="3316109"/>
            <a:ext cx="1404600" cy="63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32" name="Google Shape;132;p78"/>
          <p:cNvSpPr txBox="1"/>
          <p:nvPr>
            <p:ph idx="4" type="title"/>
          </p:nvPr>
        </p:nvSpPr>
        <p:spPr>
          <a:xfrm rot="-5400000">
            <a:off x="-1023205"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133" name="Google Shape;133;p78"/>
          <p:cNvSpPr txBox="1"/>
          <p:nvPr>
            <p:ph idx="5" type="ctrTitle"/>
          </p:nvPr>
        </p:nvSpPr>
        <p:spPr>
          <a:xfrm flipH="1">
            <a:off x="6348600" y="1315651"/>
            <a:ext cx="1650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4" name="Google Shape;134;p78"/>
          <p:cNvSpPr txBox="1"/>
          <p:nvPr>
            <p:ph idx="6" type="subTitle"/>
          </p:nvPr>
        </p:nvSpPr>
        <p:spPr>
          <a:xfrm flipH="1">
            <a:off x="6471450" y="3316109"/>
            <a:ext cx="1404600" cy="63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79"/>
          <p:cNvSpPr txBox="1"/>
          <p:nvPr>
            <p:ph type="title"/>
          </p:nvPr>
        </p:nvSpPr>
        <p:spPr>
          <a:xfrm>
            <a:off x="4291122" y="441325"/>
            <a:ext cx="4045200" cy="148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7" name="Google Shape;137;p79"/>
          <p:cNvSpPr txBox="1"/>
          <p:nvPr>
            <p:ph idx="1" type="subTitle"/>
          </p:nvPr>
        </p:nvSpPr>
        <p:spPr>
          <a:xfrm>
            <a:off x="5714999" y="2109700"/>
            <a:ext cx="26214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8" name="Google Shape;138;p79"/>
          <p:cNvSpPr txBox="1"/>
          <p:nvPr/>
        </p:nvSpPr>
        <p:spPr>
          <a:xfrm>
            <a:off x="620474" y="3818048"/>
            <a:ext cx="3350700" cy="93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Work Sans"/>
                <a:ea typeface="Work Sans"/>
                <a:cs typeface="Work Sans"/>
                <a:sym typeface="Work Sans"/>
              </a:rPr>
              <a:t>CREDITS: This presentation template was created by </a:t>
            </a:r>
            <a:r>
              <a:rPr b="0" i="0" lang="en" sz="1000" u="none" cap="none" strike="noStrike">
                <a:solidFill>
                  <a:schemeClr val="lt1"/>
                </a:solidFill>
                <a:uFill>
                  <a:noFill/>
                </a:uFill>
                <a:latin typeface="Work Sans"/>
                <a:ea typeface="Work Sans"/>
                <a:cs typeface="Work Sans"/>
                <a:sym typeface="Work Sans"/>
                <a:hlinkClick r:id="rId2">
                  <a:extLst>
                    <a:ext uri="{A12FA001-AC4F-418D-AE19-62706E023703}">
                      <ahyp:hlinkClr val="tx"/>
                    </a:ext>
                  </a:extLst>
                </a:hlinkClick>
              </a:rPr>
              <a:t>Slidesgo</a:t>
            </a:r>
            <a:r>
              <a:rPr b="0" i="0" lang="en" sz="1000" u="none" cap="none" strike="noStrike">
                <a:solidFill>
                  <a:schemeClr val="lt1"/>
                </a:solidFill>
                <a:latin typeface="Work Sans"/>
                <a:ea typeface="Work Sans"/>
                <a:cs typeface="Work Sans"/>
                <a:sym typeface="Work Sans"/>
              </a:rPr>
              <a:t>, including icons by </a:t>
            </a:r>
            <a:r>
              <a:rPr b="0" i="0" lang="en" sz="1000" u="none" cap="none" strike="noStrike">
                <a:solidFill>
                  <a:schemeClr val="lt1"/>
                </a:solidFill>
                <a:uFill>
                  <a:noFill/>
                </a:uFill>
                <a:latin typeface="Work Sans"/>
                <a:ea typeface="Work Sans"/>
                <a:cs typeface="Work Sans"/>
                <a:sym typeface="Work Sans"/>
                <a:hlinkClick r:id="rId3">
                  <a:extLst>
                    <a:ext uri="{A12FA001-AC4F-418D-AE19-62706E023703}">
                      <ahyp:hlinkClr val="tx"/>
                    </a:ext>
                  </a:extLst>
                </a:hlinkClick>
              </a:rPr>
              <a:t>Flaticon</a:t>
            </a:r>
            <a:r>
              <a:rPr b="0" i="0" lang="en" sz="1000" u="none" cap="none" strike="noStrike">
                <a:solidFill>
                  <a:schemeClr val="lt1"/>
                </a:solidFill>
                <a:latin typeface="Work Sans"/>
                <a:ea typeface="Work Sans"/>
                <a:cs typeface="Work Sans"/>
                <a:sym typeface="Work Sans"/>
              </a:rPr>
              <a:t>, and infographics &amp; images by </a:t>
            </a:r>
            <a:r>
              <a:rPr b="0" i="0" lang="en" sz="1000" u="none" cap="none" strike="noStrike">
                <a:solidFill>
                  <a:schemeClr val="lt1"/>
                </a:solidFill>
                <a:uFill>
                  <a:noFill/>
                </a:uFill>
                <a:latin typeface="Work Sans"/>
                <a:ea typeface="Work Sans"/>
                <a:cs typeface="Work Sans"/>
                <a:sym typeface="Work Sans"/>
                <a:hlinkClick r:id="rId4">
                  <a:extLst>
                    <a:ext uri="{A12FA001-AC4F-418D-AE19-62706E023703}">
                      <ahyp:hlinkClr val="tx"/>
                    </a:ext>
                  </a:extLst>
                </a:hlinkClick>
              </a:rPr>
              <a:t>Freepik</a:t>
            </a:r>
            <a:endParaRPr b="0"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Work Sans"/>
              <a:ea typeface="Work Sans"/>
              <a:cs typeface="Work Sans"/>
              <a:sym typeface="Work Sans"/>
            </a:endParaRPr>
          </a:p>
          <a:p>
            <a:pPr indent="0" lvl="0" marL="0" marR="0" rtl="0" algn="l">
              <a:lnSpc>
                <a:spcPct val="115000"/>
              </a:lnSpc>
              <a:spcBef>
                <a:spcPts val="300"/>
              </a:spcBef>
              <a:spcAft>
                <a:spcPts val="0"/>
              </a:spcAft>
              <a:buClr>
                <a:srgbClr val="000000"/>
              </a:buClr>
              <a:buSzPts val="1000"/>
              <a:buFont typeface="Arial"/>
              <a:buNone/>
            </a:pPr>
            <a:r>
              <a:t/>
            </a:r>
            <a:endParaRPr b="0" i="0" sz="1000" u="none" cap="none" strike="noStrike">
              <a:solidFill>
                <a:schemeClr val="lt1"/>
              </a:solidFill>
              <a:latin typeface="Work Sans"/>
              <a:ea typeface="Work Sans"/>
              <a:cs typeface="Work Sans"/>
              <a:sym typeface="Work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39" name="Shape 139"/>
        <p:cNvGrpSpPr/>
        <p:nvPr/>
      </p:nvGrpSpPr>
      <p:grpSpPr>
        <a:xfrm>
          <a:off x="0" y="0"/>
          <a:ext cx="0" cy="0"/>
          <a:chOff x="0" y="0"/>
          <a:chExt cx="0" cy="0"/>
        </a:xfrm>
      </p:grpSpPr>
      <p:sp>
        <p:nvSpPr>
          <p:cNvPr id="140" name="Google Shape;140;p80"/>
          <p:cNvSpPr txBox="1"/>
          <p:nvPr>
            <p:ph idx="1" type="body"/>
          </p:nvPr>
        </p:nvSpPr>
        <p:spPr>
          <a:xfrm>
            <a:off x="1630050" y="600875"/>
            <a:ext cx="3624600" cy="4075800"/>
          </a:xfrm>
          <a:prstGeom prst="rect">
            <a:avLst/>
          </a:prstGeom>
          <a:noFill/>
          <a:ln>
            <a:noFill/>
          </a:ln>
        </p:spPr>
        <p:txBody>
          <a:bodyPr anchorCtr="0" anchor="ctr" bIns="91425" lIns="91425" spcFirstLastPara="1" rIns="91425" wrap="square" tIns="91425">
            <a:noAutofit/>
          </a:bodyPr>
          <a:lstStyle>
            <a:lvl1pPr indent="-298450" lvl="0" marL="457200" algn="l">
              <a:lnSpc>
                <a:spcPct val="115000"/>
              </a:lnSpc>
              <a:spcBef>
                <a:spcPts val="0"/>
              </a:spcBef>
              <a:spcAft>
                <a:spcPts val="0"/>
              </a:spcAft>
              <a:buSzPts val="1100"/>
              <a:buFont typeface="Lato"/>
              <a:buChar char="●"/>
              <a:defRPr/>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
        <p:nvSpPr>
          <p:cNvPr id="141" name="Google Shape;141;p80"/>
          <p:cNvSpPr txBox="1"/>
          <p:nvPr>
            <p:ph idx="2" type="body"/>
          </p:nvPr>
        </p:nvSpPr>
        <p:spPr>
          <a:xfrm>
            <a:off x="4268550" y="1023200"/>
            <a:ext cx="4194300" cy="3802200"/>
          </a:xfrm>
          <a:prstGeom prst="rect">
            <a:avLst/>
          </a:prstGeom>
          <a:noFill/>
          <a:ln>
            <a:noFill/>
          </a:ln>
        </p:spPr>
        <p:txBody>
          <a:bodyPr anchorCtr="0" anchor="b"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a:lvl2pPr>
            <a:lvl3pPr indent="-304800" lvl="2" marL="1371600" algn="l">
              <a:lnSpc>
                <a:spcPct val="115000"/>
              </a:lnSpc>
              <a:spcBef>
                <a:spcPts val="1600"/>
              </a:spcBef>
              <a:spcAft>
                <a:spcPts val="0"/>
              </a:spcAft>
              <a:buSzPts val="1200"/>
              <a:buChar char="■"/>
              <a:defRPr/>
            </a:lvl3pPr>
            <a:lvl4pPr indent="-304800" lvl="3" marL="1828800" algn="l">
              <a:lnSpc>
                <a:spcPct val="115000"/>
              </a:lnSpc>
              <a:spcBef>
                <a:spcPts val="1600"/>
              </a:spcBef>
              <a:spcAft>
                <a:spcPts val="0"/>
              </a:spcAft>
              <a:buSzPts val="1200"/>
              <a:buChar char="●"/>
              <a:defRPr/>
            </a:lvl4pPr>
            <a:lvl5pPr indent="-304800" lvl="4" marL="2286000" algn="l">
              <a:lnSpc>
                <a:spcPct val="115000"/>
              </a:lnSpc>
              <a:spcBef>
                <a:spcPts val="1600"/>
              </a:spcBef>
              <a:spcAft>
                <a:spcPts val="0"/>
              </a:spcAft>
              <a:buSzPts val="1200"/>
              <a:buChar char="○"/>
              <a:defRPr/>
            </a:lvl5pPr>
            <a:lvl6pPr indent="-304800" lvl="5" marL="2743200" algn="l">
              <a:lnSpc>
                <a:spcPct val="115000"/>
              </a:lnSpc>
              <a:spcBef>
                <a:spcPts val="1600"/>
              </a:spcBef>
              <a:spcAft>
                <a:spcPts val="0"/>
              </a:spcAft>
              <a:buSzPts val="1200"/>
              <a:buChar char="■"/>
              <a:defRPr/>
            </a:lvl6pPr>
            <a:lvl7pPr indent="-304800" lvl="6" marL="3200400" algn="l">
              <a:lnSpc>
                <a:spcPct val="115000"/>
              </a:lnSpc>
              <a:spcBef>
                <a:spcPts val="1600"/>
              </a:spcBef>
              <a:spcAft>
                <a:spcPts val="0"/>
              </a:spcAft>
              <a:buSzPts val="1200"/>
              <a:buChar char="●"/>
              <a:defRPr/>
            </a:lvl7pPr>
            <a:lvl8pPr indent="-304800" lvl="7" marL="3657600" algn="l">
              <a:lnSpc>
                <a:spcPct val="115000"/>
              </a:lnSpc>
              <a:spcBef>
                <a:spcPts val="1600"/>
              </a:spcBef>
              <a:spcAft>
                <a:spcPts val="0"/>
              </a:spcAft>
              <a:buSzPts val="1200"/>
              <a:buChar char="○"/>
              <a:defRPr/>
            </a:lvl8pPr>
            <a:lvl9pPr indent="-304800" lvl="8" marL="4114800" algn="l">
              <a:lnSpc>
                <a:spcPct val="115000"/>
              </a:lnSpc>
              <a:spcBef>
                <a:spcPts val="1600"/>
              </a:spcBef>
              <a:spcAft>
                <a:spcPts val="1600"/>
              </a:spcAft>
              <a:buSzPts val="1200"/>
              <a:buChar char="■"/>
              <a:defRPr/>
            </a:lvl9pPr>
          </a:lstStyle>
          <a:p/>
        </p:txBody>
      </p:sp>
      <p:sp>
        <p:nvSpPr>
          <p:cNvPr id="142" name="Google Shape;142;p80"/>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spTree>
      <p:nvGrpSpPr>
        <p:cNvPr id="143" name="Shape 14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bg>
      <p:bgPr>
        <a:noFill/>
      </p:bgPr>
    </p:bg>
    <p:spTree>
      <p:nvGrpSpPr>
        <p:cNvPr id="144" name="Shape 14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8" name="Shape 148"/>
        <p:cNvGrpSpPr/>
        <p:nvPr/>
      </p:nvGrpSpPr>
      <p:grpSpPr>
        <a:xfrm>
          <a:off x="0" y="0"/>
          <a:ext cx="0" cy="0"/>
          <a:chOff x="0" y="0"/>
          <a:chExt cx="0" cy="0"/>
        </a:xfrm>
      </p:grpSpPr>
      <p:sp>
        <p:nvSpPr>
          <p:cNvPr id="149" name="Google Shape;149;gb03125887f_0_178"/>
          <p:cNvSpPr txBox="1"/>
          <p:nvPr>
            <p:ph type="ctrTitle"/>
          </p:nvPr>
        </p:nvSpPr>
        <p:spPr>
          <a:xfrm>
            <a:off x="3001902" y="2100325"/>
            <a:ext cx="5100000" cy="18879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9600"/>
              <a:buNone/>
              <a:defRPr sz="9600"/>
            </a:lvl1pPr>
            <a:lvl2pPr lvl="1" rtl="0" algn="r">
              <a:lnSpc>
                <a:spcPct val="100000"/>
              </a:lnSpc>
              <a:spcBef>
                <a:spcPts val="0"/>
              </a:spcBef>
              <a:spcAft>
                <a:spcPts val="0"/>
              </a:spcAft>
              <a:buSzPts val="12000"/>
              <a:buNone/>
              <a:defRPr sz="12000"/>
            </a:lvl2pPr>
            <a:lvl3pPr lvl="2" rtl="0" algn="r">
              <a:lnSpc>
                <a:spcPct val="100000"/>
              </a:lnSpc>
              <a:spcBef>
                <a:spcPts val="0"/>
              </a:spcBef>
              <a:spcAft>
                <a:spcPts val="0"/>
              </a:spcAft>
              <a:buSzPts val="12000"/>
              <a:buNone/>
              <a:defRPr sz="12000"/>
            </a:lvl3pPr>
            <a:lvl4pPr lvl="3" rtl="0" algn="r">
              <a:lnSpc>
                <a:spcPct val="100000"/>
              </a:lnSpc>
              <a:spcBef>
                <a:spcPts val="0"/>
              </a:spcBef>
              <a:spcAft>
                <a:spcPts val="0"/>
              </a:spcAft>
              <a:buSzPts val="12000"/>
              <a:buNone/>
              <a:defRPr sz="12000"/>
            </a:lvl4pPr>
            <a:lvl5pPr lvl="4" rtl="0" algn="r">
              <a:lnSpc>
                <a:spcPct val="100000"/>
              </a:lnSpc>
              <a:spcBef>
                <a:spcPts val="0"/>
              </a:spcBef>
              <a:spcAft>
                <a:spcPts val="0"/>
              </a:spcAft>
              <a:buSzPts val="12000"/>
              <a:buNone/>
              <a:defRPr sz="12000"/>
            </a:lvl5pPr>
            <a:lvl6pPr lvl="5" rtl="0" algn="r">
              <a:lnSpc>
                <a:spcPct val="100000"/>
              </a:lnSpc>
              <a:spcBef>
                <a:spcPts val="0"/>
              </a:spcBef>
              <a:spcAft>
                <a:spcPts val="0"/>
              </a:spcAft>
              <a:buSzPts val="12000"/>
              <a:buNone/>
              <a:defRPr sz="12000"/>
            </a:lvl6pPr>
            <a:lvl7pPr lvl="6" rtl="0" algn="r">
              <a:lnSpc>
                <a:spcPct val="100000"/>
              </a:lnSpc>
              <a:spcBef>
                <a:spcPts val="0"/>
              </a:spcBef>
              <a:spcAft>
                <a:spcPts val="0"/>
              </a:spcAft>
              <a:buSzPts val="12000"/>
              <a:buNone/>
              <a:defRPr sz="12000"/>
            </a:lvl7pPr>
            <a:lvl8pPr lvl="7" rtl="0" algn="r">
              <a:lnSpc>
                <a:spcPct val="100000"/>
              </a:lnSpc>
              <a:spcBef>
                <a:spcPts val="0"/>
              </a:spcBef>
              <a:spcAft>
                <a:spcPts val="0"/>
              </a:spcAft>
              <a:buSzPts val="12000"/>
              <a:buNone/>
              <a:defRPr sz="12000"/>
            </a:lvl8pPr>
            <a:lvl9pPr lvl="8" rtl="0" algn="r">
              <a:lnSpc>
                <a:spcPct val="100000"/>
              </a:lnSpc>
              <a:spcBef>
                <a:spcPts val="0"/>
              </a:spcBef>
              <a:spcAft>
                <a:spcPts val="0"/>
              </a:spcAft>
              <a:buSzPts val="12000"/>
              <a:buNone/>
              <a:defRPr sz="12000"/>
            </a:lvl9pPr>
          </a:lstStyle>
          <a:p/>
        </p:txBody>
      </p:sp>
      <p:sp>
        <p:nvSpPr>
          <p:cNvPr id="150" name="Google Shape;150;gb03125887f_0_178"/>
          <p:cNvSpPr txBox="1"/>
          <p:nvPr>
            <p:ph idx="1" type="subTitle"/>
          </p:nvPr>
        </p:nvSpPr>
        <p:spPr>
          <a:xfrm>
            <a:off x="707781" y="3528899"/>
            <a:ext cx="2087400" cy="670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57"/>
          <p:cNvSpPr txBox="1"/>
          <p:nvPr>
            <p:ph type="ctrTitle"/>
          </p:nvPr>
        </p:nvSpPr>
        <p:spPr>
          <a:xfrm flipH="1">
            <a:off x="3502200" y="1165800"/>
            <a:ext cx="4308300" cy="143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9600"/>
              <a:buNone/>
              <a:defRPr sz="8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6" name="Google Shape;16;p57"/>
          <p:cNvSpPr txBox="1"/>
          <p:nvPr>
            <p:ph idx="1" type="subTitle"/>
          </p:nvPr>
        </p:nvSpPr>
        <p:spPr>
          <a:xfrm flipH="1">
            <a:off x="4305300" y="2629650"/>
            <a:ext cx="3505200" cy="670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1" name="Shape 151"/>
        <p:cNvGrpSpPr/>
        <p:nvPr/>
      </p:nvGrpSpPr>
      <p:grpSpPr>
        <a:xfrm>
          <a:off x="0" y="0"/>
          <a:ext cx="0" cy="0"/>
          <a:chOff x="0" y="0"/>
          <a:chExt cx="0" cy="0"/>
        </a:xfrm>
      </p:grpSpPr>
      <p:sp>
        <p:nvSpPr>
          <p:cNvPr id="152" name="Google Shape;152;gb03125887f_0_181"/>
          <p:cNvSpPr txBox="1"/>
          <p:nvPr>
            <p:ph idx="1" type="body"/>
          </p:nvPr>
        </p:nvSpPr>
        <p:spPr>
          <a:xfrm>
            <a:off x="2739150" y="1457550"/>
            <a:ext cx="4592100" cy="23652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SzPts val="1600"/>
              <a:buFont typeface="Nunito Light"/>
              <a:buChar char="●"/>
              <a:defRPr sz="1400"/>
            </a:lvl1pPr>
            <a:lvl2pPr indent="-330200" lvl="1" marL="914400" rtl="0" algn="l">
              <a:lnSpc>
                <a:spcPct val="115000"/>
              </a:lnSpc>
              <a:spcBef>
                <a:spcPts val="1600"/>
              </a:spcBef>
              <a:spcAft>
                <a:spcPts val="0"/>
              </a:spcAft>
              <a:buSzPts val="1600"/>
              <a:buFont typeface="Nunito Light"/>
              <a:buChar char="○"/>
              <a:defRPr/>
            </a:lvl2pPr>
            <a:lvl3pPr indent="-323850" lvl="2" marL="1371600" rtl="0" algn="l">
              <a:lnSpc>
                <a:spcPct val="115000"/>
              </a:lnSpc>
              <a:spcBef>
                <a:spcPts val="1600"/>
              </a:spcBef>
              <a:spcAft>
                <a:spcPts val="0"/>
              </a:spcAft>
              <a:buSzPts val="1500"/>
              <a:buFont typeface="Nunito Light"/>
              <a:buChar char="■"/>
              <a:defRPr/>
            </a:lvl3pPr>
            <a:lvl4pPr indent="-323850" lvl="3" marL="1828800" rtl="0" algn="l">
              <a:lnSpc>
                <a:spcPct val="115000"/>
              </a:lnSpc>
              <a:spcBef>
                <a:spcPts val="1600"/>
              </a:spcBef>
              <a:spcAft>
                <a:spcPts val="0"/>
              </a:spcAft>
              <a:buSzPts val="1500"/>
              <a:buFont typeface="Nunito Light"/>
              <a:buChar char="●"/>
              <a:defRPr/>
            </a:lvl4pPr>
            <a:lvl5pPr indent="-304800" lvl="4" marL="2286000" rtl="0" algn="l">
              <a:lnSpc>
                <a:spcPct val="115000"/>
              </a:lnSpc>
              <a:spcBef>
                <a:spcPts val="1600"/>
              </a:spcBef>
              <a:spcAft>
                <a:spcPts val="0"/>
              </a:spcAft>
              <a:buSzPts val="1200"/>
              <a:buFont typeface="Nunito Light"/>
              <a:buChar char="○"/>
              <a:defRPr/>
            </a:lvl5pPr>
            <a:lvl6pPr indent="-304800" lvl="5" marL="2743200" rtl="0" algn="l">
              <a:lnSpc>
                <a:spcPct val="115000"/>
              </a:lnSpc>
              <a:spcBef>
                <a:spcPts val="1600"/>
              </a:spcBef>
              <a:spcAft>
                <a:spcPts val="0"/>
              </a:spcAft>
              <a:buSzPts val="1200"/>
              <a:buFont typeface="Nunito Light"/>
              <a:buChar char="■"/>
              <a:defRPr/>
            </a:lvl6pPr>
            <a:lvl7pPr indent="-311150" lvl="6" marL="3200400" rtl="0" algn="l">
              <a:lnSpc>
                <a:spcPct val="115000"/>
              </a:lnSpc>
              <a:spcBef>
                <a:spcPts val="1600"/>
              </a:spcBef>
              <a:spcAft>
                <a:spcPts val="0"/>
              </a:spcAft>
              <a:buSzPts val="1300"/>
              <a:buFont typeface="Nunito Light"/>
              <a:buChar char="●"/>
              <a:defRPr/>
            </a:lvl7pPr>
            <a:lvl8pPr indent="-311150" lvl="7" marL="3657600" rtl="0" algn="l">
              <a:lnSpc>
                <a:spcPct val="115000"/>
              </a:lnSpc>
              <a:spcBef>
                <a:spcPts val="1600"/>
              </a:spcBef>
              <a:spcAft>
                <a:spcPts val="0"/>
              </a:spcAft>
              <a:buSzPts val="1300"/>
              <a:buFont typeface="Nunito Light"/>
              <a:buChar char="○"/>
              <a:defRPr/>
            </a:lvl8pPr>
            <a:lvl9pPr indent="-304800" lvl="8" marL="4114800" rtl="0" algn="l">
              <a:lnSpc>
                <a:spcPct val="115000"/>
              </a:lnSpc>
              <a:spcBef>
                <a:spcPts val="1600"/>
              </a:spcBef>
              <a:spcAft>
                <a:spcPts val="1600"/>
              </a:spcAft>
              <a:buSzPts val="1200"/>
              <a:buFont typeface="Nunito Light"/>
              <a:buChar char="■"/>
              <a:defRPr/>
            </a:lvl9pPr>
          </a:lstStyle>
          <a:p/>
        </p:txBody>
      </p:sp>
      <p:sp>
        <p:nvSpPr>
          <p:cNvPr id="153" name="Google Shape;153;gb03125887f_0_181"/>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gb03125887f_0_184"/>
          <p:cNvSpPr txBox="1"/>
          <p:nvPr>
            <p:ph type="ctrTitle"/>
          </p:nvPr>
        </p:nvSpPr>
        <p:spPr>
          <a:xfrm flipH="1">
            <a:off x="3502200" y="1165800"/>
            <a:ext cx="4308300" cy="14343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9600"/>
              <a:buNone/>
              <a:defRPr sz="85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156" name="Google Shape;156;gb03125887f_0_184"/>
          <p:cNvSpPr txBox="1"/>
          <p:nvPr>
            <p:ph idx="1" type="subTitle"/>
          </p:nvPr>
        </p:nvSpPr>
        <p:spPr>
          <a:xfrm flipH="1">
            <a:off x="4305300" y="2629650"/>
            <a:ext cx="3505200" cy="670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157" name="Shape 157"/>
        <p:cNvGrpSpPr/>
        <p:nvPr/>
      </p:nvGrpSpPr>
      <p:grpSpPr>
        <a:xfrm>
          <a:off x="0" y="0"/>
          <a:ext cx="0" cy="0"/>
          <a:chOff x="0" y="0"/>
          <a:chExt cx="0" cy="0"/>
        </a:xfrm>
      </p:grpSpPr>
      <p:sp>
        <p:nvSpPr>
          <p:cNvPr id="158" name="Google Shape;158;gb03125887f_0_187"/>
          <p:cNvSpPr txBox="1"/>
          <p:nvPr>
            <p:ph type="ctrTitle"/>
          </p:nvPr>
        </p:nvSpPr>
        <p:spPr>
          <a:xfrm flipH="1">
            <a:off x="3187656" y="1006023"/>
            <a:ext cx="1789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59" name="Google Shape;159;gb03125887f_0_187"/>
          <p:cNvSpPr txBox="1"/>
          <p:nvPr>
            <p:ph idx="1" type="subTitle"/>
          </p:nvPr>
        </p:nvSpPr>
        <p:spPr>
          <a:xfrm flipH="1">
            <a:off x="3187573" y="1467512"/>
            <a:ext cx="1602000" cy="74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gb03125887f_0_187"/>
          <p:cNvSpPr txBox="1"/>
          <p:nvPr>
            <p:ph idx="2" type="title"/>
          </p:nvPr>
        </p:nvSpPr>
        <p:spPr>
          <a:xfrm>
            <a:off x="3671775" y="883818"/>
            <a:ext cx="6111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18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61" name="Google Shape;161;gb03125887f_0_187"/>
          <p:cNvSpPr txBox="1"/>
          <p:nvPr>
            <p:ph idx="3" type="ctrTitle"/>
          </p:nvPr>
        </p:nvSpPr>
        <p:spPr>
          <a:xfrm flipH="1">
            <a:off x="3187656" y="3088253"/>
            <a:ext cx="1789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62" name="Google Shape;162;gb03125887f_0_187"/>
          <p:cNvSpPr txBox="1"/>
          <p:nvPr>
            <p:ph idx="4" type="subTitle"/>
          </p:nvPr>
        </p:nvSpPr>
        <p:spPr>
          <a:xfrm flipH="1">
            <a:off x="3187672" y="3544263"/>
            <a:ext cx="1602000" cy="57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gb03125887f_0_187"/>
          <p:cNvSpPr txBox="1"/>
          <p:nvPr>
            <p:ph idx="5" type="title"/>
          </p:nvPr>
        </p:nvSpPr>
        <p:spPr>
          <a:xfrm>
            <a:off x="3673003" y="2843668"/>
            <a:ext cx="6111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18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64" name="Google Shape;164;gb03125887f_0_187"/>
          <p:cNvSpPr txBox="1"/>
          <p:nvPr>
            <p:ph idx="6" type="ctrTitle"/>
          </p:nvPr>
        </p:nvSpPr>
        <p:spPr>
          <a:xfrm flipH="1">
            <a:off x="6845897" y="1006023"/>
            <a:ext cx="1789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65" name="Google Shape;165;gb03125887f_0_187"/>
          <p:cNvSpPr txBox="1"/>
          <p:nvPr>
            <p:ph idx="7" type="subTitle"/>
          </p:nvPr>
        </p:nvSpPr>
        <p:spPr>
          <a:xfrm flipH="1">
            <a:off x="6845925" y="1467512"/>
            <a:ext cx="1789800" cy="74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gb03125887f_0_187"/>
          <p:cNvSpPr txBox="1"/>
          <p:nvPr>
            <p:ph idx="8" type="title"/>
          </p:nvPr>
        </p:nvSpPr>
        <p:spPr>
          <a:xfrm>
            <a:off x="7201626" y="897345"/>
            <a:ext cx="8841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18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67" name="Google Shape;167;gb03125887f_0_187"/>
          <p:cNvSpPr txBox="1"/>
          <p:nvPr>
            <p:ph idx="9" type="ctrTitle"/>
          </p:nvPr>
        </p:nvSpPr>
        <p:spPr>
          <a:xfrm flipH="1">
            <a:off x="6839174" y="3086449"/>
            <a:ext cx="1789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68" name="Google Shape;168;gb03125887f_0_187"/>
          <p:cNvSpPr txBox="1"/>
          <p:nvPr>
            <p:ph idx="13" type="subTitle"/>
          </p:nvPr>
        </p:nvSpPr>
        <p:spPr>
          <a:xfrm flipH="1">
            <a:off x="6839200" y="3544263"/>
            <a:ext cx="1789800" cy="57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gb03125887f_0_187"/>
          <p:cNvSpPr txBox="1"/>
          <p:nvPr>
            <p:ph idx="14" type="title"/>
          </p:nvPr>
        </p:nvSpPr>
        <p:spPr>
          <a:xfrm>
            <a:off x="7201626" y="2842140"/>
            <a:ext cx="8841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18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170" name="Google Shape;170;gb03125887f_0_187"/>
          <p:cNvSpPr txBox="1"/>
          <p:nvPr>
            <p:ph idx="15" type="title"/>
          </p:nvPr>
        </p:nvSpPr>
        <p:spPr>
          <a:xfrm rot="-5400000">
            <a:off x="-1014638"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171" name="Shape 171"/>
        <p:cNvGrpSpPr/>
        <p:nvPr/>
      </p:nvGrpSpPr>
      <p:grpSpPr>
        <a:xfrm>
          <a:off x="0" y="0"/>
          <a:ext cx="0" cy="0"/>
          <a:chOff x="0" y="0"/>
          <a:chExt cx="0" cy="0"/>
        </a:xfrm>
      </p:grpSpPr>
      <p:sp>
        <p:nvSpPr>
          <p:cNvPr id="172" name="Google Shape;172;gb03125887f_0_201"/>
          <p:cNvSpPr txBox="1"/>
          <p:nvPr>
            <p:ph type="ctrTitle"/>
          </p:nvPr>
        </p:nvSpPr>
        <p:spPr>
          <a:xfrm flipH="1">
            <a:off x="3989675" y="3032150"/>
            <a:ext cx="3069600" cy="467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800">
                <a:latin typeface="Work Sans"/>
                <a:ea typeface="Work Sans"/>
                <a:cs typeface="Work Sans"/>
                <a:sym typeface="Work Sans"/>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p:txBody>
      </p:sp>
      <p:sp>
        <p:nvSpPr>
          <p:cNvPr id="173" name="Google Shape;173;gb03125887f_0_201"/>
          <p:cNvSpPr txBox="1"/>
          <p:nvPr>
            <p:ph idx="1" type="subTitle"/>
          </p:nvPr>
        </p:nvSpPr>
        <p:spPr>
          <a:xfrm flipH="1">
            <a:off x="3989675" y="1700925"/>
            <a:ext cx="3382800" cy="1331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atin typeface="Varela Round"/>
                <a:ea typeface="Varela Round"/>
                <a:cs typeface="Varela Round"/>
                <a:sym typeface="Varela Round"/>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1">
  <p:cSld name="CUSTOM_1">
    <p:spTree>
      <p:nvGrpSpPr>
        <p:cNvPr id="174" name="Shape 174"/>
        <p:cNvGrpSpPr/>
        <p:nvPr/>
      </p:nvGrpSpPr>
      <p:grpSpPr>
        <a:xfrm>
          <a:off x="0" y="0"/>
          <a:ext cx="0" cy="0"/>
          <a:chOff x="0" y="0"/>
          <a:chExt cx="0" cy="0"/>
        </a:xfrm>
      </p:grpSpPr>
      <p:sp>
        <p:nvSpPr>
          <p:cNvPr id="175" name="Google Shape;175;gb03125887f_0_204"/>
          <p:cNvSpPr txBox="1"/>
          <p:nvPr>
            <p:ph type="ctrTitle"/>
          </p:nvPr>
        </p:nvSpPr>
        <p:spPr>
          <a:xfrm>
            <a:off x="617619" y="2317250"/>
            <a:ext cx="2470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30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76" name="Google Shape;176;gb03125887f_0_204"/>
          <p:cNvSpPr txBox="1"/>
          <p:nvPr>
            <p:ph idx="1" type="subTitle"/>
          </p:nvPr>
        </p:nvSpPr>
        <p:spPr>
          <a:xfrm>
            <a:off x="617619" y="2778700"/>
            <a:ext cx="2559900" cy="57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7" name="Google Shape;177;gb03125887f_0_204"/>
          <p:cNvSpPr txBox="1"/>
          <p:nvPr>
            <p:ph idx="2" type="title"/>
          </p:nvPr>
        </p:nvSpPr>
        <p:spPr>
          <a:xfrm>
            <a:off x="617619" y="1714374"/>
            <a:ext cx="8391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30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gb03125887f_0_208"/>
          <p:cNvSpPr txBox="1"/>
          <p:nvPr>
            <p:ph type="ctrTitle"/>
          </p:nvPr>
        </p:nvSpPr>
        <p:spPr>
          <a:xfrm flipH="1">
            <a:off x="5109875" y="684488"/>
            <a:ext cx="15534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80" name="Google Shape;180;gb03125887f_0_208"/>
          <p:cNvSpPr txBox="1"/>
          <p:nvPr>
            <p:ph idx="1" type="subTitle"/>
          </p:nvPr>
        </p:nvSpPr>
        <p:spPr>
          <a:xfrm flipH="1">
            <a:off x="3576800" y="1145950"/>
            <a:ext cx="3130200" cy="1843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gb03125887f_0_208"/>
          <p:cNvSpPr txBox="1"/>
          <p:nvPr>
            <p:ph idx="2" type="ctrTitle"/>
          </p:nvPr>
        </p:nvSpPr>
        <p:spPr>
          <a:xfrm flipH="1">
            <a:off x="3235150" y="2614686"/>
            <a:ext cx="1789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82" name="Google Shape;182;gb03125887f_0_208"/>
          <p:cNvSpPr txBox="1"/>
          <p:nvPr>
            <p:ph idx="3" type="subTitle"/>
          </p:nvPr>
        </p:nvSpPr>
        <p:spPr>
          <a:xfrm flipH="1">
            <a:off x="3235200" y="3076149"/>
            <a:ext cx="3130200" cy="1161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gb03125887f_0_208"/>
          <p:cNvSpPr txBox="1"/>
          <p:nvPr>
            <p:ph idx="4"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84" name="Shape 184"/>
        <p:cNvGrpSpPr/>
        <p:nvPr/>
      </p:nvGrpSpPr>
      <p:grpSpPr>
        <a:xfrm>
          <a:off x="0" y="0"/>
          <a:ext cx="0" cy="0"/>
          <a:chOff x="0" y="0"/>
          <a:chExt cx="0" cy="0"/>
        </a:xfrm>
      </p:grpSpPr>
      <p:sp>
        <p:nvSpPr>
          <p:cNvPr id="185" name="Google Shape;185;gb03125887f_0_214"/>
          <p:cNvSpPr txBox="1"/>
          <p:nvPr>
            <p:ph type="ctrTitle"/>
          </p:nvPr>
        </p:nvSpPr>
        <p:spPr>
          <a:xfrm flipH="1">
            <a:off x="2942904" y="1121425"/>
            <a:ext cx="1560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86" name="Google Shape;186;gb03125887f_0_214"/>
          <p:cNvSpPr txBox="1"/>
          <p:nvPr>
            <p:ph idx="1" type="subTitle"/>
          </p:nvPr>
        </p:nvSpPr>
        <p:spPr>
          <a:xfrm flipH="1">
            <a:off x="2415800" y="1694796"/>
            <a:ext cx="2614800" cy="875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7" name="Google Shape;187;gb03125887f_0_214"/>
          <p:cNvSpPr txBox="1"/>
          <p:nvPr>
            <p:ph idx="2" type="ctrTitle"/>
          </p:nvPr>
        </p:nvSpPr>
        <p:spPr>
          <a:xfrm flipH="1">
            <a:off x="5932129" y="2199288"/>
            <a:ext cx="1560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88" name="Google Shape;188;gb03125887f_0_214"/>
          <p:cNvSpPr txBox="1"/>
          <p:nvPr>
            <p:ph idx="3" type="subTitle"/>
          </p:nvPr>
        </p:nvSpPr>
        <p:spPr>
          <a:xfrm flipH="1">
            <a:off x="5405025" y="2789843"/>
            <a:ext cx="2614800" cy="875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89" name="Google Shape;189;gb03125887f_0_214"/>
          <p:cNvSpPr txBox="1"/>
          <p:nvPr>
            <p:ph idx="4" type="ctrTitle"/>
          </p:nvPr>
        </p:nvSpPr>
        <p:spPr>
          <a:xfrm flipH="1">
            <a:off x="2942904" y="3407008"/>
            <a:ext cx="15606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190" name="Google Shape;190;gb03125887f_0_214"/>
          <p:cNvSpPr txBox="1"/>
          <p:nvPr>
            <p:ph idx="5" type="subTitle"/>
          </p:nvPr>
        </p:nvSpPr>
        <p:spPr>
          <a:xfrm flipH="1">
            <a:off x="2415800" y="4134139"/>
            <a:ext cx="2614800" cy="683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1" name="Google Shape;191;gb03125887f_0_214"/>
          <p:cNvSpPr txBox="1"/>
          <p:nvPr>
            <p:ph idx="6"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gb03125887f_0_222"/>
          <p:cNvSpPr txBox="1"/>
          <p:nvPr>
            <p:ph idx="1" type="subTitle"/>
          </p:nvPr>
        </p:nvSpPr>
        <p:spPr>
          <a:xfrm flipH="1">
            <a:off x="6349425" y="2108394"/>
            <a:ext cx="2195400" cy="932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l">
              <a:lnSpc>
                <a:spcPct val="100000"/>
              </a:lnSpc>
              <a:spcBef>
                <a:spcPts val="0"/>
              </a:spcBef>
              <a:spcAft>
                <a:spcPts val="0"/>
              </a:spcAft>
              <a:buSzPts val="1000"/>
              <a:buNone/>
              <a:defRPr sz="1000"/>
            </a:lvl2pPr>
            <a:lvl3pPr lvl="2" rtl="0" algn="l">
              <a:lnSpc>
                <a:spcPct val="100000"/>
              </a:lnSpc>
              <a:spcBef>
                <a:spcPts val="0"/>
              </a:spcBef>
              <a:spcAft>
                <a:spcPts val="0"/>
              </a:spcAft>
              <a:buSzPts val="1000"/>
              <a:buNone/>
              <a:defRPr sz="1000"/>
            </a:lvl3pPr>
            <a:lvl4pPr lvl="3" rtl="0" algn="l">
              <a:lnSpc>
                <a:spcPct val="100000"/>
              </a:lnSpc>
              <a:spcBef>
                <a:spcPts val="0"/>
              </a:spcBef>
              <a:spcAft>
                <a:spcPts val="0"/>
              </a:spcAft>
              <a:buSzPts val="1000"/>
              <a:buNone/>
              <a:defRPr sz="1000"/>
            </a:lvl4pPr>
            <a:lvl5pPr lvl="4" rtl="0" algn="l">
              <a:lnSpc>
                <a:spcPct val="100000"/>
              </a:lnSpc>
              <a:spcBef>
                <a:spcPts val="0"/>
              </a:spcBef>
              <a:spcAft>
                <a:spcPts val="0"/>
              </a:spcAft>
              <a:buSzPts val="1000"/>
              <a:buNone/>
              <a:defRPr sz="1000"/>
            </a:lvl5pPr>
            <a:lvl6pPr lvl="5" rtl="0" algn="l">
              <a:lnSpc>
                <a:spcPct val="100000"/>
              </a:lnSpc>
              <a:spcBef>
                <a:spcPts val="0"/>
              </a:spcBef>
              <a:spcAft>
                <a:spcPts val="0"/>
              </a:spcAft>
              <a:buSzPts val="1000"/>
              <a:buNone/>
              <a:defRPr sz="1000"/>
            </a:lvl6pPr>
            <a:lvl7pPr lvl="6" rtl="0" algn="l">
              <a:lnSpc>
                <a:spcPct val="100000"/>
              </a:lnSpc>
              <a:spcBef>
                <a:spcPts val="0"/>
              </a:spcBef>
              <a:spcAft>
                <a:spcPts val="0"/>
              </a:spcAft>
              <a:buSzPts val="1000"/>
              <a:buNone/>
              <a:defRPr sz="1000"/>
            </a:lvl7pPr>
            <a:lvl8pPr lvl="7" rtl="0" algn="l">
              <a:lnSpc>
                <a:spcPct val="100000"/>
              </a:lnSpc>
              <a:spcBef>
                <a:spcPts val="0"/>
              </a:spcBef>
              <a:spcAft>
                <a:spcPts val="0"/>
              </a:spcAft>
              <a:buSzPts val="1000"/>
              <a:buNone/>
              <a:defRPr sz="1000"/>
            </a:lvl8pPr>
            <a:lvl9pPr lvl="8" rtl="0" algn="l">
              <a:lnSpc>
                <a:spcPct val="100000"/>
              </a:lnSpc>
              <a:spcBef>
                <a:spcPts val="0"/>
              </a:spcBef>
              <a:spcAft>
                <a:spcPts val="0"/>
              </a:spcAft>
              <a:buSzPts val="1000"/>
              <a:buNone/>
              <a:defRPr sz="1000"/>
            </a:lvl9pPr>
          </a:lstStyle>
          <a:p/>
        </p:txBody>
      </p:sp>
      <p:sp>
        <p:nvSpPr>
          <p:cNvPr id="194" name="Google Shape;194;gb03125887f_0_222"/>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image">
  <p:cSld name="CUSTOM_7">
    <p:spTree>
      <p:nvGrpSpPr>
        <p:cNvPr id="195" name="Shape 195"/>
        <p:cNvGrpSpPr/>
        <p:nvPr/>
      </p:nvGrpSpPr>
      <p:grpSpPr>
        <a:xfrm>
          <a:off x="0" y="0"/>
          <a:ext cx="0" cy="0"/>
          <a:chOff x="0" y="0"/>
          <a:chExt cx="0" cy="0"/>
        </a:xfrm>
      </p:grpSpPr>
      <p:sp>
        <p:nvSpPr>
          <p:cNvPr id="196" name="Google Shape;196;gb03125887f_0_225"/>
          <p:cNvSpPr txBox="1"/>
          <p:nvPr>
            <p:ph type="ctrTitle"/>
          </p:nvPr>
        </p:nvSpPr>
        <p:spPr>
          <a:xfrm flipH="1">
            <a:off x="569375" y="968925"/>
            <a:ext cx="3953700" cy="1229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7" name="Shape 197"/>
        <p:cNvGrpSpPr/>
        <p:nvPr/>
      </p:nvGrpSpPr>
      <p:grpSpPr>
        <a:xfrm>
          <a:off x="0" y="0"/>
          <a:ext cx="0" cy="0"/>
          <a:chOff x="0" y="0"/>
          <a:chExt cx="0" cy="0"/>
        </a:xfrm>
      </p:grpSpPr>
      <p:sp>
        <p:nvSpPr>
          <p:cNvPr id="198" name="Google Shape;198;gb03125887f_0_227"/>
          <p:cNvSpPr txBox="1"/>
          <p:nvPr>
            <p:ph type="ctrTitle"/>
          </p:nvPr>
        </p:nvSpPr>
        <p:spPr>
          <a:xfrm flipH="1">
            <a:off x="2486100" y="1525800"/>
            <a:ext cx="4171800" cy="1777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6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17" name="Shape 17"/>
        <p:cNvGrpSpPr/>
        <p:nvPr/>
      </p:nvGrpSpPr>
      <p:grpSpPr>
        <a:xfrm>
          <a:off x="0" y="0"/>
          <a:ext cx="0" cy="0"/>
          <a:chOff x="0" y="0"/>
          <a:chExt cx="0" cy="0"/>
        </a:xfrm>
      </p:grpSpPr>
      <p:sp>
        <p:nvSpPr>
          <p:cNvPr id="18" name="Google Shape;18;p58"/>
          <p:cNvSpPr txBox="1"/>
          <p:nvPr>
            <p:ph type="ctrTitle"/>
          </p:nvPr>
        </p:nvSpPr>
        <p:spPr>
          <a:xfrm flipH="1">
            <a:off x="3187656" y="1006023"/>
            <a:ext cx="1789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9" name="Google Shape;19;p58"/>
          <p:cNvSpPr txBox="1"/>
          <p:nvPr>
            <p:ph idx="1" type="subTitle"/>
          </p:nvPr>
        </p:nvSpPr>
        <p:spPr>
          <a:xfrm flipH="1">
            <a:off x="3187573" y="1467512"/>
            <a:ext cx="1602000" cy="7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 name="Google Shape;20;p58"/>
          <p:cNvSpPr txBox="1"/>
          <p:nvPr>
            <p:ph idx="2" type="title"/>
          </p:nvPr>
        </p:nvSpPr>
        <p:spPr>
          <a:xfrm>
            <a:off x="3671775" y="883818"/>
            <a:ext cx="611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18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21" name="Google Shape;21;p58"/>
          <p:cNvSpPr txBox="1"/>
          <p:nvPr>
            <p:ph idx="3" type="ctrTitle"/>
          </p:nvPr>
        </p:nvSpPr>
        <p:spPr>
          <a:xfrm flipH="1">
            <a:off x="3187656" y="3088253"/>
            <a:ext cx="1789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22" name="Google Shape;22;p58"/>
          <p:cNvSpPr txBox="1"/>
          <p:nvPr>
            <p:ph idx="4" type="subTitle"/>
          </p:nvPr>
        </p:nvSpPr>
        <p:spPr>
          <a:xfrm flipH="1">
            <a:off x="3187672" y="3544263"/>
            <a:ext cx="16020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 name="Google Shape;23;p58"/>
          <p:cNvSpPr txBox="1"/>
          <p:nvPr>
            <p:ph idx="5" type="title"/>
          </p:nvPr>
        </p:nvSpPr>
        <p:spPr>
          <a:xfrm>
            <a:off x="3673003" y="2843668"/>
            <a:ext cx="611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18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24" name="Google Shape;24;p58"/>
          <p:cNvSpPr txBox="1"/>
          <p:nvPr>
            <p:ph idx="6" type="ctrTitle"/>
          </p:nvPr>
        </p:nvSpPr>
        <p:spPr>
          <a:xfrm flipH="1">
            <a:off x="6845897" y="1006023"/>
            <a:ext cx="1789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25" name="Google Shape;25;p58"/>
          <p:cNvSpPr txBox="1"/>
          <p:nvPr>
            <p:ph idx="7" type="subTitle"/>
          </p:nvPr>
        </p:nvSpPr>
        <p:spPr>
          <a:xfrm flipH="1">
            <a:off x="6845925" y="1467512"/>
            <a:ext cx="1789800" cy="7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58"/>
          <p:cNvSpPr txBox="1"/>
          <p:nvPr>
            <p:ph idx="8" type="title"/>
          </p:nvPr>
        </p:nvSpPr>
        <p:spPr>
          <a:xfrm>
            <a:off x="7201626" y="897345"/>
            <a:ext cx="884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18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27" name="Google Shape;27;p58"/>
          <p:cNvSpPr txBox="1"/>
          <p:nvPr>
            <p:ph idx="9" type="ctrTitle"/>
          </p:nvPr>
        </p:nvSpPr>
        <p:spPr>
          <a:xfrm flipH="1">
            <a:off x="6839174" y="3086449"/>
            <a:ext cx="1789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28" name="Google Shape;28;p58"/>
          <p:cNvSpPr txBox="1"/>
          <p:nvPr>
            <p:ph idx="13" type="subTitle"/>
          </p:nvPr>
        </p:nvSpPr>
        <p:spPr>
          <a:xfrm flipH="1">
            <a:off x="6839200" y="3544263"/>
            <a:ext cx="17898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 name="Google Shape;29;p58"/>
          <p:cNvSpPr txBox="1"/>
          <p:nvPr>
            <p:ph idx="14" type="title"/>
          </p:nvPr>
        </p:nvSpPr>
        <p:spPr>
          <a:xfrm>
            <a:off x="7201626" y="2842140"/>
            <a:ext cx="884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18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30" name="Google Shape;30;p58"/>
          <p:cNvSpPr txBox="1"/>
          <p:nvPr>
            <p:ph idx="15" type="title"/>
          </p:nvPr>
        </p:nvSpPr>
        <p:spPr>
          <a:xfrm rot="-5400000">
            <a:off x="-1014638"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gb03125887f_0_229"/>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01" name="Shape 201"/>
        <p:cNvGrpSpPr/>
        <p:nvPr/>
      </p:nvGrpSpPr>
      <p:grpSpPr>
        <a:xfrm>
          <a:off x="0" y="0"/>
          <a:ext cx="0" cy="0"/>
          <a:chOff x="0" y="0"/>
          <a:chExt cx="0" cy="0"/>
        </a:xfrm>
      </p:grpSpPr>
      <p:sp>
        <p:nvSpPr>
          <p:cNvPr id="202" name="Google Shape;202;gb03125887f_0_231"/>
          <p:cNvSpPr txBox="1"/>
          <p:nvPr>
            <p:ph type="ctrTitle"/>
          </p:nvPr>
        </p:nvSpPr>
        <p:spPr>
          <a:xfrm>
            <a:off x="2825866" y="861507"/>
            <a:ext cx="1906500" cy="33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03" name="Google Shape;203;gb03125887f_0_231"/>
          <p:cNvSpPr txBox="1"/>
          <p:nvPr>
            <p:ph idx="1" type="subTitle"/>
          </p:nvPr>
        </p:nvSpPr>
        <p:spPr>
          <a:xfrm>
            <a:off x="2825890" y="1084325"/>
            <a:ext cx="1906500" cy="69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04" name="Google Shape;204;gb03125887f_0_231"/>
          <p:cNvSpPr txBox="1"/>
          <p:nvPr>
            <p:ph idx="2" type="ctrTitle"/>
          </p:nvPr>
        </p:nvSpPr>
        <p:spPr>
          <a:xfrm>
            <a:off x="6024022" y="621521"/>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05" name="Google Shape;205;gb03125887f_0_231"/>
          <p:cNvSpPr txBox="1"/>
          <p:nvPr>
            <p:ph idx="3" type="subTitle"/>
          </p:nvPr>
        </p:nvSpPr>
        <p:spPr>
          <a:xfrm>
            <a:off x="6024025" y="1089725"/>
            <a:ext cx="1846500" cy="69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06" name="Google Shape;206;gb03125887f_0_231"/>
          <p:cNvSpPr txBox="1"/>
          <p:nvPr>
            <p:ph idx="4" type="ctrTitle"/>
          </p:nvPr>
        </p:nvSpPr>
        <p:spPr>
          <a:xfrm>
            <a:off x="6024022" y="1980010"/>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07" name="Google Shape;207;gb03125887f_0_231"/>
          <p:cNvSpPr txBox="1"/>
          <p:nvPr>
            <p:ph idx="5" type="subTitle"/>
          </p:nvPr>
        </p:nvSpPr>
        <p:spPr>
          <a:xfrm>
            <a:off x="6024025" y="2441915"/>
            <a:ext cx="1878300" cy="67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08" name="Google Shape;208;gb03125887f_0_231"/>
          <p:cNvSpPr txBox="1"/>
          <p:nvPr>
            <p:ph idx="6" type="ctrTitle"/>
          </p:nvPr>
        </p:nvSpPr>
        <p:spPr>
          <a:xfrm>
            <a:off x="2825866" y="1978153"/>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09" name="Google Shape;209;gb03125887f_0_231"/>
          <p:cNvSpPr txBox="1"/>
          <p:nvPr>
            <p:ph idx="7" type="subTitle"/>
          </p:nvPr>
        </p:nvSpPr>
        <p:spPr>
          <a:xfrm>
            <a:off x="2825875" y="2439620"/>
            <a:ext cx="1906500" cy="67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10" name="Google Shape;210;gb03125887f_0_231"/>
          <p:cNvSpPr txBox="1"/>
          <p:nvPr>
            <p:ph idx="8" type="ctrTitle"/>
          </p:nvPr>
        </p:nvSpPr>
        <p:spPr>
          <a:xfrm>
            <a:off x="2825866" y="3352881"/>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11" name="Google Shape;211;gb03125887f_0_231"/>
          <p:cNvSpPr txBox="1"/>
          <p:nvPr>
            <p:ph idx="9" type="subTitle"/>
          </p:nvPr>
        </p:nvSpPr>
        <p:spPr>
          <a:xfrm>
            <a:off x="2825878" y="3820239"/>
            <a:ext cx="1906500" cy="693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12" name="Google Shape;212;gb03125887f_0_231"/>
          <p:cNvSpPr txBox="1"/>
          <p:nvPr>
            <p:ph idx="13" type="ctrTitle"/>
          </p:nvPr>
        </p:nvSpPr>
        <p:spPr>
          <a:xfrm>
            <a:off x="6024022" y="3352881"/>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13" name="Google Shape;213;gb03125887f_0_231"/>
          <p:cNvSpPr txBox="1"/>
          <p:nvPr>
            <p:ph idx="14" type="subTitle"/>
          </p:nvPr>
        </p:nvSpPr>
        <p:spPr>
          <a:xfrm>
            <a:off x="6024025" y="3821889"/>
            <a:ext cx="1690200" cy="57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4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14" name="Google Shape;214;gb03125887f_0_231"/>
          <p:cNvSpPr txBox="1"/>
          <p:nvPr>
            <p:ph idx="15"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p:cSld name="CUSTOM_11">
    <p:spTree>
      <p:nvGrpSpPr>
        <p:cNvPr id="215" name="Shape 215"/>
        <p:cNvGrpSpPr/>
        <p:nvPr/>
      </p:nvGrpSpPr>
      <p:grpSpPr>
        <a:xfrm>
          <a:off x="0" y="0"/>
          <a:ext cx="0" cy="0"/>
          <a:chOff x="0" y="0"/>
          <a:chExt cx="0" cy="0"/>
        </a:xfrm>
      </p:grpSpPr>
      <p:sp>
        <p:nvSpPr>
          <p:cNvPr id="216" name="Google Shape;216;gb03125887f_0_245"/>
          <p:cNvSpPr txBox="1"/>
          <p:nvPr>
            <p:ph type="ctrTitle"/>
          </p:nvPr>
        </p:nvSpPr>
        <p:spPr>
          <a:xfrm>
            <a:off x="5735301" y="2311315"/>
            <a:ext cx="27918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30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217" name="Google Shape;217;gb03125887f_0_245"/>
          <p:cNvSpPr txBox="1"/>
          <p:nvPr>
            <p:ph idx="1" type="subTitle"/>
          </p:nvPr>
        </p:nvSpPr>
        <p:spPr>
          <a:xfrm>
            <a:off x="5985524" y="2780870"/>
            <a:ext cx="2541600" cy="57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8" name="Google Shape;218;gb03125887f_0_245"/>
          <p:cNvSpPr txBox="1"/>
          <p:nvPr>
            <p:ph idx="2" type="title"/>
          </p:nvPr>
        </p:nvSpPr>
        <p:spPr>
          <a:xfrm>
            <a:off x="6773458" y="1717600"/>
            <a:ext cx="1753800" cy="577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5500"/>
              <a:buNone/>
              <a:defRPr sz="30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
    <p:spTree>
      <p:nvGrpSpPr>
        <p:cNvPr id="219" name="Shape 219"/>
        <p:cNvGrpSpPr/>
        <p:nvPr/>
      </p:nvGrpSpPr>
      <p:grpSpPr>
        <a:xfrm>
          <a:off x="0" y="0"/>
          <a:ext cx="0" cy="0"/>
          <a:chOff x="0" y="0"/>
          <a:chExt cx="0" cy="0"/>
        </a:xfrm>
      </p:grpSpPr>
      <p:sp>
        <p:nvSpPr>
          <p:cNvPr id="220" name="Google Shape;220;gb03125887f_0_249"/>
          <p:cNvSpPr txBox="1"/>
          <p:nvPr>
            <p:ph type="ctrTitle"/>
          </p:nvPr>
        </p:nvSpPr>
        <p:spPr>
          <a:xfrm flipH="1">
            <a:off x="1746975" y="1596275"/>
            <a:ext cx="15012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1" name="Google Shape;221;gb03125887f_0_249"/>
          <p:cNvSpPr txBox="1"/>
          <p:nvPr>
            <p:ph idx="1" type="subTitle"/>
          </p:nvPr>
        </p:nvSpPr>
        <p:spPr>
          <a:xfrm flipH="1">
            <a:off x="1617325" y="2198763"/>
            <a:ext cx="1760400" cy="100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2" name="Google Shape;222;gb03125887f_0_249"/>
          <p:cNvSpPr txBox="1"/>
          <p:nvPr>
            <p:ph idx="2" type="ctrTitle"/>
          </p:nvPr>
        </p:nvSpPr>
        <p:spPr>
          <a:xfrm flipH="1">
            <a:off x="6651752" y="1596268"/>
            <a:ext cx="17271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3" name="Google Shape;223;gb03125887f_0_249"/>
          <p:cNvSpPr txBox="1"/>
          <p:nvPr>
            <p:ph idx="3" type="subTitle"/>
          </p:nvPr>
        </p:nvSpPr>
        <p:spPr>
          <a:xfrm flipH="1">
            <a:off x="6690902" y="2198763"/>
            <a:ext cx="1648800" cy="133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4" name="Google Shape;224;gb03125887f_0_249"/>
          <p:cNvSpPr txBox="1"/>
          <p:nvPr>
            <p:ph idx="4" type="ctrTitle"/>
          </p:nvPr>
        </p:nvSpPr>
        <p:spPr>
          <a:xfrm flipH="1">
            <a:off x="4121035" y="1596268"/>
            <a:ext cx="17604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5" name="Google Shape;225;gb03125887f_0_249"/>
          <p:cNvSpPr txBox="1"/>
          <p:nvPr>
            <p:ph idx="5" type="subTitle"/>
          </p:nvPr>
        </p:nvSpPr>
        <p:spPr>
          <a:xfrm flipH="1">
            <a:off x="4121035" y="2198763"/>
            <a:ext cx="1760400" cy="100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6" name="Google Shape;226;gb03125887f_0_249"/>
          <p:cNvSpPr txBox="1"/>
          <p:nvPr>
            <p:ph idx="6"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
    <p:spTree>
      <p:nvGrpSpPr>
        <p:cNvPr id="227" name="Shape 227"/>
        <p:cNvGrpSpPr/>
        <p:nvPr/>
      </p:nvGrpSpPr>
      <p:grpSpPr>
        <a:xfrm>
          <a:off x="0" y="0"/>
          <a:ext cx="0" cy="0"/>
          <a:chOff x="0" y="0"/>
          <a:chExt cx="0" cy="0"/>
        </a:xfrm>
      </p:grpSpPr>
      <p:sp>
        <p:nvSpPr>
          <p:cNvPr id="228" name="Google Shape;228;gb03125887f_0_257"/>
          <p:cNvSpPr txBox="1"/>
          <p:nvPr>
            <p:ph type="ctrTitle"/>
          </p:nvPr>
        </p:nvSpPr>
        <p:spPr>
          <a:xfrm>
            <a:off x="1313614" y="1429225"/>
            <a:ext cx="19065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29" name="Google Shape;229;gb03125887f_0_257"/>
          <p:cNvSpPr txBox="1"/>
          <p:nvPr>
            <p:ph idx="1" type="subTitle"/>
          </p:nvPr>
        </p:nvSpPr>
        <p:spPr>
          <a:xfrm>
            <a:off x="1113813" y="1890700"/>
            <a:ext cx="21063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gb03125887f_0_257"/>
          <p:cNvSpPr txBox="1"/>
          <p:nvPr>
            <p:ph idx="2" type="ctrTitle"/>
          </p:nvPr>
        </p:nvSpPr>
        <p:spPr>
          <a:xfrm>
            <a:off x="6076287" y="1446538"/>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31" name="Google Shape;231;gb03125887f_0_257"/>
          <p:cNvSpPr txBox="1"/>
          <p:nvPr>
            <p:ph idx="3" type="subTitle"/>
          </p:nvPr>
        </p:nvSpPr>
        <p:spPr>
          <a:xfrm>
            <a:off x="6076287" y="1908000"/>
            <a:ext cx="21063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gb03125887f_0_257"/>
          <p:cNvSpPr txBox="1"/>
          <p:nvPr>
            <p:ph idx="4" type="ctrTitle"/>
          </p:nvPr>
        </p:nvSpPr>
        <p:spPr>
          <a:xfrm>
            <a:off x="1399447" y="2573950"/>
            <a:ext cx="18207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33" name="Google Shape;233;gb03125887f_0_257"/>
          <p:cNvSpPr txBox="1"/>
          <p:nvPr>
            <p:ph idx="5" type="subTitle"/>
          </p:nvPr>
        </p:nvSpPr>
        <p:spPr>
          <a:xfrm>
            <a:off x="1113813" y="3035425"/>
            <a:ext cx="2106300" cy="367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4" name="Google Shape;234;gb03125887f_0_257"/>
          <p:cNvSpPr txBox="1"/>
          <p:nvPr>
            <p:ph idx="6" type="ctrTitle"/>
          </p:nvPr>
        </p:nvSpPr>
        <p:spPr>
          <a:xfrm>
            <a:off x="6076287" y="2591263"/>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35" name="Google Shape;235;gb03125887f_0_257"/>
          <p:cNvSpPr txBox="1"/>
          <p:nvPr>
            <p:ph idx="7" type="subTitle"/>
          </p:nvPr>
        </p:nvSpPr>
        <p:spPr>
          <a:xfrm>
            <a:off x="6076287" y="3052725"/>
            <a:ext cx="2106300" cy="36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6" name="Google Shape;236;gb03125887f_0_257"/>
          <p:cNvSpPr txBox="1"/>
          <p:nvPr>
            <p:ph idx="8"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7" name="Shape 237"/>
        <p:cNvGrpSpPr/>
        <p:nvPr/>
      </p:nvGrpSpPr>
      <p:grpSpPr>
        <a:xfrm>
          <a:off x="0" y="0"/>
          <a:ext cx="0" cy="0"/>
          <a:chOff x="0" y="0"/>
          <a:chExt cx="0" cy="0"/>
        </a:xfrm>
      </p:grpSpPr>
      <p:sp>
        <p:nvSpPr>
          <p:cNvPr id="238" name="Google Shape;238;gb03125887f_0_267"/>
          <p:cNvSpPr txBox="1"/>
          <p:nvPr>
            <p:ph idx="1" type="body"/>
          </p:nvPr>
        </p:nvSpPr>
        <p:spPr>
          <a:xfrm>
            <a:off x="4849300" y="1597798"/>
            <a:ext cx="3303900" cy="1947900"/>
          </a:xfrm>
          <a:prstGeom prst="rect">
            <a:avLst/>
          </a:prstGeom>
          <a:noFill/>
          <a:ln>
            <a:noFill/>
          </a:ln>
        </p:spPr>
        <p:txBody>
          <a:bodyPr anchorCtr="0" anchor="t" bIns="91425" lIns="91425" spcFirstLastPara="1" rIns="91425" wrap="square" tIns="91425">
            <a:noAutofit/>
          </a:bodyPr>
          <a:lstStyle>
            <a:lvl1pPr indent="-304800" lvl="0" marL="457200" rtl="0" algn="r">
              <a:lnSpc>
                <a:spcPct val="100000"/>
              </a:lnSpc>
              <a:spcBef>
                <a:spcPts val="0"/>
              </a:spcBef>
              <a:spcAft>
                <a:spcPts val="0"/>
              </a:spcAft>
              <a:buSzPts val="12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39" name="Google Shape;239;gb03125887f_0_2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40" name="Google Shape;240;gb03125887f_0_267"/>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3">
  <p:cSld name="CUSTOM_12">
    <p:spTree>
      <p:nvGrpSpPr>
        <p:cNvPr id="241" name="Shape 241"/>
        <p:cNvGrpSpPr/>
        <p:nvPr/>
      </p:nvGrpSpPr>
      <p:grpSpPr>
        <a:xfrm>
          <a:off x="0" y="0"/>
          <a:ext cx="0" cy="0"/>
          <a:chOff x="0" y="0"/>
          <a:chExt cx="0" cy="0"/>
        </a:xfrm>
      </p:grpSpPr>
      <p:sp>
        <p:nvSpPr>
          <p:cNvPr id="242" name="Google Shape;242;gb03125887f_0_271"/>
          <p:cNvSpPr txBox="1"/>
          <p:nvPr>
            <p:ph type="ctrTitle"/>
          </p:nvPr>
        </p:nvSpPr>
        <p:spPr>
          <a:xfrm>
            <a:off x="2021610" y="4205550"/>
            <a:ext cx="2845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3000"/>
            </a:lvl1pPr>
            <a:lvl2pPr lvl="1" rtl="0" algn="ctr">
              <a:lnSpc>
                <a:spcPct val="100000"/>
              </a:lnSpc>
              <a:spcBef>
                <a:spcPts val="0"/>
              </a:spcBef>
              <a:spcAft>
                <a:spcPts val="0"/>
              </a:spcAft>
              <a:buClr>
                <a:srgbClr val="434343"/>
              </a:buClr>
              <a:buSzPts val="1800"/>
              <a:buNone/>
              <a:defRPr sz="1800">
                <a:solidFill>
                  <a:srgbClr val="434343"/>
                </a:solidFill>
              </a:defRPr>
            </a:lvl2pPr>
            <a:lvl3pPr lvl="2" rtl="0" algn="ctr">
              <a:lnSpc>
                <a:spcPct val="100000"/>
              </a:lnSpc>
              <a:spcBef>
                <a:spcPts val="0"/>
              </a:spcBef>
              <a:spcAft>
                <a:spcPts val="0"/>
              </a:spcAft>
              <a:buClr>
                <a:srgbClr val="434343"/>
              </a:buClr>
              <a:buSzPts val="1800"/>
              <a:buNone/>
              <a:defRPr sz="1800">
                <a:solidFill>
                  <a:srgbClr val="434343"/>
                </a:solidFill>
              </a:defRPr>
            </a:lvl3pPr>
            <a:lvl4pPr lvl="3" rtl="0" algn="ctr">
              <a:lnSpc>
                <a:spcPct val="100000"/>
              </a:lnSpc>
              <a:spcBef>
                <a:spcPts val="0"/>
              </a:spcBef>
              <a:spcAft>
                <a:spcPts val="0"/>
              </a:spcAft>
              <a:buClr>
                <a:srgbClr val="434343"/>
              </a:buClr>
              <a:buSzPts val="1800"/>
              <a:buNone/>
              <a:defRPr sz="1800">
                <a:solidFill>
                  <a:srgbClr val="434343"/>
                </a:solidFill>
              </a:defRPr>
            </a:lvl4pPr>
            <a:lvl5pPr lvl="4" rtl="0" algn="ctr">
              <a:lnSpc>
                <a:spcPct val="100000"/>
              </a:lnSpc>
              <a:spcBef>
                <a:spcPts val="0"/>
              </a:spcBef>
              <a:spcAft>
                <a:spcPts val="0"/>
              </a:spcAft>
              <a:buClr>
                <a:srgbClr val="434343"/>
              </a:buClr>
              <a:buSzPts val="1800"/>
              <a:buNone/>
              <a:defRPr sz="1800">
                <a:solidFill>
                  <a:srgbClr val="434343"/>
                </a:solidFill>
              </a:defRPr>
            </a:lvl5pPr>
            <a:lvl6pPr lvl="5" rtl="0" algn="ctr">
              <a:lnSpc>
                <a:spcPct val="100000"/>
              </a:lnSpc>
              <a:spcBef>
                <a:spcPts val="0"/>
              </a:spcBef>
              <a:spcAft>
                <a:spcPts val="0"/>
              </a:spcAft>
              <a:buClr>
                <a:srgbClr val="434343"/>
              </a:buClr>
              <a:buSzPts val="1800"/>
              <a:buNone/>
              <a:defRPr sz="1800">
                <a:solidFill>
                  <a:srgbClr val="434343"/>
                </a:solidFill>
              </a:defRPr>
            </a:lvl6pPr>
            <a:lvl7pPr lvl="6" rtl="0" algn="ctr">
              <a:lnSpc>
                <a:spcPct val="100000"/>
              </a:lnSpc>
              <a:spcBef>
                <a:spcPts val="0"/>
              </a:spcBef>
              <a:spcAft>
                <a:spcPts val="0"/>
              </a:spcAft>
              <a:buClr>
                <a:srgbClr val="434343"/>
              </a:buClr>
              <a:buSzPts val="1800"/>
              <a:buNone/>
              <a:defRPr sz="1800">
                <a:solidFill>
                  <a:srgbClr val="434343"/>
                </a:solidFill>
              </a:defRPr>
            </a:lvl7pPr>
            <a:lvl8pPr lvl="7" rtl="0" algn="ctr">
              <a:lnSpc>
                <a:spcPct val="100000"/>
              </a:lnSpc>
              <a:spcBef>
                <a:spcPts val="0"/>
              </a:spcBef>
              <a:spcAft>
                <a:spcPts val="0"/>
              </a:spcAft>
              <a:buClr>
                <a:srgbClr val="434343"/>
              </a:buClr>
              <a:buSzPts val="1800"/>
              <a:buNone/>
              <a:defRPr sz="1800">
                <a:solidFill>
                  <a:srgbClr val="434343"/>
                </a:solidFill>
              </a:defRPr>
            </a:lvl8pPr>
            <a:lvl9pPr lvl="8" rtl="0" algn="ctr">
              <a:lnSpc>
                <a:spcPct val="100000"/>
              </a:lnSpc>
              <a:spcBef>
                <a:spcPts val="0"/>
              </a:spcBef>
              <a:spcAft>
                <a:spcPts val="0"/>
              </a:spcAft>
              <a:buClr>
                <a:srgbClr val="434343"/>
              </a:buClr>
              <a:buSzPts val="1800"/>
              <a:buNone/>
              <a:defRPr sz="1800">
                <a:solidFill>
                  <a:srgbClr val="434343"/>
                </a:solidFill>
              </a:defRPr>
            </a:lvl9pPr>
          </a:lstStyle>
          <a:p/>
        </p:txBody>
      </p:sp>
      <p:sp>
        <p:nvSpPr>
          <p:cNvPr id="243" name="Google Shape;243;gb03125887f_0_271"/>
          <p:cNvSpPr txBox="1"/>
          <p:nvPr>
            <p:ph idx="1" type="subTitle"/>
          </p:nvPr>
        </p:nvSpPr>
        <p:spPr>
          <a:xfrm>
            <a:off x="4395528" y="4118203"/>
            <a:ext cx="2737800" cy="57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4" name="Google Shape;244;gb03125887f_0_271"/>
          <p:cNvSpPr txBox="1"/>
          <p:nvPr>
            <p:ph idx="2" type="title"/>
          </p:nvPr>
        </p:nvSpPr>
        <p:spPr>
          <a:xfrm>
            <a:off x="2021623" y="3607453"/>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500"/>
              <a:buNone/>
              <a:defRPr sz="3000"/>
            </a:lvl1pPr>
            <a:lvl2pPr lvl="1"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5" name="Shape 245"/>
        <p:cNvGrpSpPr/>
        <p:nvPr/>
      </p:nvGrpSpPr>
      <p:grpSpPr>
        <a:xfrm>
          <a:off x="0" y="0"/>
          <a:ext cx="0" cy="0"/>
          <a:chOff x="0" y="0"/>
          <a:chExt cx="0" cy="0"/>
        </a:xfrm>
      </p:grpSpPr>
      <p:sp>
        <p:nvSpPr>
          <p:cNvPr id="246" name="Google Shape;246;gb03125887f_0_275"/>
          <p:cNvSpPr txBox="1"/>
          <p:nvPr>
            <p:ph idx="1" type="subTitle"/>
          </p:nvPr>
        </p:nvSpPr>
        <p:spPr>
          <a:xfrm flipH="1">
            <a:off x="3276600" y="3695902"/>
            <a:ext cx="25908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47" name="Google Shape;247;gb03125887f_0_275"/>
          <p:cNvSpPr txBox="1"/>
          <p:nvPr>
            <p:ph hasCustomPrompt="1" type="title"/>
          </p:nvPr>
        </p:nvSpPr>
        <p:spPr>
          <a:xfrm flipH="1">
            <a:off x="1304250" y="1310498"/>
            <a:ext cx="65355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7200"/>
              <a:buNone/>
              <a:defRPr sz="7000"/>
            </a:lvl1pPr>
            <a:lvl2pPr lvl="1"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248" name="Shape 248"/>
        <p:cNvGrpSpPr/>
        <p:nvPr/>
      </p:nvGrpSpPr>
      <p:grpSpPr>
        <a:xfrm>
          <a:off x="0" y="0"/>
          <a:ext cx="0" cy="0"/>
          <a:chOff x="0" y="0"/>
          <a:chExt cx="0" cy="0"/>
        </a:xfrm>
      </p:grpSpPr>
      <p:sp>
        <p:nvSpPr>
          <p:cNvPr id="249" name="Google Shape;249;gb03125887f_0_278"/>
          <p:cNvSpPr txBox="1"/>
          <p:nvPr>
            <p:ph type="ctrTitle"/>
          </p:nvPr>
        </p:nvSpPr>
        <p:spPr>
          <a:xfrm>
            <a:off x="2260263" y="1841694"/>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8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50" name="Google Shape;250;gb03125887f_0_278"/>
          <p:cNvSpPr txBox="1"/>
          <p:nvPr>
            <p:ph idx="1" type="subTitle"/>
          </p:nvPr>
        </p:nvSpPr>
        <p:spPr>
          <a:xfrm>
            <a:off x="2261348" y="2276275"/>
            <a:ext cx="2272500" cy="81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2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51" name="Google Shape;251;gb03125887f_0_278"/>
          <p:cNvSpPr txBox="1"/>
          <p:nvPr>
            <p:ph idx="2" type="ctrTitle"/>
          </p:nvPr>
        </p:nvSpPr>
        <p:spPr>
          <a:xfrm>
            <a:off x="5410429" y="1841694"/>
            <a:ext cx="190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400"/>
              <a:buNone/>
              <a:defRPr sz="1800"/>
            </a:lvl1pPr>
            <a:lvl2pPr lvl="1" rtl="0" algn="ctr">
              <a:lnSpc>
                <a:spcPct val="100000"/>
              </a:lnSpc>
              <a:spcBef>
                <a:spcPts val="0"/>
              </a:spcBef>
              <a:spcAft>
                <a:spcPts val="0"/>
              </a:spcAft>
              <a:buClr>
                <a:srgbClr val="434343"/>
              </a:buClr>
              <a:buSzPts val="1400"/>
              <a:buNone/>
              <a:defRPr sz="1400">
                <a:solidFill>
                  <a:srgbClr val="434343"/>
                </a:solidFill>
              </a:defRPr>
            </a:lvl2pPr>
            <a:lvl3pPr lvl="2" rtl="0" algn="ctr">
              <a:lnSpc>
                <a:spcPct val="100000"/>
              </a:lnSpc>
              <a:spcBef>
                <a:spcPts val="0"/>
              </a:spcBef>
              <a:spcAft>
                <a:spcPts val="0"/>
              </a:spcAft>
              <a:buClr>
                <a:srgbClr val="434343"/>
              </a:buClr>
              <a:buSzPts val="1400"/>
              <a:buNone/>
              <a:defRPr sz="1400">
                <a:solidFill>
                  <a:srgbClr val="434343"/>
                </a:solidFill>
              </a:defRPr>
            </a:lvl3pPr>
            <a:lvl4pPr lvl="3" rtl="0" algn="ctr">
              <a:lnSpc>
                <a:spcPct val="100000"/>
              </a:lnSpc>
              <a:spcBef>
                <a:spcPts val="0"/>
              </a:spcBef>
              <a:spcAft>
                <a:spcPts val="0"/>
              </a:spcAft>
              <a:buClr>
                <a:srgbClr val="434343"/>
              </a:buClr>
              <a:buSzPts val="1400"/>
              <a:buNone/>
              <a:defRPr sz="1400">
                <a:solidFill>
                  <a:srgbClr val="434343"/>
                </a:solidFill>
              </a:defRPr>
            </a:lvl4pPr>
            <a:lvl5pPr lvl="4" rtl="0" algn="ctr">
              <a:lnSpc>
                <a:spcPct val="100000"/>
              </a:lnSpc>
              <a:spcBef>
                <a:spcPts val="0"/>
              </a:spcBef>
              <a:spcAft>
                <a:spcPts val="0"/>
              </a:spcAft>
              <a:buClr>
                <a:srgbClr val="434343"/>
              </a:buClr>
              <a:buSzPts val="1400"/>
              <a:buNone/>
              <a:defRPr sz="1400">
                <a:solidFill>
                  <a:srgbClr val="434343"/>
                </a:solidFill>
              </a:defRPr>
            </a:lvl5pPr>
            <a:lvl6pPr lvl="5" rtl="0" algn="ctr">
              <a:lnSpc>
                <a:spcPct val="100000"/>
              </a:lnSpc>
              <a:spcBef>
                <a:spcPts val="0"/>
              </a:spcBef>
              <a:spcAft>
                <a:spcPts val="0"/>
              </a:spcAft>
              <a:buClr>
                <a:srgbClr val="434343"/>
              </a:buClr>
              <a:buSzPts val="1400"/>
              <a:buNone/>
              <a:defRPr sz="1400">
                <a:solidFill>
                  <a:srgbClr val="434343"/>
                </a:solidFill>
              </a:defRPr>
            </a:lvl6pPr>
            <a:lvl7pPr lvl="6" rtl="0" algn="ctr">
              <a:lnSpc>
                <a:spcPct val="100000"/>
              </a:lnSpc>
              <a:spcBef>
                <a:spcPts val="0"/>
              </a:spcBef>
              <a:spcAft>
                <a:spcPts val="0"/>
              </a:spcAft>
              <a:buClr>
                <a:srgbClr val="434343"/>
              </a:buClr>
              <a:buSzPts val="1400"/>
              <a:buNone/>
              <a:defRPr sz="1400">
                <a:solidFill>
                  <a:srgbClr val="434343"/>
                </a:solidFill>
              </a:defRPr>
            </a:lvl7pPr>
            <a:lvl8pPr lvl="7" rtl="0" algn="ctr">
              <a:lnSpc>
                <a:spcPct val="100000"/>
              </a:lnSpc>
              <a:spcBef>
                <a:spcPts val="0"/>
              </a:spcBef>
              <a:spcAft>
                <a:spcPts val="0"/>
              </a:spcAft>
              <a:buClr>
                <a:srgbClr val="434343"/>
              </a:buClr>
              <a:buSzPts val="1400"/>
              <a:buNone/>
              <a:defRPr sz="1400">
                <a:solidFill>
                  <a:srgbClr val="434343"/>
                </a:solidFill>
              </a:defRPr>
            </a:lvl8pPr>
            <a:lvl9pPr lvl="8" rtl="0" algn="ctr">
              <a:lnSpc>
                <a:spcPct val="100000"/>
              </a:lnSpc>
              <a:spcBef>
                <a:spcPts val="0"/>
              </a:spcBef>
              <a:spcAft>
                <a:spcPts val="0"/>
              </a:spcAft>
              <a:buClr>
                <a:srgbClr val="434343"/>
              </a:buClr>
              <a:buSzPts val="1400"/>
              <a:buNone/>
              <a:defRPr sz="1400">
                <a:solidFill>
                  <a:srgbClr val="434343"/>
                </a:solidFill>
              </a:defRPr>
            </a:lvl9pPr>
          </a:lstStyle>
          <a:p/>
        </p:txBody>
      </p:sp>
      <p:sp>
        <p:nvSpPr>
          <p:cNvPr id="252" name="Google Shape;252;gb03125887f_0_278"/>
          <p:cNvSpPr txBox="1"/>
          <p:nvPr>
            <p:ph idx="3" type="subTitle"/>
          </p:nvPr>
        </p:nvSpPr>
        <p:spPr>
          <a:xfrm>
            <a:off x="5411498" y="2276275"/>
            <a:ext cx="2214300" cy="81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1200"/>
              <a:buNone/>
              <a:defRPr sz="1200"/>
            </a:lvl1pPr>
            <a:lvl2pPr lvl="1" rtl="0" algn="ctr">
              <a:lnSpc>
                <a:spcPct val="100000"/>
              </a:lnSpc>
              <a:spcBef>
                <a:spcPts val="0"/>
              </a:spcBef>
              <a:spcAft>
                <a:spcPts val="0"/>
              </a:spcAft>
              <a:buClr>
                <a:srgbClr val="434343"/>
              </a:buClr>
              <a:buSzPts val="1200"/>
              <a:buNone/>
              <a:defRPr sz="1200">
                <a:solidFill>
                  <a:srgbClr val="434343"/>
                </a:solidFill>
              </a:defRPr>
            </a:lvl2pPr>
            <a:lvl3pPr lvl="2" rtl="0" algn="ctr">
              <a:lnSpc>
                <a:spcPct val="100000"/>
              </a:lnSpc>
              <a:spcBef>
                <a:spcPts val="0"/>
              </a:spcBef>
              <a:spcAft>
                <a:spcPts val="0"/>
              </a:spcAft>
              <a:buClr>
                <a:srgbClr val="434343"/>
              </a:buClr>
              <a:buSzPts val="1200"/>
              <a:buNone/>
              <a:defRPr sz="1200">
                <a:solidFill>
                  <a:srgbClr val="434343"/>
                </a:solidFill>
              </a:defRPr>
            </a:lvl3pPr>
            <a:lvl4pPr lvl="3" rtl="0" algn="ctr">
              <a:lnSpc>
                <a:spcPct val="100000"/>
              </a:lnSpc>
              <a:spcBef>
                <a:spcPts val="0"/>
              </a:spcBef>
              <a:spcAft>
                <a:spcPts val="0"/>
              </a:spcAft>
              <a:buClr>
                <a:srgbClr val="434343"/>
              </a:buClr>
              <a:buSzPts val="1200"/>
              <a:buNone/>
              <a:defRPr sz="1200">
                <a:solidFill>
                  <a:srgbClr val="434343"/>
                </a:solidFill>
              </a:defRPr>
            </a:lvl4pPr>
            <a:lvl5pPr lvl="4" rtl="0" algn="ctr">
              <a:lnSpc>
                <a:spcPct val="100000"/>
              </a:lnSpc>
              <a:spcBef>
                <a:spcPts val="0"/>
              </a:spcBef>
              <a:spcAft>
                <a:spcPts val="0"/>
              </a:spcAft>
              <a:buClr>
                <a:srgbClr val="434343"/>
              </a:buClr>
              <a:buSzPts val="1200"/>
              <a:buNone/>
              <a:defRPr sz="1200">
                <a:solidFill>
                  <a:srgbClr val="434343"/>
                </a:solidFill>
              </a:defRPr>
            </a:lvl5pPr>
            <a:lvl6pPr lvl="5" rtl="0" algn="ctr">
              <a:lnSpc>
                <a:spcPct val="100000"/>
              </a:lnSpc>
              <a:spcBef>
                <a:spcPts val="0"/>
              </a:spcBef>
              <a:spcAft>
                <a:spcPts val="0"/>
              </a:spcAft>
              <a:buClr>
                <a:srgbClr val="434343"/>
              </a:buClr>
              <a:buSzPts val="1200"/>
              <a:buNone/>
              <a:defRPr sz="1200">
                <a:solidFill>
                  <a:srgbClr val="434343"/>
                </a:solidFill>
              </a:defRPr>
            </a:lvl6pPr>
            <a:lvl7pPr lvl="6" rtl="0" algn="ctr">
              <a:lnSpc>
                <a:spcPct val="100000"/>
              </a:lnSpc>
              <a:spcBef>
                <a:spcPts val="0"/>
              </a:spcBef>
              <a:spcAft>
                <a:spcPts val="0"/>
              </a:spcAft>
              <a:buClr>
                <a:srgbClr val="434343"/>
              </a:buClr>
              <a:buSzPts val="1200"/>
              <a:buNone/>
              <a:defRPr sz="1200">
                <a:solidFill>
                  <a:srgbClr val="434343"/>
                </a:solidFill>
              </a:defRPr>
            </a:lvl7pPr>
            <a:lvl8pPr lvl="7" rtl="0" algn="ctr">
              <a:lnSpc>
                <a:spcPct val="100000"/>
              </a:lnSpc>
              <a:spcBef>
                <a:spcPts val="0"/>
              </a:spcBef>
              <a:spcAft>
                <a:spcPts val="0"/>
              </a:spcAft>
              <a:buClr>
                <a:srgbClr val="434343"/>
              </a:buClr>
              <a:buSzPts val="1200"/>
              <a:buNone/>
              <a:defRPr sz="1200">
                <a:solidFill>
                  <a:srgbClr val="434343"/>
                </a:solidFill>
              </a:defRPr>
            </a:lvl8pPr>
            <a:lvl9pPr lvl="8" rtl="0" algn="ctr">
              <a:lnSpc>
                <a:spcPct val="100000"/>
              </a:lnSpc>
              <a:spcBef>
                <a:spcPts val="0"/>
              </a:spcBef>
              <a:spcAft>
                <a:spcPts val="0"/>
              </a:spcAft>
              <a:buClr>
                <a:srgbClr val="434343"/>
              </a:buClr>
              <a:buSzPts val="1200"/>
              <a:buNone/>
              <a:defRPr sz="1200">
                <a:solidFill>
                  <a:srgbClr val="434343"/>
                </a:solidFill>
              </a:defRPr>
            </a:lvl9pPr>
          </a:lstStyle>
          <a:p/>
        </p:txBody>
      </p:sp>
      <p:sp>
        <p:nvSpPr>
          <p:cNvPr id="253" name="Google Shape;253;gb03125887f_0_278"/>
          <p:cNvSpPr txBox="1"/>
          <p:nvPr>
            <p:ph idx="4"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
    <p:spTree>
      <p:nvGrpSpPr>
        <p:cNvPr id="254" name="Shape 254"/>
        <p:cNvGrpSpPr/>
        <p:nvPr/>
      </p:nvGrpSpPr>
      <p:grpSpPr>
        <a:xfrm>
          <a:off x="0" y="0"/>
          <a:ext cx="0" cy="0"/>
          <a:chOff x="0" y="0"/>
          <a:chExt cx="0" cy="0"/>
        </a:xfrm>
      </p:grpSpPr>
      <p:sp>
        <p:nvSpPr>
          <p:cNvPr id="255" name="Google Shape;255;gb03125887f_0_284"/>
          <p:cNvSpPr txBox="1"/>
          <p:nvPr>
            <p:ph idx="1" type="subTitle"/>
          </p:nvPr>
        </p:nvSpPr>
        <p:spPr>
          <a:xfrm>
            <a:off x="1166275" y="2607121"/>
            <a:ext cx="27909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56" name="Google Shape;256;gb03125887f_0_284"/>
          <p:cNvSpPr txBox="1"/>
          <p:nvPr>
            <p:ph type="title"/>
          </p:nvPr>
        </p:nvSpPr>
        <p:spPr>
          <a:xfrm>
            <a:off x="1166275" y="2323908"/>
            <a:ext cx="27909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3600"/>
            </a:lvl1pPr>
            <a:lvl2pPr lvl="1"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257" name="Google Shape;257;gb03125887f_0_284"/>
          <p:cNvSpPr txBox="1"/>
          <p:nvPr>
            <p:ph idx="2" type="subTitle"/>
          </p:nvPr>
        </p:nvSpPr>
        <p:spPr>
          <a:xfrm>
            <a:off x="5257210" y="1672675"/>
            <a:ext cx="25782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58" name="Google Shape;258;gb03125887f_0_284"/>
          <p:cNvSpPr txBox="1"/>
          <p:nvPr>
            <p:ph idx="3" type="title"/>
          </p:nvPr>
        </p:nvSpPr>
        <p:spPr>
          <a:xfrm>
            <a:off x="4939985" y="1223825"/>
            <a:ext cx="32127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3600"/>
            </a:lvl1pPr>
            <a:lvl2pPr lvl="1"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259" name="Google Shape;259;gb03125887f_0_284"/>
          <p:cNvSpPr txBox="1"/>
          <p:nvPr>
            <p:ph idx="4" type="subTitle"/>
          </p:nvPr>
        </p:nvSpPr>
        <p:spPr>
          <a:xfrm>
            <a:off x="5266082" y="3568065"/>
            <a:ext cx="2790900" cy="670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260" name="Google Shape;260;gb03125887f_0_284"/>
          <p:cNvSpPr txBox="1"/>
          <p:nvPr>
            <p:ph idx="5" type="title"/>
          </p:nvPr>
        </p:nvSpPr>
        <p:spPr>
          <a:xfrm>
            <a:off x="4992429" y="3298250"/>
            <a:ext cx="32127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6000"/>
              <a:buNone/>
              <a:defRPr sz="3600"/>
            </a:lvl1pPr>
            <a:lvl2pPr lvl="1"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lnSpc>
                <a:spcPct val="100000"/>
              </a:lnSpc>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31" name="Shape 31"/>
        <p:cNvGrpSpPr/>
        <p:nvPr/>
      </p:nvGrpSpPr>
      <p:grpSpPr>
        <a:xfrm>
          <a:off x="0" y="0"/>
          <a:ext cx="0" cy="0"/>
          <a:chOff x="0" y="0"/>
          <a:chExt cx="0" cy="0"/>
        </a:xfrm>
      </p:grpSpPr>
      <p:sp>
        <p:nvSpPr>
          <p:cNvPr id="32" name="Google Shape;32;p59"/>
          <p:cNvSpPr txBox="1"/>
          <p:nvPr>
            <p:ph type="ctrTitle"/>
          </p:nvPr>
        </p:nvSpPr>
        <p:spPr>
          <a:xfrm flipH="1">
            <a:off x="3989675" y="3032150"/>
            <a:ext cx="3069600" cy="46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atin typeface="Work Sans"/>
                <a:ea typeface="Work Sans"/>
                <a:cs typeface="Work Sans"/>
                <a:sym typeface="Work Sans"/>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3" name="Google Shape;33;p59"/>
          <p:cNvSpPr txBox="1"/>
          <p:nvPr>
            <p:ph idx="1" type="subTitle"/>
          </p:nvPr>
        </p:nvSpPr>
        <p:spPr>
          <a:xfrm flipH="1">
            <a:off x="3989675" y="1700925"/>
            <a:ext cx="3382800" cy="133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atin typeface="Varela Round"/>
                <a:ea typeface="Varela Round"/>
                <a:cs typeface="Varela Round"/>
                <a:sym typeface="Varela Round"/>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p:cSld name="CUSTOM_5">
    <p:spTree>
      <p:nvGrpSpPr>
        <p:cNvPr id="261" name="Shape 261"/>
        <p:cNvGrpSpPr/>
        <p:nvPr/>
      </p:nvGrpSpPr>
      <p:grpSpPr>
        <a:xfrm>
          <a:off x="0" y="0"/>
          <a:ext cx="0" cy="0"/>
          <a:chOff x="0" y="0"/>
          <a:chExt cx="0" cy="0"/>
        </a:xfrm>
      </p:grpSpPr>
      <p:sp>
        <p:nvSpPr>
          <p:cNvPr id="262" name="Google Shape;262;gb03125887f_0_291"/>
          <p:cNvSpPr txBox="1"/>
          <p:nvPr>
            <p:ph idx="1" type="subTitle"/>
          </p:nvPr>
        </p:nvSpPr>
        <p:spPr>
          <a:xfrm flipH="1">
            <a:off x="6444175" y="2909665"/>
            <a:ext cx="2121600" cy="1107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
              <a:buNone/>
              <a:defRPr sz="14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63" name="Google Shape;263;gb03125887f_0_291"/>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CUSTOM_6">
    <p:spTree>
      <p:nvGrpSpPr>
        <p:cNvPr id="264" name="Shape 264"/>
        <p:cNvGrpSpPr/>
        <p:nvPr/>
      </p:nvGrpSpPr>
      <p:grpSpPr>
        <a:xfrm>
          <a:off x="0" y="0"/>
          <a:ext cx="0" cy="0"/>
          <a:chOff x="0" y="0"/>
          <a:chExt cx="0" cy="0"/>
        </a:xfrm>
      </p:grpSpPr>
      <p:sp>
        <p:nvSpPr>
          <p:cNvPr id="265" name="Google Shape;265;gb03125887f_0_294"/>
          <p:cNvSpPr txBox="1"/>
          <p:nvPr>
            <p:ph idx="1" type="subTitle"/>
          </p:nvPr>
        </p:nvSpPr>
        <p:spPr>
          <a:xfrm>
            <a:off x="1865207" y="1417571"/>
            <a:ext cx="1839300" cy="11076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l">
              <a:lnSpc>
                <a:spcPct val="100000"/>
              </a:lnSpc>
              <a:spcBef>
                <a:spcPts val="0"/>
              </a:spcBef>
              <a:spcAft>
                <a:spcPts val="0"/>
              </a:spcAft>
              <a:buSzPts val="1200"/>
              <a:buNone/>
              <a:defRPr/>
            </a:lvl2pPr>
            <a:lvl3pPr lvl="2" rtl="0" algn="l">
              <a:lnSpc>
                <a:spcPct val="100000"/>
              </a:lnSpc>
              <a:spcBef>
                <a:spcPts val="0"/>
              </a:spcBef>
              <a:spcAft>
                <a:spcPts val="0"/>
              </a:spcAft>
              <a:buSzPts val="1200"/>
              <a:buNone/>
              <a:defRPr/>
            </a:lvl3pPr>
            <a:lvl4pPr lvl="3" rtl="0" algn="l">
              <a:lnSpc>
                <a:spcPct val="100000"/>
              </a:lnSpc>
              <a:spcBef>
                <a:spcPts val="0"/>
              </a:spcBef>
              <a:spcAft>
                <a:spcPts val="0"/>
              </a:spcAft>
              <a:buSzPts val="1200"/>
              <a:buNone/>
              <a:defRPr/>
            </a:lvl4pPr>
            <a:lvl5pPr lvl="4" rtl="0" algn="l">
              <a:lnSpc>
                <a:spcPct val="100000"/>
              </a:lnSpc>
              <a:spcBef>
                <a:spcPts val="0"/>
              </a:spcBef>
              <a:spcAft>
                <a:spcPts val="0"/>
              </a:spcAft>
              <a:buSzPts val="1200"/>
              <a:buNone/>
              <a:defRPr/>
            </a:lvl5pPr>
            <a:lvl6pPr lvl="5" rtl="0" algn="l">
              <a:lnSpc>
                <a:spcPct val="100000"/>
              </a:lnSpc>
              <a:spcBef>
                <a:spcPts val="0"/>
              </a:spcBef>
              <a:spcAft>
                <a:spcPts val="0"/>
              </a:spcAft>
              <a:buSzPts val="1200"/>
              <a:buNone/>
              <a:defRPr/>
            </a:lvl6pPr>
            <a:lvl7pPr lvl="6" rtl="0" algn="l">
              <a:lnSpc>
                <a:spcPct val="100000"/>
              </a:lnSpc>
              <a:spcBef>
                <a:spcPts val="0"/>
              </a:spcBef>
              <a:spcAft>
                <a:spcPts val="0"/>
              </a:spcAft>
              <a:buSzPts val="1200"/>
              <a:buNone/>
              <a:defRPr/>
            </a:lvl7pPr>
            <a:lvl8pPr lvl="7" rtl="0" algn="l">
              <a:lnSpc>
                <a:spcPct val="100000"/>
              </a:lnSpc>
              <a:spcBef>
                <a:spcPts val="0"/>
              </a:spcBef>
              <a:spcAft>
                <a:spcPts val="0"/>
              </a:spcAft>
              <a:buSzPts val="1200"/>
              <a:buNone/>
              <a:defRPr/>
            </a:lvl8pPr>
            <a:lvl9pPr lvl="8" rtl="0" algn="l">
              <a:lnSpc>
                <a:spcPct val="100000"/>
              </a:lnSpc>
              <a:spcBef>
                <a:spcPts val="0"/>
              </a:spcBef>
              <a:spcAft>
                <a:spcPts val="0"/>
              </a:spcAft>
              <a:buSzPts val="1200"/>
              <a:buNone/>
              <a:defRPr/>
            </a:lvl9pPr>
          </a:lstStyle>
          <a:p/>
        </p:txBody>
      </p:sp>
      <p:sp>
        <p:nvSpPr>
          <p:cNvPr id="266" name="Google Shape;266;gb03125887f_0_294"/>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267" name="Shape 267"/>
        <p:cNvGrpSpPr/>
        <p:nvPr/>
      </p:nvGrpSpPr>
      <p:grpSpPr>
        <a:xfrm>
          <a:off x="0" y="0"/>
          <a:ext cx="0" cy="0"/>
          <a:chOff x="0" y="0"/>
          <a:chExt cx="0" cy="0"/>
        </a:xfrm>
      </p:grpSpPr>
      <p:sp>
        <p:nvSpPr>
          <p:cNvPr id="268" name="Google Shape;268;gb03125887f_0_297"/>
          <p:cNvSpPr txBox="1"/>
          <p:nvPr>
            <p:ph type="ctrTitle"/>
          </p:nvPr>
        </p:nvSpPr>
        <p:spPr>
          <a:xfrm flipH="1">
            <a:off x="1954550" y="1315651"/>
            <a:ext cx="16503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9" name="Google Shape;269;gb03125887f_0_297"/>
          <p:cNvSpPr txBox="1"/>
          <p:nvPr>
            <p:ph idx="1" type="subTitle"/>
          </p:nvPr>
        </p:nvSpPr>
        <p:spPr>
          <a:xfrm flipH="1">
            <a:off x="1954545" y="3316109"/>
            <a:ext cx="1650300" cy="63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0" name="Google Shape;270;gb03125887f_0_297"/>
          <p:cNvSpPr txBox="1"/>
          <p:nvPr>
            <p:ph idx="2" type="ctrTitle"/>
          </p:nvPr>
        </p:nvSpPr>
        <p:spPr>
          <a:xfrm flipH="1">
            <a:off x="4151575" y="1315651"/>
            <a:ext cx="16503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1" name="Google Shape;271;gb03125887f_0_297"/>
          <p:cNvSpPr txBox="1"/>
          <p:nvPr>
            <p:ph idx="3" type="subTitle"/>
          </p:nvPr>
        </p:nvSpPr>
        <p:spPr>
          <a:xfrm flipH="1">
            <a:off x="4274425" y="3316109"/>
            <a:ext cx="1404600" cy="63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72" name="Google Shape;272;gb03125887f_0_297"/>
          <p:cNvSpPr txBox="1"/>
          <p:nvPr>
            <p:ph idx="4" type="title"/>
          </p:nvPr>
        </p:nvSpPr>
        <p:spPr>
          <a:xfrm rot="-5400000">
            <a:off x="-1023205"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
        <p:nvSpPr>
          <p:cNvPr id="273" name="Google Shape;273;gb03125887f_0_297"/>
          <p:cNvSpPr txBox="1"/>
          <p:nvPr>
            <p:ph idx="5" type="ctrTitle"/>
          </p:nvPr>
        </p:nvSpPr>
        <p:spPr>
          <a:xfrm flipH="1">
            <a:off x="6348600" y="1315651"/>
            <a:ext cx="16503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gb03125887f_0_297"/>
          <p:cNvSpPr txBox="1"/>
          <p:nvPr>
            <p:ph idx="6" type="subTitle"/>
          </p:nvPr>
        </p:nvSpPr>
        <p:spPr>
          <a:xfrm flipH="1">
            <a:off x="6471450" y="3316109"/>
            <a:ext cx="1404600" cy="63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5" name="Shape 275"/>
        <p:cNvGrpSpPr/>
        <p:nvPr/>
      </p:nvGrpSpPr>
      <p:grpSpPr>
        <a:xfrm>
          <a:off x="0" y="0"/>
          <a:ext cx="0" cy="0"/>
          <a:chOff x="0" y="0"/>
          <a:chExt cx="0" cy="0"/>
        </a:xfrm>
      </p:grpSpPr>
      <p:sp>
        <p:nvSpPr>
          <p:cNvPr id="276" name="Google Shape;276;gb03125887f_0_305"/>
          <p:cNvSpPr txBox="1"/>
          <p:nvPr>
            <p:ph type="title"/>
          </p:nvPr>
        </p:nvSpPr>
        <p:spPr>
          <a:xfrm>
            <a:off x="4291122" y="441325"/>
            <a:ext cx="4045200" cy="14823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4200"/>
              <a:buNone/>
              <a:defRPr sz="60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77" name="Google Shape;277;gb03125887f_0_305"/>
          <p:cNvSpPr txBox="1"/>
          <p:nvPr>
            <p:ph idx="1" type="subTitle"/>
          </p:nvPr>
        </p:nvSpPr>
        <p:spPr>
          <a:xfrm>
            <a:off x="5714999" y="2109700"/>
            <a:ext cx="2621400" cy="12351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gb03125887f_0_305"/>
          <p:cNvSpPr txBox="1"/>
          <p:nvPr/>
        </p:nvSpPr>
        <p:spPr>
          <a:xfrm>
            <a:off x="620474" y="3818048"/>
            <a:ext cx="3350700" cy="93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Work Sans"/>
                <a:ea typeface="Work Sans"/>
                <a:cs typeface="Work Sans"/>
                <a:sym typeface="Work Sans"/>
              </a:rPr>
              <a:t>CREDITS: This presentation template was created by </a:t>
            </a:r>
            <a:r>
              <a:rPr b="0" i="0" lang="en" sz="1000" u="none" cap="none" strike="noStrike">
                <a:solidFill>
                  <a:schemeClr val="lt1"/>
                </a:solidFill>
                <a:uFill>
                  <a:noFill/>
                </a:uFill>
                <a:latin typeface="Work Sans"/>
                <a:ea typeface="Work Sans"/>
                <a:cs typeface="Work Sans"/>
                <a:sym typeface="Work Sans"/>
                <a:hlinkClick r:id="rId2">
                  <a:extLst>
                    <a:ext uri="{A12FA001-AC4F-418D-AE19-62706E023703}">
                      <ahyp:hlinkClr val="tx"/>
                    </a:ext>
                  </a:extLst>
                </a:hlinkClick>
              </a:rPr>
              <a:t>Slidesgo</a:t>
            </a:r>
            <a:r>
              <a:rPr b="0" i="0" lang="en" sz="1000" u="none" cap="none" strike="noStrike">
                <a:solidFill>
                  <a:schemeClr val="lt1"/>
                </a:solidFill>
                <a:latin typeface="Work Sans"/>
                <a:ea typeface="Work Sans"/>
                <a:cs typeface="Work Sans"/>
                <a:sym typeface="Work Sans"/>
              </a:rPr>
              <a:t>, including icons by </a:t>
            </a:r>
            <a:r>
              <a:rPr b="0" i="0" lang="en" sz="1000" u="none" cap="none" strike="noStrike">
                <a:solidFill>
                  <a:schemeClr val="lt1"/>
                </a:solidFill>
                <a:uFill>
                  <a:noFill/>
                </a:uFill>
                <a:latin typeface="Work Sans"/>
                <a:ea typeface="Work Sans"/>
                <a:cs typeface="Work Sans"/>
                <a:sym typeface="Work Sans"/>
                <a:hlinkClick r:id="rId3">
                  <a:extLst>
                    <a:ext uri="{A12FA001-AC4F-418D-AE19-62706E023703}">
                      <ahyp:hlinkClr val="tx"/>
                    </a:ext>
                  </a:extLst>
                </a:hlinkClick>
              </a:rPr>
              <a:t>Flaticon</a:t>
            </a:r>
            <a:r>
              <a:rPr b="0" i="0" lang="en" sz="1000" u="none" cap="none" strike="noStrike">
                <a:solidFill>
                  <a:schemeClr val="lt1"/>
                </a:solidFill>
                <a:latin typeface="Work Sans"/>
                <a:ea typeface="Work Sans"/>
                <a:cs typeface="Work Sans"/>
                <a:sym typeface="Work Sans"/>
              </a:rPr>
              <a:t>, and infographics &amp; images by </a:t>
            </a:r>
            <a:r>
              <a:rPr b="0" i="0" lang="en" sz="1000" u="none" cap="none" strike="noStrike">
                <a:solidFill>
                  <a:schemeClr val="lt1"/>
                </a:solidFill>
                <a:uFill>
                  <a:noFill/>
                </a:uFill>
                <a:latin typeface="Work Sans"/>
                <a:ea typeface="Work Sans"/>
                <a:cs typeface="Work Sans"/>
                <a:sym typeface="Work Sans"/>
                <a:hlinkClick r:id="rId4">
                  <a:extLst>
                    <a:ext uri="{A12FA001-AC4F-418D-AE19-62706E023703}">
                      <ahyp:hlinkClr val="tx"/>
                    </a:ext>
                  </a:extLst>
                </a:hlinkClick>
              </a:rPr>
              <a:t>Freepik</a:t>
            </a:r>
            <a:endParaRPr b="0" i="0" sz="1400" u="none" cap="none" strike="noStrike">
              <a:solidFill>
                <a:schemeClr val="lt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Work Sans"/>
              <a:ea typeface="Work Sans"/>
              <a:cs typeface="Work Sans"/>
              <a:sym typeface="Work Sans"/>
            </a:endParaRPr>
          </a:p>
          <a:p>
            <a:pPr indent="0" lvl="0" marL="0" marR="0" rtl="0" algn="l">
              <a:lnSpc>
                <a:spcPct val="115000"/>
              </a:lnSpc>
              <a:spcBef>
                <a:spcPts val="300"/>
              </a:spcBef>
              <a:spcAft>
                <a:spcPts val="0"/>
              </a:spcAft>
              <a:buClr>
                <a:srgbClr val="000000"/>
              </a:buClr>
              <a:buSzPts val="1000"/>
              <a:buFont typeface="Arial"/>
              <a:buNone/>
            </a:pPr>
            <a:r>
              <a:t/>
            </a:r>
            <a:endParaRPr b="0" i="0" sz="1000" u="none" cap="none" strike="noStrike">
              <a:solidFill>
                <a:schemeClr val="lt1"/>
              </a:solidFill>
              <a:latin typeface="Work Sans"/>
              <a:ea typeface="Work Sans"/>
              <a:cs typeface="Work Sans"/>
              <a:sym typeface="Work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279" name="Shape 279"/>
        <p:cNvGrpSpPr/>
        <p:nvPr/>
      </p:nvGrpSpPr>
      <p:grpSpPr>
        <a:xfrm>
          <a:off x="0" y="0"/>
          <a:ext cx="0" cy="0"/>
          <a:chOff x="0" y="0"/>
          <a:chExt cx="0" cy="0"/>
        </a:xfrm>
      </p:grpSpPr>
      <p:sp>
        <p:nvSpPr>
          <p:cNvPr id="280" name="Google Shape;280;gb03125887f_0_309"/>
          <p:cNvSpPr txBox="1"/>
          <p:nvPr>
            <p:ph idx="1" type="body"/>
          </p:nvPr>
        </p:nvSpPr>
        <p:spPr>
          <a:xfrm>
            <a:off x="1630050" y="600875"/>
            <a:ext cx="3624600" cy="4075800"/>
          </a:xfrm>
          <a:prstGeom prst="rect">
            <a:avLst/>
          </a:prstGeom>
          <a:noFill/>
          <a:ln>
            <a:noFill/>
          </a:ln>
        </p:spPr>
        <p:txBody>
          <a:bodyPr anchorCtr="0" anchor="ctr" bIns="91425" lIns="91425" spcFirstLastPara="1" rIns="91425" wrap="square" tIns="91425">
            <a:noAutofit/>
          </a:bodyPr>
          <a:lstStyle>
            <a:lvl1pPr indent="-298450" lvl="0" marL="457200" rtl="0" algn="l">
              <a:lnSpc>
                <a:spcPct val="115000"/>
              </a:lnSpc>
              <a:spcBef>
                <a:spcPts val="0"/>
              </a:spcBef>
              <a:spcAft>
                <a:spcPts val="0"/>
              </a:spcAft>
              <a:buSzPts val="1100"/>
              <a:buFont typeface="Lato"/>
              <a:buChar char="●"/>
              <a:defRPr/>
            </a:lvl1pPr>
            <a:lvl2pPr indent="-304800" lvl="1" marL="914400" rtl="0" algn="l">
              <a:lnSpc>
                <a:spcPct val="115000"/>
              </a:lnSpc>
              <a:spcBef>
                <a:spcPts val="0"/>
              </a:spcBef>
              <a:spcAft>
                <a:spcPts val="0"/>
              </a:spcAft>
              <a:buSzPts val="1200"/>
              <a:buFont typeface="Roboto Condensed Light"/>
              <a:buChar char="○"/>
              <a:defRPr/>
            </a:lvl2pPr>
            <a:lvl3pPr indent="-304800" lvl="2" marL="1371600" rtl="0" algn="l">
              <a:lnSpc>
                <a:spcPct val="115000"/>
              </a:lnSpc>
              <a:spcBef>
                <a:spcPts val="1600"/>
              </a:spcBef>
              <a:spcAft>
                <a:spcPts val="0"/>
              </a:spcAft>
              <a:buSzPts val="1200"/>
              <a:buFont typeface="Roboto Condensed Light"/>
              <a:buChar char="■"/>
              <a:defRPr/>
            </a:lvl3pPr>
            <a:lvl4pPr indent="-304800" lvl="3" marL="1828800" rtl="0" algn="l">
              <a:lnSpc>
                <a:spcPct val="115000"/>
              </a:lnSpc>
              <a:spcBef>
                <a:spcPts val="1600"/>
              </a:spcBef>
              <a:spcAft>
                <a:spcPts val="0"/>
              </a:spcAft>
              <a:buSzPts val="1200"/>
              <a:buFont typeface="Roboto Condensed Light"/>
              <a:buChar char="●"/>
              <a:defRPr/>
            </a:lvl4pPr>
            <a:lvl5pPr indent="-304800" lvl="4" marL="2286000" rtl="0" algn="l">
              <a:lnSpc>
                <a:spcPct val="115000"/>
              </a:lnSpc>
              <a:spcBef>
                <a:spcPts val="1600"/>
              </a:spcBef>
              <a:spcAft>
                <a:spcPts val="0"/>
              </a:spcAft>
              <a:buSzPts val="1200"/>
              <a:buFont typeface="Roboto Condensed Light"/>
              <a:buChar char="○"/>
              <a:defRPr/>
            </a:lvl5pPr>
            <a:lvl6pPr indent="-304800" lvl="5" marL="2743200" rtl="0" algn="l">
              <a:lnSpc>
                <a:spcPct val="115000"/>
              </a:lnSpc>
              <a:spcBef>
                <a:spcPts val="1600"/>
              </a:spcBef>
              <a:spcAft>
                <a:spcPts val="0"/>
              </a:spcAft>
              <a:buSzPts val="1200"/>
              <a:buFont typeface="Roboto Condensed Light"/>
              <a:buChar char="■"/>
              <a:defRPr/>
            </a:lvl6pPr>
            <a:lvl7pPr indent="-304800" lvl="6" marL="3200400" rtl="0" algn="l">
              <a:lnSpc>
                <a:spcPct val="115000"/>
              </a:lnSpc>
              <a:spcBef>
                <a:spcPts val="1600"/>
              </a:spcBef>
              <a:spcAft>
                <a:spcPts val="0"/>
              </a:spcAft>
              <a:buSzPts val="1200"/>
              <a:buFont typeface="Roboto Condensed Light"/>
              <a:buChar char="●"/>
              <a:defRPr/>
            </a:lvl7pPr>
            <a:lvl8pPr indent="-304800" lvl="7" marL="3657600" rtl="0" algn="l">
              <a:lnSpc>
                <a:spcPct val="115000"/>
              </a:lnSpc>
              <a:spcBef>
                <a:spcPts val="1600"/>
              </a:spcBef>
              <a:spcAft>
                <a:spcPts val="0"/>
              </a:spcAft>
              <a:buSzPts val="1200"/>
              <a:buFont typeface="Roboto Condensed Light"/>
              <a:buChar char="○"/>
              <a:defRPr/>
            </a:lvl8pPr>
            <a:lvl9pPr indent="-304800" lvl="8" marL="4114800" rtl="0" algn="l">
              <a:lnSpc>
                <a:spcPct val="115000"/>
              </a:lnSpc>
              <a:spcBef>
                <a:spcPts val="1600"/>
              </a:spcBef>
              <a:spcAft>
                <a:spcPts val="1600"/>
              </a:spcAft>
              <a:buSzPts val="1200"/>
              <a:buFont typeface="Roboto Condensed Light"/>
              <a:buChar char="■"/>
              <a:defRPr/>
            </a:lvl9pPr>
          </a:lstStyle>
          <a:p/>
        </p:txBody>
      </p:sp>
      <p:sp>
        <p:nvSpPr>
          <p:cNvPr id="281" name="Google Shape;281;gb03125887f_0_309"/>
          <p:cNvSpPr txBox="1"/>
          <p:nvPr>
            <p:ph idx="2" type="body"/>
          </p:nvPr>
        </p:nvSpPr>
        <p:spPr>
          <a:xfrm>
            <a:off x="4268550" y="1023200"/>
            <a:ext cx="4194300" cy="3802200"/>
          </a:xfrm>
          <a:prstGeom prst="rect">
            <a:avLst/>
          </a:prstGeom>
          <a:noFill/>
          <a:ln>
            <a:noFill/>
          </a:ln>
        </p:spPr>
        <p:txBody>
          <a:bodyPr anchorCtr="0" anchor="b" bIns="91425" lIns="91425" spcFirstLastPara="1" rIns="91425" wrap="square" tIns="91425">
            <a:noAutofit/>
          </a:bodyPr>
          <a:lstStyle>
            <a:lvl1pPr indent="-304800" lvl="0" marL="457200" rtl="0" algn="l">
              <a:lnSpc>
                <a:spcPct val="115000"/>
              </a:lnSpc>
              <a:spcBef>
                <a:spcPts val="0"/>
              </a:spcBef>
              <a:spcAft>
                <a:spcPts val="0"/>
              </a:spcAft>
              <a:buSzPts val="1200"/>
              <a:buChar char="●"/>
              <a:defRPr/>
            </a:lvl1pPr>
            <a:lvl2pPr indent="-304800" lvl="1" marL="914400" rtl="0" algn="l">
              <a:lnSpc>
                <a:spcPct val="115000"/>
              </a:lnSpc>
              <a:spcBef>
                <a:spcPts val="1600"/>
              </a:spcBef>
              <a:spcAft>
                <a:spcPts val="0"/>
              </a:spcAft>
              <a:buSzPts val="1200"/>
              <a:buChar char="○"/>
              <a:defRPr/>
            </a:lvl2pPr>
            <a:lvl3pPr indent="-304800" lvl="2" marL="1371600" rtl="0" algn="l">
              <a:lnSpc>
                <a:spcPct val="115000"/>
              </a:lnSpc>
              <a:spcBef>
                <a:spcPts val="1600"/>
              </a:spcBef>
              <a:spcAft>
                <a:spcPts val="0"/>
              </a:spcAft>
              <a:buSzPts val="1200"/>
              <a:buChar char="■"/>
              <a:defRPr/>
            </a:lvl3pPr>
            <a:lvl4pPr indent="-304800" lvl="3" marL="1828800" rtl="0" algn="l">
              <a:lnSpc>
                <a:spcPct val="115000"/>
              </a:lnSpc>
              <a:spcBef>
                <a:spcPts val="1600"/>
              </a:spcBef>
              <a:spcAft>
                <a:spcPts val="0"/>
              </a:spcAft>
              <a:buSzPts val="1200"/>
              <a:buChar char="●"/>
              <a:defRPr/>
            </a:lvl4pPr>
            <a:lvl5pPr indent="-304800" lvl="4" marL="2286000" rtl="0" algn="l">
              <a:lnSpc>
                <a:spcPct val="115000"/>
              </a:lnSpc>
              <a:spcBef>
                <a:spcPts val="1600"/>
              </a:spcBef>
              <a:spcAft>
                <a:spcPts val="0"/>
              </a:spcAft>
              <a:buSzPts val="1200"/>
              <a:buChar char="○"/>
              <a:defRPr/>
            </a:lvl5pPr>
            <a:lvl6pPr indent="-304800" lvl="5" marL="2743200" rtl="0" algn="l">
              <a:lnSpc>
                <a:spcPct val="115000"/>
              </a:lnSpc>
              <a:spcBef>
                <a:spcPts val="1600"/>
              </a:spcBef>
              <a:spcAft>
                <a:spcPts val="0"/>
              </a:spcAft>
              <a:buSzPts val="1200"/>
              <a:buChar char="■"/>
              <a:defRPr/>
            </a:lvl6pPr>
            <a:lvl7pPr indent="-304800" lvl="6" marL="3200400" rtl="0" algn="l">
              <a:lnSpc>
                <a:spcPct val="115000"/>
              </a:lnSpc>
              <a:spcBef>
                <a:spcPts val="1600"/>
              </a:spcBef>
              <a:spcAft>
                <a:spcPts val="0"/>
              </a:spcAft>
              <a:buSzPts val="1200"/>
              <a:buChar char="●"/>
              <a:defRPr/>
            </a:lvl7pPr>
            <a:lvl8pPr indent="-304800" lvl="7" marL="3657600" rtl="0" algn="l">
              <a:lnSpc>
                <a:spcPct val="115000"/>
              </a:lnSpc>
              <a:spcBef>
                <a:spcPts val="1600"/>
              </a:spcBef>
              <a:spcAft>
                <a:spcPts val="0"/>
              </a:spcAft>
              <a:buSzPts val="1200"/>
              <a:buChar char="○"/>
              <a:defRPr/>
            </a:lvl8pPr>
            <a:lvl9pPr indent="-304800" lvl="8" marL="4114800" rtl="0" algn="l">
              <a:lnSpc>
                <a:spcPct val="115000"/>
              </a:lnSpc>
              <a:spcBef>
                <a:spcPts val="1600"/>
              </a:spcBef>
              <a:spcAft>
                <a:spcPts val="1600"/>
              </a:spcAft>
              <a:buSzPts val="1200"/>
              <a:buChar char="■"/>
              <a:defRPr/>
            </a:lvl9pPr>
          </a:lstStyle>
          <a:p/>
        </p:txBody>
      </p:sp>
      <p:sp>
        <p:nvSpPr>
          <p:cNvPr id="282" name="Google Shape;282;gb03125887f_0_309"/>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800"/>
            </a:lvl1pPr>
            <a:lvl2pPr lvl="1" rtl="0" algn="r">
              <a:lnSpc>
                <a:spcPct val="100000"/>
              </a:lnSpc>
              <a:spcBef>
                <a:spcPts val="0"/>
              </a:spcBef>
              <a:spcAft>
                <a:spcPts val="0"/>
              </a:spcAft>
              <a:buSzPts val="2800"/>
              <a:buNone/>
              <a:defRPr/>
            </a:lvl2pPr>
            <a:lvl3pPr lvl="2" rtl="0" algn="r">
              <a:lnSpc>
                <a:spcPct val="100000"/>
              </a:lnSpc>
              <a:spcBef>
                <a:spcPts val="0"/>
              </a:spcBef>
              <a:spcAft>
                <a:spcPts val="0"/>
              </a:spcAft>
              <a:buSzPts val="2800"/>
              <a:buNone/>
              <a:defRPr/>
            </a:lvl3pPr>
            <a:lvl4pPr lvl="3" rtl="0" algn="r">
              <a:lnSpc>
                <a:spcPct val="100000"/>
              </a:lnSpc>
              <a:spcBef>
                <a:spcPts val="0"/>
              </a:spcBef>
              <a:spcAft>
                <a:spcPts val="0"/>
              </a:spcAft>
              <a:buSzPts val="2800"/>
              <a:buNone/>
              <a:defRPr/>
            </a:lvl4pPr>
            <a:lvl5pPr lvl="4" rtl="0" algn="r">
              <a:lnSpc>
                <a:spcPct val="100000"/>
              </a:lnSpc>
              <a:spcBef>
                <a:spcPts val="0"/>
              </a:spcBef>
              <a:spcAft>
                <a:spcPts val="0"/>
              </a:spcAft>
              <a:buSzPts val="2800"/>
              <a:buNone/>
              <a:defRPr/>
            </a:lvl5pPr>
            <a:lvl6pPr lvl="5" rtl="0" algn="r">
              <a:lnSpc>
                <a:spcPct val="100000"/>
              </a:lnSpc>
              <a:spcBef>
                <a:spcPts val="0"/>
              </a:spcBef>
              <a:spcAft>
                <a:spcPts val="0"/>
              </a:spcAft>
              <a:buSzPts val="2800"/>
              <a:buNone/>
              <a:defRPr/>
            </a:lvl6pPr>
            <a:lvl7pPr lvl="6" rtl="0" algn="r">
              <a:lnSpc>
                <a:spcPct val="100000"/>
              </a:lnSpc>
              <a:spcBef>
                <a:spcPts val="0"/>
              </a:spcBef>
              <a:spcAft>
                <a:spcPts val="0"/>
              </a:spcAft>
              <a:buSzPts val="2800"/>
              <a:buNone/>
              <a:defRPr/>
            </a:lvl7pPr>
            <a:lvl8pPr lvl="7" rtl="0" algn="r">
              <a:lnSpc>
                <a:spcPct val="100000"/>
              </a:lnSpc>
              <a:spcBef>
                <a:spcPts val="0"/>
              </a:spcBef>
              <a:spcAft>
                <a:spcPts val="0"/>
              </a:spcAft>
              <a:buSzPts val="2800"/>
              <a:buNone/>
              <a:defRPr/>
            </a:lvl8pPr>
            <a:lvl9pPr lvl="8" rtl="0" algn="r">
              <a:lnSpc>
                <a:spcPct val="100000"/>
              </a:lnSpc>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bg>
      <p:bgPr>
        <a:noFill/>
      </p:bgPr>
    </p:bg>
    <p:spTree>
      <p:nvGrpSpPr>
        <p:cNvPr id="284" name="Shape 28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1">
  <p:cSld name="CUSTOM_1">
    <p:spTree>
      <p:nvGrpSpPr>
        <p:cNvPr id="34" name="Shape 34"/>
        <p:cNvGrpSpPr/>
        <p:nvPr/>
      </p:nvGrpSpPr>
      <p:grpSpPr>
        <a:xfrm>
          <a:off x="0" y="0"/>
          <a:ext cx="0" cy="0"/>
          <a:chOff x="0" y="0"/>
          <a:chExt cx="0" cy="0"/>
        </a:xfrm>
      </p:grpSpPr>
      <p:sp>
        <p:nvSpPr>
          <p:cNvPr id="35" name="Google Shape;35;p60"/>
          <p:cNvSpPr txBox="1"/>
          <p:nvPr>
            <p:ph type="ctrTitle"/>
          </p:nvPr>
        </p:nvSpPr>
        <p:spPr>
          <a:xfrm>
            <a:off x="617619" y="2317250"/>
            <a:ext cx="2470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36" name="Google Shape;36;p60"/>
          <p:cNvSpPr txBox="1"/>
          <p:nvPr>
            <p:ph idx="1" type="subTitle"/>
          </p:nvPr>
        </p:nvSpPr>
        <p:spPr>
          <a:xfrm>
            <a:off x="617619" y="2778700"/>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7" name="Google Shape;37;p60"/>
          <p:cNvSpPr txBox="1"/>
          <p:nvPr>
            <p:ph idx="2" type="title"/>
          </p:nvPr>
        </p:nvSpPr>
        <p:spPr>
          <a:xfrm>
            <a:off x="617619" y="1714374"/>
            <a:ext cx="8391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500"/>
              <a:buNone/>
              <a:defRPr sz="3000"/>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61"/>
          <p:cNvSpPr txBox="1"/>
          <p:nvPr>
            <p:ph type="ctrTitle"/>
          </p:nvPr>
        </p:nvSpPr>
        <p:spPr>
          <a:xfrm flipH="1">
            <a:off x="5109875" y="684488"/>
            <a:ext cx="15534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0" name="Google Shape;40;p61"/>
          <p:cNvSpPr txBox="1"/>
          <p:nvPr>
            <p:ph idx="1" type="subTitle"/>
          </p:nvPr>
        </p:nvSpPr>
        <p:spPr>
          <a:xfrm flipH="1">
            <a:off x="3576800" y="1145950"/>
            <a:ext cx="3130200" cy="1843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 name="Google Shape;41;p61"/>
          <p:cNvSpPr txBox="1"/>
          <p:nvPr>
            <p:ph idx="2" type="ctrTitle"/>
          </p:nvPr>
        </p:nvSpPr>
        <p:spPr>
          <a:xfrm flipH="1">
            <a:off x="3235150" y="2614686"/>
            <a:ext cx="1789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2" name="Google Shape;42;p61"/>
          <p:cNvSpPr txBox="1"/>
          <p:nvPr>
            <p:ph idx="3" type="subTitle"/>
          </p:nvPr>
        </p:nvSpPr>
        <p:spPr>
          <a:xfrm flipH="1">
            <a:off x="3235200" y="3076149"/>
            <a:ext cx="3130200" cy="116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 name="Google Shape;43;p61"/>
          <p:cNvSpPr txBox="1"/>
          <p:nvPr>
            <p:ph idx="4"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4" name="Shape 44"/>
        <p:cNvGrpSpPr/>
        <p:nvPr/>
      </p:nvGrpSpPr>
      <p:grpSpPr>
        <a:xfrm>
          <a:off x="0" y="0"/>
          <a:ext cx="0" cy="0"/>
          <a:chOff x="0" y="0"/>
          <a:chExt cx="0" cy="0"/>
        </a:xfrm>
      </p:grpSpPr>
      <p:sp>
        <p:nvSpPr>
          <p:cNvPr id="45" name="Google Shape;45;p62"/>
          <p:cNvSpPr txBox="1"/>
          <p:nvPr>
            <p:ph type="ctrTitle"/>
          </p:nvPr>
        </p:nvSpPr>
        <p:spPr>
          <a:xfrm flipH="1">
            <a:off x="2942904" y="1121425"/>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6" name="Google Shape;46;p62"/>
          <p:cNvSpPr txBox="1"/>
          <p:nvPr>
            <p:ph idx="1" type="subTitle"/>
          </p:nvPr>
        </p:nvSpPr>
        <p:spPr>
          <a:xfrm flipH="1">
            <a:off x="2415800" y="1694796"/>
            <a:ext cx="26148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7" name="Google Shape;47;p62"/>
          <p:cNvSpPr txBox="1"/>
          <p:nvPr>
            <p:ph idx="2" type="ctrTitle"/>
          </p:nvPr>
        </p:nvSpPr>
        <p:spPr>
          <a:xfrm flipH="1">
            <a:off x="5932129" y="2199288"/>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8" name="Google Shape;48;p62"/>
          <p:cNvSpPr txBox="1"/>
          <p:nvPr>
            <p:ph idx="3" type="subTitle"/>
          </p:nvPr>
        </p:nvSpPr>
        <p:spPr>
          <a:xfrm flipH="1">
            <a:off x="5405025" y="2789843"/>
            <a:ext cx="26148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9" name="Google Shape;49;p62"/>
          <p:cNvSpPr txBox="1"/>
          <p:nvPr>
            <p:ph idx="4" type="ctrTitle"/>
          </p:nvPr>
        </p:nvSpPr>
        <p:spPr>
          <a:xfrm flipH="1">
            <a:off x="2942904" y="3407008"/>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50" name="Google Shape;50;p62"/>
          <p:cNvSpPr txBox="1"/>
          <p:nvPr>
            <p:ph idx="5" type="subTitle"/>
          </p:nvPr>
        </p:nvSpPr>
        <p:spPr>
          <a:xfrm flipH="1">
            <a:off x="2415800" y="4134139"/>
            <a:ext cx="2614800" cy="68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51" name="Google Shape;51;p62"/>
          <p:cNvSpPr txBox="1"/>
          <p:nvPr>
            <p:ph idx="6"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63"/>
          <p:cNvSpPr txBox="1"/>
          <p:nvPr>
            <p:ph idx="1" type="subTitle"/>
          </p:nvPr>
        </p:nvSpPr>
        <p:spPr>
          <a:xfrm flipH="1">
            <a:off x="6349425" y="2108394"/>
            <a:ext cx="2195400" cy="93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54" name="Google Shape;54;p63"/>
          <p:cNvSpPr txBox="1"/>
          <p:nvPr>
            <p:ph type="title"/>
          </p:nvPr>
        </p:nvSpPr>
        <p:spPr>
          <a:xfrm rot="-5400000">
            <a:off x="-1021401" y="2252550"/>
            <a:ext cx="3657600" cy="6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2.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E1E1E"/>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2245750" y="355650"/>
            <a:ext cx="6275400" cy="5727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2800"/>
              <a:buFont typeface="Varela Round"/>
              <a:buNone/>
              <a:defRPr b="0" i="0" sz="2800" u="none" cap="none" strike="noStrike">
                <a:solidFill>
                  <a:schemeClr val="lt1"/>
                </a:solidFill>
                <a:latin typeface="Varela Round"/>
                <a:ea typeface="Varela Round"/>
                <a:cs typeface="Varela Round"/>
                <a:sym typeface="Varela Round"/>
              </a:defRPr>
            </a:lvl1pPr>
            <a:lvl2pPr lvl="1"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2pPr>
            <a:lvl3pPr lvl="2"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3pPr>
            <a:lvl4pPr lvl="3"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4pPr>
            <a:lvl5pPr lvl="4"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5pPr>
            <a:lvl6pPr lvl="5"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6pPr>
            <a:lvl7pPr lvl="6"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7pPr>
            <a:lvl8pPr lvl="7"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8pPr>
            <a:lvl9pPr lvl="8"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9pPr>
          </a:lstStyle>
          <a:p/>
        </p:txBody>
      </p:sp>
      <p:sp>
        <p:nvSpPr>
          <p:cNvPr id="7" name="Google Shape;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1pPr>
            <a:lvl2pPr indent="-304800" lvl="1" marL="9144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2pPr>
            <a:lvl3pPr indent="-304800" lvl="2" marL="13716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3pPr>
            <a:lvl4pPr indent="-304800" lvl="3" marL="18288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4pPr>
            <a:lvl5pPr indent="-304800" lvl="4" marL="22860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5pPr>
            <a:lvl6pPr indent="-304800" lvl="5" marL="27432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6pPr>
            <a:lvl7pPr indent="-304800" lvl="6" marL="32004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7pPr>
            <a:lvl8pPr indent="-304800" lvl="7" marL="36576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8pPr>
            <a:lvl9pPr indent="-304800" lvl="8" marL="4114800" marR="0" rtl="0" algn="l">
              <a:lnSpc>
                <a:spcPct val="115000"/>
              </a:lnSpc>
              <a:spcBef>
                <a:spcPts val="1600"/>
              </a:spcBef>
              <a:spcAft>
                <a:spcPts val="160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E1E1E"/>
        </a:solidFill>
      </p:bgPr>
    </p:bg>
    <p:spTree>
      <p:nvGrpSpPr>
        <p:cNvPr id="145" name="Shape 145"/>
        <p:cNvGrpSpPr/>
        <p:nvPr/>
      </p:nvGrpSpPr>
      <p:grpSpPr>
        <a:xfrm>
          <a:off x="0" y="0"/>
          <a:ext cx="0" cy="0"/>
          <a:chOff x="0" y="0"/>
          <a:chExt cx="0" cy="0"/>
        </a:xfrm>
      </p:grpSpPr>
      <p:sp>
        <p:nvSpPr>
          <p:cNvPr id="146" name="Google Shape;146;gb03125887f_0_175"/>
          <p:cNvSpPr txBox="1"/>
          <p:nvPr>
            <p:ph type="title"/>
          </p:nvPr>
        </p:nvSpPr>
        <p:spPr>
          <a:xfrm>
            <a:off x="2245750" y="355650"/>
            <a:ext cx="6275400" cy="5727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2800"/>
              <a:buFont typeface="Varela Round"/>
              <a:buNone/>
              <a:defRPr b="0" i="0" sz="2800" u="none" cap="none" strike="noStrike">
                <a:solidFill>
                  <a:schemeClr val="lt1"/>
                </a:solidFill>
                <a:latin typeface="Varela Round"/>
                <a:ea typeface="Varela Round"/>
                <a:cs typeface="Varela Round"/>
                <a:sym typeface="Varela Round"/>
              </a:defRPr>
            </a:lvl1pPr>
            <a:lvl2pPr lvl="1"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2pPr>
            <a:lvl3pPr lvl="2"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3pPr>
            <a:lvl4pPr lvl="3"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4pPr>
            <a:lvl5pPr lvl="4"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5pPr>
            <a:lvl6pPr lvl="5"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6pPr>
            <a:lvl7pPr lvl="6"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7pPr>
            <a:lvl8pPr lvl="7"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8pPr>
            <a:lvl9pPr lvl="8" marR="0" rtl="0" algn="r">
              <a:lnSpc>
                <a:spcPct val="100000"/>
              </a:lnSpc>
              <a:spcBef>
                <a:spcPts val="0"/>
              </a:spcBef>
              <a:spcAft>
                <a:spcPts val="0"/>
              </a:spcAft>
              <a:buClr>
                <a:schemeClr val="lt1"/>
              </a:buClr>
              <a:buSzPts val="2800"/>
              <a:buFont typeface="Righteous"/>
              <a:buNone/>
              <a:defRPr b="0" i="0" sz="2800" u="none" cap="none" strike="noStrike">
                <a:solidFill>
                  <a:schemeClr val="lt1"/>
                </a:solidFill>
                <a:latin typeface="Righteous"/>
                <a:ea typeface="Righteous"/>
                <a:cs typeface="Righteous"/>
                <a:sym typeface="Righteous"/>
              </a:defRPr>
            </a:lvl9pPr>
          </a:lstStyle>
          <a:p/>
        </p:txBody>
      </p:sp>
      <p:sp>
        <p:nvSpPr>
          <p:cNvPr id="147" name="Google Shape;147;gb03125887f_0_1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1pPr>
            <a:lvl2pPr indent="-304800" lvl="1" marL="9144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2pPr>
            <a:lvl3pPr indent="-304800" lvl="2" marL="13716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3pPr>
            <a:lvl4pPr indent="-304800" lvl="3" marL="18288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4pPr>
            <a:lvl5pPr indent="-304800" lvl="4" marL="22860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5pPr>
            <a:lvl6pPr indent="-304800" lvl="5" marL="27432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6pPr>
            <a:lvl7pPr indent="-304800" lvl="6" marL="32004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7pPr>
            <a:lvl8pPr indent="-304800" lvl="7" marL="3657600" marR="0" rtl="0" algn="l">
              <a:lnSpc>
                <a:spcPct val="115000"/>
              </a:lnSpc>
              <a:spcBef>
                <a:spcPts val="1600"/>
              </a:spcBef>
              <a:spcAft>
                <a:spcPts val="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8pPr>
            <a:lvl9pPr indent="-304800" lvl="8" marL="4114800" marR="0" rtl="0" algn="l">
              <a:lnSpc>
                <a:spcPct val="115000"/>
              </a:lnSpc>
              <a:spcBef>
                <a:spcPts val="1600"/>
              </a:spcBef>
              <a:spcAft>
                <a:spcPts val="1600"/>
              </a:spcAft>
              <a:buClr>
                <a:schemeClr val="accent1"/>
              </a:buClr>
              <a:buSzPts val="1200"/>
              <a:buFont typeface="Work Sans"/>
              <a:buChar char="■"/>
              <a:defRPr b="0" i="0" sz="1200" u="none" cap="none" strike="noStrike">
                <a:solidFill>
                  <a:schemeClr val="accent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
          <p:cNvPicPr preferRelativeResize="0"/>
          <p:nvPr/>
        </p:nvPicPr>
        <p:blipFill rotWithShape="1">
          <a:blip r:embed="rId3">
            <a:alphaModFix/>
          </a:blip>
          <a:srcRect b="0" l="88" r="89" t="0"/>
          <a:stretch/>
        </p:blipFill>
        <p:spPr>
          <a:xfrm>
            <a:off x="812199" y="318675"/>
            <a:ext cx="5140876" cy="5770858"/>
          </a:xfrm>
          <a:prstGeom prst="rect">
            <a:avLst/>
          </a:prstGeom>
          <a:noFill/>
          <a:ln>
            <a:noFill/>
          </a:ln>
        </p:spPr>
      </p:pic>
      <p:sp>
        <p:nvSpPr>
          <p:cNvPr id="290" name="Google Shape;290;p1"/>
          <p:cNvSpPr txBox="1"/>
          <p:nvPr>
            <p:ph type="ctrTitle"/>
          </p:nvPr>
        </p:nvSpPr>
        <p:spPr>
          <a:xfrm>
            <a:off x="1349150" y="1817175"/>
            <a:ext cx="5100000" cy="188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600"/>
              <a:buNone/>
            </a:pPr>
            <a:r>
              <a:rPr lang="en" sz="6000"/>
              <a:t>Toy Horse </a:t>
            </a:r>
            <a:r>
              <a:rPr lang="en" sz="3800"/>
              <a:t>EarlyRiders</a:t>
            </a:r>
            <a:endParaRPr sz="3800">
              <a:solidFill>
                <a:schemeClr val="lt1"/>
              </a:solidFill>
            </a:endParaRPr>
          </a:p>
        </p:txBody>
      </p:sp>
      <p:sp>
        <p:nvSpPr>
          <p:cNvPr id="291" name="Google Shape;291;p1"/>
          <p:cNvSpPr txBox="1"/>
          <p:nvPr>
            <p:ph idx="1" type="subTitle"/>
          </p:nvPr>
        </p:nvSpPr>
        <p:spPr>
          <a:xfrm>
            <a:off x="6404248" y="3875650"/>
            <a:ext cx="2665200" cy="670500"/>
          </a:xfrm>
          <a:prstGeom prst="rect">
            <a:avLst/>
          </a:prstGeom>
          <a:noFill/>
          <a:ln>
            <a:noFill/>
          </a:ln>
        </p:spPr>
        <p:txBody>
          <a:bodyPr anchorCtr="0" anchor="ctr" bIns="91425" lIns="91425" spcFirstLastPara="1" rIns="91425" wrap="square" tIns="91425">
            <a:noAutofit/>
          </a:bodyPr>
          <a:lstStyle/>
          <a:p>
            <a:pPr indent="-304800" lvl="0" marL="457200" rtl="0" algn="ctr">
              <a:spcBef>
                <a:spcPts val="0"/>
              </a:spcBef>
              <a:spcAft>
                <a:spcPts val="0"/>
              </a:spcAft>
              <a:buClr>
                <a:srgbClr val="000000"/>
              </a:buClr>
              <a:buSzPts val="1200"/>
              <a:buFont typeface="Arial"/>
              <a:buNone/>
            </a:pPr>
            <a:r>
              <a:rPr b="1" lang="en">
                <a:solidFill>
                  <a:srgbClr val="3AFCF2"/>
                </a:solidFill>
              </a:rPr>
              <a:t>Team D In-Person MSBA</a:t>
            </a:r>
            <a:endParaRPr>
              <a:solidFill>
                <a:srgbClr val="3AFCF2"/>
              </a:solidFill>
            </a:endParaRPr>
          </a:p>
          <a:p>
            <a:pPr indent="-304800" lvl="0" marL="457200" rtl="0" algn="ctr">
              <a:spcBef>
                <a:spcPts val="0"/>
              </a:spcBef>
              <a:spcAft>
                <a:spcPts val="0"/>
              </a:spcAft>
              <a:buSzPts val="1200"/>
              <a:buNone/>
            </a:pPr>
            <a:br>
              <a:rPr lang="en">
                <a:solidFill>
                  <a:srgbClr val="3AFCF2"/>
                </a:solidFill>
              </a:rPr>
            </a:br>
            <a:r>
              <a:rPr lang="en">
                <a:solidFill>
                  <a:srgbClr val="3AFCF2"/>
                </a:solidFill>
              </a:rPr>
              <a:t>David Chen Lee</a:t>
            </a:r>
            <a:endParaRPr>
              <a:solidFill>
                <a:srgbClr val="3AFCF2"/>
              </a:solidFill>
            </a:endParaRPr>
          </a:p>
          <a:p>
            <a:pPr indent="-304800" lvl="0" marL="457200" rtl="0" algn="ctr">
              <a:spcBef>
                <a:spcPts val="0"/>
              </a:spcBef>
              <a:spcAft>
                <a:spcPts val="0"/>
              </a:spcAft>
              <a:buSzPts val="1200"/>
              <a:buNone/>
            </a:pPr>
            <a:r>
              <a:rPr lang="en">
                <a:solidFill>
                  <a:srgbClr val="3AFCF2"/>
                </a:solidFill>
              </a:rPr>
              <a:t>Jerry Yang</a:t>
            </a:r>
            <a:endParaRPr>
              <a:solidFill>
                <a:srgbClr val="3AFCF2"/>
              </a:solidFill>
            </a:endParaRPr>
          </a:p>
          <a:p>
            <a:pPr indent="-304800" lvl="0" marL="457200" rtl="0" algn="ctr">
              <a:spcBef>
                <a:spcPts val="0"/>
              </a:spcBef>
              <a:spcAft>
                <a:spcPts val="0"/>
              </a:spcAft>
              <a:buClr>
                <a:srgbClr val="000000"/>
              </a:buClr>
              <a:buSzPts val="1200"/>
              <a:buFont typeface="Arial"/>
              <a:buNone/>
            </a:pPr>
            <a:r>
              <a:rPr lang="en">
                <a:solidFill>
                  <a:srgbClr val="3AFCF2"/>
                </a:solidFill>
              </a:rPr>
              <a:t>Jessica Zhang</a:t>
            </a:r>
            <a:r>
              <a:rPr lang="en">
                <a:solidFill>
                  <a:srgbClr val="3AFCF2"/>
                </a:solidFill>
              </a:rPr>
              <a:t> </a:t>
            </a:r>
            <a:endParaRPr>
              <a:solidFill>
                <a:srgbClr val="3AFCF2"/>
              </a:solidFill>
            </a:endParaRPr>
          </a:p>
          <a:p>
            <a:pPr indent="-304800" lvl="0" marL="457200" rtl="0" algn="ctr">
              <a:spcBef>
                <a:spcPts val="0"/>
              </a:spcBef>
              <a:spcAft>
                <a:spcPts val="0"/>
              </a:spcAft>
              <a:buSzPts val="1200"/>
              <a:buNone/>
            </a:pPr>
            <a:r>
              <a:rPr lang="en">
                <a:solidFill>
                  <a:srgbClr val="3AFCF2"/>
                </a:solidFill>
              </a:rPr>
              <a:t>Himangini Banwari</a:t>
            </a:r>
            <a:endParaRPr>
              <a:solidFill>
                <a:srgbClr val="3AFCF2"/>
              </a:solidFill>
            </a:endParaRPr>
          </a:p>
          <a:p>
            <a:pPr indent="-304800" lvl="0" marL="457200" rtl="0" algn="ctr">
              <a:spcBef>
                <a:spcPts val="0"/>
              </a:spcBef>
              <a:spcAft>
                <a:spcPts val="0"/>
              </a:spcAft>
              <a:buClr>
                <a:srgbClr val="000000"/>
              </a:buClr>
              <a:buSzPts val="1200"/>
              <a:buFont typeface="Arial"/>
              <a:buNone/>
            </a:pPr>
            <a:r>
              <a:rPr lang="en">
                <a:solidFill>
                  <a:srgbClr val="3AFCF2"/>
                </a:solidFill>
              </a:rPr>
              <a:t>Michael Chung</a:t>
            </a:r>
            <a:endParaRPr>
              <a:solidFill>
                <a:srgbClr val="3AFCF2"/>
              </a:solidFill>
            </a:endParaRPr>
          </a:p>
          <a:p>
            <a:pPr indent="0" lvl="0" marL="0" rtl="0" algn="ctr">
              <a:lnSpc>
                <a:spcPct val="100000"/>
              </a:lnSpc>
              <a:spcBef>
                <a:spcPts val="0"/>
              </a:spcBef>
              <a:spcAft>
                <a:spcPts val="0"/>
              </a:spcAft>
              <a:buSzPts val="1400"/>
              <a:buNone/>
            </a:pPr>
            <a:r>
              <a:t/>
            </a:r>
            <a:endParaRPr>
              <a:solidFill>
                <a:srgbClr val="3AFCF2"/>
              </a:solidFill>
            </a:endParaRPr>
          </a:p>
        </p:txBody>
      </p:sp>
      <p:pic>
        <p:nvPicPr>
          <p:cNvPr id="292" name="Google Shape;292;p1"/>
          <p:cNvPicPr preferRelativeResize="0"/>
          <p:nvPr/>
        </p:nvPicPr>
        <p:blipFill rotWithShape="1">
          <a:blip r:embed="rId4">
            <a:alphaModFix/>
          </a:blip>
          <a:srcRect b="0" l="0" r="0" t="0"/>
          <a:stretch/>
        </p:blipFill>
        <p:spPr>
          <a:xfrm>
            <a:off x="7500274" y="892754"/>
            <a:ext cx="1778952" cy="296500"/>
          </a:xfrm>
          <a:prstGeom prst="rect">
            <a:avLst/>
          </a:prstGeom>
          <a:noFill/>
          <a:ln>
            <a:noFill/>
          </a:ln>
        </p:spPr>
      </p:pic>
      <p:pic>
        <p:nvPicPr>
          <p:cNvPr id="293" name="Google Shape;293;p1"/>
          <p:cNvPicPr preferRelativeResize="0"/>
          <p:nvPr/>
        </p:nvPicPr>
        <p:blipFill rotWithShape="1">
          <a:blip r:embed="rId5">
            <a:alphaModFix/>
          </a:blip>
          <a:srcRect b="0" l="0" r="0" t="0"/>
          <a:stretch/>
        </p:blipFill>
        <p:spPr>
          <a:xfrm rot="5157902">
            <a:off x="209175" y="540000"/>
            <a:ext cx="663801" cy="527550"/>
          </a:xfrm>
          <a:prstGeom prst="rect">
            <a:avLst/>
          </a:prstGeom>
          <a:noFill/>
          <a:ln>
            <a:noFill/>
          </a:ln>
        </p:spPr>
      </p:pic>
      <p:pic>
        <p:nvPicPr>
          <p:cNvPr id="294" name="Google Shape;294;p1"/>
          <p:cNvPicPr preferRelativeResize="0"/>
          <p:nvPr/>
        </p:nvPicPr>
        <p:blipFill rotWithShape="1">
          <a:blip r:embed="rId5">
            <a:alphaModFix/>
          </a:blip>
          <a:srcRect b="0" l="0" r="0" t="0"/>
          <a:stretch/>
        </p:blipFill>
        <p:spPr>
          <a:xfrm rot="-4441753">
            <a:off x="4350250" y="4488050"/>
            <a:ext cx="663801" cy="527550"/>
          </a:xfrm>
          <a:prstGeom prst="rect">
            <a:avLst/>
          </a:prstGeom>
          <a:noFill/>
          <a:ln>
            <a:noFill/>
          </a:ln>
        </p:spPr>
      </p:pic>
      <p:pic>
        <p:nvPicPr>
          <p:cNvPr id="295" name="Google Shape;295;p1"/>
          <p:cNvPicPr preferRelativeResize="0"/>
          <p:nvPr/>
        </p:nvPicPr>
        <p:blipFill rotWithShape="1">
          <a:blip r:embed="rId5">
            <a:alphaModFix/>
          </a:blip>
          <a:srcRect b="0" l="0" r="0" t="0"/>
          <a:stretch/>
        </p:blipFill>
        <p:spPr>
          <a:xfrm rot="-1433670">
            <a:off x="8676850" y="3478724"/>
            <a:ext cx="663801" cy="527550"/>
          </a:xfrm>
          <a:prstGeom prst="rect">
            <a:avLst/>
          </a:prstGeom>
          <a:noFill/>
          <a:ln>
            <a:noFill/>
          </a:ln>
        </p:spPr>
      </p:pic>
      <p:pic>
        <p:nvPicPr>
          <p:cNvPr id="296" name="Google Shape;296;p1"/>
          <p:cNvPicPr preferRelativeResize="0"/>
          <p:nvPr/>
        </p:nvPicPr>
        <p:blipFill rotWithShape="1">
          <a:blip r:embed="rId6">
            <a:alphaModFix/>
          </a:blip>
          <a:srcRect b="0" l="0" r="0" t="0"/>
          <a:stretch/>
        </p:blipFill>
        <p:spPr>
          <a:xfrm>
            <a:off x="6918522" y="1794150"/>
            <a:ext cx="1326459" cy="1240675"/>
          </a:xfrm>
          <a:prstGeom prst="rect">
            <a:avLst/>
          </a:prstGeom>
          <a:noFill/>
          <a:ln>
            <a:noFill/>
          </a:ln>
        </p:spPr>
      </p:pic>
      <p:pic>
        <p:nvPicPr>
          <p:cNvPr id="297" name="Google Shape;297;p1"/>
          <p:cNvPicPr preferRelativeResize="0"/>
          <p:nvPr/>
        </p:nvPicPr>
        <p:blipFill>
          <a:blip r:embed="rId7">
            <a:alphaModFix/>
          </a:blip>
          <a:stretch>
            <a:fillRect/>
          </a:stretch>
        </p:blipFill>
        <p:spPr>
          <a:xfrm>
            <a:off x="6181675" y="0"/>
            <a:ext cx="2983925" cy="298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b03125887f_0_159"/>
          <p:cNvPicPr preferRelativeResize="0"/>
          <p:nvPr/>
        </p:nvPicPr>
        <p:blipFill rotWithShape="1">
          <a:blip r:embed="rId3">
            <a:alphaModFix/>
          </a:blip>
          <a:srcRect b="0" l="0" r="0" t="0"/>
          <a:stretch/>
        </p:blipFill>
        <p:spPr>
          <a:xfrm>
            <a:off x="1478725" y="847125"/>
            <a:ext cx="3173201" cy="1243675"/>
          </a:xfrm>
          <a:prstGeom prst="rect">
            <a:avLst/>
          </a:prstGeom>
          <a:noFill/>
          <a:ln>
            <a:noFill/>
          </a:ln>
        </p:spPr>
      </p:pic>
      <p:pic>
        <p:nvPicPr>
          <p:cNvPr id="380" name="Google Shape;380;gb03125887f_0_159"/>
          <p:cNvPicPr preferRelativeResize="0"/>
          <p:nvPr/>
        </p:nvPicPr>
        <p:blipFill rotWithShape="1">
          <a:blip r:embed="rId3">
            <a:alphaModFix/>
          </a:blip>
          <a:srcRect b="0" l="0" r="0" t="0"/>
          <a:stretch/>
        </p:blipFill>
        <p:spPr>
          <a:xfrm>
            <a:off x="1478725" y="2542525"/>
            <a:ext cx="3173201" cy="1243675"/>
          </a:xfrm>
          <a:prstGeom prst="rect">
            <a:avLst/>
          </a:prstGeom>
          <a:noFill/>
          <a:ln>
            <a:noFill/>
          </a:ln>
        </p:spPr>
      </p:pic>
      <p:pic>
        <p:nvPicPr>
          <p:cNvPr id="381" name="Google Shape;381;gb03125887f_0_159"/>
          <p:cNvPicPr preferRelativeResize="0"/>
          <p:nvPr/>
        </p:nvPicPr>
        <p:blipFill rotWithShape="1">
          <a:blip r:embed="rId3">
            <a:alphaModFix/>
          </a:blip>
          <a:srcRect b="0" l="0" r="0" t="0"/>
          <a:stretch/>
        </p:blipFill>
        <p:spPr>
          <a:xfrm flipH="1">
            <a:off x="5193384" y="1752283"/>
            <a:ext cx="2598041" cy="1153484"/>
          </a:xfrm>
          <a:prstGeom prst="rect">
            <a:avLst/>
          </a:prstGeom>
          <a:noFill/>
          <a:ln>
            <a:noFill/>
          </a:ln>
        </p:spPr>
      </p:pic>
      <p:pic>
        <p:nvPicPr>
          <p:cNvPr id="382" name="Google Shape;382;gb03125887f_0_159"/>
          <p:cNvPicPr preferRelativeResize="0"/>
          <p:nvPr/>
        </p:nvPicPr>
        <p:blipFill rotWithShape="1">
          <a:blip r:embed="rId3">
            <a:alphaModFix/>
          </a:blip>
          <a:srcRect b="0" l="0" r="0" t="0"/>
          <a:stretch/>
        </p:blipFill>
        <p:spPr>
          <a:xfrm flipH="1">
            <a:off x="5193384" y="3447690"/>
            <a:ext cx="2598041" cy="1153484"/>
          </a:xfrm>
          <a:prstGeom prst="rect">
            <a:avLst/>
          </a:prstGeom>
          <a:noFill/>
          <a:ln>
            <a:noFill/>
          </a:ln>
        </p:spPr>
      </p:pic>
      <p:sp>
        <p:nvSpPr>
          <p:cNvPr id="383" name="Google Shape;383;gb03125887f_0_159"/>
          <p:cNvSpPr txBox="1"/>
          <p:nvPr>
            <p:ph idx="4294967295" type="ctrTitle"/>
          </p:nvPr>
        </p:nvSpPr>
        <p:spPr>
          <a:xfrm>
            <a:off x="1409900" y="1237375"/>
            <a:ext cx="21009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Varela Round"/>
              <a:buNone/>
            </a:pPr>
            <a:r>
              <a:rPr lang="en" sz="2000"/>
              <a:t>Larger Horse</a:t>
            </a:r>
            <a:endParaRPr b="0" i="0" sz="2000" u="none" cap="none" strike="noStrike">
              <a:solidFill>
                <a:schemeClr val="lt1"/>
              </a:solidFill>
              <a:latin typeface="Varela Round"/>
              <a:ea typeface="Varela Round"/>
              <a:cs typeface="Varela Round"/>
              <a:sym typeface="Varela Round"/>
            </a:endParaRPr>
          </a:p>
        </p:txBody>
      </p:sp>
      <p:sp>
        <p:nvSpPr>
          <p:cNvPr id="384" name="Google Shape;384;gb03125887f_0_159"/>
          <p:cNvSpPr txBox="1"/>
          <p:nvPr>
            <p:ph idx="4294967295" type="subTitle"/>
          </p:nvPr>
        </p:nvSpPr>
        <p:spPr>
          <a:xfrm>
            <a:off x="3076400" y="809663"/>
            <a:ext cx="5745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Size</a:t>
            </a:r>
            <a:endParaRPr b="0" i="0" sz="1500" u="none" cap="none" strike="noStrike">
              <a:solidFill>
                <a:schemeClr val="accent1"/>
              </a:solidFill>
              <a:latin typeface="Work Sans"/>
              <a:ea typeface="Work Sans"/>
              <a:cs typeface="Work Sans"/>
              <a:sym typeface="Work Sans"/>
            </a:endParaRPr>
          </a:p>
        </p:txBody>
      </p:sp>
      <p:sp>
        <p:nvSpPr>
          <p:cNvPr id="385" name="Google Shape;385;gb03125887f_0_159"/>
          <p:cNvSpPr txBox="1"/>
          <p:nvPr>
            <p:ph idx="4294967295" type="ctrTitle"/>
          </p:nvPr>
        </p:nvSpPr>
        <p:spPr>
          <a:xfrm>
            <a:off x="1397788" y="2950298"/>
            <a:ext cx="15459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Varela Round"/>
              <a:buNone/>
            </a:pPr>
            <a:r>
              <a:rPr lang="en" sz="2000"/>
              <a:t>Racing</a:t>
            </a:r>
            <a:endParaRPr b="0" i="0" sz="2000" u="none" cap="none" strike="noStrike">
              <a:solidFill>
                <a:schemeClr val="lt1"/>
              </a:solidFill>
              <a:latin typeface="Varela Round"/>
              <a:ea typeface="Varela Round"/>
              <a:cs typeface="Varela Round"/>
              <a:sym typeface="Varela Round"/>
            </a:endParaRPr>
          </a:p>
        </p:txBody>
      </p:sp>
      <p:sp>
        <p:nvSpPr>
          <p:cNvPr id="386" name="Google Shape;386;gb03125887f_0_159"/>
          <p:cNvSpPr txBox="1"/>
          <p:nvPr>
            <p:ph idx="4294967295" type="ctrTitle"/>
          </p:nvPr>
        </p:nvSpPr>
        <p:spPr>
          <a:xfrm>
            <a:off x="6159000" y="2090801"/>
            <a:ext cx="1545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Varela Round"/>
              <a:buNone/>
            </a:pPr>
            <a:r>
              <a:rPr lang="en" sz="2000"/>
              <a:t>Bouncing</a:t>
            </a:r>
            <a:endParaRPr b="0" i="0" sz="2000" u="none" cap="none" strike="noStrike">
              <a:solidFill>
                <a:schemeClr val="lt1"/>
              </a:solidFill>
              <a:latin typeface="Varela Round"/>
              <a:ea typeface="Varela Round"/>
              <a:cs typeface="Varela Round"/>
              <a:sym typeface="Varela Round"/>
            </a:endParaRPr>
          </a:p>
        </p:txBody>
      </p:sp>
      <p:sp>
        <p:nvSpPr>
          <p:cNvPr id="387" name="Google Shape;387;gb03125887f_0_159"/>
          <p:cNvSpPr txBox="1"/>
          <p:nvPr>
            <p:ph idx="4294967295" type="ctrTitle"/>
          </p:nvPr>
        </p:nvSpPr>
        <p:spPr>
          <a:xfrm>
            <a:off x="6159000" y="3792844"/>
            <a:ext cx="1545900" cy="33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Work Sans"/>
                <a:ea typeface="Work Sans"/>
                <a:cs typeface="Work Sans"/>
                <a:sym typeface="Work Sans"/>
              </a:rPr>
              <a:t>Low Price</a:t>
            </a:r>
            <a:endParaRPr sz="2000">
              <a:latin typeface="Work Sans"/>
              <a:ea typeface="Work Sans"/>
              <a:cs typeface="Work Sans"/>
              <a:sym typeface="Work Sans"/>
            </a:endParaRPr>
          </a:p>
          <a:p>
            <a:pPr indent="0" lvl="0" marL="0" marR="0" rtl="0" algn="l">
              <a:lnSpc>
                <a:spcPct val="100000"/>
              </a:lnSpc>
              <a:spcBef>
                <a:spcPts val="0"/>
              </a:spcBef>
              <a:spcAft>
                <a:spcPts val="0"/>
              </a:spcAft>
              <a:buClr>
                <a:schemeClr val="lt1"/>
              </a:buClr>
              <a:buSzPts val="2800"/>
              <a:buFont typeface="Varela Round"/>
              <a:buNone/>
            </a:pPr>
            <a:r>
              <a:t/>
            </a:r>
            <a:endParaRPr sz="1600"/>
          </a:p>
        </p:txBody>
      </p:sp>
      <p:sp>
        <p:nvSpPr>
          <p:cNvPr id="388" name="Google Shape;388;gb03125887f_0_159"/>
          <p:cNvSpPr txBox="1"/>
          <p:nvPr>
            <p:ph idx="4294967295" type="subTitle"/>
          </p:nvPr>
        </p:nvSpPr>
        <p:spPr>
          <a:xfrm>
            <a:off x="5955375" y="170397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Motion</a:t>
            </a:r>
            <a:endParaRPr b="0" i="0" sz="1500" u="none" cap="none" strike="noStrike">
              <a:solidFill>
                <a:schemeClr val="accent1"/>
              </a:solidFill>
              <a:latin typeface="Work Sans"/>
              <a:ea typeface="Work Sans"/>
              <a:cs typeface="Work Sans"/>
              <a:sym typeface="Work Sans"/>
            </a:endParaRPr>
          </a:p>
        </p:txBody>
      </p:sp>
      <p:sp>
        <p:nvSpPr>
          <p:cNvPr id="389" name="Google Shape;389;gb03125887f_0_159"/>
          <p:cNvSpPr txBox="1"/>
          <p:nvPr>
            <p:ph idx="4294967295" type="subTitle"/>
          </p:nvPr>
        </p:nvSpPr>
        <p:spPr>
          <a:xfrm>
            <a:off x="2816275" y="254252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Style</a:t>
            </a:r>
            <a:endParaRPr b="0" i="0" sz="1500" u="none" cap="none" strike="noStrike">
              <a:solidFill>
                <a:schemeClr val="accent1"/>
              </a:solidFill>
              <a:latin typeface="Work Sans"/>
              <a:ea typeface="Work Sans"/>
              <a:cs typeface="Work Sans"/>
              <a:sym typeface="Work Sans"/>
            </a:endParaRPr>
          </a:p>
        </p:txBody>
      </p:sp>
      <p:sp>
        <p:nvSpPr>
          <p:cNvPr id="390" name="Google Shape;390;gb03125887f_0_159"/>
          <p:cNvSpPr txBox="1"/>
          <p:nvPr>
            <p:ph idx="4294967295" type="subTitle"/>
          </p:nvPr>
        </p:nvSpPr>
        <p:spPr>
          <a:xfrm>
            <a:off x="5944575" y="3436525"/>
            <a:ext cx="7161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Price</a:t>
            </a:r>
            <a:endParaRPr b="0" i="0" sz="1500" u="none" cap="none" strike="noStrike">
              <a:solidFill>
                <a:schemeClr val="accent1"/>
              </a:solidFill>
              <a:latin typeface="Work Sans"/>
              <a:ea typeface="Work Sans"/>
              <a:cs typeface="Work Sans"/>
              <a:sym typeface="Work Sans"/>
            </a:endParaRPr>
          </a:p>
        </p:txBody>
      </p:sp>
      <p:sp>
        <p:nvSpPr>
          <p:cNvPr id="391" name="Google Shape;391;gb03125887f_0_159"/>
          <p:cNvSpPr txBox="1"/>
          <p:nvPr/>
        </p:nvSpPr>
        <p:spPr>
          <a:xfrm>
            <a:off x="1664850" y="124925"/>
            <a:ext cx="5814300" cy="6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Ideal Product for 3-4 Year Old Boys </a:t>
            </a:r>
            <a:endParaRPr sz="1800">
              <a:solidFill>
                <a:srgbClr val="FFFFFF"/>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af7087e56c_1_27"/>
          <p:cNvSpPr txBox="1"/>
          <p:nvPr>
            <p:ph type="title"/>
          </p:nvPr>
        </p:nvSpPr>
        <p:spPr>
          <a:xfrm>
            <a:off x="1963500" y="241125"/>
            <a:ext cx="5217000" cy="50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1-2 Year Old Children Fall Into Segment 2</a:t>
            </a:r>
            <a:endParaRPr b="1" sz="1900"/>
          </a:p>
        </p:txBody>
      </p:sp>
      <p:graphicFrame>
        <p:nvGraphicFramePr>
          <p:cNvPr id="397" name="Google Shape;397;gaf7087e56c_1_27"/>
          <p:cNvGraphicFramePr/>
          <p:nvPr/>
        </p:nvGraphicFramePr>
        <p:xfrm>
          <a:off x="5394200" y="1349675"/>
          <a:ext cx="3000000" cy="3000000"/>
        </p:xfrm>
        <a:graphic>
          <a:graphicData uri="http://schemas.openxmlformats.org/drawingml/2006/table">
            <a:tbl>
              <a:tblPr>
                <a:noFill/>
                <a:tableStyleId>{7EEB3D5D-3ED4-4CBF-AE40-489859A6E8FC}</a:tableStyleId>
              </a:tblPr>
              <a:tblGrid>
                <a:gridCol w="2752150"/>
              </a:tblGrid>
              <a:tr h="471875">
                <a:tc>
                  <a:txBody>
                    <a:bodyPr/>
                    <a:lstStyle/>
                    <a:p>
                      <a:pPr indent="0" lvl="0" marL="0" rtl="0" algn="l">
                        <a:spcBef>
                          <a:spcPts val="0"/>
                        </a:spcBef>
                        <a:spcAft>
                          <a:spcPts val="0"/>
                        </a:spcAft>
                        <a:buNone/>
                      </a:pPr>
                      <a:r>
                        <a:rPr b="1" lang="en">
                          <a:solidFill>
                            <a:srgbClr val="FFFFFF"/>
                          </a:solidFill>
                          <a:latin typeface="Calibri"/>
                          <a:ea typeface="Calibri"/>
                          <a:cs typeface="Calibri"/>
                          <a:sym typeface="Calibri"/>
                        </a:rPr>
                        <a:t>Segmentation </a:t>
                      </a:r>
                      <a:r>
                        <a:rPr b="1" lang="en">
                          <a:solidFill>
                            <a:srgbClr val="FFFFFF"/>
                          </a:solidFill>
                          <a:latin typeface="Calibri"/>
                          <a:ea typeface="Calibri"/>
                          <a:cs typeface="Calibri"/>
                          <a:sym typeface="Calibri"/>
                        </a:rPr>
                        <a:t>2</a:t>
                      </a:r>
                      <a:endParaRPr b="1">
                        <a:solidFill>
                          <a:srgbClr val="FFFFFF"/>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solidFill>
                      <a:srgbClr val="FF66FF"/>
                    </a:solidFill>
                  </a:tcPr>
                </a:tc>
              </a:tr>
              <a:tr h="4374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1-2 Y/O Child</a:t>
                      </a:r>
                      <a:endParaRPr sz="1200">
                        <a:solidFill>
                          <a:schemeClr val="accent1"/>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374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Prefers a Smaller Horse</a:t>
                      </a:r>
                      <a:endParaRPr sz="1200">
                        <a:solidFill>
                          <a:schemeClr val="accent1"/>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6550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Doesn't care about style for child as they're young to know norms</a:t>
                      </a:r>
                      <a:endParaRPr sz="1200">
                        <a:solidFill>
                          <a:schemeClr val="accent1"/>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466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Prefers a rocking horse as it can be less dangerous</a:t>
                      </a:r>
                      <a:endParaRPr sz="1200">
                        <a:solidFill>
                          <a:schemeClr val="accent1"/>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374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Less </a:t>
                      </a:r>
                      <a:r>
                        <a:rPr lang="en" sz="1200">
                          <a:solidFill>
                            <a:schemeClr val="accent1"/>
                          </a:solidFill>
                          <a:latin typeface="Calibri"/>
                          <a:ea typeface="Calibri"/>
                          <a:cs typeface="Calibri"/>
                          <a:sym typeface="Calibri"/>
                        </a:rPr>
                        <a:t>Price Sensitive</a:t>
                      </a:r>
                      <a:endParaRPr sz="1200">
                        <a:solidFill>
                          <a:schemeClr val="accent1"/>
                        </a:solidFill>
                        <a:latin typeface="Calibri"/>
                        <a:ea typeface="Calibri"/>
                        <a:cs typeface="Calibri"/>
                        <a:sym typeface="Calibri"/>
                      </a:endParaRPr>
                    </a:p>
                  </a:txBody>
                  <a:tcPr marT="91425" marB="91425" marR="91425" marL="91425">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bl>
          </a:graphicData>
        </a:graphic>
      </p:graphicFrame>
      <p:pic>
        <p:nvPicPr>
          <p:cNvPr id="398" name="Google Shape;398;gaf7087e56c_1_27"/>
          <p:cNvPicPr preferRelativeResize="0"/>
          <p:nvPr/>
        </p:nvPicPr>
        <p:blipFill>
          <a:blip r:embed="rId3">
            <a:alphaModFix/>
          </a:blip>
          <a:stretch>
            <a:fillRect/>
          </a:stretch>
        </p:blipFill>
        <p:spPr>
          <a:xfrm>
            <a:off x="152400" y="1349675"/>
            <a:ext cx="4581525" cy="286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gb03125887f_0_315"/>
          <p:cNvPicPr preferRelativeResize="0"/>
          <p:nvPr/>
        </p:nvPicPr>
        <p:blipFill rotWithShape="1">
          <a:blip r:embed="rId3">
            <a:alphaModFix/>
          </a:blip>
          <a:srcRect b="0" l="0" r="0" t="0"/>
          <a:stretch/>
        </p:blipFill>
        <p:spPr>
          <a:xfrm>
            <a:off x="1478725" y="847125"/>
            <a:ext cx="3173201" cy="1243675"/>
          </a:xfrm>
          <a:prstGeom prst="rect">
            <a:avLst/>
          </a:prstGeom>
          <a:noFill/>
          <a:ln>
            <a:noFill/>
          </a:ln>
        </p:spPr>
      </p:pic>
      <p:pic>
        <p:nvPicPr>
          <p:cNvPr id="404" name="Google Shape;404;gb03125887f_0_315"/>
          <p:cNvPicPr preferRelativeResize="0"/>
          <p:nvPr/>
        </p:nvPicPr>
        <p:blipFill rotWithShape="1">
          <a:blip r:embed="rId3">
            <a:alphaModFix/>
          </a:blip>
          <a:srcRect b="0" l="0" r="0" t="0"/>
          <a:stretch/>
        </p:blipFill>
        <p:spPr>
          <a:xfrm>
            <a:off x="1478725" y="2542525"/>
            <a:ext cx="3173201" cy="1243675"/>
          </a:xfrm>
          <a:prstGeom prst="rect">
            <a:avLst/>
          </a:prstGeom>
          <a:noFill/>
          <a:ln>
            <a:noFill/>
          </a:ln>
        </p:spPr>
      </p:pic>
      <p:pic>
        <p:nvPicPr>
          <p:cNvPr id="405" name="Google Shape;405;gb03125887f_0_315"/>
          <p:cNvPicPr preferRelativeResize="0"/>
          <p:nvPr/>
        </p:nvPicPr>
        <p:blipFill rotWithShape="1">
          <a:blip r:embed="rId3">
            <a:alphaModFix/>
          </a:blip>
          <a:srcRect b="0" l="0" r="0" t="0"/>
          <a:stretch/>
        </p:blipFill>
        <p:spPr>
          <a:xfrm flipH="1">
            <a:off x="5193384" y="1752283"/>
            <a:ext cx="2598041" cy="1153484"/>
          </a:xfrm>
          <a:prstGeom prst="rect">
            <a:avLst/>
          </a:prstGeom>
          <a:noFill/>
          <a:ln>
            <a:noFill/>
          </a:ln>
        </p:spPr>
      </p:pic>
      <p:pic>
        <p:nvPicPr>
          <p:cNvPr id="406" name="Google Shape;406;gb03125887f_0_315"/>
          <p:cNvPicPr preferRelativeResize="0"/>
          <p:nvPr/>
        </p:nvPicPr>
        <p:blipFill rotWithShape="1">
          <a:blip r:embed="rId3">
            <a:alphaModFix/>
          </a:blip>
          <a:srcRect b="0" l="0" r="0" t="0"/>
          <a:stretch/>
        </p:blipFill>
        <p:spPr>
          <a:xfrm flipH="1">
            <a:off x="5193384" y="3447690"/>
            <a:ext cx="2598041" cy="1153484"/>
          </a:xfrm>
          <a:prstGeom prst="rect">
            <a:avLst/>
          </a:prstGeom>
          <a:noFill/>
          <a:ln>
            <a:noFill/>
          </a:ln>
        </p:spPr>
      </p:pic>
      <p:sp>
        <p:nvSpPr>
          <p:cNvPr id="407" name="Google Shape;407;gb03125887f_0_315"/>
          <p:cNvSpPr txBox="1"/>
          <p:nvPr>
            <p:ph idx="4294967295" type="ctrTitle"/>
          </p:nvPr>
        </p:nvSpPr>
        <p:spPr>
          <a:xfrm>
            <a:off x="1573075" y="1237375"/>
            <a:ext cx="2100900" cy="3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lang="en" sz="2000"/>
              <a:t>Smaller</a:t>
            </a:r>
            <a:r>
              <a:rPr lang="en" sz="2000"/>
              <a:t> Horse</a:t>
            </a:r>
            <a:endParaRPr b="0" i="0" sz="2000" u="none" cap="none" strike="noStrike">
              <a:solidFill>
                <a:schemeClr val="lt1"/>
              </a:solidFill>
              <a:latin typeface="Varela Round"/>
              <a:ea typeface="Varela Round"/>
              <a:cs typeface="Varela Round"/>
              <a:sym typeface="Varela Round"/>
            </a:endParaRPr>
          </a:p>
        </p:txBody>
      </p:sp>
      <p:sp>
        <p:nvSpPr>
          <p:cNvPr id="408" name="Google Shape;408;gb03125887f_0_315"/>
          <p:cNvSpPr txBox="1"/>
          <p:nvPr>
            <p:ph idx="4294967295" type="subTitle"/>
          </p:nvPr>
        </p:nvSpPr>
        <p:spPr>
          <a:xfrm>
            <a:off x="3076400" y="809663"/>
            <a:ext cx="5745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Size</a:t>
            </a:r>
            <a:endParaRPr b="0" i="0" sz="1500" u="none" cap="none" strike="noStrike">
              <a:solidFill>
                <a:schemeClr val="accent1"/>
              </a:solidFill>
              <a:latin typeface="Work Sans"/>
              <a:ea typeface="Work Sans"/>
              <a:cs typeface="Work Sans"/>
              <a:sym typeface="Work Sans"/>
            </a:endParaRPr>
          </a:p>
        </p:txBody>
      </p:sp>
      <p:sp>
        <p:nvSpPr>
          <p:cNvPr id="409" name="Google Shape;409;gb03125887f_0_315"/>
          <p:cNvSpPr txBox="1"/>
          <p:nvPr>
            <p:ph idx="4294967295" type="ctrTitle"/>
          </p:nvPr>
        </p:nvSpPr>
        <p:spPr>
          <a:xfrm>
            <a:off x="1626388" y="2950298"/>
            <a:ext cx="15459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Varela Round"/>
              <a:buNone/>
            </a:pPr>
            <a:r>
              <a:rPr lang="en" sz="2000"/>
              <a:t>Glamour</a:t>
            </a:r>
            <a:endParaRPr b="0" i="0" sz="2000" u="none" cap="none" strike="noStrike">
              <a:solidFill>
                <a:schemeClr val="lt1"/>
              </a:solidFill>
              <a:latin typeface="Varela Round"/>
              <a:ea typeface="Varela Round"/>
              <a:cs typeface="Varela Round"/>
              <a:sym typeface="Varela Round"/>
            </a:endParaRPr>
          </a:p>
        </p:txBody>
      </p:sp>
      <p:sp>
        <p:nvSpPr>
          <p:cNvPr id="410" name="Google Shape;410;gb03125887f_0_315"/>
          <p:cNvSpPr txBox="1"/>
          <p:nvPr>
            <p:ph idx="4294967295" type="ctrTitle"/>
          </p:nvPr>
        </p:nvSpPr>
        <p:spPr>
          <a:xfrm>
            <a:off x="6159000" y="2090801"/>
            <a:ext cx="1545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Varela Round"/>
              <a:buNone/>
            </a:pPr>
            <a:r>
              <a:rPr lang="en" sz="2000"/>
              <a:t>Rocking</a:t>
            </a:r>
            <a:endParaRPr b="0" i="0" sz="2000" u="none" cap="none" strike="noStrike">
              <a:solidFill>
                <a:schemeClr val="lt1"/>
              </a:solidFill>
              <a:latin typeface="Varela Round"/>
              <a:ea typeface="Varela Round"/>
              <a:cs typeface="Varela Round"/>
              <a:sym typeface="Varela Round"/>
            </a:endParaRPr>
          </a:p>
        </p:txBody>
      </p:sp>
      <p:sp>
        <p:nvSpPr>
          <p:cNvPr id="411" name="Google Shape;411;gb03125887f_0_315"/>
          <p:cNvSpPr txBox="1"/>
          <p:nvPr>
            <p:ph idx="4294967295" type="ctrTitle"/>
          </p:nvPr>
        </p:nvSpPr>
        <p:spPr>
          <a:xfrm>
            <a:off x="6159000" y="3792844"/>
            <a:ext cx="1545900" cy="33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Work Sans"/>
                <a:ea typeface="Work Sans"/>
                <a:cs typeface="Work Sans"/>
                <a:sym typeface="Work Sans"/>
              </a:rPr>
              <a:t>Low Price</a:t>
            </a:r>
            <a:endParaRPr sz="2000">
              <a:latin typeface="Work Sans"/>
              <a:ea typeface="Work Sans"/>
              <a:cs typeface="Work Sans"/>
              <a:sym typeface="Work Sans"/>
            </a:endParaRPr>
          </a:p>
          <a:p>
            <a:pPr indent="0" lvl="0" marL="0" marR="0" rtl="0" algn="l">
              <a:lnSpc>
                <a:spcPct val="100000"/>
              </a:lnSpc>
              <a:spcBef>
                <a:spcPts val="0"/>
              </a:spcBef>
              <a:spcAft>
                <a:spcPts val="0"/>
              </a:spcAft>
              <a:buClr>
                <a:schemeClr val="lt1"/>
              </a:buClr>
              <a:buSzPts val="2800"/>
              <a:buFont typeface="Varela Round"/>
              <a:buNone/>
            </a:pPr>
            <a:r>
              <a:t/>
            </a:r>
            <a:endParaRPr sz="1600"/>
          </a:p>
        </p:txBody>
      </p:sp>
      <p:sp>
        <p:nvSpPr>
          <p:cNvPr id="412" name="Google Shape;412;gb03125887f_0_315"/>
          <p:cNvSpPr txBox="1"/>
          <p:nvPr>
            <p:ph idx="4294967295" type="subTitle"/>
          </p:nvPr>
        </p:nvSpPr>
        <p:spPr>
          <a:xfrm>
            <a:off x="5955375" y="170397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Motion</a:t>
            </a:r>
            <a:endParaRPr b="0" i="0" sz="1500" u="none" cap="none" strike="noStrike">
              <a:solidFill>
                <a:schemeClr val="accent1"/>
              </a:solidFill>
              <a:latin typeface="Work Sans"/>
              <a:ea typeface="Work Sans"/>
              <a:cs typeface="Work Sans"/>
              <a:sym typeface="Work Sans"/>
            </a:endParaRPr>
          </a:p>
        </p:txBody>
      </p:sp>
      <p:sp>
        <p:nvSpPr>
          <p:cNvPr id="413" name="Google Shape;413;gb03125887f_0_315"/>
          <p:cNvSpPr txBox="1"/>
          <p:nvPr>
            <p:ph idx="4294967295" type="subTitle"/>
          </p:nvPr>
        </p:nvSpPr>
        <p:spPr>
          <a:xfrm>
            <a:off x="2816275" y="254252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Style</a:t>
            </a:r>
            <a:endParaRPr b="0" i="0" sz="1500" u="none" cap="none" strike="noStrike">
              <a:solidFill>
                <a:schemeClr val="accent1"/>
              </a:solidFill>
              <a:latin typeface="Work Sans"/>
              <a:ea typeface="Work Sans"/>
              <a:cs typeface="Work Sans"/>
              <a:sym typeface="Work Sans"/>
            </a:endParaRPr>
          </a:p>
        </p:txBody>
      </p:sp>
      <p:sp>
        <p:nvSpPr>
          <p:cNvPr id="414" name="Google Shape;414;gb03125887f_0_315"/>
          <p:cNvSpPr txBox="1"/>
          <p:nvPr>
            <p:ph idx="4294967295" type="subTitle"/>
          </p:nvPr>
        </p:nvSpPr>
        <p:spPr>
          <a:xfrm>
            <a:off x="5944575" y="3436525"/>
            <a:ext cx="7161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Price</a:t>
            </a:r>
            <a:endParaRPr b="0" i="0" sz="1500" u="none" cap="none" strike="noStrike">
              <a:solidFill>
                <a:schemeClr val="accent1"/>
              </a:solidFill>
              <a:latin typeface="Work Sans"/>
              <a:ea typeface="Work Sans"/>
              <a:cs typeface="Work Sans"/>
              <a:sym typeface="Work Sans"/>
            </a:endParaRPr>
          </a:p>
        </p:txBody>
      </p:sp>
      <p:sp>
        <p:nvSpPr>
          <p:cNvPr id="415" name="Google Shape;415;gb03125887f_0_315"/>
          <p:cNvSpPr txBox="1"/>
          <p:nvPr/>
        </p:nvSpPr>
        <p:spPr>
          <a:xfrm>
            <a:off x="1664850" y="122775"/>
            <a:ext cx="5814300" cy="6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Ideal Product for 1-2 Year Old Children</a:t>
            </a:r>
            <a:endParaRPr sz="1800">
              <a:solidFill>
                <a:srgbClr val="FFFFFF"/>
              </a:solidFill>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af7087e56c_1_39"/>
          <p:cNvSpPr txBox="1"/>
          <p:nvPr>
            <p:ph type="title"/>
          </p:nvPr>
        </p:nvSpPr>
        <p:spPr>
          <a:xfrm>
            <a:off x="1771951" y="221950"/>
            <a:ext cx="5600100" cy="56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3-4 Year Old Girls Match Segment 3</a:t>
            </a:r>
            <a:endParaRPr b="1" sz="1900"/>
          </a:p>
        </p:txBody>
      </p:sp>
      <p:graphicFrame>
        <p:nvGraphicFramePr>
          <p:cNvPr id="421" name="Google Shape;421;gaf7087e56c_1_39"/>
          <p:cNvGraphicFramePr/>
          <p:nvPr/>
        </p:nvGraphicFramePr>
        <p:xfrm>
          <a:off x="5796925" y="1493350"/>
          <a:ext cx="3000000" cy="3000000"/>
        </p:xfrm>
        <a:graphic>
          <a:graphicData uri="http://schemas.openxmlformats.org/drawingml/2006/table">
            <a:tbl>
              <a:tblPr>
                <a:noFill/>
                <a:tableStyleId>{7EEB3D5D-3ED4-4CBF-AE40-489859A6E8FC}</a:tableStyleId>
              </a:tblPr>
              <a:tblGrid>
                <a:gridCol w="2207675"/>
              </a:tblGrid>
              <a:tr h="469575">
                <a:tc>
                  <a:txBody>
                    <a:bodyPr/>
                    <a:lstStyle/>
                    <a:p>
                      <a:pPr indent="0" lvl="0" marL="0" rtl="0" algn="l">
                        <a:spcBef>
                          <a:spcPts val="0"/>
                        </a:spcBef>
                        <a:spcAft>
                          <a:spcPts val="0"/>
                        </a:spcAft>
                        <a:buNone/>
                      </a:pPr>
                      <a:r>
                        <a:rPr b="1" lang="en">
                          <a:solidFill>
                            <a:srgbClr val="FFFFFF"/>
                          </a:solidFill>
                          <a:latin typeface="Calibri"/>
                          <a:ea typeface="Calibri"/>
                          <a:cs typeface="Calibri"/>
                          <a:sym typeface="Calibri"/>
                        </a:rPr>
                        <a:t>Segmentation 3</a:t>
                      </a:r>
                      <a:endParaRPr b="1">
                        <a:solidFill>
                          <a:srgbClr val="FFFFFF"/>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solidFill>
                      <a:srgbClr val="FF66FF"/>
                    </a:solidFill>
                  </a:tcPr>
                </a:tc>
              </a:tr>
              <a:tr h="435350">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3-4 Y/O Females</a:t>
                      </a:r>
                      <a:endParaRPr sz="1200">
                        <a:solidFill>
                          <a:schemeClr val="accent1"/>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35350">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Prefers a Larger Horse</a:t>
                      </a:r>
                      <a:endParaRPr sz="1200">
                        <a:solidFill>
                          <a:schemeClr val="accent1"/>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651900">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Would like a Glamorous Horse</a:t>
                      </a:r>
                      <a:endParaRPr sz="1200">
                        <a:solidFill>
                          <a:schemeClr val="accent1"/>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44500">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Prefers horse to be rocking</a:t>
                      </a:r>
                      <a:endParaRPr sz="1200">
                        <a:solidFill>
                          <a:schemeClr val="accent1"/>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35350">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Not Price Sensitive</a:t>
                      </a:r>
                      <a:endParaRPr sz="1200">
                        <a:solidFill>
                          <a:schemeClr val="accent1"/>
                        </a:solidFill>
                        <a:latin typeface="Calibri"/>
                        <a:ea typeface="Calibri"/>
                        <a:cs typeface="Calibri"/>
                        <a:sym typeface="Calibri"/>
                      </a:endParaRPr>
                    </a:p>
                  </a:txBody>
                  <a:tcPr marT="91425" marB="91425" marR="91425" marL="91425">
                    <a:lnR cap="flat" cmpd="sng" w="7925">
                      <a:solidFill>
                        <a:srgbClr val="4472C4"/>
                      </a:solidFill>
                      <a:prstDash val="solid"/>
                      <a:round/>
                      <a:headEnd len="sm" w="sm" type="none"/>
                      <a:tailEnd len="sm" w="sm" type="none"/>
                    </a:lnR>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bl>
          </a:graphicData>
        </a:graphic>
      </p:graphicFrame>
      <p:pic>
        <p:nvPicPr>
          <p:cNvPr id="422" name="Google Shape;422;gaf7087e56c_1_39"/>
          <p:cNvPicPr preferRelativeResize="0"/>
          <p:nvPr/>
        </p:nvPicPr>
        <p:blipFill>
          <a:blip r:embed="rId3">
            <a:alphaModFix/>
          </a:blip>
          <a:stretch>
            <a:fillRect/>
          </a:stretch>
        </p:blipFill>
        <p:spPr>
          <a:xfrm>
            <a:off x="221063" y="1486313"/>
            <a:ext cx="4581525" cy="288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gb03125887f_0_471"/>
          <p:cNvPicPr preferRelativeResize="0"/>
          <p:nvPr/>
        </p:nvPicPr>
        <p:blipFill rotWithShape="1">
          <a:blip r:embed="rId3">
            <a:alphaModFix/>
          </a:blip>
          <a:srcRect b="0" l="0" r="0" t="0"/>
          <a:stretch/>
        </p:blipFill>
        <p:spPr>
          <a:xfrm>
            <a:off x="1478725" y="847125"/>
            <a:ext cx="3173201" cy="1243675"/>
          </a:xfrm>
          <a:prstGeom prst="rect">
            <a:avLst/>
          </a:prstGeom>
          <a:noFill/>
          <a:ln>
            <a:noFill/>
          </a:ln>
        </p:spPr>
      </p:pic>
      <p:pic>
        <p:nvPicPr>
          <p:cNvPr id="428" name="Google Shape;428;gb03125887f_0_471"/>
          <p:cNvPicPr preferRelativeResize="0"/>
          <p:nvPr/>
        </p:nvPicPr>
        <p:blipFill rotWithShape="1">
          <a:blip r:embed="rId3">
            <a:alphaModFix/>
          </a:blip>
          <a:srcRect b="0" l="0" r="0" t="0"/>
          <a:stretch/>
        </p:blipFill>
        <p:spPr>
          <a:xfrm>
            <a:off x="1478725" y="2542525"/>
            <a:ext cx="3173201" cy="1243675"/>
          </a:xfrm>
          <a:prstGeom prst="rect">
            <a:avLst/>
          </a:prstGeom>
          <a:noFill/>
          <a:ln>
            <a:noFill/>
          </a:ln>
        </p:spPr>
      </p:pic>
      <p:pic>
        <p:nvPicPr>
          <p:cNvPr id="429" name="Google Shape;429;gb03125887f_0_471"/>
          <p:cNvPicPr preferRelativeResize="0"/>
          <p:nvPr/>
        </p:nvPicPr>
        <p:blipFill rotWithShape="1">
          <a:blip r:embed="rId3">
            <a:alphaModFix/>
          </a:blip>
          <a:srcRect b="0" l="0" r="0" t="0"/>
          <a:stretch/>
        </p:blipFill>
        <p:spPr>
          <a:xfrm flipH="1">
            <a:off x="5193384" y="1752283"/>
            <a:ext cx="2598041" cy="1153484"/>
          </a:xfrm>
          <a:prstGeom prst="rect">
            <a:avLst/>
          </a:prstGeom>
          <a:noFill/>
          <a:ln>
            <a:noFill/>
          </a:ln>
        </p:spPr>
      </p:pic>
      <p:pic>
        <p:nvPicPr>
          <p:cNvPr id="430" name="Google Shape;430;gb03125887f_0_471"/>
          <p:cNvPicPr preferRelativeResize="0"/>
          <p:nvPr/>
        </p:nvPicPr>
        <p:blipFill rotWithShape="1">
          <a:blip r:embed="rId3">
            <a:alphaModFix/>
          </a:blip>
          <a:srcRect b="0" l="0" r="0" t="0"/>
          <a:stretch/>
        </p:blipFill>
        <p:spPr>
          <a:xfrm flipH="1">
            <a:off x="5193384" y="3447690"/>
            <a:ext cx="2598041" cy="1153484"/>
          </a:xfrm>
          <a:prstGeom prst="rect">
            <a:avLst/>
          </a:prstGeom>
          <a:noFill/>
          <a:ln>
            <a:noFill/>
          </a:ln>
        </p:spPr>
      </p:pic>
      <p:sp>
        <p:nvSpPr>
          <p:cNvPr id="431" name="Google Shape;431;gb03125887f_0_471"/>
          <p:cNvSpPr txBox="1"/>
          <p:nvPr>
            <p:ph idx="4294967295" type="ctrTitle"/>
          </p:nvPr>
        </p:nvSpPr>
        <p:spPr>
          <a:xfrm>
            <a:off x="1409900" y="1237375"/>
            <a:ext cx="21009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Varela Round"/>
              <a:buNone/>
            </a:pPr>
            <a:r>
              <a:rPr lang="en" sz="2000"/>
              <a:t>Larger Horse</a:t>
            </a:r>
            <a:endParaRPr b="0" i="0" sz="2000" u="none" cap="none" strike="noStrike">
              <a:solidFill>
                <a:schemeClr val="lt1"/>
              </a:solidFill>
              <a:latin typeface="Varela Round"/>
              <a:ea typeface="Varela Round"/>
              <a:cs typeface="Varela Round"/>
              <a:sym typeface="Varela Round"/>
            </a:endParaRPr>
          </a:p>
        </p:txBody>
      </p:sp>
      <p:sp>
        <p:nvSpPr>
          <p:cNvPr id="432" name="Google Shape;432;gb03125887f_0_471"/>
          <p:cNvSpPr txBox="1"/>
          <p:nvPr>
            <p:ph idx="4294967295" type="subTitle"/>
          </p:nvPr>
        </p:nvSpPr>
        <p:spPr>
          <a:xfrm>
            <a:off x="3076400" y="809663"/>
            <a:ext cx="5745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Size</a:t>
            </a:r>
            <a:endParaRPr b="0" i="0" sz="1500" u="none" cap="none" strike="noStrike">
              <a:solidFill>
                <a:schemeClr val="accent1"/>
              </a:solidFill>
              <a:latin typeface="Work Sans"/>
              <a:ea typeface="Work Sans"/>
              <a:cs typeface="Work Sans"/>
              <a:sym typeface="Work Sans"/>
            </a:endParaRPr>
          </a:p>
        </p:txBody>
      </p:sp>
      <p:sp>
        <p:nvSpPr>
          <p:cNvPr id="433" name="Google Shape;433;gb03125887f_0_471"/>
          <p:cNvSpPr txBox="1"/>
          <p:nvPr>
            <p:ph idx="4294967295" type="ctrTitle"/>
          </p:nvPr>
        </p:nvSpPr>
        <p:spPr>
          <a:xfrm>
            <a:off x="1550188" y="2950298"/>
            <a:ext cx="15459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Varela Round"/>
              <a:buNone/>
            </a:pPr>
            <a:r>
              <a:rPr lang="en" sz="2000"/>
              <a:t>Glamour</a:t>
            </a:r>
            <a:endParaRPr b="0" i="0" sz="2000" u="none" cap="none" strike="noStrike">
              <a:solidFill>
                <a:schemeClr val="lt1"/>
              </a:solidFill>
              <a:latin typeface="Varela Round"/>
              <a:ea typeface="Varela Round"/>
              <a:cs typeface="Varela Round"/>
              <a:sym typeface="Varela Round"/>
            </a:endParaRPr>
          </a:p>
        </p:txBody>
      </p:sp>
      <p:sp>
        <p:nvSpPr>
          <p:cNvPr id="434" name="Google Shape;434;gb03125887f_0_471"/>
          <p:cNvSpPr txBox="1"/>
          <p:nvPr>
            <p:ph idx="4294967295" type="ctrTitle"/>
          </p:nvPr>
        </p:nvSpPr>
        <p:spPr>
          <a:xfrm>
            <a:off x="6159000" y="2090801"/>
            <a:ext cx="15459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Varela Round"/>
              <a:buNone/>
            </a:pPr>
            <a:r>
              <a:rPr lang="en" sz="2000"/>
              <a:t>Rocking</a:t>
            </a:r>
            <a:endParaRPr b="0" i="0" sz="2000" u="none" cap="none" strike="noStrike">
              <a:solidFill>
                <a:schemeClr val="lt1"/>
              </a:solidFill>
              <a:latin typeface="Varela Round"/>
              <a:ea typeface="Varela Round"/>
              <a:cs typeface="Varela Round"/>
              <a:sym typeface="Varela Round"/>
            </a:endParaRPr>
          </a:p>
        </p:txBody>
      </p:sp>
      <p:sp>
        <p:nvSpPr>
          <p:cNvPr id="435" name="Google Shape;435;gb03125887f_0_471"/>
          <p:cNvSpPr txBox="1"/>
          <p:nvPr>
            <p:ph idx="4294967295" type="ctrTitle"/>
          </p:nvPr>
        </p:nvSpPr>
        <p:spPr>
          <a:xfrm>
            <a:off x="6159000" y="3792844"/>
            <a:ext cx="1545900" cy="33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latin typeface="Work Sans"/>
                <a:ea typeface="Work Sans"/>
                <a:cs typeface="Work Sans"/>
                <a:sym typeface="Work Sans"/>
              </a:rPr>
              <a:t>Low</a:t>
            </a:r>
            <a:r>
              <a:rPr lang="en" sz="2000">
                <a:latin typeface="Work Sans"/>
                <a:ea typeface="Work Sans"/>
                <a:cs typeface="Work Sans"/>
                <a:sym typeface="Work Sans"/>
              </a:rPr>
              <a:t> Price</a:t>
            </a:r>
            <a:endParaRPr sz="2000">
              <a:latin typeface="Work Sans"/>
              <a:ea typeface="Work Sans"/>
              <a:cs typeface="Work Sans"/>
              <a:sym typeface="Work Sans"/>
            </a:endParaRPr>
          </a:p>
          <a:p>
            <a:pPr indent="0" lvl="0" marL="0" marR="0" rtl="0" algn="l">
              <a:lnSpc>
                <a:spcPct val="100000"/>
              </a:lnSpc>
              <a:spcBef>
                <a:spcPts val="0"/>
              </a:spcBef>
              <a:spcAft>
                <a:spcPts val="0"/>
              </a:spcAft>
              <a:buClr>
                <a:schemeClr val="lt1"/>
              </a:buClr>
              <a:buSzPts val="2800"/>
              <a:buFont typeface="Varela Round"/>
              <a:buNone/>
            </a:pPr>
            <a:r>
              <a:t/>
            </a:r>
            <a:endParaRPr sz="1600"/>
          </a:p>
        </p:txBody>
      </p:sp>
      <p:sp>
        <p:nvSpPr>
          <p:cNvPr id="436" name="Google Shape;436;gb03125887f_0_471"/>
          <p:cNvSpPr txBox="1"/>
          <p:nvPr>
            <p:ph idx="4294967295" type="subTitle"/>
          </p:nvPr>
        </p:nvSpPr>
        <p:spPr>
          <a:xfrm>
            <a:off x="5955375" y="170397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Motion</a:t>
            </a:r>
            <a:endParaRPr b="0" i="0" sz="1500" u="none" cap="none" strike="noStrike">
              <a:solidFill>
                <a:schemeClr val="accent1"/>
              </a:solidFill>
              <a:latin typeface="Work Sans"/>
              <a:ea typeface="Work Sans"/>
              <a:cs typeface="Work Sans"/>
              <a:sym typeface="Work Sans"/>
            </a:endParaRPr>
          </a:p>
        </p:txBody>
      </p:sp>
      <p:sp>
        <p:nvSpPr>
          <p:cNvPr id="437" name="Google Shape;437;gb03125887f_0_471"/>
          <p:cNvSpPr txBox="1"/>
          <p:nvPr>
            <p:ph idx="4294967295" type="subTitle"/>
          </p:nvPr>
        </p:nvSpPr>
        <p:spPr>
          <a:xfrm>
            <a:off x="2816275" y="2542525"/>
            <a:ext cx="8577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Style</a:t>
            </a:r>
            <a:endParaRPr b="0" i="0" sz="1500" u="none" cap="none" strike="noStrike">
              <a:solidFill>
                <a:schemeClr val="accent1"/>
              </a:solidFill>
              <a:latin typeface="Work Sans"/>
              <a:ea typeface="Work Sans"/>
              <a:cs typeface="Work Sans"/>
              <a:sym typeface="Work Sans"/>
            </a:endParaRPr>
          </a:p>
        </p:txBody>
      </p:sp>
      <p:sp>
        <p:nvSpPr>
          <p:cNvPr id="438" name="Google Shape;438;gb03125887f_0_471"/>
          <p:cNvSpPr txBox="1"/>
          <p:nvPr>
            <p:ph idx="4294967295" type="subTitle"/>
          </p:nvPr>
        </p:nvSpPr>
        <p:spPr>
          <a:xfrm>
            <a:off x="5944575" y="3436525"/>
            <a:ext cx="716100" cy="335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accent1"/>
              </a:buClr>
              <a:buSzPts val="1200"/>
              <a:buFont typeface="Work Sans"/>
              <a:buNone/>
            </a:pPr>
            <a:r>
              <a:rPr lang="en" sz="1500"/>
              <a:t>Price</a:t>
            </a:r>
            <a:endParaRPr b="0" i="0" sz="1500" u="none" cap="none" strike="noStrike">
              <a:solidFill>
                <a:schemeClr val="accent1"/>
              </a:solidFill>
              <a:latin typeface="Work Sans"/>
              <a:ea typeface="Work Sans"/>
              <a:cs typeface="Work Sans"/>
              <a:sym typeface="Work Sans"/>
            </a:endParaRPr>
          </a:p>
        </p:txBody>
      </p:sp>
      <p:sp>
        <p:nvSpPr>
          <p:cNvPr id="439" name="Google Shape;439;gb03125887f_0_471"/>
          <p:cNvSpPr txBox="1"/>
          <p:nvPr/>
        </p:nvSpPr>
        <p:spPr>
          <a:xfrm>
            <a:off x="1664850" y="124925"/>
            <a:ext cx="5814300" cy="6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Varela Round"/>
                <a:ea typeface="Varela Round"/>
                <a:cs typeface="Varela Round"/>
                <a:sym typeface="Varela Round"/>
              </a:rPr>
              <a:t>Ideal Product for 3-4 Year Old Girls</a:t>
            </a:r>
            <a:endParaRPr sz="1800">
              <a:solidFill>
                <a:srgbClr val="FFFFFF"/>
              </a:solidFill>
              <a:latin typeface="Varela Round"/>
              <a:ea typeface="Varela Round"/>
              <a:cs typeface="Varela Round"/>
              <a:sym typeface="Varela Rou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5"/>
          <p:cNvSpPr txBox="1"/>
          <p:nvPr>
            <p:ph type="ctrTitle"/>
          </p:nvPr>
        </p:nvSpPr>
        <p:spPr>
          <a:xfrm>
            <a:off x="2021610" y="4205550"/>
            <a:ext cx="2845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t>Market Simulation</a:t>
            </a:r>
            <a:endParaRPr/>
          </a:p>
        </p:txBody>
      </p:sp>
      <p:sp>
        <p:nvSpPr>
          <p:cNvPr id="445" name="Google Shape;445;p25"/>
          <p:cNvSpPr txBox="1"/>
          <p:nvPr>
            <p:ph idx="1" type="subTitle"/>
          </p:nvPr>
        </p:nvSpPr>
        <p:spPr>
          <a:xfrm>
            <a:off x="4395528" y="3737203"/>
            <a:ext cx="2737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Market simulations with market share and profit numbers that consider competition</a:t>
            </a:r>
            <a:endParaRPr/>
          </a:p>
        </p:txBody>
      </p:sp>
      <p:sp>
        <p:nvSpPr>
          <p:cNvPr id="446" name="Google Shape;446;p25"/>
          <p:cNvSpPr txBox="1"/>
          <p:nvPr>
            <p:ph idx="2" type="title"/>
          </p:nvPr>
        </p:nvSpPr>
        <p:spPr>
          <a:xfrm>
            <a:off x="2021623" y="3226453"/>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500"/>
              <a:buNone/>
            </a:pPr>
            <a:r>
              <a:rPr lang="en"/>
              <a:t>03</a:t>
            </a:r>
            <a:endParaRPr/>
          </a:p>
        </p:txBody>
      </p:sp>
      <p:pic>
        <p:nvPicPr>
          <p:cNvPr id="447" name="Google Shape;447;p25"/>
          <p:cNvPicPr preferRelativeResize="0"/>
          <p:nvPr/>
        </p:nvPicPr>
        <p:blipFill rotWithShape="1">
          <a:blip r:embed="rId3">
            <a:alphaModFix/>
          </a:blip>
          <a:srcRect b="7920" l="0" r="0" t="7911"/>
          <a:stretch/>
        </p:blipFill>
        <p:spPr>
          <a:xfrm>
            <a:off x="1472900" y="-298450"/>
            <a:ext cx="3797600" cy="3827050"/>
          </a:xfrm>
          <a:prstGeom prst="rect">
            <a:avLst/>
          </a:prstGeom>
          <a:noFill/>
          <a:ln>
            <a:noFill/>
          </a:ln>
        </p:spPr>
      </p:pic>
      <p:pic>
        <p:nvPicPr>
          <p:cNvPr id="448" name="Google Shape;448;p25"/>
          <p:cNvPicPr preferRelativeResize="0"/>
          <p:nvPr/>
        </p:nvPicPr>
        <p:blipFill rotWithShape="1">
          <a:blip r:embed="rId4">
            <a:alphaModFix/>
          </a:blip>
          <a:srcRect b="6746" l="0" r="0" t="6746"/>
          <a:stretch/>
        </p:blipFill>
        <p:spPr>
          <a:xfrm>
            <a:off x="4072750" y="-331612"/>
            <a:ext cx="3588675" cy="389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0"/>
          <p:cNvSpPr/>
          <p:nvPr/>
        </p:nvSpPr>
        <p:spPr>
          <a:xfrm>
            <a:off x="752250" y="2963176"/>
            <a:ext cx="7588200" cy="139500"/>
          </a:xfrm>
          <a:prstGeom prst="roundRect">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0"/>
          <p:cNvSpPr txBox="1"/>
          <p:nvPr>
            <p:ph type="title"/>
          </p:nvPr>
        </p:nvSpPr>
        <p:spPr>
          <a:xfrm>
            <a:off x="19400" y="70050"/>
            <a:ext cx="62505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500"/>
              <a:t>The market simulation analysis</a:t>
            </a:r>
            <a:endParaRPr b="1" sz="2500"/>
          </a:p>
        </p:txBody>
      </p:sp>
      <p:sp>
        <p:nvSpPr>
          <p:cNvPr id="455" name="Google Shape;455;p20"/>
          <p:cNvSpPr txBox="1"/>
          <p:nvPr>
            <p:ph idx="4294967295" type="ctrTitle"/>
          </p:nvPr>
        </p:nvSpPr>
        <p:spPr>
          <a:xfrm>
            <a:off x="927325" y="2368675"/>
            <a:ext cx="1741200" cy="384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1" lang="en" sz="1600"/>
              <a:t>Scenario</a:t>
            </a:r>
            <a:endParaRPr b="1" i="0" sz="1600" u="none" cap="none" strike="noStrike">
              <a:solidFill>
                <a:schemeClr val="lt1"/>
              </a:solidFill>
            </a:endParaRPr>
          </a:p>
        </p:txBody>
      </p:sp>
      <p:sp>
        <p:nvSpPr>
          <p:cNvPr id="456" name="Google Shape;456;p20"/>
          <p:cNvSpPr txBox="1"/>
          <p:nvPr>
            <p:ph idx="4294967295" type="subTitle"/>
          </p:nvPr>
        </p:nvSpPr>
        <p:spPr>
          <a:xfrm>
            <a:off x="634525" y="869350"/>
            <a:ext cx="2523300" cy="149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200"/>
              <a:buFont typeface="Work Sans"/>
              <a:buNone/>
            </a:pPr>
            <a:r>
              <a:rPr b="1" lang="en" sz="1300"/>
              <a:t>Competitor</a:t>
            </a:r>
            <a:r>
              <a:rPr lang="en" sz="1300"/>
              <a:t>: 26 inches Rocking Racing Horse with the price of </a:t>
            </a:r>
            <a:r>
              <a:rPr lang="en" sz="1300"/>
              <a:t>139.99. </a:t>
            </a:r>
            <a:endParaRPr sz="1300"/>
          </a:p>
          <a:p>
            <a:pPr indent="0" lvl="0" marL="0" marR="0" rtl="0" algn="l">
              <a:lnSpc>
                <a:spcPct val="100000"/>
              </a:lnSpc>
              <a:spcBef>
                <a:spcPts val="1600"/>
              </a:spcBef>
              <a:spcAft>
                <a:spcPts val="1600"/>
              </a:spcAft>
              <a:buClr>
                <a:schemeClr val="accent1"/>
              </a:buClr>
              <a:buSzPts val="1200"/>
              <a:buFont typeface="Work Sans"/>
              <a:buNone/>
            </a:pPr>
            <a:r>
              <a:rPr b="1" lang="en" sz="1300"/>
              <a:t>Earlyriders</a:t>
            </a:r>
            <a:r>
              <a:rPr lang="en" sz="1300"/>
              <a:t>: any other 15 </a:t>
            </a:r>
            <a:r>
              <a:rPr lang="en" sz="1300">
                <a:solidFill>
                  <a:schemeClr val="accent2"/>
                </a:solidFill>
              </a:rPr>
              <a:t>combinations</a:t>
            </a:r>
            <a:r>
              <a:rPr lang="en" sz="1300"/>
              <a:t> of 1 to 3 models. </a:t>
            </a:r>
            <a:r>
              <a:rPr lang="en" sz="1300"/>
              <a:t> </a:t>
            </a:r>
            <a:endParaRPr sz="1300"/>
          </a:p>
        </p:txBody>
      </p:sp>
      <p:sp>
        <p:nvSpPr>
          <p:cNvPr id="457" name="Google Shape;457;p20"/>
          <p:cNvSpPr txBox="1"/>
          <p:nvPr>
            <p:ph idx="4294967295" type="ctrTitle"/>
          </p:nvPr>
        </p:nvSpPr>
        <p:spPr>
          <a:xfrm>
            <a:off x="4568484" y="2248785"/>
            <a:ext cx="1906500" cy="577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1" lang="en" sz="1600"/>
              <a:t>Profits</a:t>
            </a:r>
            <a:endParaRPr b="1" i="0" sz="1600" u="none" cap="none" strike="noStrike">
              <a:solidFill>
                <a:schemeClr val="lt1"/>
              </a:solidFill>
            </a:endParaRPr>
          </a:p>
        </p:txBody>
      </p:sp>
      <p:sp>
        <p:nvSpPr>
          <p:cNvPr id="458" name="Google Shape;458;p20"/>
          <p:cNvSpPr txBox="1"/>
          <p:nvPr>
            <p:ph idx="4294967295" type="ctrTitle"/>
          </p:nvPr>
        </p:nvSpPr>
        <p:spPr>
          <a:xfrm>
            <a:off x="792632" y="3240612"/>
            <a:ext cx="19065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0" i="0" lang="en" sz="3000" u="none" cap="none" strike="noStrike">
                <a:solidFill>
                  <a:schemeClr val="lt1"/>
                </a:solidFill>
                <a:latin typeface="Varela Round"/>
                <a:ea typeface="Varela Round"/>
                <a:cs typeface="Varela Round"/>
                <a:sym typeface="Varela Round"/>
              </a:rPr>
              <a:t>01</a:t>
            </a:r>
            <a:endParaRPr b="0" i="0" sz="3000" u="none" cap="none" strike="noStrike">
              <a:solidFill>
                <a:schemeClr val="lt1"/>
              </a:solidFill>
              <a:latin typeface="Varela Round"/>
              <a:ea typeface="Varela Round"/>
              <a:cs typeface="Varela Round"/>
              <a:sym typeface="Varela Round"/>
            </a:endParaRPr>
          </a:p>
        </p:txBody>
      </p:sp>
      <p:sp>
        <p:nvSpPr>
          <p:cNvPr id="459" name="Google Shape;459;p20"/>
          <p:cNvSpPr txBox="1"/>
          <p:nvPr>
            <p:ph idx="4294967295" type="subTitle"/>
          </p:nvPr>
        </p:nvSpPr>
        <p:spPr>
          <a:xfrm>
            <a:off x="4494597" y="963250"/>
            <a:ext cx="2041800" cy="6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accent1"/>
              </a:buClr>
              <a:buSzPts val="1200"/>
              <a:buFont typeface="Work Sans"/>
              <a:buNone/>
            </a:pPr>
            <a:r>
              <a:rPr lang="en" sz="1300"/>
              <a:t>Function that </a:t>
            </a:r>
            <a:r>
              <a:rPr lang="en" sz="1300"/>
              <a:t>calculate</a:t>
            </a:r>
            <a:r>
              <a:rPr lang="en" sz="1300"/>
              <a:t> and </a:t>
            </a:r>
            <a:r>
              <a:rPr b="1" lang="en" sz="1800">
                <a:solidFill>
                  <a:schemeClr val="accent2"/>
                </a:solidFill>
              </a:rPr>
              <a:t>profits</a:t>
            </a:r>
            <a:r>
              <a:rPr lang="en" sz="1300">
                <a:solidFill>
                  <a:schemeClr val="accent2"/>
                </a:solidFill>
              </a:rPr>
              <a:t> </a:t>
            </a:r>
            <a:r>
              <a:rPr lang="en" sz="1300"/>
              <a:t>of Earlyriders and competitor under any scenario.</a:t>
            </a:r>
            <a:endParaRPr b="0" i="0" sz="1300" u="none" cap="none" strike="noStrike">
              <a:solidFill>
                <a:schemeClr val="accent1"/>
              </a:solidFill>
              <a:latin typeface="Work Sans"/>
              <a:ea typeface="Work Sans"/>
              <a:cs typeface="Work Sans"/>
              <a:sym typeface="Work Sans"/>
            </a:endParaRPr>
          </a:p>
        </p:txBody>
      </p:sp>
      <p:sp>
        <p:nvSpPr>
          <p:cNvPr id="460" name="Google Shape;460;p20"/>
          <p:cNvSpPr txBox="1"/>
          <p:nvPr>
            <p:ph idx="4294967295" type="ctrTitle"/>
          </p:nvPr>
        </p:nvSpPr>
        <p:spPr>
          <a:xfrm>
            <a:off x="2607577" y="3325950"/>
            <a:ext cx="2226600" cy="5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2800"/>
              <a:buFont typeface="Varela Round"/>
              <a:buNone/>
            </a:pPr>
            <a:r>
              <a:rPr b="1" lang="en" sz="1600"/>
              <a:t>Market Simulation</a:t>
            </a:r>
            <a:endParaRPr b="1" i="0" sz="1600" u="none" cap="none" strike="noStrike">
              <a:solidFill>
                <a:schemeClr val="lt1"/>
              </a:solidFill>
            </a:endParaRPr>
          </a:p>
        </p:txBody>
      </p:sp>
      <p:sp>
        <p:nvSpPr>
          <p:cNvPr id="461" name="Google Shape;461;p20"/>
          <p:cNvSpPr txBox="1"/>
          <p:nvPr>
            <p:ph idx="4294967295" type="subTitle"/>
          </p:nvPr>
        </p:nvSpPr>
        <p:spPr>
          <a:xfrm>
            <a:off x="2602700" y="3759200"/>
            <a:ext cx="2350800" cy="69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1"/>
              </a:buClr>
              <a:buSzPts val="1200"/>
              <a:buFont typeface="Work Sans"/>
              <a:buNone/>
            </a:pPr>
            <a:r>
              <a:rPr lang="en" sz="1300"/>
              <a:t>Function that can calculate the </a:t>
            </a:r>
            <a:r>
              <a:rPr b="1" lang="en" sz="1600">
                <a:solidFill>
                  <a:schemeClr val="accent2"/>
                </a:solidFill>
              </a:rPr>
              <a:t>market share</a:t>
            </a:r>
            <a:r>
              <a:rPr lang="en" sz="1300"/>
              <a:t> for every model under every scenario</a:t>
            </a:r>
            <a:endParaRPr sz="1300"/>
          </a:p>
          <a:p>
            <a:pPr indent="0" lvl="0" marL="0" marR="0" rtl="0" algn="l">
              <a:lnSpc>
                <a:spcPct val="100000"/>
              </a:lnSpc>
              <a:spcBef>
                <a:spcPts val="1600"/>
              </a:spcBef>
              <a:spcAft>
                <a:spcPts val="1600"/>
              </a:spcAft>
              <a:buClr>
                <a:schemeClr val="accent1"/>
              </a:buClr>
              <a:buSzPts val="1200"/>
              <a:buFont typeface="Work Sans"/>
              <a:buNone/>
            </a:pPr>
            <a:r>
              <a:t/>
            </a:r>
            <a:endParaRPr/>
          </a:p>
        </p:txBody>
      </p:sp>
      <p:sp>
        <p:nvSpPr>
          <p:cNvPr id="462" name="Google Shape;462;p20"/>
          <p:cNvSpPr txBox="1"/>
          <p:nvPr>
            <p:ph idx="4294967295" type="ctrTitle"/>
          </p:nvPr>
        </p:nvSpPr>
        <p:spPr>
          <a:xfrm>
            <a:off x="6545350" y="3325950"/>
            <a:ext cx="19065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1" lang="en" sz="1600"/>
              <a:t>Comparison</a:t>
            </a:r>
            <a:endParaRPr b="1" i="0" sz="1600" u="none" cap="none" strike="noStrike">
              <a:solidFill>
                <a:schemeClr val="lt1"/>
              </a:solidFill>
            </a:endParaRPr>
          </a:p>
        </p:txBody>
      </p:sp>
      <p:sp>
        <p:nvSpPr>
          <p:cNvPr id="463" name="Google Shape;463;p20"/>
          <p:cNvSpPr txBox="1"/>
          <p:nvPr>
            <p:ph idx="4294967295" type="subTitle"/>
          </p:nvPr>
        </p:nvSpPr>
        <p:spPr>
          <a:xfrm>
            <a:off x="6239125" y="3748750"/>
            <a:ext cx="2952600" cy="6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200"/>
              <a:buFont typeface="Work Sans"/>
              <a:buNone/>
            </a:pPr>
            <a:r>
              <a:rPr lang="en"/>
              <a:t>Compare </a:t>
            </a:r>
            <a:r>
              <a:rPr b="1" lang="en" sz="1500">
                <a:solidFill>
                  <a:schemeClr val="accent2"/>
                </a:solidFill>
              </a:rPr>
              <a:t>profits and market share</a:t>
            </a:r>
            <a:r>
              <a:rPr lang="en"/>
              <a:t> under each scenario </a:t>
            </a:r>
            <a:endParaRPr/>
          </a:p>
          <a:p>
            <a:pPr indent="0" lvl="0" marL="0" marR="0" rtl="0" algn="l">
              <a:lnSpc>
                <a:spcPct val="100000"/>
              </a:lnSpc>
              <a:spcBef>
                <a:spcPts val="1600"/>
              </a:spcBef>
              <a:spcAft>
                <a:spcPts val="1600"/>
              </a:spcAft>
              <a:buClr>
                <a:schemeClr val="accent1"/>
              </a:buClr>
              <a:buSzPts val="1200"/>
              <a:buFont typeface="Work Sans"/>
              <a:buNone/>
            </a:pPr>
            <a:r>
              <a:rPr lang="en"/>
              <a:t>Compare the </a:t>
            </a:r>
            <a:r>
              <a:rPr lang="en"/>
              <a:t>profits and market share between Earlyriders and competitor</a:t>
            </a:r>
            <a:r>
              <a:rPr lang="en"/>
              <a:t> </a:t>
            </a:r>
            <a:endParaRPr/>
          </a:p>
        </p:txBody>
      </p:sp>
      <p:sp>
        <p:nvSpPr>
          <p:cNvPr id="464" name="Google Shape;464;p20"/>
          <p:cNvSpPr txBox="1"/>
          <p:nvPr>
            <p:ph idx="4294967295" type="ctrTitle"/>
          </p:nvPr>
        </p:nvSpPr>
        <p:spPr>
          <a:xfrm>
            <a:off x="4568484" y="3230780"/>
            <a:ext cx="19065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0" i="0" lang="en" sz="3000" u="none" cap="none" strike="noStrike">
                <a:solidFill>
                  <a:schemeClr val="lt1"/>
                </a:solidFill>
                <a:latin typeface="Varela Round"/>
                <a:ea typeface="Varela Round"/>
                <a:cs typeface="Varela Round"/>
                <a:sym typeface="Varela Round"/>
              </a:rPr>
              <a:t>03</a:t>
            </a:r>
            <a:endParaRPr b="0" i="0" sz="3000" u="none" cap="none" strike="noStrike">
              <a:solidFill>
                <a:schemeClr val="lt1"/>
              </a:solidFill>
              <a:latin typeface="Varela Round"/>
              <a:ea typeface="Varela Round"/>
              <a:cs typeface="Varela Round"/>
              <a:sym typeface="Varela Round"/>
            </a:endParaRPr>
          </a:p>
        </p:txBody>
      </p:sp>
      <p:sp>
        <p:nvSpPr>
          <p:cNvPr id="465" name="Google Shape;465;p20"/>
          <p:cNvSpPr txBox="1"/>
          <p:nvPr>
            <p:ph idx="4294967295" type="ctrTitle"/>
          </p:nvPr>
        </p:nvSpPr>
        <p:spPr>
          <a:xfrm>
            <a:off x="2616415" y="2245659"/>
            <a:ext cx="19065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0" i="0" lang="en" sz="3000" u="none" cap="none" strike="noStrike">
                <a:solidFill>
                  <a:schemeClr val="lt1"/>
                </a:solidFill>
                <a:latin typeface="Varela Round"/>
                <a:ea typeface="Varela Round"/>
                <a:cs typeface="Varela Round"/>
                <a:sym typeface="Varela Round"/>
              </a:rPr>
              <a:t>02</a:t>
            </a:r>
            <a:endParaRPr b="0" i="0" sz="3000" u="none" cap="none" strike="noStrike">
              <a:solidFill>
                <a:schemeClr val="lt1"/>
              </a:solidFill>
              <a:latin typeface="Varela Round"/>
              <a:ea typeface="Varela Round"/>
              <a:cs typeface="Varela Round"/>
              <a:sym typeface="Varela Round"/>
            </a:endParaRPr>
          </a:p>
        </p:txBody>
      </p:sp>
      <p:sp>
        <p:nvSpPr>
          <p:cNvPr id="466" name="Google Shape;466;p20"/>
          <p:cNvSpPr txBox="1"/>
          <p:nvPr>
            <p:ph idx="4294967295" type="ctrTitle"/>
          </p:nvPr>
        </p:nvSpPr>
        <p:spPr>
          <a:xfrm>
            <a:off x="6461506" y="2257286"/>
            <a:ext cx="1906500" cy="57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800"/>
              <a:buFont typeface="Varela Round"/>
              <a:buNone/>
            </a:pPr>
            <a:r>
              <a:rPr b="0" i="0" lang="en" sz="3000" u="none" cap="none" strike="noStrike">
                <a:solidFill>
                  <a:schemeClr val="lt1"/>
                </a:solidFill>
                <a:latin typeface="Varela Round"/>
                <a:ea typeface="Varela Round"/>
                <a:cs typeface="Varela Round"/>
                <a:sym typeface="Varela Round"/>
              </a:rPr>
              <a:t>04</a:t>
            </a:r>
            <a:endParaRPr b="0" i="0" sz="3000" u="none" cap="none" strike="noStrike">
              <a:solidFill>
                <a:schemeClr val="lt1"/>
              </a:solidFill>
              <a:latin typeface="Varela Round"/>
              <a:ea typeface="Varela Round"/>
              <a:cs typeface="Varela Round"/>
              <a:sym typeface="Varela Round"/>
            </a:endParaRPr>
          </a:p>
        </p:txBody>
      </p:sp>
      <p:sp>
        <p:nvSpPr>
          <p:cNvPr id="467" name="Google Shape;467;p20"/>
          <p:cNvSpPr/>
          <p:nvPr/>
        </p:nvSpPr>
        <p:spPr>
          <a:xfrm>
            <a:off x="1453490" y="2815249"/>
            <a:ext cx="552900" cy="418800"/>
          </a:xfrm>
          <a:prstGeom prst="ellipse">
            <a:avLst/>
          </a:prstGeom>
          <a:solidFill>
            <a:schemeClr val="dk1"/>
          </a:solidFill>
          <a:ln cap="flat" cmpd="sng" w="19050">
            <a:solidFill>
              <a:schemeClr val="accent2"/>
            </a:solidFill>
            <a:prstDash val="solid"/>
            <a:round/>
            <a:headEnd len="sm" w="sm" type="none"/>
            <a:tailEnd len="sm" w="sm" type="none"/>
          </a:ln>
          <a:effectLst>
            <a:outerShdw blurRad="200025" rotWithShape="0" algn="bl" dir="4320000" dist="19050">
              <a:schemeClr val="accent2">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0"/>
          <p:cNvSpPr/>
          <p:nvPr/>
        </p:nvSpPr>
        <p:spPr>
          <a:xfrm>
            <a:off x="5239058" y="2815249"/>
            <a:ext cx="552900" cy="418800"/>
          </a:xfrm>
          <a:prstGeom prst="ellipse">
            <a:avLst/>
          </a:prstGeom>
          <a:solidFill>
            <a:schemeClr val="dk1"/>
          </a:solidFill>
          <a:ln cap="flat" cmpd="sng" w="19050">
            <a:solidFill>
              <a:schemeClr val="accent2"/>
            </a:solidFill>
            <a:prstDash val="solid"/>
            <a:round/>
            <a:headEnd len="sm" w="sm" type="none"/>
            <a:tailEnd len="sm" w="sm" type="none"/>
          </a:ln>
          <a:effectLst>
            <a:outerShdw blurRad="200025" rotWithShape="0" algn="bl" dir="4320000" dist="19050">
              <a:schemeClr val="accent2">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0"/>
          <p:cNvSpPr/>
          <p:nvPr/>
        </p:nvSpPr>
        <p:spPr>
          <a:xfrm>
            <a:off x="7117750" y="2815249"/>
            <a:ext cx="552900" cy="418800"/>
          </a:xfrm>
          <a:prstGeom prst="ellipse">
            <a:avLst/>
          </a:prstGeom>
          <a:solidFill>
            <a:schemeClr val="dk1"/>
          </a:solidFill>
          <a:ln cap="flat" cmpd="sng" w="19050">
            <a:solidFill>
              <a:schemeClr val="accent1"/>
            </a:solidFill>
            <a:prstDash val="solid"/>
            <a:round/>
            <a:headEnd len="sm" w="sm" type="none"/>
            <a:tailEnd len="sm" w="sm" type="none"/>
          </a:ln>
          <a:effectLst>
            <a:outerShdw blurRad="200025" rotWithShape="0" algn="bl" dir="4320000" dist="19050">
              <a:schemeClr val="accent1">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0"/>
          <p:cNvSpPr/>
          <p:nvPr/>
        </p:nvSpPr>
        <p:spPr>
          <a:xfrm>
            <a:off x="3346274" y="2815249"/>
            <a:ext cx="552900" cy="418800"/>
          </a:xfrm>
          <a:prstGeom prst="ellipse">
            <a:avLst/>
          </a:prstGeom>
          <a:solidFill>
            <a:schemeClr val="dk1"/>
          </a:solidFill>
          <a:ln cap="flat" cmpd="sng" w="19050">
            <a:solidFill>
              <a:schemeClr val="accent1"/>
            </a:solidFill>
            <a:prstDash val="solid"/>
            <a:round/>
            <a:headEnd len="sm" w="sm" type="none"/>
            <a:tailEnd len="sm" w="sm" type="none"/>
          </a:ln>
          <a:effectLst>
            <a:outerShdw blurRad="200025" rotWithShape="0" algn="bl" dir="4320000" dist="19050">
              <a:schemeClr val="accent1">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7862635807_1_45"/>
          <p:cNvSpPr txBox="1"/>
          <p:nvPr>
            <p:ph type="title"/>
          </p:nvPr>
        </p:nvSpPr>
        <p:spPr>
          <a:xfrm>
            <a:off x="23775" y="232825"/>
            <a:ext cx="30228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t>Recommended Policy from Market Simulation</a:t>
            </a:r>
            <a:endParaRPr b="1" sz="1900"/>
          </a:p>
        </p:txBody>
      </p:sp>
      <p:sp>
        <p:nvSpPr>
          <p:cNvPr id="476" name="Google Shape;476;g7862635807_1_45"/>
          <p:cNvSpPr/>
          <p:nvPr/>
        </p:nvSpPr>
        <p:spPr>
          <a:xfrm>
            <a:off x="4521975" y="232825"/>
            <a:ext cx="4527600" cy="4703700"/>
          </a:xfrm>
          <a:prstGeom prst="roundRect">
            <a:avLst>
              <a:gd fmla="val 16667" name="adj"/>
            </a:avLst>
          </a:prstGeom>
          <a:noFill/>
          <a:ln cap="flat" cmpd="sng" w="19050">
            <a:solidFill>
              <a:schemeClr val="accent1"/>
            </a:solidFill>
            <a:prstDash val="solid"/>
            <a:round/>
            <a:headEnd len="sm" w="sm" type="none"/>
            <a:tailEnd len="sm" w="sm" type="none"/>
          </a:ln>
          <a:effectLst>
            <a:outerShdw blurRad="57150" rotWithShape="0" algn="bl" dir="5400000" dist="19050">
              <a:schemeClr val="accen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7862635807_1_45"/>
          <p:cNvSpPr/>
          <p:nvPr/>
        </p:nvSpPr>
        <p:spPr>
          <a:xfrm>
            <a:off x="4521925" y="232700"/>
            <a:ext cx="4527600" cy="47037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7862635807_1_45"/>
          <p:cNvSpPr txBox="1"/>
          <p:nvPr>
            <p:ph idx="4294967295" type="body"/>
          </p:nvPr>
        </p:nvSpPr>
        <p:spPr>
          <a:xfrm>
            <a:off x="4776775" y="1107000"/>
            <a:ext cx="4080900" cy="31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rgbClr val="FFFFFF"/>
                </a:solidFill>
              </a:rPr>
              <a:t>Recommended Policy :</a:t>
            </a:r>
            <a:br>
              <a:rPr lang="en" sz="1500"/>
            </a:br>
            <a:endParaRPr sz="1500"/>
          </a:p>
          <a:p>
            <a:pPr indent="-317500" lvl="0" marL="457200" rtl="0" algn="l">
              <a:lnSpc>
                <a:spcPct val="115000"/>
              </a:lnSpc>
              <a:spcBef>
                <a:spcPts val="0"/>
              </a:spcBef>
              <a:spcAft>
                <a:spcPts val="0"/>
              </a:spcAft>
              <a:buClr>
                <a:schemeClr val="accent2"/>
              </a:buClr>
              <a:buSzPts val="1400"/>
              <a:buFont typeface="Barlow Semi Condensed"/>
              <a:buChar char="●"/>
            </a:pPr>
            <a:r>
              <a:rPr b="1" lang="en" sz="2300">
                <a:solidFill>
                  <a:schemeClr val="accent2"/>
                </a:solidFill>
              </a:rPr>
              <a:t>2 NEW</a:t>
            </a:r>
            <a:r>
              <a:rPr lang="en" sz="1500">
                <a:solidFill>
                  <a:schemeClr val="accent2"/>
                </a:solidFill>
              </a:rPr>
              <a:t> products</a:t>
            </a:r>
            <a:endParaRPr sz="1500">
              <a:solidFill>
                <a:schemeClr val="accent2"/>
              </a:solidFill>
            </a:endParaRPr>
          </a:p>
          <a:p>
            <a:pPr indent="0" lvl="0" marL="0" rtl="0" algn="l">
              <a:lnSpc>
                <a:spcPct val="115000"/>
              </a:lnSpc>
              <a:spcBef>
                <a:spcPts val="0"/>
              </a:spcBef>
              <a:spcAft>
                <a:spcPts val="0"/>
              </a:spcAft>
              <a:buNone/>
            </a:pPr>
            <a:r>
              <a:rPr lang="en" sz="1500"/>
              <a:t>· </a:t>
            </a:r>
            <a:r>
              <a:rPr lang="en" sz="1500"/>
              <a:t>18 inches Bouncing Racing Horse with the price of 119.99 dollars </a:t>
            </a:r>
            <a:endParaRPr sz="1500"/>
          </a:p>
          <a:p>
            <a:pPr indent="0" lvl="0" marL="0" rtl="0" algn="l">
              <a:lnSpc>
                <a:spcPct val="115000"/>
              </a:lnSpc>
              <a:spcBef>
                <a:spcPts val="0"/>
              </a:spcBef>
              <a:spcAft>
                <a:spcPts val="0"/>
              </a:spcAft>
              <a:buNone/>
            </a:pPr>
            <a:r>
              <a:rPr lang="en" sz="1500"/>
              <a:t>· 26 inches Rocking Glamour with the      price of 139.99 dollars.</a:t>
            </a:r>
            <a:endParaRPr sz="1500"/>
          </a:p>
          <a:p>
            <a:pPr indent="0" lvl="0" marL="0" rtl="0" algn="l">
              <a:lnSpc>
                <a:spcPct val="115000"/>
              </a:lnSpc>
              <a:spcBef>
                <a:spcPts val="0"/>
              </a:spcBef>
              <a:spcAft>
                <a:spcPts val="0"/>
              </a:spcAft>
              <a:buNone/>
            </a:pPr>
            <a:r>
              <a:rPr b="1" lang="en" sz="1500">
                <a:solidFill>
                  <a:srgbClr val="FFFFFF"/>
                </a:solidFill>
              </a:rPr>
              <a:t>Reason: </a:t>
            </a:r>
            <a:endParaRPr b="1" sz="1500">
              <a:solidFill>
                <a:srgbClr val="FFFFFF"/>
              </a:solidFill>
            </a:endParaRPr>
          </a:p>
          <a:p>
            <a:pPr indent="0" lvl="0" marL="0" rtl="0" algn="l">
              <a:lnSpc>
                <a:spcPct val="115000"/>
              </a:lnSpc>
              <a:spcBef>
                <a:spcPts val="0"/>
              </a:spcBef>
              <a:spcAft>
                <a:spcPts val="0"/>
              </a:spcAft>
              <a:buNone/>
            </a:pPr>
            <a:r>
              <a:rPr lang="en" sz="1500"/>
              <a:t>High market share and the highest profits</a:t>
            </a:r>
            <a:endParaRPr sz="1500"/>
          </a:p>
          <a:p>
            <a:pPr indent="0" lvl="0" marL="0" rtl="0" algn="l">
              <a:spcBef>
                <a:spcPts val="0"/>
              </a:spcBef>
              <a:spcAft>
                <a:spcPts val="0"/>
              </a:spcAft>
              <a:buNone/>
            </a:pPr>
            <a:r>
              <a:t/>
            </a:r>
            <a:endParaRPr/>
          </a:p>
        </p:txBody>
      </p:sp>
      <p:pic>
        <p:nvPicPr>
          <p:cNvPr id="479" name="Google Shape;479;g7862635807_1_45" title="图表"/>
          <p:cNvPicPr preferRelativeResize="0"/>
          <p:nvPr/>
        </p:nvPicPr>
        <p:blipFill>
          <a:blip r:embed="rId3">
            <a:alphaModFix/>
          </a:blip>
          <a:stretch>
            <a:fillRect/>
          </a:stretch>
        </p:blipFill>
        <p:spPr>
          <a:xfrm>
            <a:off x="76200" y="1029025"/>
            <a:ext cx="4369524" cy="3529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7862635807_1_55"/>
          <p:cNvSpPr txBox="1"/>
          <p:nvPr>
            <p:ph type="title"/>
          </p:nvPr>
        </p:nvSpPr>
        <p:spPr>
          <a:xfrm>
            <a:off x="23775" y="4225"/>
            <a:ext cx="30228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900"/>
              <a:t>Recommended Policy from Market Simulation</a:t>
            </a:r>
            <a:endParaRPr b="1" sz="1900"/>
          </a:p>
        </p:txBody>
      </p:sp>
      <p:sp>
        <p:nvSpPr>
          <p:cNvPr id="485" name="Google Shape;485;g7862635807_1_55"/>
          <p:cNvSpPr/>
          <p:nvPr/>
        </p:nvSpPr>
        <p:spPr>
          <a:xfrm>
            <a:off x="4521975" y="232825"/>
            <a:ext cx="4527600" cy="4703700"/>
          </a:xfrm>
          <a:prstGeom prst="roundRect">
            <a:avLst>
              <a:gd fmla="val 16667" name="adj"/>
            </a:avLst>
          </a:prstGeom>
          <a:noFill/>
          <a:ln cap="flat" cmpd="sng" w="19050">
            <a:solidFill>
              <a:schemeClr val="accent1"/>
            </a:solidFill>
            <a:prstDash val="solid"/>
            <a:round/>
            <a:headEnd len="sm" w="sm" type="none"/>
            <a:tailEnd len="sm" w="sm" type="none"/>
          </a:ln>
          <a:effectLst>
            <a:outerShdw blurRad="57150" rotWithShape="0" algn="bl" dir="5400000" dist="19050">
              <a:schemeClr val="accen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7862635807_1_55"/>
          <p:cNvSpPr/>
          <p:nvPr/>
        </p:nvSpPr>
        <p:spPr>
          <a:xfrm>
            <a:off x="4521925" y="232700"/>
            <a:ext cx="4527600" cy="47037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7862635807_1_55"/>
          <p:cNvSpPr txBox="1"/>
          <p:nvPr>
            <p:ph idx="4294967295" type="body"/>
          </p:nvPr>
        </p:nvSpPr>
        <p:spPr>
          <a:xfrm>
            <a:off x="4776775" y="878400"/>
            <a:ext cx="4080900" cy="29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FFFFFF"/>
                </a:solidFill>
              </a:rPr>
              <a:t>Alternative</a:t>
            </a:r>
            <a:r>
              <a:rPr b="1" lang="en" sz="1300">
                <a:solidFill>
                  <a:srgbClr val="FFFFFF"/>
                </a:solidFill>
              </a:rPr>
              <a:t> Policy :</a:t>
            </a:r>
            <a:br>
              <a:rPr lang="en" sz="1300"/>
            </a:br>
            <a:endParaRPr sz="1300"/>
          </a:p>
          <a:p>
            <a:pPr indent="-317500" lvl="0" marL="457200" rtl="0" algn="l">
              <a:lnSpc>
                <a:spcPct val="115000"/>
              </a:lnSpc>
              <a:spcBef>
                <a:spcPts val="0"/>
              </a:spcBef>
              <a:spcAft>
                <a:spcPts val="0"/>
              </a:spcAft>
              <a:buClr>
                <a:schemeClr val="accent2"/>
              </a:buClr>
              <a:buSzPts val="1400"/>
              <a:buFont typeface="Barlow Semi Condensed"/>
              <a:buChar char="●"/>
            </a:pPr>
            <a:r>
              <a:rPr b="1" lang="en" sz="2100">
                <a:solidFill>
                  <a:schemeClr val="accent2"/>
                </a:solidFill>
              </a:rPr>
              <a:t>keep </a:t>
            </a:r>
            <a:r>
              <a:rPr b="1" lang="en" sz="1500">
                <a:solidFill>
                  <a:schemeClr val="accent2"/>
                </a:solidFill>
              </a:rPr>
              <a:t>1 </a:t>
            </a:r>
            <a:r>
              <a:rPr lang="en" sz="1300">
                <a:solidFill>
                  <a:schemeClr val="accent2"/>
                </a:solidFill>
              </a:rPr>
              <a:t>offering and </a:t>
            </a:r>
            <a:r>
              <a:rPr b="1" lang="en" sz="1900">
                <a:solidFill>
                  <a:schemeClr val="accent2"/>
                </a:solidFill>
              </a:rPr>
              <a:t>change</a:t>
            </a:r>
            <a:r>
              <a:rPr lang="en" sz="1300">
                <a:solidFill>
                  <a:schemeClr val="accent2"/>
                </a:solidFill>
              </a:rPr>
              <a:t> </a:t>
            </a:r>
            <a:r>
              <a:rPr b="1" lang="en" sz="1700">
                <a:solidFill>
                  <a:schemeClr val="accent2"/>
                </a:solidFill>
              </a:rPr>
              <a:t>1 </a:t>
            </a:r>
            <a:r>
              <a:rPr lang="en" sz="1300">
                <a:solidFill>
                  <a:schemeClr val="accent2"/>
                </a:solidFill>
              </a:rPr>
              <a:t>offering</a:t>
            </a:r>
            <a:endParaRPr sz="1300">
              <a:solidFill>
                <a:schemeClr val="accent2"/>
              </a:solidFill>
            </a:endParaRPr>
          </a:p>
          <a:p>
            <a:pPr indent="0" lvl="0" marL="457200" rtl="0" algn="l">
              <a:spcBef>
                <a:spcPts val="0"/>
              </a:spcBef>
              <a:spcAft>
                <a:spcPts val="0"/>
              </a:spcAft>
              <a:buNone/>
            </a:pPr>
            <a:r>
              <a:rPr b="1" lang="en" sz="1300"/>
              <a:t>Keep:</a:t>
            </a:r>
            <a:r>
              <a:rPr lang="en" sz="1300"/>
              <a:t> 18 inches Rocking Glamour Horse with the price of $139.99.</a:t>
            </a:r>
            <a:endParaRPr sz="1300"/>
          </a:p>
          <a:p>
            <a:pPr indent="0" lvl="0" marL="457200" rtl="0" algn="l">
              <a:spcBef>
                <a:spcPts val="0"/>
              </a:spcBef>
              <a:spcAft>
                <a:spcPts val="0"/>
              </a:spcAft>
              <a:buNone/>
            </a:pPr>
            <a:r>
              <a:rPr b="1" lang="en" sz="1300"/>
              <a:t>New product:</a:t>
            </a:r>
            <a:r>
              <a:rPr lang="en" sz="1300"/>
              <a:t> 26 inches Bouncing Glamour Horse with the price of $119.99.</a:t>
            </a:r>
            <a:endParaRPr sz="1300"/>
          </a:p>
          <a:p>
            <a:pPr indent="0" lvl="0" marL="0" rtl="0" algn="l">
              <a:spcBef>
                <a:spcPts val="0"/>
              </a:spcBef>
              <a:spcAft>
                <a:spcPts val="0"/>
              </a:spcAft>
              <a:buNone/>
            </a:pPr>
            <a:r>
              <a:rPr b="1" lang="en" sz="1300">
                <a:solidFill>
                  <a:srgbClr val="FFFFFF"/>
                </a:solidFill>
              </a:rPr>
              <a:t>Reason: </a:t>
            </a:r>
            <a:endParaRPr b="1" sz="1300">
              <a:solidFill>
                <a:srgbClr val="FFFFFF"/>
              </a:solidFill>
            </a:endParaRPr>
          </a:p>
          <a:p>
            <a:pPr indent="0" lvl="0" marL="0" rtl="0" algn="l">
              <a:spcBef>
                <a:spcPts val="0"/>
              </a:spcBef>
              <a:spcAft>
                <a:spcPts val="0"/>
              </a:spcAft>
              <a:buNone/>
            </a:pPr>
            <a:r>
              <a:rPr lang="en" sz="1300"/>
              <a:t>Although some cannibalization of horse 13 and lower profits than our recommended plan, this plan can</a:t>
            </a:r>
            <a:r>
              <a:rPr lang="en" sz="1300">
                <a:solidFill>
                  <a:schemeClr val="accent2"/>
                </a:solidFill>
              </a:rPr>
              <a:t> prevent unexpected condition for changing to new line.</a:t>
            </a:r>
            <a:endParaRPr sz="1300"/>
          </a:p>
        </p:txBody>
      </p:sp>
      <p:pic>
        <p:nvPicPr>
          <p:cNvPr id="488" name="Google Shape;488;g7862635807_1_55" title="图表"/>
          <p:cNvPicPr preferRelativeResize="0"/>
          <p:nvPr/>
        </p:nvPicPr>
        <p:blipFill>
          <a:blip r:embed="rId3">
            <a:alphaModFix/>
          </a:blip>
          <a:stretch>
            <a:fillRect/>
          </a:stretch>
        </p:blipFill>
        <p:spPr>
          <a:xfrm>
            <a:off x="609600" y="800255"/>
            <a:ext cx="3080751" cy="1904920"/>
          </a:xfrm>
          <a:prstGeom prst="rect">
            <a:avLst/>
          </a:prstGeom>
          <a:noFill/>
          <a:ln>
            <a:noFill/>
          </a:ln>
        </p:spPr>
      </p:pic>
      <p:pic>
        <p:nvPicPr>
          <p:cNvPr id="489" name="Google Shape;489;g7862635807_1_55" title="图表"/>
          <p:cNvPicPr preferRelativeResize="0"/>
          <p:nvPr/>
        </p:nvPicPr>
        <p:blipFill>
          <a:blip r:embed="rId4">
            <a:alphaModFix/>
          </a:blip>
          <a:stretch>
            <a:fillRect/>
          </a:stretch>
        </p:blipFill>
        <p:spPr>
          <a:xfrm>
            <a:off x="545375" y="2973550"/>
            <a:ext cx="3262875" cy="2017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7862635807_1_14"/>
          <p:cNvSpPr txBox="1"/>
          <p:nvPr>
            <p:ph type="ctrTitle"/>
          </p:nvPr>
        </p:nvSpPr>
        <p:spPr>
          <a:xfrm>
            <a:off x="5275150" y="2692325"/>
            <a:ext cx="34416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Executive Recommendation</a:t>
            </a:r>
            <a:endParaRPr/>
          </a:p>
        </p:txBody>
      </p:sp>
      <p:sp>
        <p:nvSpPr>
          <p:cNvPr id="495" name="Google Shape;495;g7862635807_1_14"/>
          <p:cNvSpPr txBox="1"/>
          <p:nvPr>
            <p:ph idx="1" type="subTitle"/>
          </p:nvPr>
        </p:nvSpPr>
        <p:spPr>
          <a:xfrm>
            <a:off x="5985524" y="3238070"/>
            <a:ext cx="2541600" cy="577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t>Key Insights and Takeaways</a:t>
            </a:r>
            <a:endParaRPr/>
          </a:p>
        </p:txBody>
      </p:sp>
      <p:pic>
        <p:nvPicPr>
          <p:cNvPr id="496" name="Google Shape;496;g7862635807_1_14"/>
          <p:cNvPicPr preferRelativeResize="0"/>
          <p:nvPr/>
        </p:nvPicPr>
        <p:blipFill rotWithShape="1">
          <a:blip r:embed="rId3">
            <a:alphaModFix/>
          </a:blip>
          <a:srcRect b="7920" l="0" r="0" t="7911"/>
          <a:stretch/>
        </p:blipFill>
        <p:spPr>
          <a:xfrm>
            <a:off x="-678650" y="615275"/>
            <a:ext cx="3797600" cy="3827050"/>
          </a:xfrm>
          <a:prstGeom prst="rect">
            <a:avLst/>
          </a:prstGeom>
          <a:noFill/>
          <a:ln>
            <a:noFill/>
          </a:ln>
        </p:spPr>
      </p:pic>
      <p:sp>
        <p:nvSpPr>
          <p:cNvPr id="497" name="Google Shape;497;g7862635807_1_14"/>
          <p:cNvSpPr txBox="1"/>
          <p:nvPr>
            <p:ph idx="2" type="title"/>
          </p:nvPr>
        </p:nvSpPr>
        <p:spPr>
          <a:xfrm>
            <a:off x="6773458" y="1717600"/>
            <a:ext cx="17538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500"/>
              <a:buNone/>
            </a:pPr>
            <a:r>
              <a:rPr lang="en"/>
              <a:t>04</a:t>
            </a:r>
            <a:endParaRPr/>
          </a:p>
        </p:txBody>
      </p:sp>
      <p:pic>
        <p:nvPicPr>
          <p:cNvPr id="498" name="Google Shape;498;g7862635807_1_14"/>
          <p:cNvPicPr preferRelativeResize="0"/>
          <p:nvPr/>
        </p:nvPicPr>
        <p:blipFill rotWithShape="1">
          <a:blip r:embed="rId4">
            <a:alphaModFix/>
          </a:blip>
          <a:srcRect b="0" l="0" r="0" t="0"/>
          <a:stretch/>
        </p:blipFill>
        <p:spPr>
          <a:xfrm>
            <a:off x="1714675" y="181162"/>
            <a:ext cx="4093801" cy="469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
          <p:cNvSpPr txBox="1"/>
          <p:nvPr>
            <p:ph idx="15" type="title"/>
          </p:nvPr>
        </p:nvSpPr>
        <p:spPr>
          <a:xfrm rot="-5400000">
            <a:off x="-1167038" y="2252550"/>
            <a:ext cx="36576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a:t>
            </a:r>
            <a:endParaRPr/>
          </a:p>
        </p:txBody>
      </p:sp>
      <p:pic>
        <p:nvPicPr>
          <p:cNvPr id="303" name="Google Shape;303;p4"/>
          <p:cNvPicPr preferRelativeResize="0"/>
          <p:nvPr/>
        </p:nvPicPr>
        <p:blipFill rotWithShape="1">
          <a:blip r:embed="rId3">
            <a:alphaModFix/>
          </a:blip>
          <a:srcRect b="7920" l="0" r="0" t="7911"/>
          <a:stretch/>
        </p:blipFill>
        <p:spPr>
          <a:xfrm>
            <a:off x="1021792" y="622627"/>
            <a:ext cx="1158750" cy="1316632"/>
          </a:xfrm>
          <a:prstGeom prst="rect">
            <a:avLst/>
          </a:prstGeom>
          <a:noFill/>
          <a:ln>
            <a:noFill/>
          </a:ln>
        </p:spPr>
      </p:pic>
      <p:pic>
        <p:nvPicPr>
          <p:cNvPr id="304" name="Google Shape;304;p4"/>
          <p:cNvPicPr preferRelativeResize="0"/>
          <p:nvPr/>
        </p:nvPicPr>
        <p:blipFill rotWithShape="1">
          <a:blip r:embed="rId4">
            <a:alphaModFix/>
          </a:blip>
          <a:srcRect b="4636" l="0" r="0" t="4635"/>
          <a:stretch/>
        </p:blipFill>
        <p:spPr>
          <a:xfrm>
            <a:off x="1955289" y="554775"/>
            <a:ext cx="1001942" cy="1436609"/>
          </a:xfrm>
          <a:prstGeom prst="rect">
            <a:avLst/>
          </a:prstGeom>
          <a:noFill/>
          <a:ln>
            <a:noFill/>
          </a:ln>
        </p:spPr>
      </p:pic>
      <p:sp>
        <p:nvSpPr>
          <p:cNvPr id="305" name="Google Shape;305;p4"/>
          <p:cNvSpPr txBox="1"/>
          <p:nvPr>
            <p:ph idx="3" type="ctrTitle"/>
          </p:nvPr>
        </p:nvSpPr>
        <p:spPr>
          <a:xfrm flipH="1">
            <a:off x="2951695" y="672887"/>
            <a:ext cx="1856100" cy="67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 </a:t>
            </a:r>
            <a:r>
              <a:rPr lang="en"/>
              <a:t>Priori Segmentation</a:t>
            </a:r>
            <a:endParaRPr/>
          </a:p>
        </p:txBody>
      </p:sp>
      <p:sp>
        <p:nvSpPr>
          <p:cNvPr id="306" name="Google Shape;306;p4"/>
          <p:cNvSpPr txBox="1"/>
          <p:nvPr>
            <p:ph idx="4" type="subTitle"/>
          </p:nvPr>
        </p:nvSpPr>
        <p:spPr>
          <a:xfrm flipH="1">
            <a:off x="2951624" y="1206150"/>
            <a:ext cx="1856100" cy="67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Segmentation based on what provides useful insight</a:t>
            </a:r>
            <a:endParaRPr/>
          </a:p>
        </p:txBody>
      </p:sp>
      <p:sp>
        <p:nvSpPr>
          <p:cNvPr id="307" name="Google Shape;307;p4"/>
          <p:cNvSpPr txBox="1"/>
          <p:nvPr>
            <p:ph idx="6" type="ctrTitle"/>
          </p:nvPr>
        </p:nvSpPr>
        <p:spPr>
          <a:xfrm flipH="1">
            <a:off x="6824838" y="567651"/>
            <a:ext cx="1856100" cy="67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Post-hoc </a:t>
            </a:r>
            <a:r>
              <a:rPr lang="en"/>
              <a:t>Segmentation</a:t>
            </a:r>
            <a:endParaRPr/>
          </a:p>
        </p:txBody>
      </p:sp>
      <p:sp>
        <p:nvSpPr>
          <p:cNvPr id="308" name="Google Shape;308;p4"/>
          <p:cNvSpPr txBox="1"/>
          <p:nvPr>
            <p:ph idx="7" type="subTitle"/>
          </p:nvPr>
        </p:nvSpPr>
        <p:spPr>
          <a:xfrm flipH="1">
            <a:off x="6824868" y="1107317"/>
            <a:ext cx="18561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t>Segmentation based on what provides useful insight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200"/>
              <a:buNone/>
            </a:pPr>
            <a:r>
              <a:t/>
            </a:r>
            <a:endParaRPr/>
          </a:p>
        </p:txBody>
      </p:sp>
      <p:sp>
        <p:nvSpPr>
          <p:cNvPr id="309" name="Google Shape;309;p4"/>
          <p:cNvSpPr txBox="1"/>
          <p:nvPr>
            <p:ph idx="9" type="ctrTitle"/>
          </p:nvPr>
        </p:nvSpPr>
        <p:spPr>
          <a:xfrm flipH="1">
            <a:off x="3024417" y="2720271"/>
            <a:ext cx="1856100" cy="67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Market Simulation</a:t>
            </a:r>
            <a:endParaRPr/>
          </a:p>
        </p:txBody>
      </p:sp>
      <p:sp>
        <p:nvSpPr>
          <p:cNvPr id="310" name="Google Shape;310;p4"/>
          <p:cNvSpPr txBox="1"/>
          <p:nvPr>
            <p:ph idx="13" type="subTitle"/>
          </p:nvPr>
        </p:nvSpPr>
        <p:spPr>
          <a:xfrm flipH="1">
            <a:off x="3024563" y="3303125"/>
            <a:ext cx="1875300" cy="115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Market simulations with market share and profit numbers that consider competition</a:t>
            </a:r>
            <a:endParaRPr/>
          </a:p>
          <a:p>
            <a:pPr indent="0" lvl="0" marL="0" rtl="0" algn="l">
              <a:lnSpc>
                <a:spcPct val="100000"/>
              </a:lnSpc>
              <a:spcBef>
                <a:spcPts val="0"/>
              </a:spcBef>
              <a:spcAft>
                <a:spcPts val="0"/>
              </a:spcAft>
              <a:buSzPts val="1200"/>
              <a:buNone/>
            </a:pPr>
            <a:r>
              <a:t/>
            </a:r>
            <a:endParaRPr/>
          </a:p>
        </p:txBody>
      </p:sp>
      <p:pic>
        <p:nvPicPr>
          <p:cNvPr id="311" name="Google Shape;311;p4"/>
          <p:cNvPicPr preferRelativeResize="0"/>
          <p:nvPr/>
        </p:nvPicPr>
        <p:blipFill rotWithShape="1">
          <a:blip r:embed="rId3">
            <a:alphaModFix/>
          </a:blip>
          <a:srcRect b="7920" l="0" r="0" t="7911"/>
          <a:stretch/>
        </p:blipFill>
        <p:spPr>
          <a:xfrm>
            <a:off x="4803537" y="634933"/>
            <a:ext cx="1182156" cy="1343237"/>
          </a:xfrm>
          <a:prstGeom prst="rect">
            <a:avLst/>
          </a:prstGeom>
          <a:noFill/>
          <a:ln>
            <a:noFill/>
          </a:ln>
        </p:spPr>
      </p:pic>
      <p:pic>
        <p:nvPicPr>
          <p:cNvPr id="312" name="Google Shape;312;p4"/>
          <p:cNvPicPr preferRelativeResize="0"/>
          <p:nvPr/>
        </p:nvPicPr>
        <p:blipFill rotWithShape="1">
          <a:blip r:embed="rId5">
            <a:alphaModFix/>
          </a:blip>
          <a:srcRect b="6822" l="0" r="0" t="6822"/>
          <a:stretch/>
        </p:blipFill>
        <p:spPr>
          <a:xfrm>
            <a:off x="5603982" y="619380"/>
            <a:ext cx="1127711" cy="1379457"/>
          </a:xfrm>
          <a:prstGeom prst="rect">
            <a:avLst/>
          </a:prstGeom>
          <a:noFill/>
          <a:ln>
            <a:noFill/>
          </a:ln>
        </p:spPr>
      </p:pic>
      <p:pic>
        <p:nvPicPr>
          <p:cNvPr id="313" name="Google Shape;313;p4"/>
          <p:cNvPicPr preferRelativeResize="0"/>
          <p:nvPr/>
        </p:nvPicPr>
        <p:blipFill rotWithShape="1">
          <a:blip r:embed="rId3">
            <a:alphaModFix/>
          </a:blip>
          <a:srcRect b="7920" l="0" r="0" t="7911"/>
          <a:stretch/>
        </p:blipFill>
        <p:spPr>
          <a:xfrm>
            <a:off x="983650" y="2729502"/>
            <a:ext cx="1182195" cy="1343273"/>
          </a:xfrm>
          <a:prstGeom prst="rect">
            <a:avLst/>
          </a:prstGeom>
          <a:noFill/>
          <a:ln>
            <a:noFill/>
          </a:ln>
        </p:spPr>
      </p:pic>
      <p:pic>
        <p:nvPicPr>
          <p:cNvPr id="314" name="Google Shape;314;p4"/>
          <p:cNvPicPr preferRelativeResize="0"/>
          <p:nvPr/>
        </p:nvPicPr>
        <p:blipFill rotWithShape="1">
          <a:blip r:embed="rId6">
            <a:alphaModFix/>
          </a:blip>
          <a:srcRect b="6746" l="0" r="0" t="6746"/>
          <a:stretch/>
        </p:blipFill>
        <p:spPr>
          <a:xfrm>
            <a:off x="1815897" y="2715991"/>
            <a:ext cx="1127747" cy="1379465"/>
          </a:xfrm>
          <a:prstGeom prst="rect">
            <a:avLst/>
          </a:prstGeom>
          <a:noFill/>
          <a:ln>
            <a:noFill/>
          </a:ln>
        </p:spPr>
      </p:pic>
      <p:pic>
        <p:nvPicPr>
          <p:cNvPr id="315" name="Google Shape;315;p4"/>
          <p:cNvPicPr preferRelativeResize="0"/>
          <p:nvPr/>
        </p:nvPicPr>
        <p:blipFill rotWithShape="1">
          <a:blip r:embed="rId3">
            <a:alphaModFix/>
          </a:blip>
          <a:srcRect b="7920" l="0" r="0" t="7911"/>
          <a:stretch/>
        </p:blipFill>
        <p:spPr>
          <a:xfrm>
            <a:off x="4853041" y="2753192"/>
            <a:ext cx="1188371" cy="1350312"/>
          </a:xfrm>
          <a:prstGeom prst="rect">
            <a:avLst/>
          </a:prstGeom>
          <a:noFill/>
          <a:ln>
            <a:noFill/>
          </a:ln>
        </p:spPr>
      </p:pic>
      <p:pic>
        <p:nvPicPr>
          <p:cNvPr id="316" name="Google Shape;316;p4"/>
          <p:cNvPicPr preferRelativeResize="0"/>
          <p:nvPr/>
        </p:nvPicPr>
        <p:blipFill rotWithShape="1">
          <a:blip r:embed="rId7">
            <a:alphaModFix/>
          </a:blip>
          <a:srcRect b="2705" l="0" r="0" t="2705"/>
          <a:stretch/>
        </p:blipFill>
        <p:spPr>
          <a:xfrm>
            <a:off x="5639524" y="2657669"/>
            <a:ext cx="1257197" cy="1537906"/>
          </a:xfrm>
          <a:prstGeom prst="rect">
            <a:avLst/>
          </a:prstGeom>
          <a:noFill/>
          <a:ln>
            <a:noFill/>
          </a:ln>
        </p:spPr>
      </p:pic>
      <p:sp>
        <p:nvSpPr>
          <p:cNvPr id="317" name="Google Shape;317;p4"/>
          <p:cNvSpPr txBox="1"/>
          <p:nvPr>
            <p:ph idx="6" type="ctrTitle"/>
          </p:nvPr>
        </p:nvSpPr>
        <p:spPr>
          <a:xfrm flipH="1">
            <a:off x="6903900" y="2693347"/>
            <a:ext cx="2240100" cy="67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Executive Recommendation</a:t>
            </a:r>
            <a:endParaRPr/>
          </a:p>
        </p:txBody>
      </p:sp>
      <p:sp>
        <p:nvSpPr>
          <p:cNvPr id="318" name="Google Shape;318;p4"/>
          <p:cNvSpPr txBox="1"/>
          <p:nvPr>
            <p:ph idx="7" type="subTitle"/>
          </p:nvPr>
        </p:nvSpPr>
        <p:spPr>
          <a:xfrm flipH="1">
            <a:off x="6903705" y="3232996"/>
            <a:ext cx="2077800" cy="87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Executive summary including key insights and recommendations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b03125887f_2_8"/>
          <p:cNvSpPr txBox="1"/>
          <p:nvPr>
            <p:ph type="title"/>
          </p:nvPr>
        </p:nvSpPr>
        <p:spPr>
          <a:xfrm>
            <a:off x="29125" y="164925"/>
            <a:ext cx="4541700" cy="6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Pricing Recommendation</a:t>
            </a:r>
            <a:endParaRPr b="1" sz="2600"/>
          </a:p>
        </p:txBody>
      </p:sp>
      <p:sp>
        <p:nvSpPr>
          <p:cNvPr id="504" name="Google Shape;504;gb03125887f_2_8"/>
          <p:cNvSpPr txBox="1"/>
          <p:nvPr/>
        </p:nvSpPr>
        <p:spPr>
          <a:xfrm>
            <a:off x="793350" y="1121300"/>
            <a:ext cx="7557300" cy="3323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2"/>
              </a:buClr>
              <a:buSzPts val="1500"/>
              <a:buFont typeface="Work Sans"/>
              <a:buChar char="●"/>
            </a:pPr>
            <a:r>
              <a:rPr lang="en" sz="1500">
                <a:solidFill>
                  <a:schemeClr val="accent2"/>
                </a:solidFill>
                <a:latin typeface="Work Sans"/>
                <a:ea typeface="Work Sans"/>
                <a:cs typeface="Work Sans"/>
                <a:sym typeface="Work Sans"/>
              </a:rPr>
              <a:t>Rocking &amp; Glamour Horses</a:t>
            </a:r>
            <a:endParaRPr sz="1500">
              <a:solidFill>
                <a:schemeClr val="accent2"/>
              </a:solidFill>
              <a:latin typeface="Work Sans"/>
              <a:ea typeface="Work Sans"/>
              <a:cs typeface="Work Sans"/>
              <a:sym typeface="Work Sans"/>
            </a:endParaRPr>
          </a:p>
          <a:p>
            <a:pPr indent="-323850" lvl="1" marL="914400" rtl="0" algn="l">
              <a:spcBef>
                <a:spcPts val="0"/>
              </a:spcBef>
              <a:spcAft>
                <a:spcPts val="0"/>
              </a:spcAft>
              <a:buClr>
                <a:schemeClr val="accent1"/>
              </a:buClr>
              <a:buSzPts val="1500"/>
              <a:buFont typeface="Work Sans"/>
              <a:buChar char="○"/>
            </a:pPr>
            <a:r>
              <a:rPr lang="en" sz="1500">
                <a:solidFill>
                  <a:schemeClr val="accent1"/>
                </a:solidFill>
                <a:latin typeface="Work Sans"/>
                <a:ea typeface="Work Sans"/>
                <a:cs typeface="Work Sans"/>
                <a:sym typeface="Work Sans"/>
              </a:rPr>
              <a:t>Prefer for Segment 2 and 3 customers</a:t>
            </a:r>
            <a:endParaRPr sz="1500">
              <a:solidFill>
                <a:schemeClr val="accent1"/>
              </a:solidFill>
              <a:latin typeface="Work Sans"/>
              <a:ea typeface="Work Sans"/>
              <a:cs typeface="Work Sans"/>
              <a:sym typeface="Work Sans"/>
            </a:endParaRPr>
          </a:p>
          <a:p>
            <a:pPr indent="-323850" lvl="1" marL="914400" rtl="0" algn="l">
              <a:spcBef>
                <a:spcPts val="0"/>
              </a:spcBef>
              <a:spcAft>
                <a:spcPts val="0"/>
              </a:spcAft>
              <a:buClr>
                <a:schemeClr val="accent1"/>
              </a:buClr>
              <a:buSzPts val="1500"/>
              <a:buFont typeface="Work Sans"/>
              <a:buChar char="○"/>
            </a:pPr>
            <a:r>
              <a:rPr lang="en" sz="1500">
                <a:solidFill>
                  <a:schemeClr val="accent1"/>
                </a:solidFill>
                <a:latin typeface="Work Sans"/>
                <a:ea typeface="Work Sans"/>
                <a:cs typeface="Work Sans"/>
                <a:sym typeface="Work Sans"/>
              </a:rPr>
              <a:t>Buyers are less price sensitive</a:t>
            </a:r>
            <a:endParaRPr sz="1500">
              <a:solidFill>
                <a:schemeClr val="accent1"/>
              </a:solidFill>
              <a:latin typeface="Work Sans"/>
              <a:ea typeface="Work Sans"/>
              <a:cs typeface="Work Sans"/>
              <a:sym typeface="Work Sans"/>
            </a:endParaRPr>
          </a:p>
          <a:p>
            <a:pPr indent="-323850" lvl="1" marL="914400" rtl="0" algn="l">
              <a:spcBef>
                <a:spcPts val="0"/>
              </a:spcBef>
              <a:spcAft>
                <a:spcPts val="0"/>
              </a:spcAft>
              <a:buClr>
                <a:srgbClr val="FFFFFF"/>
              </a:buClr>
              <a:buSzPts val="1500"/>
              <a:buFont typeface="Work Sans"/>
              <a:buChar char="○"/>
            </a:pPr>
            <a:r>
              <a:rPr b="1" lang="en" sz="1500" u="sng">
                <a:solidFill>
                  <a:srgbClr val="FFFFFF"/>
                </a:solidFill>
                <a:latin typeface="Work Sans"/>
                <a:ea typeface="Work Sans"/>
                <a:cs typeface="Work Sans"/>
                <a:sym typeface="Work Sans"/>
              </a:rPr>
              <a:t>Should charge a higher price and offer no discounts</a:t>
            </a:r>
            <a:endParaRPr b="1" sz="1500" u="sng">
              <a:solidFill>
                <a:srgbClr val="FFFFFF"/>
              </a:solidFill>
              <a:latin typeface="Work Sans"/>
              <a:ea typeface="Work Sans"/>
              <a:cs typeface="Work Sans"/>
              <a:sym typeface="Work Sans"/>
            </a:endParaRPr>
          </a:p>
          <a:p>
            <a:pPr indent="0" lvl="0" marL="914400" rtl="0" algn="l">
              <a:spcBef>
                <a:spcPts val="0"/>
              </a:spcBef>
              <a:spcAft>
                <a:spcPts val="0"/>
              </a:spcAft>
              <a:buNone/>
            </a:pPr>
            <a:r>
              <a:t/>
            </a:r>
            <a:endParaRPr sz="1500">
              <a:solidFill>
                <a:schemeClr val="accent1"/>
              </a:solidFill>
              <a:latin typeface="Work Sans"/>
              <a:ea typeface="Work Sans"/>
              <a:cs typeface="Work Sans"/>
              <a:sym typeface="Work Sans"/>
            </a:endParaRPr>
          </a:p>
          <a:p>
            <a:pPr indent="-323850" lvl="0" marL="457200" rtl="0" algn="l">
              <a:spcBef>
                <a:spcPts val="0"/>
              </a:spcBef>
              <a:spcAft>
                <a:spcPts val="0"/>
              </a:spcAft>
              <a:buClr>
                <a:schemeClr val="accent2"/>
              </a:buClr>
              <a:buSzPts val="1500"/>
              <a:buFont typeface="Work Sans"/>
              <a:buChar char="●"/>
            </a:pPr>
            <a:r>
              <a:rPr lang="en" sz="1500">
                <a:solidFill>
                  <a:schemeClr val="accent2"/>
                </a:solidFill>
                <a:latin typeface="Work Sans"/>
                <a:ea typeface="Work Sans"/>
                <a:cs typeface="Work Sans"/>
                <a:sym typeface="Work Sans"/>
              </a:rPr>
              <a:t>Bouncing and Racing Horses</a:t>
            </a:r>
            <a:endParaRPr sz="1500">
              <a:solidFill>
                <a:schemeClr val="accent2"/>
              </a:solidFill>
              <a:latin typeface="Work Sans"/>
              <a:ea typeface="Work Sans"/>
              <a:cs typeface="Work Sans"/>
              <a:sym typeface="Work Sans"/>
            </a:endParaRPr>
          </a:p>
          <a:p>
            <a:pPr indent="-323850" lvl="1" marL="914400" rtl="0" algn="l">
              <a:spcBef>
                <a:spcPts val="0"/>
              </a:spcBef>
              <a:spcAft>
                <a:spcPts val="0"/>
              </a:spcAft>
              <a:buClr>
                <a:schemeClr val="accent1"/>
              </a:buClr>
              <a:buSzPts val="1500"/>
              <a:buFont typeface="Work Sans"/>
              <a:buChar char="○"/>
            </a:pPr>
            <a:r>
              <a:rPr lang="en" sz="1500">
                <a:solidFill>
                  <a:schemeClr val="accent1"/>
                </a:solidFill>
                <a:latin typeface="Work Sans"/>
                <a:ea typeface="Work Sans"/>
                <a:cs typeface="Work Sans"/>
                <a:sym typeface="Work Sans"/>
              </a:rPr>
              <a:t>Prefer for Segment 1 customers</a:t>
            </a:r>
            <a:endParaRPr sz="1500">
              <a:solidFill>
                <a:schemeClr val="accent1"/>
              </a:solidFill>
              <a:latin typeface="Work Sans"/>
              <a:ea typeface="Work Sans"/>
              <a:cs typeface="Work Sans"/>
              <a:sym typeface="Work Sans"/>
            </a:endParaRPr>
          </a:p>
          <a:p>
            <a:pPr indent="-323850" lvl="1" marL="914400" rtl="0" algn="l">
              <a:spcBef>
                <a:spcPts val="0"/>
              </a:spcBef>
              <a:spcAft>
                <a:spcPts val="0"/>
              </a:spcAft>
              <a:buClr>
                <a:schemeClr val="accent1"/>
              </a:buClr>
              <a:buSzPts val="1500"/>
              <a:buFont typeface="Work Sans"/>
              <a:buChar char="○"/>
            </a:pPr>
            <a:r>
              <a:rPr lang="en" sz="1500">
                <a:solidFill>
                  <a:schemeClr val="accent1"/>
                </a:solidFill>
                <a:latin typeface="Work Sans"/>
                <a:ea typeface="Work Sans"/>
                <a:cs typeface="Work Sans"/>
                <a:sym typeface="Work Sans"/>
              </a:rPr>
              <a:t>Buyers are more price sensitive</a:t>
            </a:r>
            <a:endParaRPr sz="1500">
              <a:solidFill>
                <a:schemeClr val="accent1"/>
              </a:solidFill>
              <a:latin typeface="Work Sans"/>
              <a:ea typeface="Work Sans"/>
              <a:cs typeface="Work Sans"/>
              <a:sym typeface="Work Sans"/>
            </a:endParaRPr>
          </a:p>
          <a:p>
            <a:pPr indent="-323850" lvl="1" marL="914400" rtl="0" algn="l">
              <a:spcBef>
                <a:spcPts val="0"/>
              </a:spcBef>
              <a:spcAft>
                <a:spcPts val="0"/>
              </a:spcAft>
              <a:buClr>
                <a:srgbClr val="FFFFFF"/>
              </a:buClr>
              <a:buSzPts val="1500"/>
              <a:buFont typeface="Work Sans"/>
              <a:buChar char="○"/>
            </a:pPr>
            <a:r>
              <a:rPr b="1" lang="en" sz="1500" u="sng">
                <a:solidFill>
                  <a:srgbClr val="FFFFFF"/>
                </a:solidFill>
                <a:latin typeface="Work Sans"/>
                <a:ea typeface="Work Sans"/>
                <a:cs typeface="Work Sans"/>
                <a:sym typeface="Work Sans"/>
              </a:rPr>
              <a:t>Wise to charge a lower price and offer discounts to increase sales</a:t>
            </a:r>
            <a:endParaRPr b="1" sz="1500" u="sng">
              <a:solidFill>
                <a:srgbClr val="FFFFFF"/>
              </a:solidFill>
              <a:latin typeface="Work Sans"/>
              <a:ea typeface="Work Sans"/>
              <a:cs typeface="Work Sans"/>
              <a:sym typeface="Work Sans"/>
            </a:endParaRPr>
          </a:p>
          <a:p>
            <a:pPr indent="0" lvl="0" marL="914400" rtl="0" algn="l">
              <a:spcBef>
                <a:spcPts val="0"/>
              </a:spcBef>
              <a:spcAft>
                <a:spcPts val="0"/>
              </a:spcAft>
              <a:buNone/>
            </a:pPr>
            <a:r>
              <a:t/>
            </a:r>
            <a:endParaRPr sz="1500">
              <a:solidFill>
                <a:schemeClr val="accent1"/>
              </a:solidFill>
              <a:latin typeface="Work Sans"/>
              <a:ea typeface="Work Sans"/>
              <a:cs typeface="Work Sans"/>
              <a:sym typeface="Work Sans"/>
            </a:endParaRPr>
          </a:p>
          <a:p>
            <a:pPr indent="-323850" lvl="0" marL="457200" rtl="0" algn="l">
              <a:spcBef>
                <a:spcPts val="0"/>
              </a:spcBef>
              <a:spcAft>
                <a:spcPts val="0"/>
              </a:spcAft>
              <a:buClr>
                <a:schemeClr val="accent2"/>
              </a:buClr>
              <a:buSzPts val="1500"/>
              <a:buFont typeface="Work Sans"/>
              <a:buChar char="●"/>
            </a:pPr>
            <a:r>
              <a:rPr lang="en" sz="1500">
                <a:solidFill>
                  <a:schemeClr val="accent2"/>
                </a:solidFill>
                <a:latin typeface="Work Sans"/>
                <a:ea typeface="Work Sans"/>
                <a:cs typeface="Work Sans"/>
                <a:sym typeface="Work Sans"/>
              </a:rPr>
              <a:t>Female segmentations (2 &amp; 3) are mostly non price sensitive</a:t>
            </a:r>
            <a:endParaRPr sz="1500">
              <a:solidFill>
                <a:schemeClr val="accent2"/>
              </a:solidFill>
              <a:latin typeface="Work Sans"/>
              <a:ea typeface="Work Sans"/>
              <a:cs typeface="Work Sans"/>
              <a:sym typeface="Work Sans"/>
            </a:endParaRPr>
          </a:p>
          <a:p>
            <a:pPr indent="-323850" lvl="1" marL="914400" rtl="0" algn="l">
              <a:spcBef>
                <a:spcPts val="0"/>
              </a:spcBef>
              <a:spcAft>
                <a:spcPts val="0"/>
              </a:spcAft>
              <a:buClr>
                <a:srgbClr val="FFFFFF"/>
              </a:buClr>
              <a:buSzPts val="1500"/>
              <a:buFont typeface="Work Sans"/>
              <a:buChar char="○"/>
            </a:pPr>
            <a:r>
              <a:rPr b="1" lang="en" sz="1500" u="sng">
                <a:solidFill>
                  <a:srgbClr val="FFFFFF"/>
                </a:solidFill>
                <a:latin typeface="Work Sans"/>
                <a:ea typeface="Work Sans"/>
                <a:cs typeface="Work Sans"/>
                <a:sym typeface="Work Sans"/>
              </a:rPr>
              <a:t>Should charge higher prices and offer no discounts</a:t>
            </a:r>
            <a:endParaRPr b="1" sz="1500" u="sng">
              <a:solidFill>
                <a:srgbClr val="FFFFFF"/>
              </a:solidFill>
              <a:latin typeface="Work Sans"/>
              <a:ea typeface="Work Sans"/>
              <a:cs typeface="Work Sans"/>
              <a:sym typeface="Work Sans"/>
            </a:endParaRPr>
          </a:p>
        </p:txBody>
      </p:sp>
      <p:pic>
        <p:nvPicPr>
          <p:cNvPr id="505" name="Google Shape;505;gb03125887f_2_8"/>
          <p:cNvPicPr preferRelativeResize="0"/>
          <p:nvPr/>
        </p:nvPicPr>
        <p:blipFill>
          <a:blip r:embed="rId3">
            <a:alphaModFix/>
          </a:blip>
          <a:stretch>
            <a:fillRect/>
          </a:stretch>
        </p:blipFill>
        <p:spPr>
          <a:xfrm>
            <a:off x="6779650" y="88725"/>
            <a:ext cx="2279677" cy="276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b03125887f_1_25"/>
          <p:cNvSpPr/>
          <p:nvPr/>
        </p:nvSpPr>
        <p:spPr>
          <a:xfrm>
            <a:off x="5542375" y="920625"/>
            <a:ext cx="3370800" cy="3939600"/>
          </a:xfrm>
          <a:prstGeom prst="roundRect">
            <a:avLst>
              <a:gd fmla="val 16667" name="adj"/>
            </a:avLst>
          </a:prstGeom>
          <a:noFill/>
          <a:ln cap="flat" cmpd="sng" w="19050">
            <a:solidFill>
              <a:schemeClr val="accent1"/>
            </a:solidFill>
            <a:prstDash val="solid"/>
            <a:round/>
            <a:headEnd len="sm" w="sm" type="none"/>
            <a:tailEnd len="sm" w="sm" type="none"/>
          </a:ln>
          <a:effectLst>
            <a:outerShdw blurRad="57150" rotWithShape="0" algn="bl" dir="5400000" dist="19050">
              <a:schemeClr val="accen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b03125887f_1_25"/>
          <p:cNvSpPr txBox="1"/>
          <p:nvPr>
            <p:ph idx="2" type="title"/>
          </p:nvPr>
        </p:nvSpPr>
        <p:spPr>
          <a:xfrm>
            <a:off x="187747" y="21775"/>
            <a:ext cx="86613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 from the overall analysis</a:t>
            </a:r>
            <a:endParaRPr/>
          </a:p>
        </p:txBody>
      </p:sp>
      <p:sp>
        <p:nvSpPr>
          <p:cNvPr id="512" name="Google Shape;512;gb03125887f_1_25"/>
          <p:cNvSpPr/>
          <p:nvPr/>
        </p:nvSpPr>
        <p:spPr>
          <a:xfrm>
            <a:off x="5542363" y="920613"/>
            <a:ext cx="3370800" cy="3939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3" name="Google Shape;513;gb03125887f_1_25" title="图表"/>
          <p:cNvPicPr preferRelativeResize="0"/>
          <p:nvPr/>
        </p:nvPicPr>
        <p:blipFill>
          <a:blip r:embed="rId3">
            <a:alphaModFix/>
          </a:blip>
          <a:stretch>
            <a:fillRect/>
          </a:stretch>
        </p:blipFill>
        <p:spPr>
          <a:xfrm>
            <a:off x="0" y="920625"/>
            <a:ext cx="5542374" cy="3689474"/>
          </a:xfrm>
          <a:prstGeom prst="rect">
            <a:avLst/>
          </a:prstGeom>
          <a:noFill/>
          <a:ln>
            <a:noFill/>
          </a:ln>
        </p:spPr>
      </p:pic>
      <p:sp>
        <p:nvSpPr>
          <p:cNvPr id="514" name="Google Shape;514;gb03125887f_1_25"/>
          <p:cNvSpPr txBox="1"/>
          <p:nvPr/>
        </p:nvSpPr>
        <p:spPr>
          <a:xfrm>
            <a:off x="5786050" y="1846770"/>
            <a:ext cx="3000000" cy="17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Work Sans"/>
                <a:ea typeface="Work Sans"/>
                <a:cs typeface="Work Sans"/>
                <a:sym typeface="Work Sans"/>
              </a:rPr>
              <a:t>General recommendation:</a:t>
            </a:r>
            <a:endParaRPr b="1" sz="1300">
              <a:solidFill>
                <a:schemeClr val="accent1"/>
              </a:solidFill>
              <a:latin typeface="Work Sans"/>
              <a:ea typeface="Work Sans"/>
              <a:cs typeface="Work Sans"/>
              <a:sym typeface="Work Sans"/>
            </a:endParaRPr>
          </a:p>
          <a:p>
            <a:pPr indent="0" lvl="0" marL="0" rtl="0" algn="l">
              <a:spcBef>
                <a:spcPts val="1600"/>
              </a:spcBef>
              <a:spcAft>
                <a:spcPts val="0"/>
              </a:spcAft>
              <a:buNone/>
            </a:pPr>
            <a:r>
              <a:rPr b="1" lang="en" sz="1300">
                <a:solidFill>
                  <a:schemeClr val="accent1"/>
                </a:solidFill>
                <a:latin typeface="Work Sans"/>
                <a:ea typeface="Work Sans"/>
                <a:cs typeface="Work Sans"/>
                <a:sym typeface="Work Sans"/>
              </a:rPr>
              <a:t>With our 2 new products, we will target the segmentation of </a:t>
            </a:r>
            <a:r>
              <a:rPr b="1" lang="en" sz="2300">
                <a:solidFill>
                  <a:srgbClr val="FFFFFF"/>
                </a:solidFill>
                <a:latin typeface="Work Sans"/>
                <a:ea typeface="Work Sans"/>
                <a:cs typeface="Work Sans"/>
                <a:sym typeface="Work Sans"/>
              </a:rPr>
              <a:t>3-4 </a:t>
            </a:r>
            <a:r>
              <a:rPr b="1" lang="en" sz="1300">
                <a:solidFill>
                  <a:schemeClr val="accent1"/>
                </a:solidFill>
                <a:latin typeface="Work Sans"/>
                <a:ea typeface="Work Sans"/>
                <a:cs typeface="Work Sans"/>
                <a:sym typeface="Work Sans"/>
              </a:rPr>
              <a:t>year old </a:t>
            </a:r>
            <a:r>
              <a:rPr b="1" lang="en" sz="2100">
                <a:solidFill>
                  <a:srgbClr val="FFFFFF"/>
                </a:solidFill>
                <a:latin typeface="Work Sans"/>
                <a:ea typeface="Work Sans"/>
                <a:cs typeface="Work Sans"/>
                <a:sym typeface="Work Sans"/>
              </a:rPr>
              <a:t>girls </a:t>
            </a:r>
            <a:r>
              <a:rPr b="1" lang="en" sz="1300">
                <a:solidFill>
                  <a:schemeClr val="accent1"/>
                </a:solidFill>
                <a:latin typeface="Work Sans"/>
                <a:ea typeface="Work Sans"/>
                <a:cs typeface="Work Sans"/>
                <a:sym typeface="Work Sans"/>
              </a:rPr>
              <a:t>more.</a:t>
            </a:r>
            <a:endParaRPr b="1" sz="1300">
              <a:solidFill>
                <a:schemeClr val="accent1"/>
              </a:solidFill>
              <a:latin typeface="Work Sans"/>
              <a:ea typeface="Work Sans"/>
              <a:cs typeface="Work Sans"/>
              <a:sym typeface="Work Sans"/>
            </a:endParaRPr>
          </a:p>
          <a:p>
            <a:pPr indent="0" lvl="0" marL="0" rtl="0" algn="l">
              <a:spcBef>
                <a:spcPts val="1600"/>
              </a:spcBef>
              <a:spcAft>
                <a:spcPts val="1600"/>
              </a:spcAft>
              <a:buNone/>
            </a:pPr>
            <a:r>
              <a:rPr b="1" lang="en" sz="1300">
                <a:solidFill>
                  <a:schemeClr val="accent1"/>
                </a:solidFill>
                <a:latin typeface="Work Sans"/>
                <a:ea typeface="Work Sans"/>
                <a:cs typeface="Work Sans"/>
                <a:sym typeface="Work Sans"/>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b03125887f_1_2"/>
          <p:cNvSpPr txBox="1"/>
          <p:nvPr>
            <p:ph type="title"/>
          </p:nvPr>
        </p:nvSpPr>
        <p:spPr>
          <a:xfrm>
            <a:off x="19400" y="70050"/>
            <a:ext cx="48138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500"/>
              <a:t>Overall Recommendations:</a:t>
            </a:r>
            <a:endParaRPr b="1" sz="2500"/>
          </a:p>
        </p:txBody>
      </p:sp>
      <p:sp>
        <p:nvSpPr>
          <p:cNvPr id="520" name="Google Shape;520;gb03125887f_1_2"/>
          <p:cNvSpPr/>
          <p:nvPr/>
        </p:nvSpPr>
        <p:spPr>
          <a:xfrm>
            <a:off x="4598125" y="809250"/>
            <a:ext cx="4220700" cy="3915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b03125887f_1_2"/>
          <p:cNvSpPr txBox="1"/>
          <p:nvPr>
            <p:ph idx="4294967295" type="subTitle"/>
          </p:nvPr>
        </p:nvSpPr>
        <p:spPr>
          <a:xfrm>
            <a:off x="4833200" y="832375"/>
            <a:ext cx="3580800" cy="38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1200"/>
              <a:buFont typeface="Work Sans"/>
              <a:buNone/>
            </a:pPr>
            <a:r>
              <a:t/>
            </a:r>
            <a:endParaRPr b="1" sz="1300"/>
          </a:p>
          <a:p>
            <a:pPr indent="-304800" lvl="0" marL="457200" marR="0" rtl="0" algn="l">
              <a:lnSpc>
                <a:spcPct val="100000"/>
              </a:lnSpc>
              <a:spcBef>
                <a:spcPts val="1600"/>
              </a:spcBef>
              <a:spcAft>
                <a:spcPts val="0"/>
              </a:spcAft>
              <a:buSzPts val="1200"/>
              <a:buChar char="●"/>
            </a:pPr>
            <a:r>
              <a:rPr b="1" lang="en" sz="1300"/>
              <a:t>There is </a:t>
            </a:r>
            <a:r>
              <a:rPr b="1" lang="en" sz="2100">
                <a:solidFill>
                  <a:srgbClr val="FFFFFF"/>
                </a:solidFill>
              </a:rPr>
              <a:t>no need for discounts</a:t>
            </a:r>
            <a:r>
              <a:rPr b="1" lang="en" sz="1300"/>
              <a:t>, since our customer will be less price sensitive.</a:t>
            </a:r>
            <a:endParaRPr b="1" sz="1300"/>
          </a:p>
          <a:p>
            <a:pPr indent="0" lvl="0" marL="457200" marR="0" rtl="0" algn="l">
              <a:lnSpc>
                <a:spcPct val="100000"/>
              </a:lnSpc>
              <a:spcBef>
                <a:spcPts val="1600"/>
              </a:spcBef>
              <a:spcAft>
                <a:spcPts val="0"/>
              </a:spcAft>
              <a:buNone/>
            </a:pPr>
            <a:r>
              <a:t/>
            </a:r>
            <a:endParaRPr b="1" sz="1300"/>
          </a:p>
          <a:p>
            <a:pPr indent="-304800" lvl="0" marL="457200" marR="0" rtl="0" algn="l">
              <a:lnSpc>
                <a:spcPct val="100000"/>
              </a:lnSpc>
              <a:spcBef>
                <a:spcPts val="1600"/>
              </a:spcBef>
              <a:spcAft>
                <a:spcPts val="0"/>
              </a:spcAft>
              <a:buSzPts val="1200"/>
              <a:buChar char="●"/>
            </a:pPr>
            <a:r>
              <a:rPr b="1" lang="en" sz="1300"/>
              <a:t>Make cute decorations to make the products </a:t>
            </a:r>
            <a:r>
              <a:rPr b="1" lang="en" sz="2100">
                <a:solidFill>
                  <a:srgbClr val="FFFFFF"/>
                </a:solidFill>
              </a:rPr>
              <a:t>more attractive to girls</a:t>
            </a:r>
            <a:r>
              <a:rPr b="1" lang="en" sz="1300"/>
              <a:t>, since our target would be mainly be 3-4 years old girls.</a:t>
            </a:r>
            <a:endParaRPr b="1" sz="1300"/>
          </a:p>
          <a:p>
            <a:pPr indent="0" lvl="0" marL="0" marR="0" rtl="0" algn="l">
              <a:lnSpc>
                <a:spcPct val="100000"/>
              </a:lnSpc>
              <a:spcBef>
                <a:spcPts val="1600"/>
              </a:spcBef>
              <a:spcAft>
                <a:spcPts val="0"/>
              </a:spcAft>
              <a:buClr>
                <a:schemeClr val="accent1"/>
              </a:buClr>
              <a:buSzPts val="1200"/>
              <a:buFont typeface="Work Sans"/>
              <a:buNone/>
            </a:pPr>
            <a:r>
              <a:t/>
            </a:r>
            <a:endParaRPr b="1" sz="1300"/>
          </a:p>
          <a:p>
            <a:pPr indent="0" lvl="0" marL="0" marR="0" rtl="0" algn="l">
              <a:lnSpc>
                <a:spcPct val="100000"/>
              </a:lnSpc>
              <a:spcBef>
                <a:spcPts val="1600"/>
              </a:spcBef>
              <a:spcAft>
                <a:spcPts val="0"/>
              </a:spcAft>
              <a:buClr>
                <a:schemeClr val="accent1"/>
              </a:buClr>
              <a:buSzPts val="1200"/>
              <a:buFont typeface="Work Sans"/>
              <a:buNone/>
            </a:pPr>
            <a:r>
              <a:t/>
            </a:r>
            <a:endParaRPr b="1" sz="1300"/>
          </a:p>
          <a:p>
            <a:pPr indent="0" lvl="0" marL="0" marR="0" rtl="0" algn="l">
              <a:lnSpc>
                <a:spcPct val="100000"/>
              </a:lnSpc>
              <a:spcBef>
                <a:spcPts val="1600"/>
              </a:spcBef>
              <a:spcAft>
                <a:spcPts val="0"/>
              </a:spcAft>
              <a:buClr>
                <a:schemeClr val="accent1"/>
              </a:buClr>
              <a:buSzPts val="1200"/>
              <a:buFont typeface="Work Sans"/>
              <a:buNone/>
            </a:pPr>
            <a:r>
              <a:t/>
            </a:r>
            <a:endParaRPr b="1" sz="1300"/>
          </a:p>
          <a:p>
            <a:pPr indent="0" lvl="0" marL="0" marR="0" rtl="0" algn="l">
              <a:lnSpc>
                <a:spcPct val="100000"/>
              </a:lnSpc>
              <a:spcBef>
                <a:spcPts val="1600"/>
              </a:spcBef>
              <a:spcAft>
                <a:spcPts val="0"/>
              </a:spcAft>
              <a:buClr>
                <a:schemeClr val="accent1"/>
              </a:buClr>
              <a:buSzPts val="1200"/>
              <a:buFont typeface="Work Sans"/>
              <a:buNone/>
            </a:pPr>
            <a:r>
              <a:t/>
            </a:r>
            <a:endParaRPr b="1" sz="1300"/>
          </a:p>
          <a:p>
            <a:pPr indent="0" lvl="0" marL="0" marR="0" rtl="0" algn="l">
              <a:lnSpc>
                <a:spcPct val="100000"/>
              </a:lnSpc>
              <a:spcBef>
                <a:spcPts val="1600"/>
              </a:spcBef>
              <a:spcAft>
                <a:spcPts val="1600"/>
              </a:spcAft>
              <a:buClr>
                <a:schemeClr val="accent1"/>
              </a:buClr>
              <a:buSzPts val="1200"/>
              <a:buFont typeface="Work Sans"/>
              <a:buNone/>
            </a:pPr>
            <a:r>
              <a:t/>
            </a:r>
            <a:endParaRPr b="1" sz="1300"/>
          </a:p>
        </p:txBody>
      </p:sp>
      <p:pic>
        <p:nvPicPr>
          <p:cNvPr id="522" name="Google Shape;522;gb03125887f_1_2"/>
          <p:cNvPicPr preferRelativeResize="0"/>
          <p:nvPr/>
        </p:nvPicPr>
        <p:blipFill>
          <a:blip r:embed="rId3">
            <a:alphaModFix/>
          </a:blip>
          <a:stretch>
            <a:fillRect/>
          </a:stretch>
        </p:blipFill>
        <p:spPr>
          <a:xfrm>
            <a:off x="566150" y="1043725"/>
            <a:ext cx="3392574" cy="3392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3"/>
          <p:cNvSpPr/>
          <p:nvPr/>
        </p:nvSpPr>
        <p:spPr>
          <a:xfrm>
            <a:off x="4570700" y="2023575"/>
            <a:ext cx="4105200" cy="12351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2700">
                <a:solidFill>
                  <a:schemeClr val="accent1"/>
                </a:solidFill>
              </a:rPr>
              <a:t>Q &amp; A</a:t>
            </a:r>
            <a:endParaRPr b="0" i="0" sz="2700" u="none" cap="none" strike="noStrike">
              <a:solidFill>
                <a:schemeClr val="accent1"/>
              </a:solidFill>
              <a:latin typeface="Arial"/>
              <a:ea typeface="Arial"/>
              <a:cs typeface="Arial"/>
              <a:sym typeface="Arial"/>
            </a:endParaRPr>
          </a:p>
        </p:txBody>
      </p:sp>
      <p:sp>
        <p:nvSpPr>
          <p:cNvPr id="528" name="Google Shape;528;p33"/>
          <p:cNvSpPr txBox="1"/>
          <p:nvPr>
            <p:ph type="title"/>
          </p:nvPr>
        </p:nvSpPr>
        <p:spPr>
          <a:xfrm>
            <a:off x="3294400" y="441325"/>
            <a:ext cx="5717100" cy="14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200"/>
              <a:buNone/>
            </a:pPr>
            <a:r>
              <a:rPr lang="en">
                <a:solidFill>
                  <a:schemeClr val="accent1"/>
                </a:solidFill>
              </a:rPr>
              <a:t>THANK YOU!</a:t>
            </a:r>
            <a:endParaRPr>
              <a:solidFill>
                <a:schemeClr val="accent1"/>
              </a:solidFill>
            </a:endParaRPr>
          </a:p>
        </p:txBody>
      </p:sp>
      <p:pic>
        <p:nvPicPr>
          <p:cNvPr id="529" name="Google Shape;529;p33"/>
          <p:cNvPicPr preferRelativeResize="0"/>
          <p:nvPr/>
        </p:nvPicPr>
        <p:blipFill rotWithShape="1">
          <a:blip r:embed="rId3">
            <a:alphaModFix/>
          </a:blip>
          <a:srcRect b="0" l="0" r="0" t="0"/>
          <a:stretch/>
        </p:blipFill>
        <p:spPr>
          <a:xfrm rot="-6520662">
            <a:off x="1068649" y="1559118"/>
            <a:ext cx="2220026" cy="2660035"/>
          </a:xfrm>
          <a:prstGeom prst="rect">
            <a:avLst/>
          </a:prstGeom>
          <a:noFill/>
          <a:ln>
            <a:noFill/>
          </a:ln>
        </p:spPr>
      </p:pic>
      <p:sp>
        <p:nvSpPr>
          <p:cNvPr id="530" name="Google Shape;530;p33"/>
          <p:cNvSpPr/>
          <p:nvPr/>
        </p:nvSpPr>
        <p:spPr>
          <a:xfrm>
            <a:off x="563225" y="3730100"/>
            <a:ext cx="3358200" cy="100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ctrTitle"/>
          </p:nvPr>
        </p:nvSpPr>
        <p:spPr>
          <a:xfrm>
            <a:off x="5735301" y="2311315"/>
            <a:ext cx="27918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A Priori Segmentation</a:t>
            </a:r>
            <a:endParaRPr/>
          </a:p>
        </p:txBody>
      </p:sp>
      <p:sp>
        <p:nvSpPr>
          <p:cNvPr id="324" name="Google Shape;324;p15"/>
          <p:cNvSpPr txBox="1"/>
          <p:nvPr>
            <p:ph idx="1" type="subTitle"/>
          </p:nvPr>
        </p:nvSpPr>
        <p:spPr>
          <a:xfrm>
            <a:off x="5985524" y="2780870"/>
            <a:ext cx="25416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200"/>
              <a:buFont typeface="Arial"/>
              <a:buNone/>
            </a:pPr>
            <a:r>
              <a:rPr lang="en"/>
              <a:t>Segmentation based on what provides useful insight</a:t>
            </a:r>
            <a:endParaRPr/>
          </a:p>
        </p:txBody>
      </p:sp>
      <p:pic>
        <p:nvPicPr>
          <p:cNvPr id="325" name="Google Shape;325;p15"/>
          <p:cNvPicPr preferRelativeResize="0"/>
          <p:nvPr/>
        </p:nvPicPr>
        <p:blipFill rotWithShape="1">
          <a:blip r:embed="rId3">
            <a:alphaModFix/>
          </a:blip>
          <a:srcRect b="7920" l="0" r="0" t="7911"/>
          <a:stretch/>
        </p:blipFill>
        <p:spPr>
          <a:xfrm>
            <a:off x="-491225" y="615288"/>
            <a:ext cx="3797600" cy="3827050"/>
          </a:xfrm>
          <a:prstGeom prst="rect">
            <a:avLst/>
          </a:prstGeom>
          <a:noFill/>
          <a:ln>
            <a:noFill/>
          </a:ln>
        </p:spPr>
      </p:pic>
      <p:sp>
        <p:nvSpPr>
          <p:cNvPr id="326" name="Google Shape;326;p15"/>
          <p:cNvSpPr txBox="1"/>
          <p:nvPr>
            <p:ph idx="2" type="title"/>
          </p:nvPr>
        </p:nvSpPr>
        <p:spPr>
          <a:xfrm>
            <a:off x="6773333" y="1526325"/>
            <a:ext cx="17538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500"/>
              <a:buNone/>
            </a:pPr>
            <a:r>
              <a:rPr lang="en"/>
              <a:t>01</a:t>
            </a:r>
            <a:endParaRPr/>
          </a:p>
        </p:txBody>
      </p:sp>
      <p:pic>
        <p:nvPicPr>
          <p:cNvPr id="327" name="Google Shape;327;p15"/>
          <p:cNvPicPr preferRelativeResize="0"/>
          <p:nvPr/>
        </p:nvPicPr>
        <p:blipFill rotWithShape="1">
          <a:blip r:embed="rId4">
            <a:alphaModFix/>
          </a:blip>
          <a:srcRect b="4643" l="0" r="0" t="4661"/>
          <a:stretch/>
        </p:blipFill>
        <p:spPr>
          <a:xfrm>
            <a:off x="2306675" y="404375"/>
            <a:ext cx="3342575" cy="4248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aff6b03ff7_3_0"/>
          <p:cNvSpPr txBox="1"/>
          <p:nvPr>
            <p:ph idx="1" type="body"/>
          </p:nvPr>
        </p:nvSpPr>
        <p:spPr>
          <a:xfrm>
            <a:off x="583500" y="970400"/>
            <a:ext cx="4033200" cy="36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Analyzing profile attribute </a:t>
            </a:r>
            <a:r>
              <a:rPr lang="en"/>
              <a:t>preferences by </a:t>
            </a:r>
            <a:r>
              <a:rPr b="1" lang="en" sz="1600">
                <a:solidFill>
                  <a:srgbClr val="FFFFFF"/>
                </a:solidFill>
              </a:rPr>
              <a:t>coefficients</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Group by respondent data: </a:t>
            </a:r>
            <a:endParaRPr/>
          </a:p>
          <a:p>
            <a:pPr indent="-330200" lvl="0" marL="457200" rtl="0" algn="l">
              <a:lnSpc>
                <a:spcPct val="115000"/>
              </a:lnSpc>
              <a:spcBef>
                <a:spcPts val="0"/>
              </a:spcBef>
              <a:spcAft>
                <a:spcPts val="0"/>
              </a:spcAft>
              <a:buSzPts val="1600"/>
              <a:buChar char="●"/>
            </a:pPr>
            <a:r>
              <a:rPr lang="en"/>
              <a:t> </a:t>
            </a:r>
            <a:r>
              <a:rPr lang="en"/>
              <a:t>by </a:t>
            </a:r>
            <a:r>
              <a:rPr lang="en">
                <a:solidFill>
                  <a:schemeClr val="accent2"/>
                </a:solidFill>
              </a:rPr>
              <a:t>gender</a:t>
            </a:r>
            <a:endParaRPr>
              <a:solidFill>
                <a:schemeClr val="accent2"/>
              </a:solidFill>
            </a:endParaRPr>
          </a:p>
          <a:p>
            <a:pPr indent="-330200" lvl="0" marL="457200" rtl="0" algn="l">
              <a:lnSpc>
                <a:spcPct val="115000"/>
              </a:lnSpc>
              <a:spcBef>
                <a:spcPts val="0"/>
              </a:spcBef>
              <a:spcAft>
                <a:spcPts val="0"/>
              </a:spcAft>
              <a:buSzPts val="1600"/>
              <a:buChar char="●"/>
            </a:pPr>
            <a:r>
              <a:rPr lang="en"/>
              <a:t> by </a:t>
            </a:r>
            <a:r>
              <a:rPr lang="en">
                <a:solidFill>
                  <a:schemeClr val="accent2"/>
                </a:solidFill>
              </a:rPr>
              <a:t>age</a:t>
            </a:r>
            <a:endParaRPr>
              <a:solidFill>
                <a:schemeClr val="accent2"/>
              </a:solidFill>
            </a:endParaRPr>
          </a:p>
          <a:p>
            <a:pPr indent="-330200" lvl="0" marL="457200" rtl="0" algn="l">
              <a:lnSpc>
                <a:spcPct val="115000"/>
              </a:lnSpc>
              <a:spcBef>
                <a:spcPts val="0"/>
              </a:spcBef>
              <a:spcAft>
                <a:spcPts val="0"/>
              </a:spcAft>
              <a:buSzPts val="1600"/>
              <a:buChar char="●"/>
            </a:pPr>
            <a:r>
              <a:rPr lang="en"/>
              <a:t> </a:t>
            </a:r>
            <a:r>
              <a:rPr lang="en"/>
              <a:t>by </a:t>
            </a:r>
            <a:r>
              <a:rPr b="1" lang="en" sz="1700">
                <a:solidFill>
                  <a:schemeClr val="accent2"/>
                </a:solidFill>
              </a:rPr>
              <a:t>gender and age</a:t>
            </a:r>
            <a:endParaRPr b="1" sz="1700">
              <a:solidFill>
                <a:schemeClr val="accent2"/>
              </a:solidFill>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Do regression by:</a:t>
            </a:r>
            <a:endParaRPr/>
          </a:p>
          <a:p>
            <a:pPr indent="-330200" lvl="0" marL="457200" rtl="0" algn="l">
              <a:spcBef>
                <a:spcPts val="0"/>
              </a:spcBef>
              <a:spcAft>
                <a:spcPts val="0"/>
              </a:spcAft>
              <a:buSzPts val="1600"/>
              <a:buChar char="●"/>
            </a:pPr>
            <a:r>
              <a:rPr lang="en"/>
              <a:t>Adding </a:t>
            </a:r>
            <a:r>
              <a:rPr b="1" lang="en" sz="1900">
                <a:solidFill>
                  <a:schemeClr val="accent2"/>
                </a:solidFill>
              </a:rPr>
              <a:t>Interaction</a:t>
            </a:r>
            <a:r>
              <a:rPr lang="en"/>
              <a:t> effect </a:t>
            </a:r>
            <a:endParaRPr/>
          </a:p>
          <a:p>
            <a:pPr indent="-330200" lvl="0" marL="457200" rtl="0" algn="l">
              <a:spcBef>
                <a:spcPts val="0"/>
              </a:spcBef>
              <a:spcAft>
                <a:spcPts val="0"/>
              </a:spcAft>
              <a:buSzPts val="1600"/>
              <a:buChar char="●"/>
            </a:pPr>
            <a:r>
              <a:rPr lang="en"/>
              <a:t>Separately inside the segment</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
        <p:nvSpPr>
          <p:cNvPr id="333" name="Google Shape;333;gaff6b03ff7_3_0"/>
          <p:cNvSpPr txBox="1"/>
          <p:nvPr>
            <p:ph type="title"/>
          </p:nvPr>
        </p:nvSpPr>
        <p:spPr>
          <a:xfrm>
            <a:off x="1304101" y="66675"/>
            <a:ext cx="6535800" cy="6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 Priori Segmentation</a:t>
            </a:r>
            <a:endParaRPr sz="2500"/>
          </a:p>
        </p:txBody>
      </p:sp>
      <p:sp>
        <p:nvSpPr>
          <p:cNvPr id="334" name="Google Shape;334;gaff6b03ff7_3_0"/>
          <p:cNvSpPr txBox="1"/>
          <p:nvPr/>
        </p:nvSpPr>
        <p:spPr>
          <a:xfrm>
            <a:off x="5077125" y="1656200"/>
            <a:ext cx="3803700" cy="224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1"/>
                </a:solidFill>
                <a:latin typeface="Work Sans"/>
                <a:ea typeface="Work Sans"/>
                <a:cs typeface="Work Sans"/>
                <a:sym typeface="Work Sans"/>
              </a:rPr>
              <a:t>s</a:t>
            </a:r>
            <a:r>
              <a:rPr lang="en">
                <a:solidFill>
                  <a:schemeClr val="accent1"/>
                </a:solidFill>
                <a:latin typeface="Work Sans"/>
                <a:ea typeface="Work Sans"/>
                <a:cs typeface="Work Sans"/>
                <a:sym typeface="Work Sans"/>
              </a:rPr>
              <a:t>ome </a:t>
            </a:r>
            <a:r>
              <a:rPr b="1" lang="en">
                <a:solidFill>
                  <a:srgbClr val="FFFFFF"/>
                </a:solidFill>
                <a:latin typeface="Work Sans"/>
                <a:ea typeface="Work Sans"/>
                <a:cs typeface="Work Sans"/>
                <a:sym typeface="Work Sans"/>
              </a:rPr>
              <a:t>interesting findings</a:t>
            </a:r>
            <a:r>
              <a:rPr lang="en">
                <a:solidFill>
                  <a:schemeClr val="accent1"/>
                </a:solidFill>
                <a:latin typeface="Work Sans"/>
                <a:ea typeface="Work Sans"/>
                <a:cs typeface="Work Sans"/>
                <a:sym typeface="Work Sans"/>
              </a:rPr>
              <a:t>: </a:t>
            </a:r>
            <a:endParaRPr>
              <a:solidFill>
                <a:schemeClr val="accent1"/>
              </a:solidFill>
              <a:latin typeface="Work Sans"/>
              <a:ea typeface="Work Sans"/>
              <a:cs typeface="Work Sans"/>
              <a:sym typeface="Work Sans"/>
            </a:endParaRPr>
          </a:p>
          <a:p>
            <a:pPr indent="-330200" lvl="0" marL="457200" rtl="0" algn="l">
              <a:lnSpc>
                <a:spcPct val="150000"/>
              </a:lnSpc>
              <a:spcBef>
                <a:spcPts val="0"/>
              </a:spcBef>
              <a:spcAft>
                <a:spcPts val="0"/>
              </a:spcAft>
              <a:buClr>
                <a:schemeClr val="accent1"/>
              </a:buClr>
              <a:buSzPts val="1600"/>
              <a:buFont typeface="Nunito Light"/>
              <a:buAutoNum type="arabicPeriod"/>
            </a:pPr>
            <a:r>
              <a:rPr b="1" lang="en" sz="1700">
                <a:solidFill>
                  <a:schemeClr val="accent2"/>
                </a:solidFill>
                <a:latin typeface="Work Sans"/>
                <a:ea typeface="Work Sans"/>
                <a:cs typeface="Work Sans"/>
                <a:sym typeface="Work Sans"/>
              </a:rPr>
              <a:t>Girls</a:t>
            </a:r>
            <a:r>
              <a:rPr lang="en">
                <a:solidFill>
                  <a:schemeClr val="accent1"/>
                </a:solidFill>
                <a:latin typeface="Work Sans"/>
                <a:ea typeface="Work Sans"/>
                <a:cs typeface="Work Sans"/>
                <a:sym typeface="Work Sans"/>
              </a:rPr>
              <a:t> like more </a:t>
            </a:r>
            <a:r>
              <a:rPr b="1" lang="en" sz="1800">
                <a:solidFill>
                  <a:schemeClr val="accent2"/>
                </a:solidFill>
                <a:latin typeface="Work Sans"/>
                <a:ea typeface="Work Sans"/>
                <a:cs typeface="Work Sans"/>
                <a:sym typeface="Work Sans"/>
              </a:rPr>
              <a:t>Rocking</a:t>
            </a:r>
            <a:r>
              <a:rPr lang="en">
                <a:solidFill>
                  <a:schemeClr val="accent1"/>
                </a:solidFill>
                <a:latin typeface="Work Sans"/>
                <a:ea typeface="Work Sans"/>
                <a:cs typeface="Work Sans"/>
                <a:sym typeface="Work Sans"/>
              </a:rPr>
              <a:t>(motion) and </a:t>
            </a:r>
            <a:r>
              <a:rPr b="1" lang="en" sz="1700">
                <a:solidFill>
                  <a:schemeClr val="accent2"/>
                </a:solidFill>
                <a:latin typeface="Work Sans"/>
                <a:ea typeface="Work Sans"/>
                <a:cs typeface="Work Sans"/>
                <a:sym typeface="Work Sans"/>
              </a:rPr>
              <a:t>Glamour</a:t>
            </a:r>
            <a:r>
              <a:rPr lang="en">
                <a:solidFill>
                  <a:schemeClr val="accent1"/>
                </a:solidFill>
                <a:latin typeface="Work Sans"/>
                <a:ea typeface="Work Sans"/>
                <a:cs typeface="Work Sans"/>
                <a:sym typeface="Work Sans"/>
              </a:rPr>
              <a:t>(Style) type horse than boys.</a:t>
            </a:r>
            <a:endParaRPr>
              <a:solidFill>
                <a:schemeClr val="accent1"/>
              </a:solidFill>
              <a:latin typeface="Work Sans"/>
              <a:ea typeface="Work Sans"/>
              <a:cs typeface="Work Sans"/>
              <a:sym typeface="Work Sans"/>
            </a:endParaRPr>
          </a:p>
          <a:p>
            <a:pPr indent="-330200" lvl="0" marL="457200" rtl="0" algn="l">
              <a:lnSpc>
                <a:spcPct val="150000"/>
              </a:lnSpc>
              <a:spcBef>
                <a:spcPts val="0"/>
              </a:spcBef>
              <a:spcAft>
                <a:spcPts val="0"/>
              </a:spcAft>
              <a:buClr>
                <a:schemeClr val="accent1"/>
              </a:buClr>
              <a:buSzPts val="1600"/>
              <a:buFont typeface="Nunito Light"/>
              <a:buAutoNum type="arabicPeriod"/>
            </a:pPr>
            <a:r>
              <a:rPr lang="en">
                <a:solidFill>
                  <a:schemeClr val="accent1"/>
                </a:solidFill>
                <a:latin typeface="Work Sans"/>
                <a:ea typeface="Work Sans"/>
                <a:cs typeface="Work Sans"/>
                <a:sym typeface="Work Sans"/>
              </a:rPr>
              <a:t>Older boys (</a:t>
            </a:r>
            <a:r>
              <a:rPr b="1" lang="en" sz="1800">
                <a:solidFill>
                  <a:schemeClr val="accent2"/>
                </a:solidFill>
                <a:latin typeface="Work Sans"/>
                <a:ea typeface="Work Sans"/>
                <a:cs typeface="Work Sans"/>
                <a:sym typeface="Work Sans"/>
              </a:rPr>
              <a:t>3-4</a:t>
            </a:r>
            <a:r>
              <a:rPr lang="en">
                <a:solidFill>
                  <a:schemeClr val="accent1"/>
                </a:solidFill>
                <a:latin typeface="Work Sans"/>
                <a:ea typeface="Work Sans"/>
                <a:cs typeface="Work Sans"/>
                <a:sym typeface="Work Sans"/>
              </a:rPr>
              <a:t> year old) </a:t>
            </a:r>
            <a:r>
              <a:rPr b="1" lang="en">
                <a:solidFill>
                  <a:schemeClr val="accent2"/>
                </a:solidFill>
                <a:latin typeface="Work Sans"/>
                <a:ea typeface="Work Sans"/>
                <a:cs typeface="Work Sans"/>
                <a:sym typeface="Work Sans"/>
              </a:rPr>
              <a:t>don't</a:t>
            </a:r>
            <a:r>
              <a:rPr lang="en">
                <a:solidFill>
                  <a:schemeClr val="accent1"/>
                </a:solidFill>
                <a:latin typeface="Work Sans"/>
                <a:ea typeface="Work Sans"/>
                <a:cs typeface="Work Sans"/>
                <a:sym typeface="Work Sans"/>
              </a:rPr>
              <a:t> like </a:t>
            </a:r>
            <a:r>
              <a:rPr b="1" lang="en">
                <a:solidFill>
                  <a:schemeClr val="accent2"/>
                </a:solidFill>
                <a:latin typeface="Work Sans"/>
                <a:ea typeface="Work Sans"/>
                <a:cs typeface="Work Sans"/>
                <a:sym typeface="Work Sans"/>
              </a:rPr>
              <a:t>Rocking</a:t>
            </a:r>
            <a:endParaRPr b="1">
              <a:solidFill>
                <a:schemeClr val="accent2"/>
              </a:solidFill>
              <a:latin typeface="Work Sans"/>
              <a:ea typeface="Work Sans"/>
              <a:cs typeface="Work Sans"/>
              <a:sym typeface="Work Sans"/>
            </a:endParaRPr>
          </a:p>
        </p:txBody>
      </p:sp>
      <p:sp>
        <p:nvSpPr>
          <p:cNvPr id="335" name="Google Shape;335;gaff6b03ff7_3_0"/>
          <p:cNvSpPr/>
          <p:nvPr/>
        </p:nvSpPr>
        <p:spPr>
          <a:xfrm>
            <a:off x="4992825" y="1519700"/>
            <a:ext cx="3972300" cy="2595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
          <p:cNvSpPr txBox="1"/>
          <p:nvPr>
            <p:ph type="ctrTitle"/>
          </p:nvPr>
        </p:nvSpPr>
        <p:spPr>
          <a:xfrm>
            <a:off x="617625" y="2317250"/>
            <a:ext cx="3920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Post-Hoc Segmentation</a:t>
            </a:r>
            <a:endParaRPr/>
          </a:p>
        </p:txBody>
      </p:sp>
      <p:sp>
        <p:nvSpPr>
          <p:cNvPr id="341" name="Google Shape;341;p6"/>
          <p:cNvSpPr txBox="1"/>
          <p:nvPr>
            <p:ph idx="1" type="subTitle"/>
          </p:nvPr>
        </p:nvSpPr>
        <p:spPr>
          <a:xfrm>
            <a:off x="617619" y="2778700"/>
            <a:ext cx="25599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en"/>
              <a:t>Segmentation based on what provides useful insight</a:t>
            </a:r>
            <a:endParaRPr/>
          </a:p>
          <a:p>
            <a:pPr indent="0" lvl="0" marL="0" rtl="0" algn="l">
              <a:lnSpc>
                <a:spcPct val="100000"/>
              </a:lnSpc>
              <a:spcBef>
                <a:spcPts val="0"/>
              </a:spcBef>
              <a:spcAft>
                <a:spcPts val="0"/>
              </a:spcAft>
              <a:buSzPts val="1400"/>
              <a:buNone/>
            </a:pPr>
            <a:r>
              <a:t/>
            </a:r>
            <a:endParaRPr/>
          </a:p>
        </p:txBody>
      </p:sp>
      <p:sp>
        <p:nvSpPr>
          <p:cNvPr id="342" name="Google Shape;342;p6"/>
          <p:cNvSpPr txBox="1"/>
          <p:nvPr>
            <p:ph idx="2" type="title"/>
          </p:nvPr>
        </p:nvSpPr>
        <p:spPr>
          <a:xfrm>
            <a:off x="617619" y="1321174"/>
            <a:ext cx="8391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500"/>
              <a:buNone/>
            </a:pPr>
            <a:r>
              <a:rPr lang="en"/>
              <a:t>02</a:t>
            </a:r>
            <a:endParaRPr/>
          </a:p>
        </p:txBody>
      </p:sp>
      <p:pic>
        <p:nvPicPr>
          <p:cNvPr id="343" name="Google Shape;343;p6"/>
          <p:cNvPicPr preferRelativeResize="0"/>
          <p:nvPr/>
        </p:nvPicPr>
        <p:blipFill rotWithShape="1">
          <a:blip r:embed="rId3">
            <a:alphaModFix/>
          </a:blip>
          <a:srcRect b="7920" l="0" r="0" t="7911"/>
          <a:stretch/>
        </p:blipFill>
        <p:spPr>
          <a:xfrm>
            <a:off x="4040450" y="715600"/>
            <a:ext cx="3698046" cy="3726725"/>
          </a:xfrm>
          <a:prstGeom prst="rect">
            <a:avLst/>
          </a:prstGeom>
          <a:noFill/>
          <a:ln>
            <a:noFill/>
          </a:ln>
        </p:spPr>
      </p:pic>
      <p:pic>
        <p:nvPicPr>
          <p:cNvPr id="344" name="Google Shape;344;p6"/>
          <p:cNvPicPr preferRelativeResize="0"/>
          <p:nvPr/>
        </p:nvPicPr>
        <p:blipFill rotWithShape="1">
          <a:blip r:embed="rId4">
            <a:alphaModFix/>
          </a:blip>
          <a:srcRect b="6822" l="0" r="0" t="6822"/>
          <a:stretch/>
        </p:blipFill>
        <p:spPr>
          <a:xfrm>
            <a:off x="6352928" y="615275"/>
            <a:ext cx="3435071" cy="37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aff6b03ff7_0_2"/>
          <p:cNvSpPr txBox="1"/>
          <p:nvPr>
            <p:ph type="title"/>
          </p:nvPr>
        </p:nvSpPr>
        <p:spPr>
          <a:xfrm>
            <a:off x="3060600" y="169075"/>
            <a:ext cx="30228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100">
                <a:solidFill>
                  <a:srgbClr val="FFFFFF"/>
                </a:solidFill>
              </a:rPr>
              <a:t>Cluster Analysis</a:t>
            </a:r>
            <a:endParaRPr b="1" sz="2100">
              <a:solidFill>
                <a:srgbClr val="FFFFFF"/>
              </a:solidFill>
            </a:endParaRPr>
          </a:p>
        </p:txBody>
      </p:sp>
      <p:sp>
        <p:nvSpPr>
          <p:cNvPr id="350" name="Google Shape;350;gaff6b03ff7_0_2"/>
          <p:cNvSpPr/>
          <p:nvPr/>
        </p:nvSpPr>
        <p:spPr>
          <a:xfrm>
            <a:off x="5016325" y="977700"/>
            <a:ext cx="4054500" cy="3581400"/>
          </a:xfrm>
          <a:prstGeom prst="roundRect">
            <a:avLst>
              <a:gd fmla="val 16667" name="adj"/>
            </a:avLst>
          </a:prstGeom>
          <a:noFill/>
          <a:ln cap="flat" cmpd="sng" w="19050">
            <a:solidFill>
              <a:schemeClr val="accent1"/>
            </a:solidFill>
            <a:prstDash val="solid"/>
            <a:round/>
            <a:headEnd len="sm" w="sm" type="none"/>
            <a:tailEnd len="sm" w="sm" type="none"/>
          </a:ln>
          <a:effectLst>
            <a:outerShdw blurRad="57150" rotWithShape="0" algn="bl" dir="5400000" dist="19050">
              <a:schemeClr val="accen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aff6b03ff7_0_2"/>
          <p:cNvSpPr txBox="1"/>
          <p:nvPr>
            <p:ph idx="4294967295" type="body"/>
          </p:nvPr>
        </p:nvSpPr>
        <p:spPr>
          <a:xfrm>
            <a:off x="5092225" y="1360650"/>
            <a:ext cx="3902700" cy="281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500">
              <a:solidFill>
                <a:srgbClr val="FFFFFF"/>
              </a:solidFill>
            </a:endParaRPr>
          </a:p>
          <a:p>
            <a:pPr indent="0" lvl="0" marL="0" rtl="0" algn="ctr">
              <a:lnSpc>
                <a:spcPct val="115000"/>
              </a:lnSpc>
              <a:spcBef>
                <a:spcPts val="0"/>
              </a:spcBef>
              <a:spcAft>
                <a:spcPts val="0"/>
              </a:spcAft>
              <a:buNone/>
            </a:pPr>
            <a:r>
              <a:t/>
            </a:r>
            <a:endParaRPr b="1" sz="1500">
              <a:solidFill>
                <a:srgbClr val="FFFFFF"/>
              </a:solidFill>
            </a:endParaRPr>
          </a:p>
          <a:p>
            <a:pPr indent="-330200" lvl="0" marL="457200" rtl="0" algn="ctr">
              <a:lnSpc>
                <a:spcPct val="115000"/>
              </a:lnSpc>
              <a:spcBef>
                <a:spcPts val="0"/>
              </a:spcBef>
              <a:spcAft>
                <a:spcPts val="0"/>
              </a:spcAft>
              <a:buClr>
                <a:schemeClr val="accent2"/>
              </a:buClr>
              <a:buSzPts val="1600"/>
              <a:buChar char="●"/>
            </a:pPr>
            <a:r>
              <a:rPr lang="en" sz="1600">
                <a:solidFill>
                  <a:schemeClr val="accent2"/>
                </a:solidFill>
              </a:rPr>
              <a:t>Optimal Number of Cluster =</a:t>
            </a:r>
            <a:r>
              <a:rPr b="1" lang="en" sz="3000">
                <a:solidFill>
                  <a:schemeClr val="accent2"/>
                </a:solidFill>
              </a:rPr>
              <a:t> </a:t>
            </a:r>
            <a:r>
              <a:rPr b="1" lang="en" sz="3000">
                <a:solidFill>
                  <a:srgbClr val="FFFFFF"/>
                </a:solidFill>
              </a:rPr>
              <a:t>3</a:t>
            </a:r>
            <a:endParaRPr b="1" sz="3000">
              <a:solidFill>
                <a:srgbClr val="FFFFFF"/>
              </a:solidFill>
            </a:endParaRPr>
          </a:p>
          <a:p>
            <a:pPr indent="0" lvl="0" marL="0" rtl="0" algn="ctr">
              <a:lnSpc>
                <a:spcPct val="115000"/>
              </a:lnSpc>
              <a:spcBef>
                <a:spcPts val="0"/>
              </a:spcBef>
              <a:spcAft>
                <a:spcPts val="0"/>
              </a:spcAft>
              <a:buNone/>
            </a:pPr>
            <a:r>
              <a:t/>
            </a:r>
            <a:endParaRPr sz="1600">
              <a:solidFill>
                <a:srgbClr val="FFFFFF"/>
              </a:solidFill>
            </a:endParaRPr>
          </a:p>
          <a:p>
            <a:pPr indent="0" lvl="0" marL="0" rtl="0" algn="ctr">
              <a:lnSpc>
                <a:spcPct val="115000"/>
              </a:lnSpc>
              <a:spcBef>
                <a:spcPts val="0"/>
              </a:spcBef>
              <a:spcAft>
                <a:spcPts val="0"/>
              </a:spcAft>
              <a:buNone/>
            </a:pPr>
            <a:r>
              <a:t/>
            </a:r>
            <a:endParaRPr sz="1600">
              <a:solidFill>
                <a:srgbClr val="FFFFFF"/>
              </a:solidFill>
            </a:endParaRPr>
          </a:p>
          <a:p>
            <a:pPr indent="0" lvl="0" marL="0" rtl="0" algn="ctr">
              <a:lnSpc>
                <a:spcPct val="115000"/>
              </a:lnSpc>
              <a:spcBef>
                <a:spcPts val="0"/>
              </a:spcBef>
              <a:spcAft>
                <a:spcPts val="0"/>
              </a:spcAft>
              <a:buNone/>
            </a:pPr>
            <a:r>
              <a:t/>
            </a:r>
            <a:endParaRPr sz="1600">
              <a:solidFill>
                <a:srgbClr val="FFFFFF"/>
              </a:solidFill>
            </a:endParaRPr>
          </a:p>
          <a:p>
            <a:pPr indent="-330200" lvl="0" marL="457200" rtl="0" algn="ctr">
              <a:lnSpc>
                <a:spcPct val="115000"/>
              </a:lnSpc>
              <a:spcBef>
                <a:spcPts val="0"/>
              </a:spcBef>
              <a:spcAft>
                <a:spcPts val="0"/>
              </a:spcAft>
              <a:buClr>
                <a:schemeClr val="accent2"/>
              </a:buClr>
              <a:buSzPts val="1600"/>
              <a:buChar char="●"/>
            </a:pPr>
            <a:r>
              <a:rPr lang="en" sz="1600">
                <a:solidFill>
                  <a:schemeClr val="accent2"/>
                </a:solidFill>
              </a:rPr>
              <a:t>Tested for </a:t>
            </a:r>
            <a:r>
              <a:rPr b="1" lang="en" sz="1600">
                <a:solidFill>
                  <a:srgbClr val="FFFFFF"/>
                </a:solidFill>
              </a:rPr>
              <a:t>2, 3, and 4</a:t>
            </a:r>
            <a:r>
              <a:rPr lang="en" sz="1600">
                <a:solidFill>
                  <a:schemeClr val="accent2"/>
                </a:solidFill>
              </a:rPr>
              <a:t> clusters</a:t>
            </a:r>
            <a:endParaRPr sz="1600">
              <a:solidFill>
                <a:schemeClr val="accent2"/>
              </a:solidFill>
            </a:endParaRPr>
          </a:p>
          <a:p>
            <a:pPr indent="0" lvl="0" marL="0" rtl="0" algn="l">
              <a:spcBef>
                <a:spcPts val="0"/>
              </a:spcBef>
              <a:spcAft>
                <a:spcPts val="0"/>
              </a:spcAft>
              <a:buNone/>
            </a:pPr>
            <a:r>
              <a:t/>
            </a:r>
            <a:endParaRPr/>
          </a:p>
        </p:txBody>
      </p:sp>
      <p:pic>
        <p:nvPicPr>
          <p:cNvPr id="352" name="Google Shape;352;gaff6b03ff7_0_2"/>
          <p:cNvPicPr preferRelativeResize="0"/>
          <p:nvPr/>
        </p:nvPicPr>
        <p:blipFill>
          <a:blip r:embed="rId3">
            <a:alphaModFix/>
          </a:blip>
          <a:stretch>
            <a:fillRect/>
          </a:stretch>
        </p:blipFill>
        <p:spPr>
          <a:xfrm>
            <a:off x="78025" y="1307300"/>
            <a:ext cx="4844100" cy="298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aff6b03ff7_0_14"/>
          <p:cNvSpPr txBox="1"/>
          <p:nvPr>
            <p:ph type="title"/>
          </p:nvPr>
        </p:nvSpPr>
        <p:spPr>
          <a:xfrm>
            <a:off x="3060600" y="74400"/>
            <a:ext cx="3022800" cy="64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FFFFFF"/>
                </a:solidFill>
              </a:rPr>
              <a:t>Cluster Analysis</a:t>
            </a:r>
            <a:endParaRPr b="1">
              <a:solidFill>
                <a:srgbClr val="FFFFFF"/>
              </a:solidFill>
            </a:endParaRPr>
          </a:p>
          <a:p>
            <a:pPr indent="0" lvl="0" marL="0" rtl="0" algn="ctr">
              <a:lnSpc>
                <a:spcPct val="100000"/>
              </a:lnSpc>
              <a:spcBef>
                <a:spcPts val="0"/>
              </a:spcBef>
              <a:spcAft>
                <a:spcPts val="0"/>
              </a:spcAft>
              <a:buSzPts val="2800"/>
              <a:buNone/>
            </a:pPr>
            <a:r>
              <a:t/>
            </a:r>
            <a:endParaRPr b="1" sz="800">
              <a:solidFill>
                <a:srgbClr val="FFFFFF"/>
              </a:solidFill>
            </a:endParaRPr>
          </a:p>
          <a:p>
            <a:pPr indent="0" lvl="0" marL="0" rtl="0" algn="ctr">
              <a:lnSpc>
                <a:spcPct val="100000"/>
              </a:lnSpc>
              <a:spcBef>
                <a:spcPts val="0"/>
              </a:spcBef>
              <a:spcAft>
                <a:spcPts val="0"/>
              </a:spcAft>
              <a:buSzPts val="2800"/>
              <a:buNone/>
            </a:pPr>
            <a:r>
              <a:rPr b="1" lang="en">
                <a:solidFill>
                  <a:srgbClr val="FFFFFF"/>
                </a:solidFill>
              </a:rPr>
              <a:t>3 clusters</a:t>
            </a:r>
            <a:endParaRPr b="1">
              <a:solidFill>
                <a:srgbClr val="FFFFFF"/>
              </a:solidFill>
            </a:endParaRPr>
          </a:p>
        </p:txBody>
      </p:sp>
      <p:sp>
        <p:nvSpPr>
          <p:cNvPr id="358" name="Google Shape;358;gaff6b03ff7_0_14"/>
          <p:cNvSpPr txBox="1"/>
          <p:nvPr>
            <p:ph idx="4294967295" type="body"/>
          </p:nvPr>
        </p:nvSpPr>
        <p:spPr>
          <a:xfrm>
            <a:off x="5092225" y="1509450"/>
            <a:ext cx="3902700" cy="281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500">
              <a:solidFill>
                <a:srgbClr val="FFFFFF"/>
              </a:solidFill>
            </a:endParaRPr>
          </a:p>
          <a:p>
            <a:pPr indent="0" lvl="0" marL="0" rtl="0" algn="ctr">
              <a:lnSpc>
                <a:spcPct val="115000"/>
              </a:lnSpc>
              <a:spcBef>
                <a:spcPts val="0"/>
              </a:spcBef>
              <a:spcAft>
                <a:spcPts val="0"/>
              </a:spcAft>
              <a:buNone/>
            </a:pPr>
            <a:r>
              <a:t/>
            </a:r>
            <a:endParaRPr b="1" sz="1500">
              <a:solidFill>
                <a:srgbClr val="FFFFFF"/>
              </a:solidFill>
            </a:endParaRPr>
          </a:p>
          <a:p>
            <a:pPr indent="0" lvl="0" marL="457200" rtl="0" algn="l">
              <a:lnSpc>
                <a:spcPct val="115000"/>
              </a:lnSpc>
              <a:spcBef>
                <a:spcPts val="0"/>
              </a:spcBef>
              <a:spcAft>
                <a:spcPts val="0"/>
              </a:spcAft>
              <a:buNone/>
            </a:pPr>
            <a:r>
              <a:t/>
            </a:r>
            <a:endParaRPr sz="1600">
              <a:solidFill>
                <a:schemeClr val="accent2"/>
              </a:solidFill>
            </a:endParaRPr>
          </a:p>
          <a:p>
            <a:pPr indent="0" lvl="0" marL="0" rtl="0" algn="l">
              <a:spcBef>
                <a:spcPts val="0"/>
              </a:spcBef>
              <a:spcAft>
                <a:spcPts val="0"/>
              </a:spcAft>
              <a:buNone/>
            </a:pPr>
            <a:r>
              <a:t/>
            </a:r>
            <a:endParaRPr/>
          </a:p>
        </p:txBody>
      </p:sp>
      <p:pic>
        <p:nvPicPr>
          <p:cNvPr id="359" name="Google Shape;359;gaff6b03ff7_0_14"/>
          <p:cNvPicPr preferRelativeResize="0"/>
          <p:nvPr/>
        </p:nvPicPr>
        <p:blipFill>
          <a:blip r:embed="rId3">
            <a:alphaModFix/>
          </a:blip>
          <a:stretch>
            <a:fillRect/>
          </a:stretch>
        </p:blipFill>
        <p:spPr>
          <a:xfrm>
            <a:off x="76200" y="1066600"/>
            <a:ext cx="4883524" cy="3010300"/>
          </a:xfrm>
          <a:prstGeom prst="rect">
            <a:avLst/>
          </a:prstGeom>
          <a:noFill/>
          <a:ln>
            <a:noFill/>
          </a:ln>
        </p:spPr>
      </p:pic>
      <p:sp>
        <p:nvSpPr>
          <p:cNvPr id="360" name="Google Shape;360;gaff6b03ff7_0_14"/>
          <p:cNvSpPr/>
          <p:nvPr/>
        </p:nvSpPr>
        <p:spPr>
          <a:xfrm>
            <a:off x="5016325" y="781050"/>
            <a:ext cx="4054500" cy="3581400"/>
          </a:xfrm>
          <a:prstGeom prst="roundRect">
            <a:avLst>
              <a:gd fmla="val 16667" name="adj"/>
            </a:avLst>
          </a:prstGeom>
          <a:noFill/>
          <a:ln cap="flat" cmpd="sng" w="19050">
            <a:solidFill>
              <a:schemeClr val="accent1"/>
            </a:solidFill>
            <a:prstDash val="solid"/>
            <a:round/>
            <a:headEnd len="sm" w="sm" type="none"/>
            <a:tailEnd len="sm" w="sm" type="none"/>
          </a:ln>
          <a:effectLst>
            <a:outerShdw blurRad="57150" rotWithShape="0" algn="bl" dir="5400000" dist="19050">
              <a:schemeClr val="accent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1" name="Google Shape;361;gaff6b03ff7_0_14"/>
          <p:cNvPicPr preferRelativeResize="0"/>
          <p:nvPr/>
        </p:nvPicPr>
        <p:blipFill rotWithShape="1">
          <a:blip r:embed="rId4">
            <a:alphaModFix/>
          </a:blip>
          <a:srcRect b="31441" l="31258" r="28703" t="19129"/>
          <a:stretch/>
        </p:blipFill>
        <p:spPr>
          <a:xfrm>
            <a:off x="5709875" y="1556900"/>
            <a:ext cx="2667401" cy="202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af7087e56c_1_12"/>
          <p:cNvSpPr txBox="1"/>
          <p:nvPr>
            <p:ph type="title"/>
          </p:nvPr>
        </p:nvSpPr>
        <p:spPr>
          <a:xfrm>
            <a:off x="2743199" y="325250"/>
            <a:ext cx="3657600" cy="64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Segmentation Differences</a:t>
            </a:r>
            <a:endParaRPr b="1" sz="2000"/>
          </a:p>
        </p:txBody>
      </p:sp>
      <p:pic>
        <p:nvPicPr>
          <p:cNvPr id="367" name="Google Shape;367;gaf7087e56c_1_12"/>
          <p:cNvPicPr preferRelativeResize="0"/>
          <p:nvPr/>
        </p:nvPicPr>
        <p:blipFill rotWithShape="1">
          <a:blip r:embed="rId3">
            <a:alphaModFix/>
          </a:blip>
          <a:srcRect b="5512" l="0" r="0" t="5716"/>
          <a:stretch/>
        </p:blipFill>
        <p:spPr>
          <a:xfrm>
            <a:off x="840838" y="1082150"/>
            <a:ext cx="7462325" cy="3726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af7087e56c_1_32"/>
          <p:cNvSpPr txBox="1"/>
          <p:nvPr>
            <p:ph type="title"/>
          </p:nvPr>
        </p:nvSpPr>
        <p:spPr>
          <a:xfrm>
            <a:off x="1281700" y="212400"/>
            <a:ext cx="5806500" cy="7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3-4 Year Old Boys Fall into Segment 1</a:t>
            </a:r>
            <a:endParaRPr b="1"/>
          </a:p>
        </p:txBody>
      </p:sp>
      <p:pic>
        <p:nvPicPr>
          <p:cNvPr id="373" name="Google Shape;373;gaf7087e56c_1_32"/>
          <p:cNvPicPr preferRelativeResize="0"/>
          <p:nvPr/>
        </p:nvPicPr>
        <p:blipFill>
          <a:blip r:embed="rId3">
            <a:alphaModFix/>
          </a:blip>
          <a:stretch>
            <a:fillRect/>
          </a:stretch>
        </p:blipFill>
        <p:spPr>
          <a:xfrm>
            <a:off x="914399" y="1340100"/>
            <a:ext cx="4581525" cy="2781300"/>
          </a:xfrm>
          <a:prstGeom prst="rect">
            <a:avLst/>
          </a:prstGeom>
          <a:noFill/>
          <a:ln>
            <a:noFill/>
          </a:ln>
        </p:spPr>
      </p:pic>
      <p:graphicFrame>
        <p:nvGraphicFramePr>
          <p:cNvPr id="374" name="Google Shape;374;gaf7087e56c_1_32"/>
          <p:cNvGraphicFramePr/>
          <p:nvPr/>
        </p:nvGraphicFramePr>
        <p:xfrm>
          <a:off x="6005525" y="1340100"/>
          <a:ext cx="3000000" cy="3000000"/>
        </p:xfrm>
        <a:graphic>
          <a:graphicData uri="http://schemas.openxmlformats.org/drawingml/2006/table">
            <a:tbl>
              <a:tblPr>
                <a:noFill/>
                <a:tableStyleId>{7EEB3D5D-3ED4-4CBF-AE40-489859A6E8FC}</a:tableStyleId>
              </a:tblPr>
              <a:tblGrid>
                <a:gridCol w="1920875"/>
              </a:tblGrid>
              <a:tr h="462425">
                <a:tc>
                  <a:txBody>
                    <a:bodyPr/>
                    <a:lstStyle/>
                    <a:p>
                      <a:pPr indent="0" lvl="0" marL="0" rtl="0" algn="l">
                        <a:spcBef>
                          <a:spcPts val="0"/>
                        </a:spcBef>
                        <a:spcAft>
                          <a:spcPts val="0"/>
                        </a:spcAft>
                        <a:buNone/>
                      </a:pPr>
                      <a:r>
                        <a:rPr b="1" lang="en">
                          <a:solidFill>
                            <a:srgbClr val="FFFFFF"/>
                          </a:solidFill>
                          <a:latin typeface="Calibri"/>
                          <a:ea typeface="Calibri"/>
                          <a:cs typeface="Calibri"/>
                          <a:sym typeface="Calibri"/>
                        </a:rPr>
                        <a:t>Segmentation 1</a:t>
                      </a:r>
                      <a:endParaRPr b="1">
                        <a:solidFill>
                          <a:srgbClr val="FFFFFF"/>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solidFill>
                      <a:srgbClr val="FF66FF"/>
                    </a:solidFill>
                  </a:tcPr>
                </a:tc>
              </a:tr>
              <a:tr h="42872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3-4 Y/O Males</a:t>
                      </a:r>
                      <a:endParaRPr sz="1200">
                        <a:solidFill>
                          <a:schemeClr val="accent1"/>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2872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Prefers a Larger Horse</a:t>
                      </a:r>
                      <a:endParaRPr sz="1200">
                        <a:solidFill>
                          <a:schemeClr val="accent1"/>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64197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Active Temperament</a:t>
                      </a:r>
                      <a:endParaRPr sz="1200">
                        <a:solidFill>
                          <a:schemeClr val="accent1"/>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3772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Bouncing/Racing Horse</a:t>
                      </a:r>
                      <a:endParaRPr sz="1200">
                        <a:solidFill>
                          <a:schemeClr val="accent1"/>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r h="428725">
                <a:tc>
                  <a:txBody>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Highly Price Sensitive</a:t>
                      </a:r>
                      <a:endParaRPr sz="1200">
                        <a:solidFill>
                          <a:schemeClr val="accent1"/>
                        </a:solidFill>
                        <a:latin typeface="Calibri"/>
                        <a:ea typeface="Calibri"/>
                        <a:cs typeface="Calibri"/>
                        <a:sym typeface="Calibri"/>
                      </a:endParaRPr>
                    </a:p>
                  </a:txBody>
                  <a:tcPr marT="91425" marB="91425" marR="91425" marL="91425">
                    <a:lnL cap="flat" cmpd="sng" w="7925">
                      <a:solidFill>
                        <a:srgbClr val="4472C4"/>
                      </a:solidFill>
                      <a:prstDash val="solid"/>
                      <a:round/>
                      <a:headEnd len="sm" w="sm" type="none"/>
                      <a:tailEnd len="sm" w="sm" type="none"/>
                    </a:lnL>
                    <a:lnT cap="flat" cmpd="sng" w="7925">
                      <a:solidFill>
                        <a:srgbClr val="4472C4"/>
                      </a:solidFill>
                      <a:prstDash val="solid"/>
                      <a:round/>
                      <a:headEnd len="sm" w="sm" type="none"/>
                      <a:tailEnd len="sm" w="sm" type="none"/>
                    </a:lnT>
                    <a:lnB cap="flat" cmpd="sng" w="7925">
                      <a:solidFill>
                        <a:srgbClr val="4472C4"/>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