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10F0-2576-CF48-970E-912DC04314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D5E8-3232-8B4A-86E6-CCEF73A0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rchapman.org/posts/Linux_System_Call_Table_for_x86_64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 </a:t>
            </a:r>
            <a:r>
              <a:rPr lang="mr-IN" dirty="0" smtClean="0"/>
              <a:t>–</a:t>
            </a:r>
            <a:r>
              <a:rPr lang="en-US" dirty="0" smtClean="0"/>
              <a:t> More 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rdx</a:t>
            </a:r>
            <a:r>
              <a:rPr lang="en-US" dirty="0" smtClean="0"/>
              <a:t> (in order of simplicity)</a:t>
            </a:r>
          </a:p>
          <a:p>
            <a:pPr lvl="1"/>
            <a:r>
              <a:rPr lang="en-US" dirty="0" smtClean="0"/>
              <a:t>Is there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___ </a:t>
            </a:r>
            <a:r>
              <a:rPr lang="en-US" dirty="0" smtClean="0"/>
              <a:t>and a way to set ___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since we already have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pop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rsi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rdx</a:t>
            </a:r>
            <a:r>
              <a:rPr lang="en-US" dirty="0" smtClean="0"/>
              <a:t> at the point the chain starts?</a:t>
            </a:r>
          </a:p>
          <a:p>
            <a:pPr lvl="2"/>
            <a:r>
              <a:rPr lang="en-US" dirty="0" smtClean="0"/>
              <a:t>Can we influence it?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Can we do arithmetic in the ROP?</a:t>
            </a:r>
          </a:p>
          <a:p>
            <a:pPr lvl="2"/>
            <a:r>
              <a:rPr lang="en-US" dirty="0" smtClean="0"/>
              <a:t>Last resort, but possible for "nice" numbers or numbers near </a:t>
            </a:r>
            <a:r>
              <a:rPr lang="en-US" dirty="0" err="1" smtClean="0"/>
              <a:t>rdx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step back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issue: writing a non-standard constant into memory and getting an address to it</a:t>
            </a:r>
          </a:p>
          <a:p>
            <a:pPr lvl="1"/>
            <a:r>
              <a:rPr lang="en-US" dirty="0" smtClean="0"/>
              <a:t>E.g. don't know </a:t>
            </a:r>
            <a:r>
              <a:rPr lang="en-US" dirty="0" err="1" smtClean="0"/>
              <a:t>libc</a:t>
            </a:r>
            <a:r>
              <a:rPr lang="en-US" dirty="0" smtClean="0"/>
              <a:t> base, need /bin/</a:t>
            </a:r>
            <a:r>
              <a:rPr lang="en-US" dirty="0" err="1" smtClean="0"/>
              <a:t>sh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If we have a stack leak, we can use that</a:t>
            </a:r>
          </a:p>
          <a:p>
            <a:r>
              <a:rPr lang="en-US" dirty="0" smtClean="0"/>
              <a:t>But what if we don't</a:t>
            </a:r>
          </a:p>
          <a:p>
            <a:r>
              <a:rPr lang="en-US" dirty="0" smtClean="0"/>
              <a:t>Example: inspector but without the "</a:t>
            </a:r>
            <a:r>
              <a:rPr lang="en-US" dirty="0" err="1" smtClean="0"/>
              <a:t>useful_string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into 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binaries, there's a "</a:t>
            </a:r>
            <a:r>
              <a:rPr lang="en-US" dirty="0" err="1" smtClean="0"/>
              <a:t>bss</a:t>
            </a:r>
            <a:r>
              <a:rPr lang="en-US" dirty="0" smtClean="0"/>
              <a:t>" segment where </a:t>
            </a:r>
            <a:r>
              <a:rPr lang="en-US" dirty="0" err="1" smtClean="0"/>
              <a:t>globals</a:t>
            </a:r>
            <a:r>
              <a:rPr lang="en-US" dirty="0" smtClean="0"/>
              <a:t> live</a:t>
            </a:r>
          </a:p>
          <a:p>
            <a:pPr lvl="1"/>
            <a:r>
              <a:rPr lang="en-US" dirty="0" smtClean="0"/>
              <a:t>It's RW</a:t>
            </a:r>
          </a:p>
          <a:p>
            <a:pPr lvl="1"/>
            <a:r>
              <a:rPr lang="en-US" dirty="0" smtClean="0"/>
              <a:t>And at a known address!</a:t>
            </a:r>
          </a:p>
          <a:p>
            <a:r>
              <a:rPr lang="en-US" dirty="0" smtClean="0"/>
              <a:t>Let's go through inspector, but without </a:t>
            </a:r>
            <a:r>
              <a:rPr lang="en-US" dirty="0" err="1" smtClean="0"/>
              <a:t>useful_string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grades are on </a:t>
            </a:r>
            <a:r>
              <a:rPr lang="en-US" dirty="0" err="1" smtClean="0"/>
              <a:t>NYUClasses</a:t>
            </a:r>
            <a:endParaRPr lang="en-US" dirty="0" smtClean="0"/>
          </a:p>
          <a:p>
            <a:pPr lvl="1"/>
            <a:r>
              <a:rPr lang="en-US" dirty="0" smtClean="0"/>
              <a:t>Let us know if you see any </a:t>
            </a:r>
            <a:r>
              <a:rPr lang="en-US" dirty="0" err="1" smtClean="0"/>
              <a:t>discrepencies</a:t>
            </a:r>
            <a:endParaRPr lang="en-US" dirty="0" smtClean="0"/>
          </a:p>
          <a:p>
            <a:pPr lvl="1"/>
            <a:r>
              <a:rPr lang="en-US" dirty="0" smtClean="0"/>
              <a:t>(especially people who have gotten extensions)</a:t>
            </a:r>
          </a:p>
          <a:p>
            <a:r>
              <a:rPr lang="en-US" dirty="0" smtClean="0"/>
              <a:t>There's a new "CTF </a:t>
            </a:r>
            <a:r>
              <a:rPr lang="en-US" dirty="0" err="1" smtClean="0"/>
              <a:t>Writeup</a:t>
            </a:r>
            <a:r>
              <a:rPr lang="en-US" dirty="0" smtClean="0"/>
              <a:t>" challenge</a:t>
            </a:r>
          </a:p>
          <a:p>
            <a:pPr lvl="1"/>
            <a:r>
              <a:rPr lang="en-US" dirty="0" smtClean="0"/>
              <a:t>Let us know if you've submitted a </a:t>
            </a:r>
            <a:r>
              <a:rPr lang="en-US" dirty="0" err="1" smtClean="0"/>
              <a:t>writeup</a:t>
            </a:r>
            <a:r>
              <a:rPr lang="en-US" dirty="0" smtClean="0"/>
              <a:t> and haven't gotten credit</a:t>
            </a:r>
          </a:p>
          <a:p>
            <a:r>
              <a:rPr lang="en-US" dirty="0" smtClean="0"/>
              <a:t>We'll be ending at 7:50 today</a:t>
            </a:r>
          </a:p>
          <a:p>
            <a:r>
              <a:rPr lang="en-US" dirty="0" smtClean="0"/>
              <a:t>No office hours Friday due to CSAW</a:t>
            </a:r>
          </a:p>
        </p:txBody>
      </p:sp>
    </p:spTree>
    <p:extLst>
      <p:ext uri="{BB962C8B-B14F-4D97-AF65-F5344CB8AC3E}">
        <p14:creationId xmlns:p14="http://schemas.microsoft.com/office/powerpoint/2010/main" val="878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confusion about what </a:t>
            </a:r>
            <a:r>
              <a:rPr lang="en-US" dirty="0" err="1" smtClean="0"/>
              <a:t>syscall</a:t>
            </a:r>
            <a:r>
              <a:rPr lang="en-US" dirty="0" smtClean="0"/>
              <a:t> is, what </a:t>
            </a:r>
            <a:r>
              <a:rPr lang="en-US" dirty="0" err="1" smtClean="0"/>
              <a:t>args</a:t>
            </a:r>
            <a:r>
              <a:rPr lang="en-US" dirty="0" smtClean="0"/>
              <a:t> it takes, etc.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dirty="0" smtClean="0"/>
              <a:t> is an actual x86-64 </a:t>
            </a:r>
            <a:r>
              <a:rPr lang="en-US" u="sng" dirty="0" smtClean="0"/>
              <a:t>instruction</a:t>
            </a:r>
            <a:r>
              <a:rPr lang="en-US" dirty="0" smtClean="0"/>
              <a:t> that takes us in to kernel mode</a:t>
            </a:r>
          </a:p>
          <a:p>
            <a:pPr lvl="1"/>
            <a:r>
              <a:rPr lang="en-US" dirty="0" smtClean="0"/>
              <a:t>Read, write, fork, </a:t>
            </a:r>
            <a:r>
              <a:rPr lang="en-US" dirty="0" err="1" smtClean="0"/>
              <a:t>execve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It is not a function like </a:t>
            </a:r>
            <a:r>
              <a:rPr lang="en-US" dirty="0" err="1" smtClean="0"/>
              <a:t>libc's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system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syscall</a:t>
            </a:r>
            <a:r>
              <a:rPr lang="en-US" dirty="0" smtClean="0"/>
              <a:t> does is determined by the value in </a:t>
            </a:r>
            <a:r>
              <a:rPr lang="en-US" dirty="0" err="1" smtClean="0"/>
              <a:t>rax</a:t>
            </a:r>
            <a:endParaRPr lang="en-US" dirty="0" smtClean="0"/>
          </a:p>
          <a:p>
            <a:pPr lvl="1"/>
            <a:r>
              <a:rPr lang="en-US" dirty="0" smtClean="0"/>
              <a:t>0 = </a:t>
            </a:r>
            <a:r>
              <a:rPr lang="en-US" dirty="0" err="1" smtClean="0"/>
              <a:t>sys_read</a:t>
            </a:r>
            <a:endParaRPr lang="en-US" dirty="0" smtClean="0"/>
          </a:p>
          <a:p>
            <a:pPr lvl="1"/>
            <a:r>
              <a:rPr lang="en-US" dirty="0" smtClean="0"/>
              <a:t>1 = </a:t>
            </a:r>
            <a:r>
              <a:rPr lang="en-US" dirty="0" err="1" smtClean="0"/>
              <a:t>sys_write</a:t>
            </a:r>
            <a:endParaRPr lang="en-US" dirty="0" smtClean="0"/>
          </a:p>
          <a:p>
            <a:pPr lvl="1"/>
            <a:r>
              <a:rPr lang="en-US" dirty="0" smtClean="0"/>
              <a:t>2 = </a:t>
            </a:r>
            <a:r>
              <a:rPr lang="en-US" dirty="0" err="1" smtClean="0"/>
              <a:t>sys_open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59 = </a:t>
            </a:r>
            <a:r>
              <a:rPr lang="en-US" dirty="0" err="1" smtClean="0"/>
              <a:t>sys_execve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Arguments are then passed normally (arg1 in </a:t>
            </a:r>
            <a:r>
              <a:rPr lang="en-US" dirty="0" err="1" smtClean="0"/>
              <a:t>rdi</a:t>
            </a:r>
            <a:r>
              <a:rPr lang="en-US" dirty="0" smtClean="0"/>
              <a:t>, arg2 in </a:t>
            </a:r>
            <a:r>
              <a:rPr lang="en-US" dirty="0" err="1" smtClean="0"/>
              <a:t>rsi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1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</a:t>
            </a:r>
            <a:r>
              <a:rPr lang="en-US" dirty="0" err="1" smtClean="0"/>
              <a:t>syscall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71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http://blog.rchapman.org/posts/Linux_System_Call_Table_for_x86_64/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142474"/>
            <a:ext cx="11353800" cy="22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</a:t>
            </a:r>
            <a:r>
              <a:rPr lang="en-US" dirty="0" err="1" smtClean="0"/>
              <a:t>syscall</a:t>
            </a:r>
            <a:r>
              <a:rPr lang="en-US" dirty="0" smtClean="0"/>
              <a:t> names may be familiar though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libc</a:t>
            </a:r>
            <a:r>
              <a:rPr lang="en-US" dirty="0" smtClean="0"/>
              <a:t> has a read(</a:t>
            </a:r>
            <a:r>
              <a:rPr lang="mr-IN" dirty="0" smtClean="0"/>
              <a:t>…</a:t>
            </a:r>
            <a:r>
              <a:rPr lang="en-US" dirty="0" smtClean="0"/>
              <a:t>), write(</a:t>
            </a:r>
            <a:r>
              <a:rPr lang="mr-IN" dirty="0" smtClean="0"/>
              <a:t>…</a:t>
            </a:r>
            <a:r>
              <a:rPr lang="en-US" dirty="0" smtClean="0"/>
              <a:t>), </a:t>
            </a:r>
            <a:r>
              <a:rPr lang="en-US" dirty="0" err="1" smtClean="0"/>
              <a:t>execve</a:t>
            </a:r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of the things </a:t>
            </a:r>
            <a:r>
              <a:rPr lang="en-US" dirty="0" err="1" smtClean="0"/>
              <a:t>libc</a:t>
            </a:r>
            <a:r>
              <a:rPr lang="en-US" dirty="0" smtClean="0"/>
              <a:t> has is C definitions for all common </a:t>
            </a:r>
            <a:r>
              <a:rPr lang="en-US" dirty="0" err="1" smtClean="0"/>
              <a:t>syscalls</a:t>
            </a:r>
            <a:endParaRPr lang="en-US" dirty="0"/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and eventually pass though to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That said, </a:t>
            </a:r>
            <a:r>
              <a:rPr lang="en-US" dirty="0" err="1" smtClean="0"/>
              <a:t>libc</a:t>
            </a:r>
            <a:r>
              <a:rPr lang="en-US" dirty="0" smtClean="0"/>
              <a:t> does a lot more than just </a:t>
            </a:r>
            <a:r>
              <a:rPr lang="en-US" dirty="0" err="1" smtClean="0"/>
              <a:t>syscall</a:t>
            </a:r>
            <a:r>
              <a:rPr lang="en-US" dirty="0" smtClean="0"/>
              <a:t> wrapping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system(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char *command)</a:t>
            </a:r>
          </a:p>
          <a:p>
            <a:pPr lvl="1"/>
            <a:r>
              <a:rPr lang="en-US" dirty="0" smtClean="0"/>
              <a:t>There is no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system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system</a:t>
            </a:r>
            <a:r>
              <a:rPr lang="en-US" dirty="0" smtClean="0"/>
              <a:t> is a helper around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execve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Creative with 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"You can't always get what you want"</a:t>
            </a:r>
          </a:p>
          <a:p>
            <a:r>
              <a:rPr lang="en-US" dirty="0" smtClean="0"/>
              <a:t>Most challenge binaries won't have easy gadgets to do everything</a:t>
            </a:r>
          </a:p>
          <a:p>
            <a:endParaRPr lang="en-US" dirty="0" smtClean="0"/>
          </a:p>
          <a:p>
            <a:r>
              <a:rPr lang="en-US" dirty="0" smtClean="0"/>
              <a:t>Example: need to do a 3 argument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Have: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pop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ret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pop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ret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ret</a:t>
            </a:r>
          </a:p>
          <a:p>
            <a:r>
              <a:rPr lang="en-US" dirty="0" smtClean="0"/>
              <a:t>How can we get stuff into </a:t>
            </a:r>
            <a:r>
              <a:rPr lang="en-US" dirty="0" err="1" smtClean="0"/>
              <a:t>rdx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457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Mangal</vt:lpstr>
      <vt:lpstr>Arial</vt:lpstr>
      <vt:lpstr>Office Theme</vt:lpstr>
      <vt:lpstr>Week 10 – More ROP</vt:lpstr>
      <vt:lpstr>But First…</vt:lpstr>
      <vt:lpstr>Homework review</vt:lpstr>
      <vt:lpstr>syscall</vt:lpstr>
      <vt:lpstr>64-bit syscall reference</vt:lpstr>
      <vt:lpstr>syscall</vt:lpstr>
      <vt:lpstr>Homework Walkthrough</vt:lpstr>
      <vt:lpstr>Getting Creative with ROP</vt:lpstr>
      <vt:lpstr>ROP Creativity</vt:lpstr>
      <vt:lpstr>ROP Creativity</vt:lpstr>
      <vt:lpstr>Taking a step back…</vt:lpstr>
      <vt:lpstr>Reading into .bss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– More ROP</dc:title>
  <dc:creator>Microsoft Office User</dc:creator>
  <cp:lastModifiedBy>Microsoft Office User</cp:lastModifiedBy>
  <cp:revision>25</cp:revision>
  <dcterms:created xsi:type="dcterms:W3CDTF">2017-11-08T16:39:21Z</dcterms:created>
  <dcterms:modified xsi:type="dcterms:W3CDTF">2017-11-09T00:43:35Z</dcterms:modified>
</cp:coreProperties>
</file>