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-6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AFBB-B8C5-0A4C-8ED8-09B688C0CF4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C07F-D289-1244-8695-1FA81E71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</a:t>
            </a:r>
            <a:r>
              <a:rPr lang="mr-IN" dirty="0" smtClean="0"/>
              <a:t>–</a:t>
            </a:r>
            <a:r>
              <a:rPr lang="en-US" dirty="0" smtClean="0"/>
              <a:t> Command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0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Everybody loves command line utilities</a:t>
            </a:r>
          </a:p>
          <a:p>
            <a:r>
              <a:rPr lang="en-US" dirty="0" smtClean="0"/>
              <a:t>User input could often be passed in as arguments</a:t>
            </a:r>
          </a:p>
          <a:p>
            <a:pPr lvl="1"/>
            <a:r>
              <a:rPr lang="en-US" dirty="0" smtClean="0"/>
              <a:t>Media conversion</a:t>
            </a:r>
          </a:p>
          <a:p>
            <a:pPr lvl="1"/>
            <a:r>
              <a:rPr lang="en-US" dirty="0" smtClean="0"/>
              <a:t>Text to speech</a:t>
            </a:r>
          </a:p>
          <a:p>
            <a:pPr lvl="1"/>
            <a:r>
              <a:rPr lang="en-US" dirty="0" smtClean="0"/>
              <a:t>Basically anything that has a nice CLI but no API for the language you</a:t>
            </a:r>
            <a:r>
              <a:rPr lang="mr-IN" dirty="0" smtClean="0"/>
              <a:t>'</a:t>
            </a:r>
            <a:r>
              <a:rPr lang="en-US" dirty="0" smtClean="0"/>
              <a:t>re in</a:t>
            </a:r>
          </a:p>
          <a:p>
            <a:pPr lvl="2"/>
            <a:r>
              <a:rPr lang="en-US" dirty="0" smtClean="0"/>
              <a:t>Or even if it does have an API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3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ffmpeg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out.mp4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If URL is attacker-controlled and not sanitized</a:t>
            </a:r>
            <a:r>
              <a:rPr lang="mr-IN" dirty="0" smtClean="0">
                <a:ea typeface="Consolas" charset="0"/>
                <a:cs typeface="Consolas" charset="0"/>
              </a:rPr>
              <a:t>…</a:t>
            </a:r>
            <a:endParaRPr lang="en-US" dirty="0" smtClean="0"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Same </a:t>
            </a:r>
            <a:r>
              <a:rPr lang="mr-IN" dirty="0" smtClean="0">
                <a:ea typeface="Consolas" charset="0"/>
                <a:cs typeface="Consolas" charset="0"/>
              </a:rPr>
              <a:t>"</a:t>
            </a:r>
            <a:r>
              <a:rPr lang="en-US" dirty="0" smtClean="0">
                <a:ea typeface="Consolas" charset="0"/>
                <a:cs typeface="Consolas" charset="0"/>
              </a:rPr>
              <a:t>essential</a:t>
            </a:r>
            <a:r>
              <a:rPr lang="mr-IN" dirty="0" smtClean="0">
                <a:ea typeface="Consolas" charset="0"/>
                <a:cs typeface="Consolas" charset="0"/>
              </a:rPr>
              <a:t>"</a:t>
            </a:r>
            <a:r>
              <a:rPr lang="en-US" dirty="0" smtClean="0">
                <a:ea typeface="Consolas" charset="0"/>
                <a:cs typeface="Consolas" charset="0"/>
              </a:rPr>
              <a:t> issue as </a:t>
            </a:r>
            <a:r>
              <a:rPr lang="en-US" dirty="0" err="1" smtClean="0">
                <a:ea typeface="Consolas" charset="0"/>
                <a:cs typeface="Consolas" charset="0"/>
              </a:rPr>
              <a:t>SQLi</a:t>
            </a:r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/>
              <a:t>Unlike SQL,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system/exec/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pass_thru</a:t>
            </a:r>
            <a:r>
              <a:rPr lang="en-US" dirty="0" smtClean="0"/>
              <a:t>/etc. don</a:t>
            </a:r>
            <a:r>
              <a:rPr lang="mr-IN" dirty="0" smtClean="0"/>
              <a:t>'</a:t>
            </a:r>
            <a:r>
              <a:rPr lang="en-US" dirty="0" smtClean="0"/>
              <a:t>t limit the number of commands per call</a:t>
            </a:r>
          </a:p>
          <a:p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ffmpeg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out.mp4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"'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no-preserve-root /;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14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Character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times certain characters will be limited to make the injection harder</a:t>
            </a:r>
          </a:p>
          <a:p>
            <a:pPr lvl="1"/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semicolon</a:t>
            </a:r>
          </a:p>
          <a:p>
            <a:r>
              <a:rPr lang="en-US" dirty="0" smtClean="0"/>
              <a:t>Spaces can be replaced with ${IFS}</a:t>
            </a:r>
          </a:p>
          <a:p>
            <a:pPr lvl="1"/>
            <a:r>
              <a:rPr lang="en-US" dirty="0" smtClean="0"/>
              <a:t>Shell environment variable which almost always contains space</a:t>
            </a:r>
          </a:p>
          <a:p>
            <a:r>
              <a:rPr lang="en-US" dirty="0" smtClean="0"/>
              <a:t>Semicolons</a:t>
            </a:r>
          </a:p>
          <a:p>
            <a:pPr lvl="1"/>
            <a:r>
              <a:rPr lang="en-US" dirty="0" smtClean="0"/>
              <a:t>Usually able to be replaced with &amp;&amp; or ||</a:t>
            </a:r>
          </a:p>
        </p:txBody>
      </p:sp>
    </p:spTree>
    <p:extLst>
      <p:ext uri="{BB962C8B-B14F-4D97-AF65-F5344CB8AC3E}">
        <p14:creationId xmlns:p14="http://schemas.microsoft.com/office/powerpoint/2010/main" val="8143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</a:t>
            </a:r>
            <a:r>
              <a:rPr lang="en-US" dirty="0" err="1" smtClean="0"/>
              <a:t>Cmd</a:t>
            </a:r>
            <a:r>
              <a:rPr lang="en-US" dirty="0" smtClean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like </a:t>
            </a:r>
            <a:r>
              <a:rPr lang="en-US" dirty="0" err="1" smtClean="0"/>
              <a:t>SQLi</a:t>
            </a:r>
            <a:r>
              <a:rPr lang="en-US" dirty="0" smtClean="0"/>
              <a:t>, it</a:t>
            </a:r>
            <a:r>
              <a:rPr lang="mr-IN" dirty="0" smtClean="0"/>
              <a:t>'</a:t>
            </a:r>
            <a:r>
              <a:rPr lang="en-US" dirty="0" smtClean="0"/>
              <a:t>s often blind</a:t>
            </a:r>
          </a:p>
          <a:p>
            <a:r>
              <a:rPr lang="en-US" dirty="0" smtClean="0"/>
              <a:t>Entering some combination of quotes, semicolons, etc. is usually the best thing to get started</a:t>
            </a:r>
          </a:p>
          <a:p>
            <a:r>
              <a:rPr lang="en-US" dirty="0" smtClean="0"/>
              <a:t>It</a:t>
            </a:r>
            <a:r>
              <a:rPr lang="mr-IN" dirty="0" smtClean="0"/>
              <a:t>'</a:t>
            </a:r>
            <a:r>
              <a:rPr lang="en-US" dirty="0" smtClean="0"/>
              <a:t>s usually pretty obvious based off of the purpose of the website</a:t>
            </a:r>
          </a:p>
          <a:p>
            <a:pPr lvl="1"/>
            <a:r>
              <a:rPr lang="en-US" dirty="0" smtClean="0"/>
              <a:t>Again, media conversion is a big one</a:t>
            </a:r>
          </a:p>
          <a:p>
            <a:pPr lvl="1"/>
            <a:r>
              <a:rPr lang="en-US" dirty="0" smtClean="0"/>
              <a:t>Also, networking tools (ping, traceroute,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243</Words>
  <Application>Microsoft Macintosh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Week 3 – Command Injection</vt:lpstr>
      <vt:lpstr>Command Injection?</vt:lpstr>
      <vt:lpstr>Command Injection?</vt:lpstr>
      <vt:lpstr>Command Injection</vt:lpstr>
      <vt:lpstr>Demo</vt:lpstr>
      <vt:lpstr>Bypassing Character Restrictions</vt:lpstr>
      <vt:lpstr>Testing for Cmd Injection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– Command Injection</dc:title>
  <dc:creator>Microsoft Office User</dc:creator>
  <cp:lastModifiedBy>Brendan Dolan-Gavitt</cp:lastModifiedBy>
  <cp:revision>14</cp:revision>
  <dcterms:created xsi:type="dcterms:W3CDTF">2017-09-20T17:41:59Z</dcterms:created>
  <dcterms:modified xsi:type="dcterms:W3CDTF">2019-02-13T21:41:06Z</dcterms:modified>
</cp:coreProperties>
</file>