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8" r:id="rId5"/>
    <p:sldId id="261" r:id="rId6"/>
    <p:sldId id="258" r:id="rId7"/>
    <p:sldId id="259" r:id="rId8"/>
    <p:sldId id="269" r:id="rId9"/>
    <p:sldId id="262" r:id="rId10"/>
    <p:sldId id="271" r:id="rId11"/>
    <p:sldId id="264" r:id="rId12"/>
    <p:sldId id="265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7762"/>
  </p:normalViewPr>
  <p:slideViewPr>
    <p:cSldViewPr snapToGrid="0" snapToObjects="1">
      <p:cViewPr varScale="1">
        <p:scale>
          <a:sx n="70" d="100"/>
          <a:sy n="70" d="100"/>
        </p:scale>
        <p:origin x="-145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44555-340E-C541-8897-E1FDECB27C0D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34DD6-4FC4-9149-A149-FE1CB4AE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2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34DD6-4FC4-9149-A149-FE1CB4AE3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semicolon at end of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34DD6-4FC4-9149-A149-FE1CB4AE3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r>
              <a:rPr lang="en-US" baseline="0" dirty="0" smtClean="0"/>
              <a:t> are automatically interpolated when the surrounding string is double quoted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34DD6-4FC4-9149-A149-FE1CB4AE3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2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is string </a:t>
            </a:r>
            <a:r>
              <a:rPr lang="en-US" dirty="0" err="1" smtClean="0"/>
              <a:t>concatination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34DD6-4FC4-9149-A149-FE1CB4AE3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58F7-DDD4-6948-9400-D3563DEAD7A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134C-1816-0C4F-947D-B021BCD9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6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58F7-DDD4-6948-9400-D3563DEAD7A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134C-1816-0C4F-947D-B021BCD9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8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58F7-DDD4-6948-9400-D3563DEAD7A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134C-1816-0C4F-947D-B021BCD9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8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58F7-DDD4-6948-9400-D3563DEAD7A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134C-1816-0C4F-947D-B021BCD9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5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58F7-DDD4-6948-9400-D3563DEAD7A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134C-1816-0C4F-947D-B021BCD9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7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58F7-DDD4-6948-9400-D3563DEAD7A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134C-1816-0C4F-947D-B021BCD9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58F7-DDD4-6948-9400-D3563DEAD7A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134C-1816-0C4F-947D-B021BCD9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6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58F7-DDD4-6948-9400-D3563DEAD7A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134C-1816-0C4F-947D-B021BCD9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58F7-DDD4-6948-9400-D3563DEAD7A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134C-1816-0C4F-947D-B021BCD9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9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58F7-DDD4-6948-9400-D3563DEAD7A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134C-1816-0C4F-947D-B021BCD9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58F7-DDD4-6948-9400-D3563DEAD7A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134C-1816-0C4F-947D-B021BCD9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3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58F7-DDD4-6948-9400-D3563DEAD7AC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D134C-1816-0C4F-947D-B021BCD9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3 - </a:t>
            </a:r>
            <a:r>
              <a:rPr lang="en-US" dirty="0" err="1" smtClean="0"/>
              <a:t>lolphp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Offensive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4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147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7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Stream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has its own URL scheme: </a:t>
            </a:r>
            <a:r>
              <a:rPr lang="en-US" dirty="0" err="1" smtClean="0"/>
              <a:t>php</a:t>
            </a:r>
            <a:r>
              <a:rPr lang="en-US" dirty="0" smtClean="0"/>
              <a:t>://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Main purpose is to filter output automatically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utomatically remove certain HTML tags</a:t>
            </a:r>
          </a:p>
          <a:p>
            <a:pPr lvl="1"/>
            <a:r>
              <a:rPr lang="en-US" dirty="0" smtClean="0"/>
              <a:t>Base64 encode</a:t>
            </a:r>
          </a:p>
        </p:txBody>
      </p:sp>
    </p:spTree>
    <p:extLst>
      <p:ext uri="{BB962C8B-B14F-4D97-AF65-F5344CB8AC3E}">
        <p14:creationId xmlns:p14="http://schemas.microsoft.com/office/powerpoint/2010/main" val="65518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Stream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 = 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fopen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9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php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output</a:t>
            </a:r>
            <a:r>
              <a:rPr lang="mr-IN" sz="19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mr-IN" sz="19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mr-IN" sz="19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stream_filter_append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	$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19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string.strip_tags</a:t>
            </a:r>
            <a:r>
              <a:rPr lang="mr-IN" sz="19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	STREAM_FILTER_WRITE,</a:t>
            </a: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	array(</a:t>
            </a:r>
            <a:r>
              <a:rPr lang="mr-IN" sz="19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9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mr-IN" sz="19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9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19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mr-IN" sz="19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u</a:t>
            </a:r>
            <a:r>
              <a:rPr lang="mr-IN" sz="19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fwrite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($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, </a:t>
            </a:r>
            <a:r>
              <a:rPr lang="mr-IN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b&gt;bolded text&lt;/b&gt; enlarged to a &lt;h1&gt;level 1 heading&lt;/h1&gt;\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/* 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b&gt;bolded text&lt;/b&gt; enlarged to a level 1 heading   */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1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Stream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Consolas" charset="0"/>
                <a:cs typeface="Consolas" charset="0"/>
              </a:rPr>
              <a:t>These filters can also be used on input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php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://filter/convert.base64-encode/resource={file}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include,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file_get_contents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(), </a:t>
            </a:r>
            <a:r>
              <a:rPr lang="en-US" dirty="0" smtClean="0"/>
              <a:t>etc. support URLs</a:t>
            </a:r>
          </a:p>
          <a:p>
            <a:pPr lvl="1"/>
            <a:r>
              <a:rPr lang="mr-IN" dirty="0" smtClean="0"/>
              <a:t>…</a:t>
            </a:r>
            <a:r>
              <a:rPr lang="en-US" dirty="0" smtClean="0"/>
              <a:t> including PHP stream filter URLs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en-US" dirty="0" smtClean="0"/>
              <a:t> normally evaluates any PHP code (in tags) it finds</a:t>
            </a:r>
          </a:p>
          <a:p>
            <a:pPr lvl="1"/>
            <a:r>
              <a:rPr lang="en-US" dirty="0" smtClean="0"/>
              <a:t>But if it</a:t>
            </a:r>
            <a:r>
              <a:rPr lang="mr-IN" dirty="0" smtClean="0"/>
              <a:t>'</a:t>
            </a:r>
            <a:r>
              <a:rPr lang="en-US" dirty="0" smtClean="0"/>
              <a:t>s base64 encoded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Useful way to leak source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775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147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7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(if not the) most used languages for back-end </a:t>
            </a:r>
            <a:r>
              <a:rPr lang="en-US" dirty="0" err="1" smtClean="0"/>
              <a:t>webdev</a:t>
            </a:r>
            <a:endParaRPr lang="en-US" dirty="0" smtClean="0"/>
          </a:p>
          <a:p>
            <a:r>
              <a:rPr lang="en-US" dirty="0" smtClean="0"/>
              <a:t>*Tries* to be very</a:t>
            </a:r>
            <a:r>
              <a:rPr lang="mr-IN" dirty="0" smtClean="0"/>
              <a:t>…</a:t>
            </a:r>
            <a:r>
              <a:rPr lang="en-US" dirty="0" smtClean="0"/>
              <a:t> robust</a:t>
            </a:r>
          </a:p>
          <a:p>
            <a:pPr lvl="1"/>
            <a:r>
              <a:rPr lang="en-US" dirty="0" smtClean="0"/>
              <a:t>Fails </a:t>
            </a:r>
            <a:r>
              <a:rPr lang="mr-IN" dirty="0" smtClean="0"/>
              <a:t>"</a:t>
            </a:r>
            <a:r>
              <a:rPr lang="en-US" dirty="0" smtClean="0"/>
              <a:t>gracefully</a:t>
            </a:r>
            <a:r>
              <a:rPr lang="mr-IN" dirty="0" smtClean="0"/>
              <a:t>"</a:t>
            </a:r>
            <a:r>
              <a:rPr lang="en-US" dirty="0" smtClean="0"/>
              <a:t> in a lot of situations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C-like language</a:t>
            </a:r>
          </a:p>
          <a:p>
            <a:r>
              <a:rPr lang="en-US" dirty="0" smtClean="0"/>
              <a:t>Enclosed by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&lt;?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php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?&gt; </a:t>
            </a:r>
            <a:r>
              <a:rPr lang="en-US" dirty="0" smtClean="0"/>
              <a:t> (sometimes just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&lt;?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?&gt;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Inlined</a:t>
            </a:r>
            <a:r>
              <a:rPr lang="en-US" dirty="0" smtClean="0"/>
              <a:t> into HTML</a:t>
            </a:r>
          </a:p>
          <a:p>
            <a:r>
              <a:rPr lang="en-US" dirty="0" smtClean="0"/>
              <a:t>Variables start with $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$name</a:t>
            </a:r>
          </a:p>
          <a:p>
            <a:pPr lvl="1"/>
            <a:r>
              <a:rPr lang="en-US" dirty="0" smtClean="0"/>
              <a:t>Variable variables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$$name</a:t>
            </a:r>
          </a:p>
          <a:p>
            <a:r>
              <a:rPr lang="en-US" dirty="0" smtClean="0">
                <a:ea typeface="Consolas" charset="0"/>
                <a:cs typeface="Consolas" charset="0"/>
              </a:rPr>
              <a:t>Request-specific dictionaries: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$_GET, $_POST, $_SERVER</a:t>
            </a:r>
          </a:p>
        </p:txBody>
      </p:sp>
    </p:spTree>
    <p:extLst>
      <p:ext uri="{BB962C8B-B14F-4D97-AF65-F5344CB8AC3E}">
        <p14:creationId xmlns:p14="http://schemas.microsoft.com/office/powerpoint/2010/main" val="15312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</a:t>
            </a:r>
            <a:r>
              <a:rPr lang="en-US" dirty="0" err="1"/>
              <a:t>php</a:t>
            </a:r>
            <a:r>
              <a:rPr lang="en-US" dirty="0"/>
              <a:t> docs open. Function names are strange</a:t>
            </a:r>
          </a:p>
          <a:p>
            <a:pPr lvl="1"/>
            <a:r>
              <a:rPr lang="en-US" dirty="0" smtClean="0"/>
              <a:t>Length of function name used to be key in internal dictionary, so function names were shortened/lengthened to make the lookup faster</a:t>
            </a:r>
          </a:p>
        </p:txBody>
      </p:sp>
    </p:spTree>
    <p:extLst>
      <p:ext uri="{BB962C8B-B14F-4D97-AF65-F5344CB8AC3E}">
        <p14:creationId xmlns:p14="http://schemas.microsoft.com/office/powerpoint/2010/main" val="105171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&lt;?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php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 if ($_SERVER[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REQUEST_METHOD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] === 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POST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&amp;&amp;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isset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($_POST[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email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]) &amp;&amp;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isset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($_POST[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password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])) {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mysqli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127.0.0.1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cs3284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cs3284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logmein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   $email = $_POST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email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];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   $password = sha1($_POST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password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]);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   $res = $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-&gt;query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* FROM users WHERE email = 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$email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AND password = 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$password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'"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   if ($row = $res-&gt;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fetch_assoc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       $_SESSION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id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 $row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id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        header(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Location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index.php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       die();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?&gt;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&lt;html&gt;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354957" y="3710609"/>
            <a:ext cx="318052" cy="887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73009" y="4598504"/>
            <a:ext cx="141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Automatic </a:t>
            </a:r>
            <a:r>
              <a:rPr lang="en-US" smtClean="0"/>
              <a:t>string interpolation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Juggling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will do just about anything to match with a loose comparison (==)</a:t>
            </a:r>
          </a:p>
          <a:p>
            <a:pPr lvl="1"/>
            <a:r>
              <a:rPr lang="en-US" dirty="0" smtClean="0"/>
              <a:t>Things can be equal (==) or </a:t>
            </a:r>
            <a:r>
              <a:rPr lang="en-US" b="1" dirty="0" smtClean="0"/>
              <a:t>really</a:t>
            </a:r>
            <a:r>
              <a:rPr lang="en-US" dirty="0" smtClean="0"/>
              <a:t> equal (===)</a:t>
            </a:r>
          </a:p>
          <a:p>
            <a:r>
              <a:rPr lang="en-US" dirty="0" smtClean="0"/>
              <a:t>Implicit </a:t>
            </a:r>
            <a:r>
              <a:rPr lang="en-US" dirty="0" err="1" smtClean="0"/>
              <a:t>int</a:t>
            </a:r>
            <a:r>
              <a:rPr lang="en-US" dirty="0" smtClean="0"/>
              <a:t> parsing strings is the root cause of a lot of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1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 == </a:t>
            </a:r>
            <a:r>
              <a:rPr lang="mr-IN" dirty="0" smtClean="0"/>
              <a:t>"</a:t>
            </a:r>
            <a:r>
              <a:rPr lang="en-US" dirty="0" smtClean="0"/>
              <a:t>0</a:t>
            </a:r>
            <a:r>
              <a:rPr lang="mr-IN" dirty="0" smtClean="0"/>
              <a:t>"</a:t>
            </a:r>
            <a:endParaRPr lang="en-US" dirty="0" smtClean="0"/>
          </a:p>
          <a:p>
            <a:r>
              <a:rPr lang="en-US" dirty="0" smtClean="0"/>
              <a:t>0 == null</a:t>
            </a:r>
          </a:p>
          <a:p>
            <a:r>
              <a:rPr lang="mr-IN" dirty="0" smtClean="0"/>
              <a:t>"</a:t>
            </a:r>
            <a:r>
              <a:rPr lang="en-US" dirty="0" smtClean="0"/>
              <a:t>0e1234</a:t>
            </a:r>
            <a:r>
              <a:rPr lang="mr-IN" dirty="0" smtClean="0"/>
              <a:t>"</a:t>
            </a:r>
            <a:r>
              <a:rPr lang="en-US" dirty="0" smtClean="0"/>
              <a:t> == </a:t>
            </a:r>
            <a:r>
              <a:rPr lang="mr-IN" dirty="0" smtClean="0"/>
              <a:t>"</a:t>
            </a:r>
            <a:r>
              <a:rPr lang="en-US" dirty="0" smtClean="0"/>
              <a:t>0e4321</a:t>
            </a:r>
            <a:r>
              <a:rPr lang="mr-IN" dirty="0" smtClean="0"/>
              <a:t>"</a:t>
            </a:r>
            <a:endParaRPr lang="en-US" dirty="0" smtClean="0"/>
          </a:p>
          <a:p>
            <a:pPr lvl="1"/>
            <a:r>
              <a:rPr lang="en-US" dirty="0" smtClean="0"/>
              <a:t>Big issue when comparing hashes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mr-IN" dirty="0" smtClean="0"/>
              <a:t>"</a:t>
            </a:r>
            <a:r>
              <a:rPr lang="en-US" dirty="0" smtClean="0"/>
              <a:t>1e1234</a:t>
            </a:r>
            <a:r>
              <a:rPr lang="mr-IN" dirty="0" smtClean="0"/>
              <a:t>"</a:t>
            </a:r>
            <a:r>
              <a:rPr lang="en-US" dirty="0" smtClean="0"/>
              <a:t> != </a:t>
            </a:r>
            <a:r>
              <a:rPr lang="mr-IN" dirty="0" smtClean="0"/>
              <a:t>"</a:t>
            </a:r>
            <a:r>
              <a:rPr lang="en-US" dirty="0" smtClean="0"/>
              <a:t>1e4321</a:t>
            </a:r>
            <a:r>
              <a:rPr lang="mr-IN" dirty="0" smtClean="0"/>
              <a:t>"</a:t>
            </a:r>
            <a:r>
              <a:rPr lang="en-US" dirty="0" smtClean="0"/>
              <a:t> though</a:t>
            </a:r>
          </a:p>
          <a:p>
            <a:r>
              <a:rPr lang="en-US" dirty="0" smtClean="0"/>
              <a:t>0 == </a:t>
            </a:r>
            <a:r>
              <a:rPr lang="mr-IN" dirty="0" smtClean="0"/>
              <a:t>"</a:t>
            </a:r>
            <a:r>
              <a:rPr lang="en-US" dirty="0" err="1" smtClean="0"/>
              <a:t>asdf</a:t>
            </a:r>
            <a:r>
              <a:rPr lang="mr-IN" dirty="0" smtClean="0"/>
              <a:t>"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arr</a:t>
            </a:r>
            <a:r>
              <a:rPr lang="en-US" dirty="0" smtClean="0"/>
              <a:t> = array(); $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mr-IN" dirty="0" smtClean="0"/>
              <a:t>'</a:t>
            </a:r>
            <a:r>
              <a:rPr lang="en-US" dirty="0" err="1" smtClean="0"/>
              <a:t>doesntexist</a:t>
            </a:r>
            <a:r>
              <a:rPr lang="mr-IN" dirty="0" smtClean="0"/>
              <a:t>'</a:t>
            </a:r>
            <a:r>
              <a:rPr lang="en-US" dirty="0" smtClean="0"/>
              <a:t>] == null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arr</a:t>
            </a:r>
            <a:r>
              <a:rPr lang="en-US" dirty="0" smtClean="0"/>
              <a:t> = array(); md5($</a:t>
            </a:r>
            <a:r>
              <a:rPr lang="en-US" dirty="0" err="1" smtClean="0"/>
              <a:t>arr</a:t>
            </a:r>
            <a:r>
              <a:rPr lang="en-US" dirty="0" smtClean="0"/>
              <a:t>) === md5(</a:t>
            </a:r>
            <a:r>
              <a:rPr lang="mr-IN" dirty="0" smtClean="0"/>
              <a:t>"</a:t>
            </a:r>
            <a:r>
              <a:rPr lang="en-US" dirty="0" smtClean="0"/>
              <a:t>Array</a:t>
            </a:r>
            <a:r>
              <a:rPr lang="mr-IN" dirty="0" smtClean="0"/>
              <a:t>"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147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6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has multiple ways to include other source files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require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require_once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include</a:t>
            </a:r>
          </a:p>
          <a:p>
            <a:r>
              <a:rPr lang="en-US" dirty="0" smtClean="0"/>
              <a:t>These can take a dynamic string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require $_GET[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page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 .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php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Usually seen in templating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2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609</Words>
  <Application>Microsoft Macintosh PowerPoint</Application>
  <PresentationFormat>Custom</PresentationFormat>
  <Paragraphs>85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Week 3 - lolphp</vt:lpstr>
      <vt:lpstr>PHP?</vt:lpstr>
      <vt:lpstr>PHP Overview</vt:lpstr>
      <vt:lpstr>PHP Overview</vt:lpstr>
      <vt:lpstr>PHP Example</vt:lpstr>
      <vt:lpstr>Type Juggling</vt:lpstr>
      <vt:lpstr>Examples</vt:lpstr>
      <vt:lpstr>Demo</vt:lpstr>
      <vt:lpstr>File Inclusion</vt:lpstr>
      <vt:lpstr>Demo</vt:lpstr>
      <vt:lpstr>PHP Stream Filters</vt:lpstr>
      <vt:lpstr>PHP Stream Filters</vt:lpstr>
      <vt:lpstr>PHP Stream Filters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3 - lolphp</dc:title>
  <dc:creator>Microsoft Office User</dc:creator>
  <cp:lastModifiedBy>Brendan Dolan-Gavitt</cp:lastModifiedBy>
  <cp:revision>51</cp:revision>
  <dcterms:created xsi:type="dcterms:W3CDTF">2017-09-19T13:44:16Z</dcterms:created>
  <dcterms:modified xsi:type="dcterms:W3CDTF">2019-02-13T21:41:10Z</dcterms:modified>
</cp:coreProperties>
</file>