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176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1B9A-A23B-5740-8917-A0B14CCA1AA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711D-38C9-AE43-BAA5-CDB3BBE3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4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1B9A-A23B-5740-8917-A0B14CCA1AA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711D-38C9-AE43-BAA5-CDB3BBE3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7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1B9A-A23B-5740-8917-A0B14CCA1AA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711D-38C9-AE43-BAA5-CDB3BBE3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1B9A-A23B-5740-8917-A0B14CCA1AA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711D-38C9-AE43-BAA5-CDB3BBE3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1B9A-A23B-5740-8917-A0B14CCA1AA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711D-38C9-AE43-BAA5-CDB3BBE3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2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1B9A-A23B-5740-8917-A0B14CCA1AA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711D-38C9-AE43-BAA5-CDB3BBE3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0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1B9A-A23B-5740-8917-A0B14CCA1AA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711D-38C9-AE43-BAA5-CDB3BBE3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3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1B9A-A23B-5740-8917-A0B14CCA1AA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711D-38C9-AE43-BAA5-CDB3BBE3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0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1B9A-A23B-5740-8917-A0B14CCA1AA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711D-38C9-AE43-BAA5-CDB3BBE3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2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1B9A-A23B-5740-8917-A0B14CCA1AA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711D-38C9-AE43-BAA5-CDB3BBE3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1B9A-A23B-5740-8917-A0B14CCA1AA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711D-38C9-AE43-BAA5-CDB3BBE3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1B9A-A23B-5740-8917-A0B14CCA1AA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711D-38C9-AE43-BAA5-CDB3BBE3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6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br>
              <a:rPr lang="en-US" dirty="0" smtClean="0"/>
            </a:br>
            <a:r>
              <a:rPr lang="en-US" dirty="0" smtClean="0"/>
              <a:t>Serialization Vulnerabilities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 to Offensive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4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Unpickling</a:t>
            </a:r>
            <a:r>
              <a:rPr lang="en-US" dirty="0" smtClean="0"/>
              <a:t> </a:t>
            </a:r>
            <a:r>
              <a:rPr lang="en-US" dirty="0" err="1" smtClean="0"/>
              <a:t>EvilPickle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6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YAML is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first instinct may be to try another serialization format</a:t>
            </a:r>
          </a:p>
          <a:p>
            <a:r>
              <a:rPr lang="en-US" dirty="0" smtClean="0"/>
              <a:t>YAML (Yet Another Markup Language) is a popular choice for data interchange</a:t>
            </a:r>
          </a:p>
          <a:p>
            <a:r>
              <a:rPr lang="en-US" dirty="0" smtClean="0"/>
              <a:t>Unfortunately, the Python YAML library </a:t>
            </a:r>
            <a:r>
              <a:rPr lang="en-US" i="1" dirty="0" smtClean="0"/>
              <a:t>also</a:t>
            </a:r>
            <a:r>
              <a:rPr lang="en-US" dirty="0" smtClean="0"/>
              <a:t> allows execution of arbitrary code by default</a:t>
            </a:r>
            <a:endParaRPr lang="en-US" dirty="0"/>
          </a:p>
        </p:txBody>
      </p:sp>
      <p:pic>
        <p:nvPicPr>
          <p:cNvPr id="4" name="Picture 3" descr="Screenshot 2019-02-13 16.19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32375"/>
            <a:ext cx="82931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6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YAML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675" y="2909670"/>
            <a:ext cx="960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import </a:t>
            </a:r>
            <a:r>
              <a:rPr lang="en-US" sz="2000" dirty="0" err="1" smtClean="0">
                <a:latin typeface="Consolas"/>
                <a:cs typeface="Consolas"/>
              </a:rPr>
              <a:t>yaml</a:t>
            </a:r>
            <a:endParaRPr lang="en-US" sz="2000" dirty="0" smtClean="0">
              <a:latin typeface="Consolas"/>
              <a:cs typeface="Consolas"/>
            </a:endParaRPr>
          </a:p>
          <a:p>
            <a:r>
              <a:rPr lang="en-US" sz="2000" dirty="0" smtClean="0">
                <a:latin typeface="Consolas"/>
                <a:cs typeface="Consolas"/>
              </a:rPr>
              <a:t>document </a:t>
            </a:r>
            <a:r>
              <a:rPr lang="en-US" sz="2000" dirty="0">
                <a:latin typeface="Consolas"/>
                <a:cs typeface="Consolas"/>
              </a:rPr>
              <a:t>= "!!python/object/</a:t>
            </a:r>
            <a:r>
              <a:rPr lang="en-US" sz="2000" dirty="0" err="1">
                <a:latin typeface="Consolas"/>
                <a:cs typeface="Consolas"/>
              </a:rPr>
              <a:t>apply:os.system</a:t>
            </a:r>
            <a:r>
              <a:rPr lang="en-US" sz="2000" dirty="0">
                <a:latin typeface="Consolas"/>
                <a:cs typeface="Consolas"/>
              </a:rPr>
              <a:t> ['cat /</a:t>
            </a:r>
            <a:r>
              <a:rPr lang="en-US" sz="2000" dirty="0" err="1">
                <a:latin typeface="Consolas"/>
                <a:cs typeface="Consolas"/>
              </a:rPr>
              <a:t>etc</a:t>
            </a:r>
            <a:r>
              <a:rPr lang="en-US" sz="2000" dirty="0">
                <a:latin typeface="Consolas"/>
                <a:cs typeface="Consolas"/>
              </a:rPr>
              <a:t>/</a:t>
            </a:r>
            <a:r>
              <a:rPr lang="en-US" sz="2000" dirty="0" err="1">
                <a:latin typeface="Consolas"/>
                <a:cs typeface="Consolas"/>
              </a:rPr>
              <a:t>passwd</a:t>
            </a:r>
            <a:r>
              <a:rPr lang="en-US" sz="2000" dirty="0">
                <a:latin typeface="Consolas"/>
                <a:cs typeface="Consolas"/>
              </a:rPr>
              <a:t>']</a:t>
            </a:r>
            <a:r>
              <a:rPr lang="en-US" sz="2000" dirty="0" smtClean="0">
                <a:latin typeface="Consolas"/>
                <a:cs typeface="Consolas"/>
              </a:rPr>
              <a:t>"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yaml.load</a:t>
            </a:r>
            <a:r>
              <a:rPr lang="en-US" sz="2000" dirty="0" smtClean="0">
                <a:latin typeface="Consolas"/>
                <a:cs typeface="Consolas"/>
              </a:rPr>
              <a:t>(document)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976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Safely Loading 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(easy) fix is to use </a:t>
            </a:r>
            <a:r>
              <a:rPr lang="en-US" dirty="0" err="1" smtClean="0"/>
              <a:t>safe_load</a:t>
            </a:r>
            <a:endParaRPr lang="en-US" dirty="0" smtClean="0"/>
          </a:p>
          <a:p>
            <a:r>
              <a:rPr lang="en-US" dirty="0" smtClean="0"/>
              <a:t>This will refuse to load anything but basic types like lists, </a:t>
            </a:r>
            <a:r>
              <a:rPr lang="en-US" dirty="0" err="1" smtClean="0"/>
              <a:t>ints</a:t>
            </a:r>
            <a:r>
              <a:rPr lang="en-US" dirty="0" smtClean="0"/>
              <a:t>, strings, etc.</a:t>
            </a:r>
          </a:p>
          <a:p>
            <a:r>
              <a:rPr lang="en-US" dirty="0" smtClean="0"/>
              <a:t>(Demo)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00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is Not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3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Many other languages have serialization formats with similar issues:</a:t>
            </a:r>
          </a:p>
          <a:p>
            <a:pPr lvl="1"/>
            <a:r>
              <a:rPr lang="en-US" dirty="0" smtClean="0"/>
              <a:t>Java: </a:t>
            </a:r>
            <a:r>
              <a:rPr lang="en-US" dirty="0" err="1" smtClean="0"/>
              <a:t>ObjectInputStream</a:t>
            </a:r>
            <a:r>
              <a:rPr lang="en-US" dirty="0" smtClean="0"/>
              <a:t> can </a:t>
            </a:r>
            <a:r>
              <a:rPr lang="en-US" dirty="0" err="1" smtClean="0"/>
              <a:t>deserialize</a:t>
            </a:r>
            <a:r>
              <a:rPr lang="en-US" dirty="0" smtClean="0"/>
              <a:t> any kind of class available in the namespace of the application</a:t>
            </a:r>
          </a:p>
          <a:p>
            <a:pPr lvl="1"/>
            <a:r>
              <a:rPr lang="en-US" dirty="0" smtClean="0"/>
              <a:t>PHP: </a:t>
            </a:r>
            <a:r>
              <a:rPr lang="en-US" dirty="0" err="1" smtClean="0"/>
              <a:t>unserialize</a:t>
            </a:r>
            <a:r>
              <a:rPr lang="en-US" dirty="0" smtClean="0"/>
              <a:t> can create arbitrary objects (known as an </a:t>
            </a:r>
            <a:r>
              <a:rPr lang="en-US" i="1" dirty="0" smtClean="0"/>
              <a:t>object injection </a:t>
            </a:r>
            <a:r>
              <a:rPr lang="en-US" dirty="0" smtClean="0"/>
              <a:t>vulnerability)</a:t>
            </a:r>
          </a:p>
          <a:p>
            <a:pPr lvl="1"/>
            <a:r>
              <a:rPr lang="en-US" dirty="0" smtClean="0"/>
              <a:t>Ruby: </a:t>
            </a:r>
            <a:r>
              <a:rPr lang="en-US" dirty="0" err="1" smtClean="0"/>
              <a:t>Marshal.load</a:t>
            </a:r>
            <a:r>
              <a:rPr lang="en-US" dirty="0" smtClean="0"/>
              <a:t> can create objects from the standard library, these can be combined to get full code execution</a:t>
            </a:r>
          </a:p>
          <a:p>
            <a:pPr lvl="1"/>
            <a:r>
              <a:rPr lang="en-US" dirty="0" smtClean="0"/>
              <a:t>And so on</a:t>
            </a:r>
            <a:r>
              <a:rPr lang="mr-IN" dirty="0" smtClean="0"/>
              <a:t>…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1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programming languages offer a way to </a:t>
            </a:r>
            <a:r>
              <a:rPr lang="en-US" i="1" dirty="0" smtClean="0"/>
              <a:t>serialize </a:t>
            </a:r>
            <a:r>
              <a:rPr lang="en-US" dirty="0" smtClean="0"/>
              <a:t>objects in memory</a:t>
            </a:r>
          </a:p>
          <a:p>
            <a:r>
              <a:rPr lang="en-US" dirty="0" smtClean="0"/>
              <a:t>Serialization gathers up the data from the objects, converts them to a string of bytes, and writes to disk</a:t>
            </a:r>
          </a:p>
          <a:p>
            <a:r>
              <a:rPr lang="en-US" dirty="0" smtClean="0"/>
              <a:t>Later, the data can be </a:t>
            </a:r>
            <a:r>
              <a:rPr lang="en-US" i="1" dirty="0" err="1" smtClean="0"/>
              <a:t>deserialized</a:t>
            </a:r>
            <a:r>
              <a:rPr lang="en-US" dirty="0"/>
              <a:t> </a:t>
            </a:r>
            <a:r>
              <a:rPr lang="en-US" dirty="0" smtClean="0"/>
              <a:t>and the original objects can be recreated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1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Python Pickling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Python, serialization is called “pickling”</a:t>
            </a:r>
          </a:p>
          <a:p>
            <a:r>
              <a:rPr lang="en-US" dirty="0" smtClean="0"/>
              <a:t>import pickle</a:t>
            </a:r>
            <a:br>
              <a:rPr lang="en-US" dirty="0" smtClean="0"/>
            </a:br>
            <a:r>
              <a:rPr lang="en-US" dirty="0" smtClean="0"/>
              <a:t>foo = </a:t>
            </a:r>
            <a:r>
              <a:rPr lang="en-US" dirty="0" err="1" smtClean="0"/>
              <a:t>pickle.dumps</a:t>
            </a:r>
            <a:r>
              <a:rPr lang="en-US" dirty="0" smtClean="0"/>
              <a:t>([1,2,3])</a:t>
            </a:r>
            <a:br>
              <a:rPr lang="en-US" dirty="0" smtClean="0"/>
            </a:br>
            <a:r>
              <a:rPr lang="en-US" dirty="0" smtClean="0"/>
              <a:t>foo is now: "(</a:t>
            </a:r>
            <a:r>
              <a:rPr lang="mr-IN" dirty="0" smtClean="0"/>
              <a:t>lp0</a:t>
            </a:r>
            <a:r>
              <a:rPr lang="mr-IN" dirty="0"/>
              <a:t>\nI1\naI2\naI3\</a:t>
            </a:r>
            <a:r>
              <a:rPr lang="mr-IN" dirty="0" smtClean="0"/>
              <a:t>na</a:t>
            </a:r>
            <a:r>
              <a:rPr lang="en-US" dirty="0" smtClean="0"/>
              <a:t>."</a:t>
            </a:r>
          </a:p>
          <a:p>
            <a:r>
              <a:rPr lang="en-US" dirty="0" smtClean="0"/>
              <a:t>Later, you can </a:t>
            </a:r>
            <a:r>
              <a:rPr lang="en-US" dirty="0" err="1" smtClean="0"/>
              <a:t>unpickle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pickle.loads</a:t>
            </a:r>
            <a:r>
              <a:rPr lang="en-US" dirty="0" smtClean="0"/>
              <a:t>(foo)</a:t>
            </a:r>
            <a:br>
              <a:rPr lang="en-US" dirty="0" smtClean="0"/>
            </a:br>
            <a:r>
              <a:rPr lang="en-US" dirty="0" smtClean="0"/>
              <a:t>Output: [1, 2, 3]</a:t>
            </a:r>
          </a:p>
        </p:txBody>
      </p:sp>
    </p:spTree>
    <p:extLst>
      <p:ext uri="{BB962C8B-B14F-4D97-AF65-F5344CB8AC3E}">
        <p14:creationId xmlns:p14="http://schemas.microsoft.com/office/powerpoint/2010/main" val="181681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in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HTTP is </a:t>
            </a:r>
            <a:r>
              <a:rPr lang="en-US" i="1" dirty="0" smtClean="0"/>
              <a:t>stateless</a:t>
            </a:r>
            <a:endParaRPr lang="en-US" dirty="0" smtClean="0"/>
          </a:p>
          <a:p>
            <a:r>
              <a:rPr lang="en-US" dirty="0" smtClean="0"/>
              <a:t>If you want to save state from one connection to the next, you store data in a cookie</a:t>
            </a:r>
          </a:p>
          <a:p>
            <a:r>
              <a:rPr lang="en-US" dirty="0" smtClean="0"/>
              <a:t>A natural thing </a:t>
            </a:r>
            <a:r>
              <a:rPr lang="en-US" dirty="0" err="1" smtClean="0"/>
              <a:t>webapp</a:t>
            </a:r>
            <a:r>
              <a:rPr lang="en-US" dirty="0" smtClean="0"/>
              <a:t> developers want:</a:t>
            </a:r>
          </a:p>
          <a:p>
            <a:pPr lvl="1"/>
            <a:r>
              <a:rPr lang="en-US" dirty="0" smtClean="0"/>
              <a:t>Store data from my program in a cookie and then restore it on the next request</a:t>
            </a:r>
          </a:p>
          <a:p>
            <a:r>
              <a:rPr lang="en-US" dirty="0" smtClean="0"/>
              <a:t>This is a natural use case for serialization and deserialization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2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42257"/>
            <a:ext cx="8229600" cy="3083906"/>
          </a:xfrm>
        </p:spPr>
        <p:txBody>
          <a:bodyPr/>
          <a:lstStyle/>
          <a:p>
            <a:r>
              <a:rPr lang="en-US" dirty="0" smtClean="0"/>
              <a:t>In general, you can't </a:t>
            </a:r>
            <a:r>
              <a:rPr lang="en-US" dirty="0" err="1" smtClean="0"/>
              <a:t>unpickle</a:t>
            </a:r>
            <a:r>
              <a:rPr lang="en-US" dirty="0"/>
              <a:t> </a:t>
            </a:r>
            <a:r>
              <a:rPr lang="en-US" dirty="0" smtClean="0"/>
              <a:t>untrusted data safely!</a:t>
            </a:r>
          </a:p>
          <a:p>
            <a:r>
              <a:rPr lang="mr-IN" dirty="0" smtClean="0"/>
              <a:t>…</a:t>
            </a:r>
            <a:r>
              <a:rPr lang="en-US" dirty="0" smtClean="0"/>
              <a:t>and cookies are untrusted data (their content is </a:t>
            </a:r>
            <a:r>
              <a:rPr lang="en-US" i="1" dirty="0" smtClean="0"/>
              <a:t>completely </a:t>
            </a:r>
            <a:r>
              <a:rPr lang="en-US" dirty="0" smtClean="0"/>
              <a:t>controlled by the client)</a:t>
            </a:r>
            <a:endParaRPr lang="en-US" dirty="0"/>
          </a:p>
        </p:txBody>
      </p:sp>
      <p:pic>
        <p:nvPicPr>
          <p:cNvPr id="9" name="Picture 8" descr="Screenshot 2019-02-13 15.53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6648"/>
            <a:ext cx="9144000" cy="79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0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basic description it's clear </a:t>
            </a:r>
            <a:r>
              <a:rPr lang="en-US" i="1" dirty="0" smtClean="0"/>
              <a:t>something</a:t>
            </a:r>
            <a:r>
              <a:rPr lang="en-US" dirty="0" smtClean="0"/>
              <a:t> can go wrong here – but what, and how?</a:t>
            </a:r>
          </a:p>
          <a:p>
            <a:r>
              <a:rPr lang="en-US" dirty="0" smtClean="0"/>
              <a:t>It turns out </a:t>
            </a:r>
            <a:r>
              <a:rPr lang="en-US" dirty="0" err="1" smtClean="0"/>
              <a:t>unpickling</a:t>
            </a:r>
            <a:r>
              <a:rPr lang="en-US" dirty="0" smtClean="0"/>
              <a:t> untrusted data can result in </a:t>
            </a:r>
            <a:r>
              <a:rPr lang="en-US" i="1" dirty="0" smtClean="0"/>
              <a:t>arbitrary Python code </a:t>
            </a:r>
            <a:r>
              <a:rPr lang="en-US" dirty="0" smtClean="0"/>
              <a:t>being executed (!!)</a:t>
            </a:r>
          </a:p>
          <a:p>
            <a:r>
              <a:rPr lang="en-US" dirty="0" smtClean="0"/>
              <a:t>To see why we need to look more deeply into pickling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1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__reduce__, reuse, recycle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knows how to pickle built-in types (lists, strings, numbers, etc.)</a:t>
            </a:r>
          </a:p>
          <a:p>
            <a:r>
              <a:rPr lang="en-US" dirty="0" smtClean="0"/>
              <a:t>But for your own custom classes, there may be custom behavior needed when pickling</a:t>
            </a:r>
          </a:p>
          <a:p>
            <a:pPr lvl="1"/>
            <a:r>
              <a:rPr lang="en-US" dirty="0" smtClean="0"/>
              <a:t>E.g., some parts may not be </a:t>
            </a:r>
            <a:r>
              <a:rPr lang="en-US" dirty="0" err="1" smtClean="0"/>
              <a:t>pickleable</a:t>
            </a:r>
            <a:r>
              <a:rPr lang="en-US" dirty="0" smtClean="0"/>
              <a:t>, like open file descriptors</a:t>
            </a:r>
          </a:p>
          <a:p>
            <a:pPr lvl="1"/>
            <a:r>
              <a:rPr lang="en-US" dirty="0" smtClean="0"/>
              <a:t>We may need to run some code to reconstruct the object's state properly when </a:t>
            </a:r>
            <a:r>
              <a:rPr lang="en-US" dirty="0" err="1" smtClean="0"/>
              <a:t>unpickling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__reduce__, reuse, recycle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knows how to pickle built-in types (lists, strings, numbers, etc.)</a:t>
            </a:r>
          </a:p>
          <a:p>
            <a:r>
              <a:rPr lang="en-US" dirty="0" smtClean="0"/>
              <a:t>But for your own custom classes, there may be custom behavior needed when pickling</a:t>
            </a:r>
          </a:p>
          <a:p>
            <a:pPr lvl="1"/>
            <a:r>
              <a:rPr lang="en-US" dirty="0" smtClean="0"/>
              <a:t>E.g., some parts may not be </a:t>
            </a:r>
            <a:r>
              <a:rPr lang="en-US" dirty="0" err="1" smtClean="0"/>
              <a:t>pickleable</a:t>
            </a:r>
            <a:r>
              <a:rPr lang="en-US" dirty="0" smtClean="0"/>
              <a:t>, like open file descriptors</a:t>
            </a:r>
          </a:p>
          <a:p>
            <a:pPr lvl="1"/>
            <a:r>
              <a:rPr lang="en-US" dirty="0" smtClean="0"/>
              <a:t>We may need to </a:t>
            </a:r>
            <a:r>
              <a:rPr lang="en-US" b="1" i="1" dirty="0" smtClean="0"/>
              <a:t>run some code </a:t>
            </a:r>
            <a:r>
              <a:rPr lang="en-US" dirty="0" smtClean="0"/>
              <a:t>to reconstruct the object's state properly when </a:t>
            </a:r>
            <a:r>
              <a:rPr lang="en-US" dirty="0" err="1" smtClean="0"/>
              <a:t>unpickling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7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Malicious __reduce__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131963"/>
            <a:ext cx="10191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  <a:cs typeface="Consolas"/>
              </a:rPr>
              <a:t>import pickle</a:t>
            </a:r>
          </a:p>
          <a:p>
            <a:r>
              <a:rPr lang="en-US" sz="2400" dirty="0">
                <a:latin typeface="Consolas"/>
                <a:cs typeface="Consolas"/>
              </a:rPr>
              <a:t>import </a:t>
            </a:r>
            <a:r>
              <a:rPr lang="en-US" sz="2400" dirty="0" err="1">
                <a:latin typeface="Consolas"/>
                <a:cs typeface="Consolas"/>
              </a:rPr>
              <a:t>os</a:t>
            </a:r>
            <a:endParaRPr lang="en-US" sz="2400" dirty="0">
              <a:latin typeface="Consolas"/>
              <a:cs typeface="Consolas"/>
            </a:endParaRPr>
          </a:p>
          <a:p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EvilPickle</a:t>
            </a:r>
            <a:r>
              <a:rPr lang="en-US" sz="2400" dirty="0">
                <a:latin typeface="Consolas"/>
                <a:cs typeface="Consolas"/>
              </a:rPr>
              <a:t>(object):</a:t>
            </a:r>
          </a:p>
          <a:p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err="1">
                <a:latin typeface="Consolas"/>
                <a:cs typeface="Consolas"/>
              </a:rPr>
              <a:t>def</a:t>
            </a:r>
            <a:r>
              <a:rPr lang="en-US" sz="2400" dirty="0">
                <a:latin typeface="Consolas"/>
                <a:cs typeface="Consolas"/>
              </a:rPr>
              <a:t> __reduce__(self):</a:t>
            </a:r>
          </a:p>
          <a:p>
            <a:r>
              <a:rPr lang="en-US" sz="2400" dirty="0">
                <a:latin typeface="Consolas"/>
                <a:cs typeface="Consolas"/>
              </a:rPr>
              <a:t>        return (</a:t>
            </a:r>
            <a:r>
              <a:rPr lang="en-US" sz="2400" dirty="0" err="1">
                <a:latin typeface="Consolas"/>
                <a:cs typeface="Consolas"/>
              </a:rPr>
              <a:t>os.system</a:t>
            </a:r>
            <a:r>
              <a:rPr lang="en-US" sz="2400" dirty="0">
                <a:latin typeface="Consolas"/>
                <a:cs typeface="Consolas"/>
              </a:rPr>
              <a:t>, ('cat /</a:t>
            </a:r>
            <a:r>
              <a:rPr lang="en-US" sz="2400" dirty="0" err="1">
                <a:latin typeface="Consolas"/>
                <a:cs typeface="Consolas"/>
              </a:rPr>
              <a:t>etc</a:t>
            </a:r>
            <a:r>
              <a:rPr lang="en-US" sz="2400" dirty="0">
                <a:latin typeface="Consolas"/>
                <a:cs typeface="Consolas"/>
              </a:rPr>
              <a:t>/</a:t>
            </a:r>
            <a:r>
              <a:rPr lang="en-US" sz="2400" dirty="0" err="1">
                <a:latin typeface="Consolas"/>
                <a:cs typeface="Consolas"/>
              </a:rPr>
              <a:t>passwd</a:t>
            </a:r>
            <a:r>
              <a:rPr lang="en-US" sz="2400" dirty="0">
                <a:latin typeface="Consolas"/>
                <a:cs typeface="Consolas"/>
              </a:rPr>
              <a:t>', )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endParaRPr lang="en-US" sz="2400" dirty="0">
              <a:latin typeface="Consolas"/>
              <a:cs typeface="Consolas"/>
            </a:endParaRPr>
          </a:p>
          <a:p>
            <a:r>
              <a:rPr lang="en-US" sz="2400" dirty="0" err="1">
                <a:latin typeface="Consolas"/>
                <a:cs typeface="Consolas"/>
              </a:rPr>
              <a:t>pickle_data</a:t>
            </a:r>
            <a:r>
              <a:rPr lang="en-US" sz="2400" dirty="0">
                <a:latin typeface="Consolas"/>
                <a:cs typeface="Consolas"/>
              </a:rPr>
              <a:t> = </a:t>
            </a:r>
            <a:r>
              <a:rPr lang="en-US" sz="2400" dirty="0" err="1">
                <a:latin typeface="Consolas"/>
                <a:cs typeface="Consolas"/>
              </a:rPr>
              <a:t>pickle.dumps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EvilPickle</a:t>
            </a:r>
            <a:r>
              <a:rPr lang="en-US" sz="2400" dirty="0">
                <a:latin typeface="Consolas"/>
                <a:cs typeface="Consolas"/>
              </a:rPr>
              <a:t>())</a:t>
            </a:r>
          </a:p>
          <a:p>
            <a:endParaRPr lang="en-US" sz="2400" dirty="0" smtClean="0">
              <a:latin typeface="Consolas"/>
              <a:cs typeface="Consolas"/>
            </a:endParaRPr>
          </a:p>
          <a:p>
            <a:r>
              <a:rPr lang="en-US" sz="2400" dirty="0" smtClean="0">
                <a:latin typeface="Consolas"/>
                <a:cs typeface="Consolas"/>
              </a:rPr>
              <a:t>with </a:t>
            </a:r>
            <a:r>
              <a:rPr lang="en-US" sz="2400" dirty="0">
                <a:latin typeface="Consolas"/>
                <a:cs typeface="Consolas"/>
              </a:rPr>
              <a:t>open("</a:t>
            </a:r>
            <a:r>
              <a:rPr lang="en-US" sz="2400" dirty="0" err="1">
                <a:latin typeface="Consolas"/>
                <a:cs typeface="Consolas"/>
              </a:rPr>
              <a:t>backup.data</a:t>
            </a:r>
            <a:r>
              <a:rPr lang="en-US" sz="2400" dirty="0">
                <a:latin typeface="Consolas"/>
                <a:cs typeface="Consolas"/>
              </a:rPr>
              <a:t>", "</a:t>
            </a:r>
            <a:r>
              <a:rPr lang="en-US" sz="2400" dirty="0" err="1">
                <a:latin typeface="Consolas"/>
                <a:cs typeface="Consolas"/>
              </a:rPr>
              <a:t>wb</a:t>
            </a:r>
            <a:r>
              <a:rPr lang="en-US" sz="2400" dirty="0">
                <a:latin typeface="Consolas"/>
                <a:cs typeface="Consolas"/>
              </a:rPr>
              <a:t>") as file:</a:t>
            </a:r>
          </a:p>
          <a:p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err="1">
                <a:latin typeface="Consolas"/>
                <a:cs typeface="Consolas"/>
              </a:rPr>
              <a:t>file.write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pickle_data</a:t>
            </a:r>
            <a:r>
              <a:rPr lang="en-US" sz="2400" dirty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887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588</Words>
  <Application>Microsoft Macintosh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Week 3 Serialization Vulnerabilities</vt:lpstr>
      <vt:lpstr>Serialization</vt:lpstr>
      <vt:lpstr>Example: Python Pickling</vt:lpstr>
      <vt:lpstr>Serialization in Web Apps</vt:lpstr>
      <vt:lpstr>The Problem</vt:lpstr>
      <vt:lpstr>What Can Go Wrong?</vt:lpstr>
      <vt:lpstr>__reduce__, reuse, recycle</vt:lpstr>
      <vt:lpstr>__reduce__, reuse, recycle</vt:lpstr>
      <vt:lpstr>A Malicious __reduce__</vt:lpstr>
      <vt:lpstr>Unpickling EvilPickle</vt:lpstr>
      <vt:lpstr>Maybe YAML is Better?</vt:lpstr>
      <vt:lpstr>Exploiting YAML</vt:lpstr>
      <vt:lpstr>Safely Loading YAML</vt:lpstr>
      <vt:lpstr>Python is Not Unique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Dolan-Gavitt</dc:creator>
  <cp:lastModifiedBy>Brendan Dolan-Gavitt</cp:lastModifiedBy>
  <cp:revision>23</cp:revision>
  <dcterms:created xsi:type="dcterms:W3CDTF">2019-02-13T20:00:53Z</dcterms:created>
  <dcterms:modified xsi:type="dcterms:W3CDTF">2019-02-13T21:36:54Z</dcterms:modified>
</cp:coreProperties>
</file>