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-6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A24A-3AA0-1948-B1AE-0379F418FE3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CFCF-CDB2-D34F-AF0C-32995F36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</a:t>
            </a:r>
            <a:r>
              <a:rPr lang="mr-IN" dirty="0" smtClean="0"/>
              <a:t>–</a:t>
            </a:r>
            <a:r>
              <a:rPr lang="en-US" smtClean="0"/>
              <a:t> Web </a:t>
            </a:r>
            <a:r>
              <a:rPr lang="en-US" dirty="0" smtClean="0"/>
              <a:t>Last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some last silly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page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Pay attention to the "story" provided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err="1" smtClean="0"/>
              <a:t>NeverNote</a:t>
            </a:r>
            <a:r>
              <a:rPr lang="en-US" dirty="0" smtClean="0"/>
              <a:t> CSP, the "Report" functionality</a:t>
            </a:r>
            <a:endParaRPr lang="en-US" dirty="0" smtClean="0"/>
          </a:p>
          <a:p>
            <a:r>
              <a:rPr lang="en-US" dirty="0" smtClean="0"/>
              <a:t>Check for weird content in /</a:t>
            </a:r>
            <a:r>
              <a:rPr lang="en-US" dirty="0" err="1" smtClean="0"/>
              <a:t>robots.txt</a:t>
            </a:r>
            <a:endParaRPr lang="en-US" dirty="0" smtClean="0"/>
          </a:p>
          <a:p>
            <a:r>
              <a:rPr lang="en-US" dirty="0" smtClean="0"/>
              <a:t>Check for existence of .</a:t>
            </a:r>
            <a:r>
              <a:rPr lang="en-US" dirty="0" err="1" smtClean="0"/>
              <a:t>git</a:t>
            </a:r>
            <a:r>
              <a:rPr lang="en-US" dirty="0" smtClean="0"/>
              <a:t>, .hg subdirectories in web root (/.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for weird/non-standard headers</a:t>
            </a:r>
          </a:p>
        </p:txBody>
      </p:sp>
    </p:spTree>
    <p:extLst>
      <p:ext uri="{BB962C8B-B14F-4D97-AF65-F5344CB8AC3E}">
        <p14:creationId xmlns:p14="http://schemas.microsoft.com/office/powerpoint/2010/main" val="174670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73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3 – Web Last Notes</vt:lpstr>
      <vt:lpstr>Just some last silly tricks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– Misc. Last Notes</dc:title>
  <dc:creator>Microsoft Office User</dc:creator>
  <cp:lastModifiedBy>Brendan Dolan-Gavitt</cp:lastModifiedBy>
  <cp:revision>5</cp:revision>
  <dcterms:created xsi:type="dcterms:W3CDTF">2017-09-20T21:11:26Z</dcterms:created>
  <dcterms:modified xsi:type="dcterms:W3CDTF">2019-02-13T21:41:57Z</dcterms:modified>
</cp:coreProperties>
</file>